
<file path=[Content_Types].xml><?xml version="1.0" encoding="utf-8"?>
<Types xmlns="http://schemas.openxmlformats.org/package/2006/content-types">
  <Default ContentType="image/jpeg" Extension="jpg"/>
  <Default ContentType="image/gif" Extension="gif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strictFirstAndLastChars="0" saveSubsetFonts="1">
  <p:sldMasterIdLst>
    <p:sldMasterId id="2147483677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</p:sldIdLst>
  <p:sldSz cy="6858000" cx="12188950"/>
  <p:notesSz cx="6858000" cy="91440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2160">
          <p15:clr>
            <a:srgbClr val="A4A3A4"/>
          </p15:clr>
        </p15:guide>
        <p15:guide id="2" pos="3839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160" orient="horz"/>
        <p:guide pos="3839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20" Type="http://schemas.openxmlformats.org/officeDocument/2006/relationships/slide" Target="slides/slide1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43" Type="http://schemas.openxmlformats.org/officeDocument/2006/relationships/slide" Target="slides/slide38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slide" Target="slides/slide24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11" Type="http://schemas.openxmlformats.org/officeDocument/2006/relationships/slide" Target="slides/slide6.xml"/><Relationship Id="rId33" Type="http://schemas.openxmlformats.org/officeDocument/2006/relationships/slide" Target="slides/slide28.xml"/><Relationship Id="rId10" Type="http://schemas.openxmlformats.org/officeDocument/2006/relationships/slide" Target="slides/slide5.xml"/><Relationship Id="rId32" Type="http://schemas.openxmlformats.org/officeDocument/2006/relationships/slide" Target="slides/slide27.xml"/><Relationship Id="rId13" Type="http://schemas.openxmlformats.org/officeDocument/2006/relationships/slide" Target="slides/slide8.xml"/><Relationship Id="rId35" Type="http://schemas.openxmlformats.org/officeDocument/2006/relationships/slide" Target="slides/slide30.xml"/><Relationship Id="rId12" Type="http://schemas.openxmlformats.org/officeDocument/2006/relationships/slide" Target="slides/slide7.xml"/><Relationship Id="rId34" Type="http://schemas.openxmlformats.org/officeDocument/2006/relationships/slide" Target="slides/slide29.xml"/><Relationship Id="rId15" Type="http://schemas.openxmlformats.org/officeDocument/2006/relationships/slide" Target="slides/slide10.xml"/><Relationship Id="rId37" Type="http://schemas.openxmlformats.org/officeDocument/2006/relationships/slide" Target="slides/slide32.xml"/><Relationship Id="rId14" Type="http://schemas.openxmlformats.org/officeDocument/2006/relationships/slide" Target="slides/slide9.xml"/><Relationship Id="rId36" Type="http://schemas.openxmlformats.org/officeDocument/2006/relationships/slide" Target="slides/slide31.xml"/><Relationship Id="rId17" Type="http://schemas.openxmlformats.org/officeDocument/2006/relationships/slide" Target="slides/slide12.xml"/><Relationship Id="rId39" Type="http://schemas.openxmlformats.org/officeDocument/2006/relationships/slide" Target="slides/slide34.xml"/><Relationship Id="rId16" Type="http://schemas.openxmlformats.org/officeDocument/2006/relationships/slide" Target="slides/slide11.xml"/><Relationship Id="rId38" Type="http://schemas.openxmlformats.org/officeDocument/2006/relationships/slide" Target="slides/slide33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78" name="Shape 3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9" name="Google Shape;3179;gadab449b20_0_717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0" name="Google Shape;3180;gadab449b20_0_7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90" name="Shape 3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1" name="Google Shape;3591;gadab449b20_0_1128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92" name="Google Shape;3592;gadab449b20_0_1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49" name="Shape 3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0" name="Google Shape;3650;gadab449b20_3_6490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51" name="Google Shape;3651;gadab449b20_3_64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08" name="Shape 3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9" name="Google Shape;3709;gadab449b20_3_6548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0" name="Google Shape;3710;gadab449b20_3_65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67" name="Shape 3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" name="Google Shape;3768;gadab449b20_3_660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9" name="Google Shape;3769;gadab449b20_3_66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26" name="Shape 3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7" name="Google Shape;3827;gadab449b20_3_6664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28" name="Google Shape;3828;gadab449b20_3_66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85" name="Shape 3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6" name="Google Shape;3886;gadab449b20_3_1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87" name="Google Shape;3887;gadab449b20_3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90" name="Shape 3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" name="Google Shape;3891;gadab449b20_2_38381:notes"/>
          <p:cNvSpPr/>
          <p:nvPr>
            <p:ph idx="2" type="sldImg"/>
          </p:nvPr>
        </p:nvSpPr>
        <p:spPr>
          <a:xfrm>
            <a:off x="3817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892" name="Google Shape;3892;gadab449b20_2_383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97" name="Shape 3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8" name="Google Shape;3898;gadab449b20_2_6607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99" name="Google Shape;3899;gadab449b20_2_66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78" name="Shape 4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9" name="Google Shape;4879;gadab449b20_2_4480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0" name="Google Shape;4880;gadab449b20_2_448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85" name="Shape 4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6" name="Google Shape;4886;gadab449b20_2_7604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7" name="Google Shape;4887;gadab449b20_2_76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25" name="Shape 5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" name="Google Shape;5826;gadab449b20_2_4480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27" name="Google Shape;5827;gadab449b20_2_448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32" name="Shape 5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3" name="Google Shape;5833;gadab449b20_2_9598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4" name="Google Shape;5834;gadab449b20_2_95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56" name="Shape 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7" name="Google Shape;6757;gadab449b20_2_4481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8" name="Google Shape;6758;gadab449b20_2_448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63" name="Shape 6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4" name="Google Shape;6764;gadab449b20_2_860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65" name="Google Shape;6765;gadab449b20_2_8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73" name="Shape 7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4" name="Google Shape;7674;gadab449b20_2_4481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75" name="Google Shape;7675;gadab449b20_2_448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80" name="Shape 7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1" name="Google Shape;7681;gadab449b20_2_10632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82" name="Google Shape;7682;gadab449b20_2_106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68" name="Shape 8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9" name="Google Shape;8569;gadab449b20_2_4482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0" name="Google Shape;8570;gadab449b20_2_448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75" name="Shape 8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6" name="Google Shape;8576;gadab449b20_2_15277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7" name="Google Shape;8577;gadab449b20_2_15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54" name="Shape 9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5" name="Google Shape;9455;gadab449b20_2_4482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56" name="Google Shape;9456;gadab449b20_2_44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61" name="Shape 9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2" name="Google Shape;9462;gadab449b20_2_16163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63" name="Google Shape;9463;gadab449b20_2_16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22" name="Shape 10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3" name="Google Shape;10323;gadab449b20_2_4483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4" name="Google Shape;10324;gadab449b20_2_448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29" name="Shape 10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0" name="Google Shape;10330;gadab449b20_2_17049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31" name="Google Shape;10331;gadab449b20_2_170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59" name="Shape 11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0" name="Google Shape;11160;gadab449b20_2_4483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61" name="Google Shape;11161;gadab449b20_2_448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66" name="Shape 1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7" name="Google Shape;11167;gadab449b20_2_17935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68" name="Google Shape;11168;gadab449b20_2_179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82" name="Shape 11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3" name="Google Shape;11983;gadab449b20_2_4484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84" name="Google Shape;11984;gadab449b20_2_448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89" name="Shape 11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0" name="Google Shape;11990;gadab449b20_2_1882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91" name="Google Shape;11991;gadab449b20_2_188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90" name="Shape 12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1" name="Google Shape;12791;gadab449b20_2_4484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92" name="Google Shape;12792;gadab449b20_2_448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97" name="Shape 12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8" name="Google Shape;12798;gadab449b20_2_21164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99" name="Google Shape;12799;gadab449b20_2_21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65" name="Shape 13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6" name="Google Shape;13566;gadab449b20_2_4485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67" name="Google Shape;13567;gadab449b20_2_448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72" name="Shape 13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3" name="Google Shape;13573;gadab449b20_2_21963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74" name="Google Shape;13574;gadab449b20_2_219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16" name="Shape 14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7" name="Google Shape;14317;gadab449b20_3_0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18" name="Google Shape;14318;gadab449b20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23" name="Shape 14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4" name="Google Shape;14324;gadab449b20_2_22762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25" name="Google Shape;14325;gadab449b20_2_22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27" name="Shape 15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8" name="Google Shape;15028;gadab449b20_3_5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29" name="Google Shape;15029;gadab449b20_3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34" name="Shape 15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5" name="Google Shape;15035;gadab449b20_2_2356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36" name="Google Shape;15036;gadab449b20_2_235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86" name="Shape 15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87" name="Google Shape;15687;gadab449b20_3_10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88" name="Google Shape;15688;gadab449b20_3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92" name="Shape 15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3" name="Google Shape;15693;gadab449b20_0_4977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94" name="Google Shape;15694;gadab449b20_0_49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93" name="Shape 16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4" name="Google Shape;16294;gadab449b20_2_25308:notes"/>
          <p:cNvSpPr/>
          <p:nvPr>
            <p:ph idx="2" type="sldImg"/>
          </p:nvPr>
        </p:nvSpPr>
        <p:spPr>
          <a:xfrm>
            <a:off x="3817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6295" name="Google Shape;16295;gadab449b20_2_25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Relationship Id="rId3" Type="http://schemas.openxmlformats.org/officeDocument/2006/relationships/image" Target="../media/image10.png"/><Relationship Id="rId4" Type="http://schemas.openxmlformats.org/officeDocument/2006/relationships/image" Target="../media/image11.jpg"/><Relationship Id="rId5" Type="http://schemas.openxmlformats.org/officeDocument/2006/relationships/image" Target="../media/image8.png"/><Relationship Id="rId6" Type="http://schemas.openxmlformats.org/officeDocument/2006/relationships/image" Target="../media/image2.gif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slidesmania.com/" TargetMode="External"/><Relationship Id="rId3" Type="http://schemas.openxmlformats.org/officeDocument/2006/relationships/image" Target="../media/image5.png"/><Relationship Id="rId4" Type="http://schemas.openxmlformats.org/officeDocument/2006/relationships/hyperlink" Target="https://slidesmania.com/questions-powerpoint-google-slides/can-i-use-these-templates/" TargetMode="External"/><Relationship Id="rId11" Type="http://schemas.openxmlformats.org/officeDocument/2006/relationships/hyperlink" Target="https://www.instagram.com/slidesmania/" TargetMode="External"/><Relationship Id="rId10" Type="http://schemas.openxmlformats.org/officeDocument/2006/relationships/image" Target="../media/image3.png"/><Relationship Id="rId12" Type="http://schemas.openxmlformats.org/officeDocument/2006/relationships/image" Target="../media/image7.png"/><Relationship Id="rId9" Type="http://schemas.openxmlformats.org/officeDocument/2006/relationships/hyperlink" Target="https://www.pinterest.com/slidesmania/" TargetMode="External"/><Relationship Id="rId5" Type="http://schemas.openxmlformats.org/officeDocument/2006/relationships/hyperlink" Target="https://www.facebook.com/SlidesManiaSM/" TargetMode="External"/><Relationship Id="rId6" Type="http://schemas.openxmlformats.org/officeDocument/2006/relationships/image" Target="../media/image4.png"/><Relationship Id="rId7" Type="http://schemas.openxmlformats.org/officeDocument/2006/relationships/hyperlink" Target="https://twitter.com/SlidesManiaSM/" TargetMode="External"/><Relationship Id="rId8" Type="http://schemas.openxmlformats.org/officeDocument/2006/relationships/image" Target="../media/image1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0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2"/>
          <p:cNvSpPr txBox="1"/>
          <p:nvPr>
            <p:ph type="ctrTitle"/>
          </p:nvPr>
        </p:nvSpPr>
        <p:spPr>
          <a:xfrm>
            <a:off x="415507" y="992767"/>
            <a:ext cx="11358000" cy="2736900"/>
          </a:xfrm>
          <a:prstGeom prst="rect">
            <a:avLst/>
          </a:prstGeom>
        </p:spPr>
        <p:txBody>
          <a:bodyPr anchorCtr="0" anchor="b" bIns="121875" lIns="121875" spcFirstLastPara="1" rIns="121875" wrap="square" tIns="1218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1pPr>
            <a:lvl2pPr lvl="1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2pPr>
            <a:lvl3pPr lvl="2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3pPr>
            <a:lvl4pPr lvl="3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4pPr>
            <a:lvl5pPr lvl="4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5pPr>
            <a:lvl6pPr lvl="5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6pPr>
            <a:lvl7pPr lvl="6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7pPr>
            <a:lvl8pPr lvl="7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8pPr>
            <a:lvl9pPr lvl="8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415496" y="3778833"/>
            <a:ext cx="11358000" cy="10569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9pPr>
          </a:lstStyle>
          <a:p/>
        </p:txBody>
      </p:sp>
      <p:sp>
        <p:nvSpPr>
          <p:cNvPr id="13" name="Google Shape;13;p2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/>
          <p:nvPr>
            <p:ph type="title"/>
          </p:nvPr>
        </p:nvSpPr>
        <p:spPr>
          <a:xfrm>
            <a:off x="415496" y="2867800"/>
            <a:ext cx="11358000" cy="11223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6" name="Google Shape;16;p3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"/>
          <p:cNvSpPr txBox="1"/>
          <p:nvPr>
            <p:ph type="title"/>
          </p:nvPr>
        </p:nvSpPr>
        <p:spPr>
          <a:xfrm>
            <a:off x="415496" y="593367"/>
            <a:ext cx="11358000" cy="7635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idx="1" type="body"/>
          </p:nvPr>
        </p:nvSpPr>
        <p:spPr>
          <a:xfrm>
            <a:off x="415496" y="1536633"/>
            <a:ext cx="11358000" cy="45552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81000" lvl="0" marL="45720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indent="-349250" lvl="1" marL="9144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20" name="Google Shape;20;p4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5"/>
          <p:cNvSpPr txBox="1"/>
          <p:nvPr>
            <p:ph type="title"/>
          </p:nvPr>
        </p:nvSpPr>
        <p:spPr>
          <a:xfrm>
            <a:off x="415496" y="593367"/>
            <a:ext cx="11358000" cy="7635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/>
        </p:txBody>
      </p:sp>
      <p:sp>
        <p:nvSpPr>
          <p:cNvPr id="23" name="Google Shape;23;p5"/>
          <p:cNvSpPr txBox="1"/>
          <p:nvPr>
            <p:ph idx="1" type="body"/>
          </p:nvPr>
        </p:nvSpPr>
        <p:spPr>
          <a:xfrm>
            <a:off x="415496" y="1536633"/>
            <a:ext cx="5331900" cy="45552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49250" lvl="0" marL="457200">
              <a:spcBef>
                <a:spcPts val="0"/>
              </a:spcBef>
              <a:spcAft>
                <a:spcPts val="0"/>
              </a:spcAft>
              <a:buSzPts val="1900"/>
              <a:buChar char="●"/>
              <a:defRPr sz="1900"/>
            </a:lvl1pPr>
            <a:lvl2pPr indent="-330200" lvl="1" marL="9144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24" name="Google Shape;24;p5"/>
          <p:cNvSpPr txBox="1"/>
          <p:nvPr>
            <p:ph idx="2" type="body"/>
          </p:nvPr>
        </p:nvSpPr>
        <p:spPr>
          <a:xfrm>
            <a:off x="6441588" y="1536633"/>
            <a:ext cx="5331900" cy="45552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49250" lvl="0" marL="457200">
              <a:spcBef>
                <a:spcPts val="0"/>
              </a:spcBef>
              <a:spcAft>
                <a:spcPts val="0"/>
              </a:spcAft>
              <a:buSzPts val="1900"/>
              <a:buChar char="●"/>
              <a:defRPr sz="1900"/>
            </a:lvl1pPr>
            <a:lvl2pPr indent="-330200" lvl="1" marL="9144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25" name="Google Shape;25;p5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6"/>
          <p:cNvSpPr txBox="1"/>
          <p:nvPr>
            <p:ph type="title"/>
          </p:nvPr>
        </p:nvSpPr>
        <p:spPr>
          <a:xfrm>
            <a:off x="415496" y="593367"/>
            <a:ext cx="11358000" cy="7635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/>
        </p:txBody>
      </p:sp>
      <p:sp>
        <p:nvSpPr>
          <p:cNvPr id="28" name="Google Shape;28;p6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7"/>
          <p:cNvSpPr txBox="1"/>
          <p:nvPr>
            <p:ph type="title"/>
          </p:nvPr>
        </p:nvSpPr>
        <p:spPr>
          <a:xfrm>
            <a:off x="415496" y="740800"/>
            <a:ext cx="3743100" cy="1007700"/>
          </a:xfrm>
          <a:prstGeom prst="rect">
            <a:avLst/>
          </a:prstGeom>
        </p:spPr>
        <p:txBody>
          <a:bodyPr anchorCtr="0" anchor="b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/>
        </p:txBody>
      </p:sp>
      <p:sp>
        <p:nvSpPr>
          <p:cNvPr id="31" name="Google Shape;31;p7"/>
          <p:cNvSpPr txBox="1"/>
          <p:nvPr>
            <p:ph idx="1" type="body"/>
          </p:nvPr>
        </p:nvSpPr>
        <p:spPr>
          <a:xfrm>
            <a:off x="415496" y="1852800"/>
            <a:ext cx="3743100" cy="42393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30200" lvl="0" marL="457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32" name="Google Shape;32;p7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8"/>
          <p:cNvSpPr txBox="1"/>
          <p:nvPr>
            <p:ph type="title"/>
          </p:nvPr>
        </p:nvSpPr>
        <p:spPr>
          <a:xfrm>
            <a:off x="653503" y="600200"/>
            <a:ext cx="8488200" cy="54543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/>
        </p:txBody>
      </p:sp>
      <p:sp>
        <p:nvSpPr>
          <p:cNvPr id="35" name="Google Shape;35;p8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9"/>
          <p:cNvSpPr/>
          <p:nvPr/>
        </p:nvSpPr>
        <p:spPr>
          <a:xfrm>
            <a:off x="6094475" y="-167"/>
            <a:ext cx="60945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121875" lIns="121875" spcFirstLastPara="1" rIns="121875" wrap="square" tIns="121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9"/>
          <p:cNvSpPr txBox="1"/>
          <p:nvPr>
            <p:ph type="title"/>
          </p:nvPr>
        </p:nvSpPr>
        <p:spPr>
          <a:xfrm>
            <a:off x="353911" y="1644233"/>
            <a:ext cx="5392200" cy="1976400"/>
          </a:xfrm>
          <a:prstGeom prst="rect">
            <a:avLst/>
          </a:prstGeom>
        </p:spPr>
        <p:txBody>
          <a:bodyPr anchorCtr="0" anchor="b" bIns="121875" lIns="121875" spcFirstLastPara="1" rIns="121875" wrap="square" tIns="1218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9pPr>
          </a:lstStyle>
          <a:p/>
        </p:txBody>
      </p:sp>
      <p:sp>
        <p:nvSpPr>
          <p:cNvPr id="39" name="Google Shape;39;p9"/>
          <p:cNvSpPr txBox="1"/>
          <p:nvPr>
            <p:ph idx="1" type="subTitle"/>
          </p:nvPr>
        </p:nvSpPr>
        <p:spPr>
          <a:xfrm>
            <a:off x="353911" y="3737433"/>
            <a:ext cx="5392200" cy="16467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0" name="Google Shape;40;p9"/>
          <p:cNvSpPr txBox="1"/>
          <p:nvPr>
            <p:ph idx="2" type="body"/>
          </p:nvPr>
        </p:nvSpPr>
        <p:spPr>
          <a:xfrm>
            <a:off x="6584352" y="965433"/>
            <a:ext cx="5114700" cy="49269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indent="-381000" lvl="0" marL="45720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indent="-349250" lvl="1" marL="9144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41" name="Google Shape;41;p9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10"/>
          <p:cNvSpPr txBox="1"/>
          <p:nvPr>
            <p:ph idx="1" type="body"/>
          </p:nvPr>
        </p:nvSpPr>
        <p:spPr>
          <a:xfrm>
            <a:off x="415496" y="5640767"/>
            <a:ext cx="7996500" cy="806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</a:lstStyle>
          <a:p/>
        </p:txBody>
      </p:sp>
      <p:sp>
        <p:nvSpPr>
          <p:cNvPr id="44" name="Google Shape;44;p10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11"/>
          <p:cNvSpPr txBox="1"/>
          <p:nvPr>
            <p:ph hasCustomPrompt="1" type="title"/>
          </p:nvPr>
        </p:nvSpPr>
        <p:spPr>
          <a:xfrm>
            <a:off x="415496" y="1474833"/>
            <a:ext cx="11358000" cy="2618100"/>
          </a:xfrm>
          <a:prstGeom prst="rect">
            <a:avLst/>
          </a:prstGeom>
        </p:spPr>
        <p:txBody>
          <a:bodyPr anchorCtr="0" anchor="b" bIns="121875" lIns="121875" spcFirstLastPara="1" rIns="121875" wrap="square" tIns="1218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7" name="Google Shape;47;p11"/>
          <p:cNvSpPr txBox="1"/>
          <p:nvPr>
            <p:ph idx="1" type="body"/>
          </p:nvPr>
        </p:nvSpPr>
        <p:spPr>
          <a:xfrm>
            <a:off x="415496" y="4202967"/>
            <a:ext cx="11358000" cy="17343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81000" lvl="0" marL="457200" algn="ctr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indent="-349250" lvl="1" marL="91440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48" name="Google Shape;48;p11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12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orning Meeting">
  <p:cSld name="BLANK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3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3" name="Google Shape;53;p13"/>
          <p:cNvSpPr/>
          <p:nvPr/>
        </p:nvSpPr>
        <p:spPr>
          <a:xfrm>
            <a:off x="6090175" y="361150"/>
            <a:ext cx="5701800" cy="2198400"/>
          </a:xfrm>
          <a:prstGeom prst="roundRect">
            <a:avLst>
              <a:gd fmla="val 16667" name="adj"/>
            </a:avLst>
          </a:prstGeom>
          <a:solidFill>
            <a:srgbClr val="FFFFFF">
              <a:alpha val="80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" name="Google Shape;54;p13"/>
          <p:cNvGrpSpPr/>
          <p:nvPr/>
        </p:nvGrpSpPr>
        <p:grpSpPr>
          <a:xfrm>
            <a:off x="5635456" y="2525715"/>
            <a:ext cx="6611255" cy="4406124"/>
            <a:chOff x="5369900" y="1804920"/>
            <a:chExt cx="7033250" cy="4684874"/>
          </a:xfrm>
        </p:grpSpPr>
        <p:pic>
          <p:nvPicPr>
            <p:cNvPr id="55" name="Google Shape;55;p1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-5400000">
              <a:off x="9539482" y="3398135"/>
              <a:ext cx="3747007" cy="19803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" name="Google Shape;56;p1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-5400000">
              <a:off x="4486561" y="3398135"/>
              <a:ext cx="3747007" cy="19803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" name="Google Shape;57;p13"/>
            <p:cNvPicPr preferRelativeResize="0"/>
            <p:nvPr/>
          </p:nvPicPr>
          <p:blipFill rotWithShape="1">
            <a:blip r:embed="rId4">
              <a:alphaModFix/>
            </a:blip>
            <a:srcRect b="9510" l="0" r="0" t="5355"/>
            <a:stretch/>
          </p:blipFill>
          <p:spPr>
            <a:xfrm>
              <a:off x="5936729" y="2125138"/>
              <a:ext cx="5965992" cy="3203622"/>
            </a:xfrm>
            <a:prstGeom prst="rect">
              <a:avLst/>
            </a:prstGeom>
            <a:noFill/>
            <a:ln cap="flat" cmpd="sng" w="1143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</p:pic>
        <p:grpSp>
          <p:nvGrpSpPr>
            <p:cNvPr id="58" name="Google Shape;58;p13"/>
            <p:cNvGrpSpPr/>
            <p:nvPr/>
          </p:nvGrpSpPr>
          <p:grpSpPr>
            <a:xfrm>
              <a:off x="6217641" y="2279731"/>
              <a:ext cx="881975" cy="810978"/>
              <a:chOff x="273600" y="444899"/>
              <a:chExt cx="1665360" cy="1568926"/>
            </a:xfrm>
          </p:grpSpPr>
          <p:grpSp>
            <p:nvGrpSpPr>
              <p:cNvPr id="59" name="Google Shape;59;p13"/>
              <p:cNvGrpSpPr/>
              <p:nvPr/>
            </p:nvGrpSpPr>
            <p:grpSpPr>
              <a:xfrm>
                <a:off x="273600" y="444899"/>
                <a:ext cx="1410920" cy="1410919"/>
                <a:chOff x="3988790" y="248151"/>
                <a:chExt cx="2038312" cy="2038311"/>
              </a:xfrm>
            </p:grpSpPr>
            <p:sp>
              <p:nvSpPr>
                <p:cNvPr id="60" name="Google Shape;60;p13"/>
                <p:cNvSpPr/>
                <p:nvPr/>
              </p:nvSpPr>
              <p:spPr>
                <a:xfrm>
                  <a:off x="3988790" y="248151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91" y="-1379"/>
                      </a:moveTo>
                      <a:lnTo>
                        <a:pt x="2037121" y="-1379"/>
                      </a:lnTo>
                      <a:lnTo>
                        <a:pt x="2037121" y="2036933"/>
                      </a:lnTo>
                      <a:lnTo>
                        <a:pt x="-1191" y="20369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" name="Google Shape;61;p13"/>
                <p:cNvSpPr/>
                <p:nvPr/>
              </p:nvSpPr>
              <p:spPr>
                <a:xfrm>
                  <a:off x="4036351" y="295712"/>
                  <a:ext cx="1943190" cy="1943190"/>
                </a:xfrm>
                <a:custGeom>
                  <a:rect b="b" l="l" r="r" t="t"/>
                  <a:pathLst>
                    <a:path extrusionOk="0" h="1943190" w="1943190">
                      <a:moveTo>
                        <a:pt x="-1191" y="-1379"/>
                      </a:moveTo>
                      <a:lnTo>
                        <a:pt x="1941999" y="-1379"/>
                      </a:lnTo>
                      <a:lnTo>
                        <a:pt x="1941999" y="1941812"/>
                      </a:lnTo>
                      <a:lnTo>
                        <a:pt x="-1191" y="1941812"/>
                      </a:lnTo>
                      <a:close/>
                    </a:path>
                  </a:pathLst>
                </a:custGeom>
                <a:solidFill>
                  <a:srgbClr val="F2F3E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" name="Google Shape;62;p13"/>
                <p:cNvSpPr/>
                <p:nvPr/>
              </p:nvSpPr>
              <p:spPr>
                <a:xfrm>
                  <a:off x="4036351" y="1596783"/>
                  <a:ext cx="1943190" cy="642119"/>
                </a:xfrm>
                <a:custGeom>
                  <a:rect b="b" l="l" r="r" t="t"/>
                  <a:pathLst>
                    <a:path extrusionOk="0" h="642119" w="1943190">
                      <a:moveTo>
                        <a:pt x="-1191" y="-1584"/>
                      </a:moveTo>
                      <a:lnTo>
                        <a:pt x="1941999" y="-1584"/>
                      </a:lnTo>
                      <a:lnTo>
                        <a:pt x="1941999" y="640535"/>
                      </a:lnTo>
                      <a:lnTo>
                        <a:pt x="-1191" y="640535"/>
                      </a:lnTo>
                      <a:close/>
                    </a:path>
                  </a:pathLst>
                </a:custGeom>
                <a:solidFill>
                  <a:srgbClr val="CCCFC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3" name="Google Shape;63;p13"/>
                <p:cNvGrpSpPr/>
                <p:nvPr/>
              </p:nvGrpSpPr>
              <p:grpSpPr>
                <a:xfrm>
                  <a:off x="4123096" y="422790"/>
                  <a:ext cx="1647363" cy="1745971"/>
                  <a:chOff x="4123096" y="422790"/>
                  <a:chExt cx="1647363" cy="1745971"/>
                </a:xfrm>
              </p:grpSpPr>
              <p:grpSp>
                <p:nvGrpSpPr>
                  <p:cNvPr id="64" name="Google Shape;64;p13"/>
                  <p:cNvGrpSpPr/>
                  <p:nvPr/>
                </p:nvGrpSpPr>
                <p:grpSpPr>
                  <a:xfrm>
                    <a:off x="4670637" y="472997"/>
                    <a:ext cx="1099822" cy="1650116"/>
                    <a:chOff x="4670637" y="472997"/>
                    <a:chExt cx="1099822" cy="1650116"/>
                  </a:xfrm>
                </p:grpSpPr>
                <p:grpSp>
                  <p:nvGrpSpPr>
                    <p:cNvPr id="65" name="Google Shape;65;p13"/>
                    <p:cNvGrpSpPr/>
                    <p:nvPr/>
                  </p:nvGrpSpPr>
                  <p:grpSpPr>
                    <a:xfrm>
                      <a:off x="4670637" y="472997"/>
                      <a:ext cx="1099822" cy="1650116"/>
                      <a:chOff x="4670637" y="472997"/>
                      <a:chExt cx="1099822" cy="1650116"/>
                    </a:xfrm>
                  </p:grpSpPr>
                  <p:sp>
                    <p:nvSpPr>
                      <p:cNvPr id="66" name="Google Shape;66;p13"/>
                      <p:cNvSpPr/>
                      <p:nvPr/>
                    </p:nvSpPr>
                    <p:spPr>
                      <a:xfrm rot="-8594">
                        <a:off x="4672694" y="474364"/>
                        <a:ext cx="1095707" cy="1647382"/>
                      </a:xfrm>
                      <a:custGeom>
                        <a:rect b="b" l="l" r="r" t="t"/>
                        <a:pathLst>
                          <a:path extrusionOk="0" h="1647377" w="1095704">
                            <a:moveTo>
                              <a:pt x="430941" y="-1083"/>
                            </a:moveTo>
                            <a:cubicBezTo>
                              <a:pt x="419150" y="544"/>
                              <a:pt x="408606" y="8405"/>
                              <a:pt x="404168" y="20386"/>
                            </a:cubicBezTo>
                            <a:lnTo>
                              <a:pt x="323997" y="236747"/>
                            </a:lnTo>
                            <a:cubicBezTo>
                              <a:pt x="317552" y="254180"/>
                              <a:pt x="326258" y="273409"/>
                              <a:pt x="343649" y="279938"/>
                            </a:cubicBezTo>
                            <a:lnTo>
                              <a:pt x="362308" y="286975"/>
                            </a:lnTo>
                            <a:cubicBezTo>
                              <a:pt x="267007" y="597791"/>
                              <a:pt x="151336" y="922130"/>
                              <a:pt x="7708" y="1212027"/>
                            </a:cubicBezTo>
                            <a:cubicBezTo>
                              <a:pt x="-20818" y="1293761"/>
                              <a:pt x="21993" y="1382469"/>
                              <a:pt x="103706" y="1410996"/>
                            </a:cubicBezTo>
                            <a:cubicBezTo>
                              <a:pt x="356243" y="1479439"/>
                              <a:pt x="617295" y="1565125"/>
                              <a:pt x="851596" y="1635977"/>
                            </a:cubicBezTo>
                            <a:cubicBezTo>
                              <a:pt x="989095" y="1678366"/>
                              <a:pt x="1108802" y="1579410"/>
                              <a:pt x="1093208" y="1465176"/>
                            </a:cubicBezTo>
                            <a:cubicBezTo>
                              <a:pt x="1057158" y="1281146"/>
                              <a:pt x="900324" y="1199390"/>
                              <a:pt x="699600" y="1063243"/>
                            </a:cubicBezTo>
                            <a:lnTo>
                              <a:pt x="934810" y="501898"/>
                            </a:lnTo>
                            <a:lnTo>
                              <a:pt x="956279" y="509991"/>
                            </a:lnTo>
                            <a:cubicBezTo>
                              <a:pt x="973670" y="516521"/>
                              <a:pt x="993025" y="507836"/>
                              <a:pt x="999470" y="490424"/>
                            </a:cubicBezTo>
                            <a:lnTo>
                              <a:pt x="1079641" y="274064"/>
                            </a:lnTo>
                            <a:cubicBezTo>
                              <a:pt x="1086086" y="256631"/>
                              <a:pt x="1077380" y="237401"/>
                              <a:pt x="1059990" y="230872"/>
                            </a:cubicBezTo>
                            <a:lnTo>
                              <a:pt x="447339" y="756"/>
                            </a:lnTo>
                            <a:cubicBezTo>
                              <a:pt x="441908" y="-1294"/>
                              <a:pt x="436308" y="-1801"/>
                              <a:pt x="430941" y="-108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67" name="Google Shape;67;p13"/>
                      <p:cNvSpPr/>
                      <p:nvPr/>
                    </p:nvSpPr>
                    <p:spPr>
                      <a:xfrm rot="-8594">
                        <a:off x="5051395" y="529069"/>
                        <a:ext cx="648362" cy="405747"/>
                      </a:xfrm>
                      <a:custGeom>
                        <a:rect b="b" l="l" r="r" t="t"/>
                        <a:pathLst>
                          <a:path extrusionOk="0" h="405746" w="648360">
                            <a:moveTo>
                              <a:pt x="87303" y="315"/>
                            </a:moveTo>
                            <a:lnTo>
                              <a:pt x="631849" y="206131"/>
                            </a:lnTo>
                            <a:cubicBezTo>
                              <a:pt x="644105" y="210759"/>
                              <a:pt x="650233" y="224282"/>
                              <a:pt x="645690" y="236581"/>
                            </a:cubicBezTo>
                            <a:lnTo>
                              <a:pt x="589164" y="389167"/>
                            </a:lnTo>
                            <a:cubicBezTo>
                              <a:pt x="584600" y="401445"/>
                              <a:pt x="570970" y="407615"/>
                              <a:pt x="558714" y="402987"/>
                            </a:cubicBezTo>
                            <a:lnTo>
                              <a:pt x="14148" y="197192"/>
                            </a:lnTo>
                            <a:cubicBezTo>
                              <a:pt x="1891" y="192544"/>
                              <a:pt x="-4215" y="179020"/>
                              <a:pt x="328" y="166721"/>
                            </a:cubicBezTo>
                            <a:lnTo>
                              <a:pt x="56853" y="14135"/>
                            </a:lnTo>
                            <a:cubicBezTo>
                              <a:pt x="61396" y="1858"/>
                              <a:pt x="75047" y="-4313"/>
                              <a:pt x="87303" y="315"/>
                            </a:cubicBezTo>
                            <a:close/>
                          </a:path>
                        </a:pathLst>
                      </a:custGeom>
                      <a:solidFill>
                        <a:srgbClr val="DDDFD6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68" name="Google Shape;68;p13"/>
                      <p:cNvSpPr/>
                      <p:nvPr/>
                    </p:nvSpPr>
                    <p:spPr>
                      <a:xfrm rot="-8594">
                        <a:off x="4715431" y="783119"/>
                        <a:ext cx="1011956" cy="1297082"/>
                      </a:xfrm>
                      <a:custGeom>
                        <a:rect b="b" l="l" r="r" t="t"/>
                        <a:pathLst>
                          <a:path extrusionOk="0" h="1297078" w="1011953">
                            <a:moveTo>
                              <a:pt x="366537" y="-1431"/>
                            </a:moveTo>
                            <a:cubicBezTo>
                              <a:pt x="266693" y="298735"/>
                              <a:pt x="148191" y="611135"/>
                              <a:pt x="6529" y="897080"/>
                            </a:cubicBezTo>
                            <a:cubicBezTo>
                              <a:pt x="-17476" y="965903"/>
                              <a:pt x="16651" y="1046201"/>
                              <a:pt x="85474" y="1070227"/>
                            </a:cubicBezTo>
                            <a:cubicBezTo>
                              <a:pt x="381773" y="1142474"/>
                              <a:pt x="600711" y="1222497"/>
                              <a:pt x="802618" y="1285404"/>
                            </a:cubicBezTo>
                            <a:cubicBezTo>
                              <a:pt x="920677" y="1324370"/>
                              <a:pt x="1021155" y="1246396"/>
                              <a:pt x="1009976" y="1148940"/>
                            </a:cubicBezTo>
                            <a:cubicBezTo>
                              <a:pt x="977498" y="967763"/>
                              <a:pt x="774598" y="887592"/>
                              <a:pt x="605571" y="772914"/>
                            </a:cubicBezTo>
                            <a:lnTo>
                              <a:pt x="847099" y="177654"/>
                            </a:lnTo>
                            <a:close/>
                          </a:path>
                        </a:pathLst>
                      </a:custGeom>
                      <a:solidFill>
                        <a:srgbClr val="FFB5B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sp>
                  <p:nvSpPr>
                    <p:cNvPr id="69" name="Google Shape;69;p13"/>
                    <p:cNvSpPr/>
                    <p:nvPr/>
                  </p:nvSpPr>
                  <p:spPr>
                    <a:xfrm>
                      <a:off x="4715288" y="794645"/>
                      <a:ext cx="1004953" cy="1285456"/>
                    </a:xfrm>
                    <a:custGeom>
                      <a:rect b="b" l="l" r="r" t="t"/>
                      <a:pathLst>
                        <a:path extrusionOk="0" h="1285456" w="1004953">
                          <a:moveTo>
                            <a:pt x="361472" y="-1433"/>
                          </a:moveTo>
                          <a:cubicBezTo>
                            <a:pt x="341020" y="60173"/>
                            <a:pt x="319818" y="122236"/>
                            <a:pt x="297763" y="184487"/>
                          </a:cubicBezTo>
                          <a:lnTo>
                            <a:pt x="392358" y="118050"/>
                          </a:lnTo>
                          <a:lnTo>
                            <a:pt x="361472" y="-1433"/>
                          </a:lnTo>
                          <a:close/>
                          <a:moveTo>
                            <a:pt x="392358" y="118050"/>
                          </a:moveTo>
                          <a:lnTo>
                            <a:pt x="433136" y="276125"/>
                          </a:lnTo>
                          <a:lnTo>
                            <a:pt x="299512" y="369949"/>
                          </a:lnTo>
                          <a:lnTo>
                            <a:pt x="340291" y="528023"/>
                          </a:lnTo>
                          <a:lnTo>
                            <a:pt x="206667" y="621764"/>
                          </a:lnTo>
                          <a:lnTo>
                            <a:pt x="247445" y="779922"/>
                          </a:lnTo>
                          <a:lnTo>
                            <a:pt x="113822" y="873663"/>
                          </a:lnTo>
                          <a:lnTo>
                            <a:pt x="154663" y="1031738"/>
                          </a:lnTo>
                          <a:lnTo>
                            <a:pt x="107136" y="1065102"/>
                          </a:lnTo>
                          <a:cubicBezTo>
                            <a:pt x="128233" y="1070309"/>
                            <a:pt x="148935" y="1075578"/>
                            <a:pt x="169283" y="1080847"/>
                          </a:cubicBezTo>
                          <a:lnTo>
                            <a:pt x="156828" y="1032592"/>
                          </a:lnTo>
                          <a:lnTo>
                            <a:pt x="290390" y="938767"/>
                          </a:lnTo>
                          <a:lnTo>
                            <a:pt x="249674" y="780755"/>
                          </a:lnTo>
                          <a:lnTo>
                            <a:pt x="383236" y="686869"/>
                          </a:lnTo>
                          <a:lnTo>
                            <a:pt x="342519" y="528794"/>
                          </a:lnTo>
                          <a:lnTo>
                            <a:pt x="476081" y="435053"/>
                          </a:lnTo>
                          <a:lnTo>
                            <a:pt x="435365" y="276916"/>
                          </a:lnTo>
                          <a:lnTo>
                            <a:pt x="568926" y="183154"/>
                          </a:lnTo>
                          <a:lnTo>
                            <a:pt x="534750" y="50697"/>
                          </a:lnTo>
                          <a:lnTo>
                            <a:pt x="504384" y="39471"/>
                          </a:lnTo>
                          <a:lnTo>
                            <a:pt x="392358" y="118050"/>
                          </a:lnTo>
                          <a:close/>
                          <a:moveTo>
                            <a:pt x="568926" y="183154"/>
                          </a:moveTo>
                          <a:lnTo>
                            <a:pt x="609705" y="341166"/>
                          </a:lnTo>
                          <a:lnTo>
                            <a:pt x="476081" y="435053"/>
                          </a:lnTo>
                          <a:lnTo>
                            <a:pt x="516859" y="593128"/>
                          </a:lnTo>
                          <a:lnTo>
                            <a:pt x="383236" y="686869"/>
                          </a:lnTo>
                          <a:lnTo>
                            <a:pt x="424077" y="845026"/>
                          </a:lnTo>
                          <a:lnTo>
                            <a:pt x="290390" y="938767"/>
                          </a:lnTo>
                          <a:lnTo>
                            <a:pt x="331231" y="1096842"/>
                          </a:lnTo>
                          <a:lnTo>
                            <a:pt x="302407" y="1117065"/>
                          </a:lnTo>
                          <a:cubicBezTo>
                            <a:pt x="315528" y="1120814"/>
                            <a:pt x="328524" y="1124563"/>
                            <a:pt x="341332" y="1128311"/>
                          </a:cubicBezTo>
                          <a:lnTo>
                            <a:pt x="333418" y="1097633"/>
                          </a:lnTo>
                          <a:lnTo>
                            <a:pt x="467021" y="1003872"/>
                          </a:lnTo>
                          <a:lnTo>
                            <a:pt x="426263" y="845797"/>
                          </a:lnTo>
                          <a:lnTo>
                            <a:pt x="559867" y="751994"/>
                          </a:lnTo>
                          <a:lnTo>
                            <a:pt x="519109" y="593898"/>
                          </a:lnTo>
                          <a:lnTo>
                            <a:pt x="652650" y="500095"/>
                          </a:lnTo>
                          <a:lnTo>
                            <a:pt x="611933" y="342020"/>
                          </a:lnTo>
                          <a:lnTo>
                            <a:pt x="745495" y="248196"/>
                          </a:lnTo>
                          <a:lnTo>
                            <a:pt x="711485" y="116259"/>
                          </a:lnTo>
                          <a:lnTo>
                            <a:pt x="680578" y="104783"/>
                          </a:lnTo>
                          <a:lnTo>
                            <a:pt x="568926" y="183154"/>
                          </a:lnTo>
                          <a:close/>
                          <a:moveTo>
                            <a:pt x="745495" y="248196"/>
                          </a:moveTo>
                          <a:lnTo>
                            <a:pt x="771757" y="349789"/>
                          </a:lnTo>
                          <a:lnTo>
                            <a:pt x="839382" y="182342"/>
                          </a:lnTo>
                          <a:lnTo>
                            <a:pt x="745495" y="248196"/>
                          </a:lnTo>
                          <a:close/>
                          <a:moveTo>
                            <a:pt x="652650" y="500095"/>
                          </a:moveTo>
                          <a:lnTo>
                            <a:pt x="675413" y="588213"/>
                          </a:lnTo>
                          <a:lnTo>
                            <a:pt x="734103" y="442967"/>
                          </a:lnTo>
                          <a:lnTo>
                            <a:pt x="652650" y="500095"/>
                          </a:lnTo>
                          <a:close/>
                          <a:moveTo>
                            <a:pt x="559867" y="751994"/>
                          </a:moveTo>
                          <a:lnTo>
                            <a:pt x="600645" y="910068"/>
                          </a:lnTo>
                          <a:lnTo>
                            <a:pt x="467021" y="1003872"/>
                          </a:lnTo>
                          <a:lnTo>
                            <a:pt x="507800" y="1161946"/>
                          </a:lnTo>
                          <a:lnTo>
                            <a:pt x="490868" y="1173838"/>
                          </a:lnTo>
                          <a:cubicBezTo>
                            <a:pt x="498928" y="1176379"/>
                            <a:pt x="506925" y="1178878"/>
                            <a:pt x="514860" y="1181398"/>
                          </a:cubicBezTo>
                          <a:lnTo>
                            <a:pt x="510049" y="1162738"/>
                          </a:lnTo>
                          <a:lnTo>
                            <a:pt x="643611" y="1068913"/>
                          </a:lnTo>
                          <a:lnTo>
                            <a:pt x="602832" y="910901"/>
                          </a:lnTo>
                          <a:lnTo>
                            <a:pt x="715921" y="831447"/>
                          </a:lnTo>
                          <a:cubicBezTo>
                            <a:pt x="678808" y="808913"/>
                            <a:pt x="641341" y="786108"/>
                            <a:pt x="605311" y="761761"/>
                          </a:cubicBezTo>
                          <a:lnTo>
                            <a:pt x="628782" y="703572"/>
                          </a:lnTo>
                          <a:lnTo>
                            <a:pt x="559867" y="751994"/>
                          </a:lnTo>
                          <a:close/>
                          <a:moveTo>
                            <a:pt x="643611" y="1068913"/>
                          </a:moveTo>
                          <a:lnTo>
                            <a:pt x="684390" y="1226988"/>
                          </a:lnTo>
                          <a:lnTo>
                            <a:pt x="675497" y="1233236"/>
                          </a:lnTo>
                          <a:cubicBezTo>
                            <a:pt x="680057" y="1234736"/>
                            <a:pt x="684619" y="1236173"/>
                            <a:pt x="689159" y="1237630"/>
                          </a:cubicBezTo>
                          <a:lnTo>
                            <a:pt x="686618" y="1227842"/>
                          </a:lnTo>
                          <a:lnTo>
                            <a:pt x="820179" y="1134018"/>
                          </a:lnTo>
                          <a:lnTo>
                            <a:pt x="779463" y="976006"/>
                          </a:lnTo>
                          <a:lnTo>
                            <a:pt x="855960" y="922252"/>
                          </a:lnTo>
                          <a:cubicBezTo>
                            <a:pt x="821471" y="896677"/>
                            <a:pt x="783608" y="872726"/>
                            <a:pt x="744662" y="848900"/>
                          </a:cubicBezTo>
                          <a:lnTo>
                            <a:pt x="777235" y="975172"/>
                          </a:lnTo>
                          <a:lnTo>
                            <a:pt x="643611" y="1068913"/>
                          </a:lnTo>
                          <a:close/>
                          <a:moveTo>
                            <a:pt x="820179" y="1134018"/>
                          </a:moveTo>
                          <a:lnTo>
                            <a:pt x="858938" y="1283928"/>
                          </a:lnTo>
                          <a:cubicBezTo>
                            <a:pt x="864874" y="1284116"/>
                            <a:pt x="870684" y="1284032"/>
                            <a:pt x="876412" y="1283637"/>
                          </a:cubicBezTo>
                          <a:lnTo>
                            <a:pt x="996769" y="1199122"/>
                          </a:lnTo>
                          <a:lnTo>
                            <a:pt x="956053" y="1041047"/>
                          </a:lnTo>
                          <a:lnTo>
                            <a:pt x="967487" y="1032987"/>
                          </a:lnTo>
                          <a:cubicBezTo>
                            <a:pt x="960322" y="1022303"/>
                            <a:pt x="952408" y="1011994"/>
                            <a:pt x="943932" y="1002060"/>
                          </a:cubicBezTo>
                          <a:lnTo>
                            <a:pt x="953804" y="1040256"/>
                          </a:lnTo>
                          <a:lnTo>
                            <a:pt x="820179" y="1134018"/>
                          </a:lnTo>
                          <a:close/>
                          <a:moveTo>
                            <a:pt x="996769" y="1199122"/>
                          </a:moveTo>
                          <a:lnTo>
                            <a:pt x="998664" y="1206390"/>
                          </a:lnTo>
                          <a:cubicBezTo>
                            <a:pt x="1000601" y="1202413"/>
                            <a:pt x="1002309" y="1198351"/>
                            <a:pt x="1003829" y="1194165"/>
                          </a:cubicBezTo>
                          <a:lnTo>
                            <a:pt x="996769" y="1199122"/>
                          </a:lnTo>
                          <a:close/>
                          <a:moveTo>
                            <a:pt x="113822" y="873663"/>
                          </a:moveTo>
                          <a:lnTo>
                            <a:pt x="78104" y="735124"/>
                          </a:lnTo>
                          <a:cubicBezTo>
                            <a:pt x="54903" y="786358"/>
                            <a:pt x="31056" y="837008"/>
                            <a:pt x="6460" y="886847"/>
                          </a:cubicBezTo>
                          <a:cubicBezTo>
                            <a:pt x="-1079" y="908569"/>
                            <a:pt x="-2829" y="931416"/>
                            <a:pt x="462" y="953284"/>
                          </a:cubicBezTo>
                          <a:lnTo>
                            <a:pt x="113822" y="873663"/>
                          </a:lnTo>
                          <a:close/>
                          <a:moveTo>
                            <a:pt x="206667" y="621764"/>
                          </a:moveTo>
                          <a:lnTo>
                            <a:pt x="176531" y="505010"/>
                          </a:lnTo>
                          <a:cubicBezTo>
                            <a:pt x="149789" y="571114"/>
                            <a:pt x="122006" y="636739"/>
                            <a:pt x="93182" y="701510"/>
                          </a:cubicBezTo>
                          <a:lnTo>
                            <a:pt x="206667" y="621764"/>
                          </a:lnTo>
                          <a:close/>
                          <a:moveTo>
                            <a:pt x="299512" y="369949"/>
                          </a:moveTo>
                          <a:lnTo>
                            <a:pt x="270938" y="259130"/>
                          </a:lnTo>
                          <a:cubicBezTo>
                            <a:pt x="249237" y="318590"/>
                            <a:pt x="226786" y="378092"/>
                            <a:pt x="203543" y="437344"/>
                          </a:cubicBezTo>
                          <a:lnTo>
                            <a:pt x="299512" y="369949"/>
                          </a:lnTo>
                          <a:close/>
                        </a:path>
                      </a:pathLst>
                    </a:custGeom>
                    <a:solidFill>
                      <a:srgbClr val="E6E6E6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0" name="Google Shape;70;p13"/>
                  <p:cNvGrpSpPr/>
                  <p:nvPr/>
                </p:nvGrpSpPr>
                <p:grpSpPr>
                  <a:xfrm>
                    <a:off x="4123096" y="422790"/>
                    <a:ext cx="1250846" cy="1745971"/>
                    <a:chOff x="4123096" y="422790"/>
                    <a:chExt cx="1250846" cy="1745971"/>
                  </a:xfrm>
                </p:grpSpPr>
                <p:grpSp>
                  <p:nvGrpSpPr>
                    <p:cNvPr id="71" name="Google Shape;71;p13"/>
                    <p:cNvGrpSpPr/>
                    <p:nvPr/>
                  </p:nvGrpSpPr>
                  <p:grpSpPr>
                    <a:xfrm>
                      <a:off x="4123096" y="422790"/>
                      <a:ext cx="1250846" cy="1745971"/>
                      <a:chOff x="4123096" y="422790"/>
                      <a:chExt cx="1250846" cy="1745971"/>
                    </a:xfrm>
                  </p:grpSpPr>
                  <p:sp>
                    <p:nvSpPr>
                      <p:cNvPr id="72" name="Google Shape;72;p13"/>
                      <p:cNvSpPr/>
                      <p:nvPr/>
                    </p:nvSpPr>
                    <p:spPr>
                      <a:xfrm rot="-335793">
                        <a:off x="4200795" y="472280"/>
                        <a:ext cx="1095448" cy="1646991"/>
                      </a:xfrm>
                      <a:custGeom>
                        <a:rect b="b" l="l" r="r" t="t"/>
                        <a:pathLst>
                          <a:path extrusionOk="0" h="1647377" w="1095705">
                            <a:moveTo>
                              <a:pt x="430859" y="-1083"/>
                            </a:moveTo>
                            <a:cubicBezTo>
                              <a:pt x="419068" y="544"/>
                              <a:pt x="408524" y="8404"/>
                              <a:pt x="404086" y="20386"/>
                            </a:cubicBezTo>
                            <a:lnTo>
                              <a:pt x="323915" y="236746"/>
                            </a:lnTo>
                            <a:cubicBezTo>
                              <a:pt x="317470" y="254179"/>
                              <a:pt x="326176" y="273408"/>
                              <a:pt x="343567" y="279938"/>
                            </a:cubicBezTo>
                            <a:lnTo>
                              <a:pt x="362225" y="286975"/>
                            </a:lnTo>
                            <a:cubicBezTo>
                              <a:pt x="266925" y="597790"/>
                              <a:pt x="151254" y="922130"/>
                              <a:pt x="7626" y="1212026"/>
                            </a:cubicBezTo>
                            <a:cubicBezTo>
                              <a:pt x="-20901" y="1293761"/>
                              <a:pt x="21910" y="1382469"/>
                              <a:pt x="103624" y="1410996"/>
                            </a:cubicBezTo>
                            <a:cubicBezTo>
                              <a:pt x="356161" y="1479439"/>
                              <a:pt x="617213" y="1565125"/>
                              <a:pt x="851514" y="1635978"/>
                            </a:cubicBezTo>
                            <a:cubicBezTo>
                              <a:pt x="989013" y="1678366"/>
                              <a:pt x="1108720" y="1579410"/>
                              <a:pt x="1093126" y="1465176"/>
                            </a:cubicBezTo>
                            <a:cubicBezTo>
                              <a:pt x="1057076" y="1281146"/>
                              <a:pt x="900242" y="1199390"/>
                              <a:pt x="699518" y="1063243"/>
                            </a:cubicBezTo>
                            <a:lnTo>
                              <a:pt x="934728" y="501898"/>
                            </a:lnTo>
                            <a:lnTo>
                              <a:pt x="956197" y="509991"/>
                            </a:lnTo>
                            <a:cubicBezTo>
                              <a:pt x="973588" y="516521"/>
                              <a:pt x="992944" y="507836"/>
                              <a:pt x="999389" y="490424"/>
                            </a:cubicBezTo>
                            <a:lnTo>
                              <a:pt x="1079560" y="274063"/>
                            </a:lnTo>
                            <a:cubicBezTo>
                              <a:pt x="1086005" y="256630"/>
                              <a:pt x="1077299" y="237401"/>
                              <a:pt x="1059908" y="230872"/>
                            </a:cubicBezTo>
                            <a:lnTo>
                              <a:pt x="447257" y="755"/>
                            </a:lnTo>
                            <a:cubicBezTo>
                              <a:pt x="441826" y="-1295"/>
                              <a:pt x="436226" y="-1802"/>
                              <a:pt x="430859" y="-108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73" name="Google Shape;73;p13"/>
                      <p:cNvSpPr/>
                      <p:nvPr/>
                    </p:nvSpPr>
                    <p:spPr>
                      <a:xfrm rot="-335793">
                        <a:off x="4525046" y="513964"/>
                        <a:ext cx="648208" cy="405651"/>
                      </a:xfrm>
                      <a:custGeom>
                        <a:rect b="b" l="l" r="r" t="t"/>
                        <a:pathLst>
                          <a:path extrusionOk="0" h="405746" w="648360">
                            <a:moveTo>
                              <a:pt x="87211" y="312"/>
                            </a:moveTo>
                            <a:lnTo>
                              <a:pt x="631757" y="206128"/>
                            </a:lnTo>
                            <a:cubicBezTo>
                              <a:pt x="644013" y="210756"/>
                              <a:pt x="650141" y="224279"/>
                              <a:pt x="645598" y="236578"/>
                            </a:cubicBezTo>
                            <a:lnTo>
                              <a:pt x="589072" y="389165"/>
                            </a:lnTo>
                            <a:cubicBezTo>
                              <a:pt x="584508" y="401442"/>
                              <a:pt x="570879" y="407612"/>
                              <a:pt x="558623" y="402985"/>
                            </a:cubicBezTo>
                            <a:lnTo>
                              <a:pt x="14056" y="197190"/>
                            </a:lnTo>
                            <a:cubicBezTo>
                              <a:pt x="1799" y="192541"/>
                              <a:pt x="-4307" y="179017"/>
                              <a:pt x="236" y="166719"/>
                            </a:cubicBezTo>
                            <a:lnTo>
                              <a:pt x="56761" y="14132"/>
                            </a:lnTo>
                            <a:cubicBezTo>
                              <a:pt x="61304" y="1855"/>
                              <a:pt x="74955" y="-4316"/>
                              <a:pt x="87211" y="312"/>
                            </a:cubicBezTo>
                            <a:close/>
                          </a:path>
                        </a:pathLst>
                      </a:custGeom>
                      <a:solidFill>
                        <a:srgbClr val="DDDFD6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74" name="Google Shape;74;p13"/>
                      <p:cNvSpPr/>
                      <p:nvPr/>
                    </p:nvSpPr>
                    <p:spPr>
                      <a:xfrm rot="-335793">
                        <a:off x="4256895" y="780188"/>
                        <a:ext cx="1011717" cy="1296774"/>
                      </a:xfrm>
                      <a:custGeom>
                        <a:rect b="b" l="l" r="r" t="t"/>
                        <a:pathLst>
                          <a:path extrusionOk="0" h="1297078" w="1011954">
                            <a:moveTo>
                              <a:pt x="366458" y="-1432"/>
                            </a:moveTo>
                            <a:cubicBezTo>
                              <a:pt x="266614" y="298734"/>
                              <a:pt x="148111" y="611135"/>
                              <a:pt x="6449" y="897080"/>
                            </a:cubicBezTo>
                            <a:cubicBezTo>
                              <a:pt x="-17556" y="965903"/>
                              <a:pt x="16571" y="1046201"/>
                              <a:pt x="85394" y="1070227"/>
                            </a:cubicBezTo>
                            <a:cubicBezTo>
                              <a:pt x="381693" y="1142474"/>
                              <a:pt x="600632" y="1222497"/>
                              <a:pt x="802538" y="1285404"/>
                            </a:cubicBezTo>
                            <a:cubicBezTo>
                              <a:pt x="920597" y="1324370"/>
                              <a:pt x="1021075" y="1246396"/>
                              <a:pt x="1009897" y="1148940"/>
                            </a:cubicBezTo>
                            <a:cubicBezTo>
                              <a:pt x="977418" y="967763"/>
                              <a:pt x="774519" y="887592"/>
                              <a:pt x="605491" y="772914"/>
                            </a:cubicBezTo>
                            <a:lnTo>
                              <a:pt x="847019" y="177654"/>
                            </a:lnTo>
                            <a:close/>
                          </a:path>
                        </a:pathLst>
                      </a:custGeom>
                      <a:solidFill>
                        <a:srgbClr val="FFB5B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sp>
                  <p:nvSpPr>
                    <p:cNvPr id="75" name="Google Shape;75;p13"/>
                    <p:cNvSpPr/>
                    <p:nvPr/>
                  </p:nvSpPr>
                  <p:spPr>
                    <a:xfrm rot="-335793">
                      <a:off x="4258813" y="790624"/>
                      <a:ext cx="1004718" cy="1285156"/>
                    </a:xfrm>
                    <a:custGeom>
                      <a:rect b="b" l="l" r="r" t="t"/>
                      <a:pathLst>
                        <a:path extrusionOk="0" h="1285457" w="1004954">
                          <a:moveTo>
                            <a:pt x="361392" y="-1433"/>
                          </a:moveTo>
                          <a:cubicBezTo>
                            <a:pt x="340940" y="60172"/>
                            <a:pt x="319738" y="122236"/>
                            <a:pt x="297683" y="184487"/>
                          </a:cubicBezTo>
                          <a:lnTo>
                            <a:pt x="392278" y="118049"/>
                          </a:lnTo>
                          <a:lnTo>
                            <a:pt x="361392" y="-1433"/>
                          </a:lnTo>
                          <a:close/>
                          <a:moveTo>
                            <a:pt x="392278" y="118049"/>
                          </a:moveTo>
                          <a:lnTo>
                            <a:pt x="433057" y="276124"/>
                          </a:lnTo>
                          <a:lnTo>
                            <a:pt x="299432" y="369948"/>
                          </a:lnTo>
                          <a:lnTo>
                            <a:pt x="340211" y="528023"/>
                          </a:lnTo>
                          <a:lnTo>
                            <a:pt x="206587" y="621764"/>
                          </a:lnTo>
                          <a:lnTo>
                            <a:pt x="247366" y="779922"/>
                          </a:lnTo>
                          <a:lnTo>
                            <a:pt x="113742" y="873663"/>
                          </a:lnTo>
                          <a:lnTo>
                            <a:pt x="154583" y="1031738"/>
                          </a:lnTo>
                          <a:lnTo>
                            <a:pt x="107056" y="1065102"/>
                          </a:lnTo>
                          <a:cubicBezTo>
                            <a:pt x="128154" y="1070309"/>
                            <a:pt x="148856" y="1075578"/>
                            <a:pt x="169203" y="1080847"/>
                          </a:cubicBezTo>
                          <a:lnTo>
                            <a:pt x="156749" y="1032591"/>
                          </a:lnTo>
                          <a:lnTo>
                            <a:pt x="290310" y="938767"/>
                          </a:lnTo>
                          <a:lnTo>
                            <a:pt x="249594" y="780755"/>
                          </a:lnTo>
                          <a:lnTo>
                            <a:pt x="383156" y="686868"/>
                          </a:lnTo>
                          <a:lnTo>
                            <a:pt x="342440" y="528794"/>
                          </a:lnTo>
                          <a:lnTo>
                            <a:pt x="476001" y="435053"/>
                          </a:lnTo>
                          <a:lnTo>
                            <a:pt x="435285" y="276916"/>
                          </a:lnTo>
                          <a:lnTo>
                            <a:pt x="568847" y="183154"/>
                          </a:lnTo>
                          <a:lnTo>
                            <a:pt x="534670" y="50696"/>
                          </a:lnTo>
                          <a:lnTo>
                            <a:pt x="504305" y="39470"/>
                          </a:lnTo>
                          <a:lnTo>
                            <a:pt x="392278" y="118049"/>
                          </a:lnTo>
                          <a:close/>
                          <a:moveTo>
                            <a:pt x="568847" y="183154"/>
                          </a:moveTo>
                          <a:lnTo>
                            <a:pt x="609625" y="341166"/>
                          </a:lnTo>
                          <a:lnTo>
                            <a:pt x="476001" y="435053"/>
                          </a:lnTo>
                          <a:lnTo>
                            <a:pt x="516780" y="593127"/>
                          </a:lnTo>
                          <a:lnTo>
                            <a:pt x="383156" y="686868"/>
                          </a:lnTo>
                          <a:lnTo>
                            <a:pt x="423997" y="845026"/>
                          </a:lnTo>
                          <a:lnTo>
                            <a:pt x="290310" y="938767"/>
                          </a:lnTo>
                          <a:lnTo>
                            <a:pt x="331151" y="1096842"/>
                          </a:lnTo>
                          <a:lnTo>
                            <a:pt x="302327" y="1117064"/>
                          </a:lnTo>
                          <a:cubicBezTo>
                            <a:pt x="315448" y="1120813"/>
                            <a:pt x="328444" y="1124562"/>
                            <a:pt x="341253" y="1128311"/>
                          </a:cubicBezTo>
                          <a:lnTo>
                            <a:pt x="333338" y="1097633"/>
                          </a:lnTo>
                          <a:lnTo>
                            <a:pt x="466942" y="1003871"/>
                          </a:lnTo>
                          <a:lnTo>
                            <a:pt x="426184" y="845797"/>
                          </a:lnTo>
                          <a:lnTo>
                            <a:pt x="559787" y="751993"/>
                          </a:lnTo>
                          <a:lnTo>
                            <a:pt x="519029" y="593898"/>
                          </a:lnTo>
                          <a:lnTo>
                            <a:pt x="652570" y="500094"/>
                          </a:lnTo>
                          <a:lnTo>
                            <a:pt x="611854" y="342020"/>
                          </a:lnTo>
                          <a:lnTo>
                            <a:pt x="745415" y="248195"/>
                          </a:lnTo>
                          <a:lnTo>
                            <a:pt x="711405" y="116258"/>
                          </a:lnTo>
                          <a:lnTo>
                            <a:pt x="680498" y="104783"/>
                          </a:lnTo>
                          <a:lnTo>
                            <a:pt x="568847" y="183154"/>
                          </a:lnTo>
                          <a:close/>
                          <a:moveTo>
                            <a:pt x="745415" y="248195"/>
                          </a:moveTo>
                          <a:lnTo>
                            <a:pt x="771678" y="349788"/>
                          </a:lnTo>
                          <a:lnTo>
                            <a:pt x="839302" y="182341"/>
                          </a:lnTo>
                          <a:lnTo>
                            <a:pt x="745415" y="248195"/>
                          </a:lnTo>
                          <a:close/>
                          <a:moveTo>
                            <a:pt x="652570" y="500094"/>
                          </a:moveTo>
                          <a:lnTo>
                            <a:pt x="675333" y="588212"/>
                          </a:lnTo>
                          <a:lnTo>
                            <a:pt x="734023" y="442967"/>
                          </a:lnTo>
                          <a:lnTo>
                            <a:pt x="652570" y="500094"/>
                          </a:lnTo>
                          <a:close/>
                          <a:moveTo>
                            <a:pt x="559787" y="751993"/>
                          </a:moveTo>
                          <a:lnTo>
                            <a:pt x="600566" y="910068"/>
                          </a:lnTo>
                          <a:lnTo>
                            <a:pt x="466942" y="1003871"/>
                          </a:lnTo>
                          <a:lnTo>
                            <a:pt x="507720" y="1161946"/>
                          </a:lnTo>
                          <a:lnTo>
                            <a:pt x="490788" y="1173838"/>
                          </a:lnTo>
                          <a:cubicBezTo>
                            <a:pt x="498848" y="1176379"/>
                            <a:pt x="506846" y="1178878"/>
                            <a:pt x="514781" y="1181398"/>
                          </a:cubicBezTo>
                          <a:lnTo>
                            <a:pt x="509970" y="1162738"/>
                          </a:lnTo>
                          <a:lnTo>
                            <a:pt x="643531" y="1068913"/>
                          </a:lnTo>
                          <a:lnTo>
                            <a:pt x="602752" y="910901"/>
                          </a:lnTo>
                          <a:lnTo>
                            <a:pt x="715842" y="831447"/>
                          </a:lnTo>
                          <a:cubicBezTo>
                            <a:pt x="678728" y="808913"/>
                            <a:pt x="641261" y="786108"/>
                            <a:pt x="605231" y="761761"/>
                          </a:cubicBezTo>
                          <a:lnTo>
                            <a:pt x="628702" y="703571"/>
                          </a:lnTo>
                          <a:lnTo>
                            <a:pt x="559787" y="751993"/>
                          </a:lnTo>
                          <a:close/>
                          <a:moveTo>
                            <a:pt x="643531" y="1068913"/>
                          </a:moveTo>
                          <a:lnTo>
                            <a:pt x="684310" y="1226988"/>
                          </a:lnTo>
                          <a:lnTo>
                            <a:pt x="675417" y="1233236"/>
                          </a:lnTo>
                          <a:cubicBezTo>
                            <a:pt x="679978" y="1234735"/>
                            <a:pt x="684539" y="1236173"/>
                            <a:pt x="689079" y="1237630"/>
                          </a:cubicBezTo>
                          <a:lnTo>
                            <a:pt x="686538" y="1227842"/>
                          </a:lnTo>
                          <a:lnTo>
                            <a:pt x="820100" y="1134017"/>
                          </a:lnTo>
                          <a:lnTo>
                            <a:pt x="779384" y="976005"/>
                          </a:lnTo>
                          <a:lnTo>
                            <a:pt x="855880" y="922252"/>
                          </a:lnTo>
                          <a:cubicBezTo>
                            <a:pt x="821391" y="896676"/>
                            <a:pt x="783528" y="872726"/>
                            <a:pt x="744582" y="848900"/>
                          </a:cubicBezTo>
                          <a:lnTo>
                            <a:pt x="777155" y="975172"/>
                          </a:lnTo>
                          <a:lnTo>
                            <a:pt x="643531" y="1068913"/>
                          </a:lnTo>
                          <a:close/>
                          <a:moveTo>
                            <a:pt x="820100" y="1134017"/>
                          </a:moveTo>
                          <a:lnTo>
                            <a:pt x="858858" y="1283928"/>
                          </a:lnTo>
                          <a:cubicBezTo>
                            <a:pt x="864794" y="1284116"/>
                            <a:pt x="870605" y="1284032"/>
                            <a:pt x="876332" y="1283637"/>
                          </a:cubicBezTo>
                          <a:lnTo>
                            <a:pt x="996690" y="1199122"/>
                          </a:lnTo>
                          <a:lnTo>
                            <a:pt x="955973" y="1041047"/>
                          </a:lnTo>
                          <a:lnTo>
                            <a:pt x="967407" y="1032987"/>
                          </a:lnTo>
                          <a:cubicBezTo>
                            <a:pt x="960243" y="1022303"/>
                            <a:pt x="952329" y="1011994"/>
                            <a:pt x="943852" y="1002059"/>
                          </a:cubicBezTo>
                          <a:lnTo>
                            <a:pt x="953724" y="1040256"/>
                          </a:lnTo>
                          <a:lnTo>
                            <a:pt x="820100" y="1134017"/>
                          </a:lnTo>
                          <a:close/>
                          <a:moveTo>
                            <a:pt x="996690" y="1199122"/>
                          </a:moveTo>
                          <a:lnTo>
                            <a:pt x="998585" y="1206390"/>
                          </a:lnTo>
                          <a:cubicBezTo>
                            <a:pt x="1000522" y="1202413"/>
                            <a:pt x="1002230" y="1198351"/>
                            <a:pt x="1003750" y="1194165"/>
                          </a:cubicBezTo>
                          <a:lnTo>
                            <a:pt x="996690" y="1199122"/>
                          </a:lnTo>
                          <a:close/>
                          <a:moveTo>
                            <a:pt x="113742" y="873663"/>
                          </a:moveTo>
                          <a:lnTo>
                            <a:pt x="78024" y="735124"/>
                          </a:lnTo>
                          <a:cubicBezTo>
                            <a:pt x="54823" y="786357"/>
                            <a:pt x="30976" y="837008"/>
                            <a:pt x="6380" y="886846"/>
                          </a:cubicBezTo>
                          <a:cubicBezTo>
                            <a:pt x="-1159" y="908568"/>
                            <a:pt x="-2909" y="931415"/>
                            <a:pt x="382" y="953283"/>
                          </a:cubicBezTo>
                          <a:lnTo>
                            <a:pt x="113742" y="873663"/>
                          </a:lnTo>
                          <a:close/>
                          <a:moveTo>
                            <a:pt x="206587" y="621764"/>
                          </a:moveTo>
                          <a:lnTo>
                            <a:pt x="176451" y="505009"/>
                          </a:lnTo>
                          <a:cubicBezTo>
                            <a:pt x="149709" y="571113"/>
                            <a:pt x="121926" y="636738"/>
                            <a:pt x="93102" y="701510"/>
                          </a:cubicBezTo>
                          <a:lnTo>
                            <a:pt x="206587" y="621764"/>
                          </a:lnTo>
                          <a:close/>
                          <a:moveTo>
                            <a:pt x="299432" y="369948"/>
                          </a:moveTo>
                          <a:lnTo>
                            <a:pt x="270858" y="259130"/>
                          </a:lnTo>
                          <a:cubicBezTo>
                            <a:pt x="249157" y="318590"/>
                            <a:pt x="226706" y="378092"/>
                            <a:pt x="203463" y="437343"/>
                          </a:cubicBezTo>
                          <a:lnTo>
                            <a:pt x="299432" y="369948"/>
                          </a:lnTo>
                          <a:close/>
                        </a:path>
                      </a:pathLst>
                    </a:custGeom>
                    <a:solidFill>
                      <a:srgbClr val="E6E6E6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76" name="Google Shape;76;p13"/>
              <p:cNvGrpSpPr/>
              <p:nvPr/>
            </p:nvGrpSpPr>
            <p:grpSpPr>
              <a:xfrm>
                <a:off x="403036" y="479403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77" name="Google Shape;77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" name="Google Shape;78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" name="Google Shape;79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" name="Google Shape;80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" name="Google Shape;81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" name="Google Shape;82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3" name="Google Shape;83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4" name="Google Shape;84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" name="Google Shape;85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6" name="Google Shape;86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" name="Google Shape;87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" name="Google Shape;88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" name="Google Shape;89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" name="Google Shape;90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" name="Google Shape;91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2" name="Google Shape;92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3" name="Google Shape;93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4" name="Google Shape;94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" name="Google Shape;95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" name="Google Shape;96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" name="Google Shape;97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" name="Google Shape;98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" name="Google Shape;99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0" name="Google Shape;100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" name="Google Shape;101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" name="Google Shape;102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" name="Google Shape;103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" name="Google Shape;104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5" name="Google Shape;105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6" name="Google Shape;106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" name="Google Shape;107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8" name="Google Shape;108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9" name="Google Shape;109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0" name="Google Shape;110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11" name="Google Shape;111;p13"/>
              <p:cNvSpPr/>
              <p:nvPr/>
            </p:nvSpPr>
            <p:spPr>
              <a:xfrm>
                <a:off x="13998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" name="Google Shape;112;p13"/>
              <p:cNvSpPr txBox="1"/>
              <p:nvPr/>
            </p:nvSpPr>
            <p:spPr>
              <a:xfrm>
                <a:off x="1380658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1300" u="none" cap="none" strike="noStrike">
                    <a:solidFill>
                      <a:srgbClr val="CCCFC1"/>
                    </a:solidFill>
                    <a:latin typeface="Griffy"/>
                    <a:ea typeface="Griffy"/>
                    <a:cs typeface="Griffy"/>
                    <a:sym typeface="Griffy"/>
                  </a:rPr>
                  <a:t>1</a:t>
                </a:r>
                <a:endParaRPr b="0" i="0" sz="13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3" name="Google Shape;113;p13"/>
            <p:cNvGrpSpPr/>
            <p:nvPr/>
          </p:nvGrpSpPr>
          <p:grpSpPr>
            <a:xfrm>
              <a:off x="7373622" y="2279731"/>
              <a:ext cx="874209" cy="810978"/>
              <a:chOff x="2097280" y="444899"/>
              <a:chExt cx="1650697" cy="1568926"/>
            </a:xfrm>
          </p:grpSpPr>
          <p:grpSp>
            <p:nvGrpSpPr>
              <p:cNvPr id="114" name="Google Shape;114;p13"/>
              <p:cNvGrpSpPr/>
              <p:nvPr/>
            </p:nvGrpSpPr>
            <p:grpSpPr>
              <a:xfrm>
                <a:off x="2219588" y="468301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115" name="Google Shape;115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6" name="Google Shape;116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7" name="Google Shape;117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8" name="Google Shape;118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9" name="Google Shape;119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" name="Google Shape;120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1" name="Google Shape;121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2" name="Google Shape;122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" name="Google Shape;123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4" name="Google Shape;124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5" name="Google Shape;125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6" name="Google Shape;126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7" name="Google Shape;127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8" name="Google Shape;128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9" name="Google Shape;129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" name="Google Shape;130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1" name="Google Shape;131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2" name="Google Shape;132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3" name="Google Shape;133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4" name="Google Shape;134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" name="Google Shape;135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6" name="Google Shape;136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" name="Google Shape;137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8" name="Google Shape;138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9" name="Google Shape;139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0" name="Google Shape;140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" name="Google Shape;141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" name="Google Shape;142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" name="Google Shape;143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" name="Google Shape;144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" name="Google Shape;145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6" name="Google Shape;146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7" name="Google Shape;147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8" name="Google Shape;148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49" name="Google Shape;149;p13"/>
              <p:cNvGrpSpPr/>
              <p:nvPr/>
            </p:nvGrpSpPr>
            <p:grpSpPr>
              <a:xfrm>
                <a:off x="2097280" y="444899"/>
                <a:ext cx="1410923" cy="1410919"/>
                <a:chOff x="6164895" y="248151"/>
                <a:chExt cx="2038317" cy="2038311"/>
              </a:xfrm>
            </p:grpSpPr>
            <p:sp>
              <p:nvSpPr>
                <p:cNvPr id="150" name="Google Shape;150;p13"/>
                <p:cNvSpPr/>
                <p:nvPr/>
              </p:nvSpPr>
              <p:spPr>
                <a:xfrm>
                  <a:off x="6164895" y="248151"/>
                  <a:ext cx="2038317" cy="2038311"/>
                </a:xfrm>
                <a:custGeom>
                  <a:rect b="b" l="l" r="r" t="t"/>
                  <a:pathLst>
                    <a:path extrusionOk="0" h="2038311" w="2038317">
                      <a:moveTo>
                        <a:pt x="-268" y="-1379"/>
                      </a:moveTo>
                      <a:lnTo>
                        <a:pt x="2038050" y="-1379"/>
                      </a:lnTo>
                      <a:lnTo>
                        <a:pt x="2038050" y="2036933"/>
                      </a:lnTo>
                      <a:lnTo>
                        <a:pt x="-268" y="20369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1" name="Google Shape;151;p13"/>
                <p:cNvSpPr/>
                <p:nvPr/>
              </p:nvSpPr>
              <p:spPr>
                <a:xfrm>
                  <a:off x="6212456" y="295712"/>
                  <a:ext cx="1943196" cy="1943190"/>
                </a:xfrm>
                <a:custGeom>
                  <a:rect b="b" l="l" r="r" t="t"/>
                  <a:pathLst>
                    <a:path extrusionOk="0" h="1943190" w="1943196">
                      <a:moveTo>
                        <a:pt x="-268" y="-1379"/>
                      </a:moveTo>
                      <a:lnTo>
                        <a:pt x="1942929" y="-1379"/>
                      </a:lnTo>
                      <a:lnTo>
                        <a:pt x="1942929" y="1941812"/>
                      </a:lnTo>
                      <a:lnTo>
                        <a:pt x="-268" y="1941812"/>
                      </a:lnTo>
                      <a:close/>
                    </a:path>
                  </a:pathLst>
                </a:custGeom>
                <a:solidFill>
                  <a:srgbClr val="EBEFF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2" name="Google Shape;152;p13"/>
                <p:cNvSpPr/>
                <p:nvPr/>
              </p:nvSpPr>
              <p:spPr>
                <a:xfrm>
                  <a:off x="6212456" y="1596783"/>
                  <a:ext cx="1943196" cy="642119"/>
                </a:xfrm>
                <a:custGeom>
                  <a:rect b="b" l="l" r="r" t="t"/>
                  <a:pathLst>
                    <a:path extrusionOk="0" h="642119" w="1943196">
                      <a:moveTo>
                        <a:pt x="-268" y="-1584"/>
                      </a:moveTo>
                      <a:lnTo>
                        <a:pt x="1942929" y="-1584"/>
                      </a:lnTo>
                      <a:lnTo>
                        <a:pt x="1942929" y="640535"/>
                      </a:lnTo>
                      <a:lnTo>
                        <a:pt x="-268" y="640535"/>
                      </a:lnTo>
                      <a:close/>
                    </a:path>
                  </a:pathLst>
                </a:custGeom>
                <a:solidFill>
                  <a:srgbClr val="CFDAE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53" name="Google Shape;153;p13"/>
                <p:cNvGrpSpPr/>
                <p:nvPr/>
              </p:nvGrpSpPr>
              <p:grpSpPr>
                <a:xfrm>
                  <a:off x="6382613" y="421896"/>
                  <a:ext cx="1602030" cy="1681856"/>
                  <a:chOff x="6382613" y="421896"/>
                  <a:chExt cx="1602030" cy="1681856"/>
                </a:xfrm>
              </p:grpSpPr>
              <p:grpSp>
                <p:nvGrpSpPr>
                  <p:cNvPr id="154" name="Google Shape;154;p13"/>
                  <p:cNvGrpSpPr/>
                  <p:nvPr/>
                </p:nvGrpSpPr>
                <p:grpSpPr>
                  <a:xfrm>
                    <a:off x="6382613" y="924000"/>
                    <a:ext cx="1602030" cy="446346"/>
                    <a:chOff x="6382613" y="924000"/>
                    <a:chExt cx="1602030" cy="446346"/>
                  </a:xfrm>
                </p:grpSpPr>
                <p:grpSp>
                  <p:nvGrpSpPr>
                    <p:cNvPr id="155" name="Google Shape;155;p13"/>
                    <p:cNvGrpSpPr/>
                    <p:nvPr/>
                  </p:nvGrpSpPr>
                  <p:grpSpPr>
                    <a:xfrm>
                      <a:off x="6382613" y="1006237"/>
                      <a:ext cx="428317" cy="364109"/>
                      <a:chOff x="6382613" y="1006237"/>
                      <a:chExt cx="428317" cy="364109"/>
                    </a:xfrm>
                  </p:grpSpPr>
                  <p:sp>
                    <p:nvSpPr>
                      <p:cNvPr id="156" name="Google Shape;156;p13"/>
                      <p:cNvSpPr/>
                      <p:nvPr/>
                    </p:nvSpPr>
                    <p:spPr>
                      <a:xfrm rot="-215116">
                        <a:off x="6392822" y="1018659"/>
                        <a:ext cx="407900" cy="339265"/>
                      </a:xfrm>
                      <a:custGeom>
                        <a:rect b="b" l="l" r="r" t="t"/>
                        <a:pathLst>
                          <a:path extrusionOk="0" h="339450" w="408122">
                            <a:moveTo>
                              <a:pt x="-80" y="122298"/>
                            </a:moveTo>
                            <a:lnTo>
                              <a:pt x="125393" y="194721"/>
                            </a:lnTo>
                            <a:lnTo>
                              <a:pt x="14852" y="241195"/>
                            </a:lnTo>
                            <a:lnTo>
                              <a:pt x="32666" y="307497"/>
                            </a:lnTo>
                            <a:lnTo>
                              <a:pt x="199367" y="237446"/>
                            </a:lnTo>
                            <a:lnTo>
                              <a:pt x="373727" y="338106"/>
                            </a:lnTo>
                            <a:lnTo>
                              <a:pt x="408042" y="278667"/>
                            </a:lnTo>
                            <a:lnTo>
                              <a:pt x="233574" y="177944"/>
                            </a:lnTo>
                            <a:lnTo>
                              <a:pt x="210971" y="-1345"/>
                            </a:lnTo>
                            <a:lnTo>
                              <a:pt x="144637" y="16385"/>
                            </a:lnTo>
                            <a:lnTo>
                              <a:pt x="159654" y="135262"/>
                            </a:lnTo>
                            <a:lnTo>
                              <a:pt x="34236" y="62860"/>
                            </a:lnTo>
                            <a:lnTo>
                              <a:pt x="-80" y="12229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57" name="Google Shape;157;p13"/>
                      <p:cNvSpPr/>
                      <p:nvPr/>
                    </p:nvSpPr>
                    <p:spPr>
                      <a:xfrm rot="-215116">
                        <a:off x="6415937" y="1045042"/>
                        <a:ext cx="359275" cy="288201"/>
                      </a:xfrm>
                      <a:custGeom>
                        <a:rect b="b" l="l" r="r" t="t"/>
                        <a:pathLst>
                          <a:path extrusionOk="0" h="288358" w="359471">
                            <a:moveTo>
                              <a:pt x="-79" y="87728"/>
                            </a:moveTo>
                            <a:lnTo>
                              <a:pt x="135265" y="170043"/>
                            </a:lnTo>
                            <a:lnTo>
                              <a:pt x="15674" y="222258"/>
                            </a:lnTo>
                            <a:lnTo>
                              <a:pt x="21970" y="257315"/>
                            </a:lnTo>
                            <a:lnTo>
                              <a:pt x="173863" y="190548"/>
                            </a:lnTo>
                            <a:lnTo>
                              <a:pt x="341962" y="287013"/>
                            </a:lnTo>
                            <a:lnTo>
                              <a:pt x="359393" y="254773"/>
                            </a:lnTo>
                            <a:lnTo>
                              <a:pt x="196552" y="157376"/>
                            </a:lnTo>
                            <a:lnTo>
                              <a:pt x="177240" y="-1345"/>
                            </a:lnTo>
                            <a:lnTo>
                              <a:pt x="137234" y="4862"/>
                            </a:lnTo>
                            <a:lnTo>
                              <a:pt x="155541" y="135261"/>
                            </a:lnTo>
                            <a:lnTo>
                              <a:pt x="17782" y="58729"/>
                            </a:lnTo>
                            <a:close/>
                          </a:path>
                        </a:pathLst>
                      </a:custGeom>
                      <a:solidFill>
                        <a:srgbClr val="C2BFCB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158" name="Google Shape;158;p13"/>
                    <p:cNvGrpSpPr/>
                    <p:nvPr/>
                  </p:nvGrpSpPr>
                  <p:grpSpPr>
                    <a:xfrm>
                      <a:off x="7592099" y="924000"/>
                      <a:ext cx="392545" cy="392070"/>
                      <a:chOff x="7592099" y="924000"/>
                      <a:chExt cx="392545" cy="392070"/>
                    </a:xfrm>
                  </p:grpSpPr>
                  <p:sp>
                    <p:nvSpPr>
                      <p:cNvPr id="159" name="Google Shape;159;p13"/>
                      <p:cNvSpPr/>
                      <p:nvPr/>
                    </p:nvSpPr>
                    <p:spPr>
                      <a:xfrm rot="-215116">
                        <a:off x="7603295" y="935212"/>
                        <a:ext cx="370154" cy="369646"/>
                      </a:xfrm>
                      <a:custGeom>
                        <a:rect b="b" l="l" r="r" t="t"/>
                        <a:pathLst>
                          <a:path extrusionOk="0" h="369847" w="370355">
                            <a:moveTo>
                              <a:pt x="353801" y="63882"/>
                            </a:moveTo>
                            <a:lnTo>
                              <a:pt x="251150" y="166130"/>
                            </a:lnTo>
                            <a:lnTo>
                              <a:pt x="369921" y="182631"/>
                            </a:lnTo>
                            <a:lnTo>
                              <a:pt x="369730" y="251284"/>
                            </a:lnTo>
                            <a:lnTo>
                              <a:pt x="190632" y="226416"/>
                            </a:lnTo>
                            <a:lnTo>
                              <a:pt x="47989" y="368487"/>
                            </a:lnTo>
                            <a:lnTo>
                              <a:pt x="-435" y="319873"/>
                            </a:lnTo>
                            <a:lnTo>
                              <a:pt x="142293" y="177696"/>
                            </a:lnTo>
                            <a:lnTo>
                              <a:pt x="118061" y="-1360"/>
                            </a:lnTo>
                            <a:lnTo>
                              <a:pt x="186734" y="-1276"/>
                            </a:lnTo>
                            <a:lnTo>
                              <a:pt x="202748" y="117474"/>
                            </a:lnTo>
                            <a:lnTo>
                              <a:pt x="305357" y="15268"/>
                            </a:lnTo>
                            <a:lnTo>
                              <a:pt x="353801" y="63882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60" name="Google Shape;160;p13"/>
                      <p:cNvSpPr/>
                      <p:nvPr/>
                    </p:nvSpPr>
                    <p:spPr>
                      <a:xfrm rot="-215116">
                        <a:off x="7652589" y="952593"/>
                        <a:ext cx="301899" cy="309033"/>
                      </a:xfrm>
                      <a:custGeom>
                        <a:rect b="b" l="l" r="r" t="t"/>
                        <a:pathLst>
                          <a:path extrusionOk="0" h="309201" w="302063">
                            <a:moveTo>
                              <a:pt x="279361" y="43444"/>
                            </a:moveTo>
                            <a:lnTo>
                              <a:pt x="169720" y="157766"/>
                            </a:lnTo>
                            <a:lnTo>
                              <a:pt x="298700" y="177509"/>
                            </a:lnTo>
                            <a:lnTo>
                              <a:pt x="301624" y="212989"/>
                            </a:lnTo>
                            <a:lnTo>
                              <a:pt x="137671" y="187485"/>
                            </a:lnTo>
                            <a:lnTo>
                              <a:pt x="19027" y="307845"/>
                            </a:lnTo>
                            <a:lnTo>
                              <a:pt x="-439" y="275287"/>
                            </a:lnTo>
                            <a:lnTo>
                              <a:pt x="107231" y="161261"/>
                            </a:lnTo>
                            <a:lnTo>
                              <a:pt x="85117" y="2922"/>
                            </a:lnTo>
                            <a:lnTo>
                              <a:pt x="125364" y="-1357"/>
                            </a:lnTo>
                            <a:lnTo>
                              <a:pt x="141187" y="129361"/>
                            </a:lnTo>
                            <a:lnTo>
                              <a:pt x="254641" y="20016"/>
                            </a:lnTo>
                            <a:close/>
                          </a:path>
                        </a:pathLst>
                      </a:custGeom>
                      <a:solidFill>
                        <a:srgbClr val="C2BFCB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sp>
                <p:nvSpPr>
                  <p:cNvPr id="161" name="Google Shape;161;p13"/>
                  <p:cNvSpPr/>
                  <p:nvPr/>
                </p:nvSpPr>
                <p:spPr>
                  <a:xfrm rot="-215116">
                    <a:off x="6725672" y="689101"/>
                    <a:ext cx="1002900" cy="1384647"/>
                  </a:xfrm>
                  <a:custGeom>
                    <a:rect b="b" l="l" r="r" t="t"/>
                    <a:pathLst>
                      <a:path extrusionOk="0" h="1385401" w="1003446">
                        <a:moveTo>
                          <a:pt x="501499" y="-1419"/>
                        </a:moveTo>
                        <a:cubicBezTo>
                          <a:pt x="374859" y="-1419"/>
                          <a:pt x="272135" y="101232"/>
                          <a:pt x="272135" y="227882"/>
                        </a:cubicBezTo>
                        <a:cubicBezTo>
                          <a:pt x="272135" y="354511"/>
                          <a:pt x="374859" y="457183"/>
                          <a:pt x="501499" y="457183"/>
                        </a:cubicBezTo>
                        <a:cubicBezTo>
                          <a:pt x="628149" y="457183"/>
                          <a:pt x="730800" y="354511"/>
                          <a:pt x="730800" y="227882"/>
                        </a:cubicBezTo>
                        <a:cubicBezTo>
                          <a:pt x="730800" y="101232"/>
                          <a:pt x="628149" y="-1419"/>
                          <a:pt x="501499" y="-1419"/>
                        </a:cubicBezTo>
                        <a:close/>
                        <a:moveTo>
                          <a:pt x="298678" y="413229"/>
                        </a:moveTo>
                        <a:cubicBezTo>
                          <a:pt x="122622" y="491944"/>
                          <a:pt x="-260" y="670004"/>
                          <a:pt x="-260" y="877042"/>
                        </a:cubicBezTo>
                        <a:cubicBezTo>
                          <a:pt x="-260" y="1157033"/>
                          <a:pt x="224410" y="1383983"/>
                          <a:pt x="501499" y="1383983"/>
                        </a:cubicBezTo>
                        <a:cubicBezTo>
                          <a:pt x="778588" y="1383983"/>
                          <a:pt x="1003187" y="1157033"/>
                          <a:pt x="1003187" y="877042"/>
                        </a:cubicBezTo>
                        <a:cubicBezTo>
                          <a:pt x="1003187" y="670004"/>
                          <a:pt x="880307" y="491944"/>
                          <a:pt x="704258" y="413229"/>
                        </a:cubicBezTo>
                        <a:cubicBezTo>
                          <a:pt x="652128" y="460382"/>
                          <a:pt x="580531" y="489550"/>
                          <a:pt x="501499" y="489550"/>
                        </a:cubicBezTo>
                        <a:cubicBezTo>
                          <a:pt x="422467" y="489550"/>
                          <a:pt x="350807" y="460382"/>
                          <a:pt x="298678" y="413229"/>
                        </a:cubicBezTo>
                        <a:close/>
                      </a:path>
                    </a:pathLst>
                  </a:custGeom>
                  <a:solidFill>
                    <a:srgbClr val="F2F2F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62" name="Google Shape;162;p13"/>
                  <p:cNvGrpSpPr/>
                  <p:nvPr/>
                </p:nvGrpSpPr>
                <p:grpSpPr>
                  <a:xfrm>
                    <a:off x="7018781" y="816188"/>
                    <a:ext cx="366719" cy="272809"/>
                    <a:chOff x="7018781" y="816188"/>
                    <a:chExt cx="366719" cy="272809"/>
                  </a:xfrm>
                </p:grpSpPr>
                <p:sp>
                  <p:nvSpPr>
                    <p:cNvPr id="163" name="Google Shape;163;p13"/>
                    <p:cNvSpPr/>
                    <p:nvPr/>
                  </p:nvSpPr>
                  <p:spPr>
                    <a:xfrm rot="-215116">
                      <a:off x="7022053" y="935348"/>
                      <a:ext cx="360176" cy="115911"/>
                    </a:xfrm>
                    <a:custGeom>
                      <a:rect b="b" l="l" r="r" t="t"/>
                      <a:pathLst>
                        <a:path extrusionOk="0" h="115974" w="360372">
                          <a:moveTo>
                            <a:pt x="57727" y="-1305"/>
                          </a:moveTo>
                          <a:cubicBezTo>
                            <a:pt x="25688" y="-1305"/>
                            <a:pt x="-265" y="24643"/>
                            <a:pt x="-265" y="56693"/>
                          </a:cubicBezTo>
                          <a:cubicBezTo>
                            <a:pt x="-265" y="88721"/>
                            <a:pt x="25688" y="114669"/>
                            <a:pt x="57727" y="114669"/>
                          </a:cubicBezTo>
                          <a:cubicBezTo>
                            <a:pt x="89755" y="114669"/>
                            <a:pt x="115703" y="88721"/>
                            <a:pt x="115703" y="56693"/>
                          </a:cubicBezTo>
                          <a:cubicBezTo>
                            <a:pt x="115703" y="24643"/>
                            <a:pt x="89755" y="-1305"/>
                            <a:pt x="57727" y="-1305"/>
                          </a:cubicBezTo>
                          <a:close/>
                          <a:moveTo>
                            <a:pt x="302110" y="-1305"/>
                          </a:moveTo>
                          <a:cubicBezTo>
                            <a:pt x="270082" y="-1305"/>
                            <a:pt x="244133" y="24643"/>
                            <a:pt x="244133" y="56693"/>
                          </a:cubicBezTo>
                          <a:cubicBezTo>
                            <a:pt x="244133" y="88721"/>
                            <a:pt x="270082" y="114669"/>
                            <a:pt x="302110" y="114669"/>
                          </a:cubicBezTo>
                          <a:cubicBezTo>
                            <a:pt x="334159" y="114669"/>
                            <a:pt x="360108" y="88721"/>
                            <a:pt x="360108" y="56693"/>
                          </a:cubicBezTo>
                          <a:cubicBezTo>
                            <a:pt x="360108" y="24643"/>
                            <a:pt x="334159" y="-1305"/>
                            <a:pt x="302110" y="-1305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64" name="Google Shape;164;p13"/>
                    <p:cNvSpPr/>
                    <p:nvPr/>
                  </p:nvSpPr>
                  <p:spPr>
                    <a:xfrm rot="-215116">
                      <a:off x="7072844" y="823692"/>
                      <a:ext cx="242810" cy="90124"/>
                    </a:xfrm>
                    <a:custGeom>
                      <a:rect b="b" l="l" r="r" t="t"/>
                      <a:pathLst>
                        <a:path extrusionOk="0" h="90173" w="242942">
                          <a:moveTo>
                            <a:pt x="44810" y="-1268"/>
                          </a:moveTo>
                          <a:cubicBezTo>
                            <a:pt x="19921" y="-1268"/>
                            <a:pt x="-266" y="18919"/>
                            <a:pt x="-266" y="43829"/>
                          </a:cubicBezTo>
                          <a:cubicBezTo>
                            <a:pt x="-266" y="68719"/>
                            <a:pt x="19921" y="88906"/>
                            <a:pt x="44810" y="88906"/>
                          </a:cubicBezTo>
                          <a:cubicBezTo>
                            <a:pt x="69721" y="88906"/>
                            <a:pt x="89887" y="68719"/>
                            <a:pt x="89887" y="43829"/>
                          </a:cubicBezTo>
                          <a:cubicBezTo>
                            <a:pt x="89887" y="18919"/>
                            <a:pt x="69721" y="-1268"/>
                            <a:pt x="44810" y="-1268"/>
                          </a:cubicBezTo>
                          <a:close/>
                          <a:moveTo>
                            <a:pt x="197600" y="-1268"/>
                          </a:moveTo>
                          <a:cubicBezTo>
                            <a:pt x="172689" y="-1268"/>
                            <a:pt x="152524" y="18919"/>
                            <a:pt x="152524" y="43829"/>
                          </a:cubicBezTo>
                          <a:cubicBezTo>
                            <a:pt x="152524" y="68719"/>
                            <a:pt x="172689" y="88906"/>
                            <a:pt x="197600" y="88906"/>
                          </a:cubicBezTo>
                          <a:cubicBezTo>
                            <a:pt x="222490" y="88906"/>
                            <a:pt x="242677" y="68719"/>
                            <a:pt x="242677" y="43829"/>
                          </a:cubicBezTo>
                          <a:cubicBezTo>
                            <a:pt x="242677" y="18919"/>
                            <a:pt x="222490" y="-1268"/>
                            <a:pt x="197600" y="-1268"/>
                          </a:cubicBezTo>
                          <a:close/>
                        </a:path>
                      </a:pathLst>
                    </a:custGeom>
                    <a:solidFill>
                      <a:srgbClr val="9893AA">
                        <a:alpha val="53330"/>
                      </a:srgbClr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65" name="Google Shape;165;p13"/>
                    <p:cNvSpPr/>
                    <p:nvPr/>
                  </p:nvSpPr>
                  <p:spPr>
                    <a:xfrm rot="-215116">
                      <a:off x="7175472" y="917300"/>
                      <a:ext cx="50916" cy="111359"/>
                    </a:xfrm>
                    <a:custGeom>
                      <a:rect b="b" l="l" r="r" t="t"/>
                      <a:pathLst>
                        <a:path extrusionOk="0" h="111420" w="50944">
                          <a:moveTo>
                            <a:pt x="25218" y="-1299"/>
                          </a:moveTo>
                          <a:cubicBezTo>
                            <a:pt x="16469" y="-1299"/>
                            <a:pt x="7954" y="-198"/>
                            <a:pt x="-265" y="1878"/>
                          </a:cubicBezTo>
                          <a:lnTo>
                            <a:pt x="25218" y="110121"/>
                          </a:lnTo>
                          <a:lnTo>
                            <a:pt x="50679" y="1878"/>
                          </a:lnTo>
                          <a:cubicBezTo>
                            <a:pt x="42460" y="-198"/>
                            <a:pt x="33945" y="-1299"/>
                            <a:pt x="25218" y="-1299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66" name="Google Shape;166;p13"/>
                    <p:cNvSpPr/>
                    <p:nvPr/>
                  </p:nvSpPr>
                  <p:spPr>
                    <a:xfrm rot="-215116">
                      <a:off x="7067479" y="972175"/>
                      <a:ext cx="273588" cy="108374"/>
                    </a:xfrm>
                    <a:custGeom>
                      <a:rect b="b" l="l" r="r" t="t"/>
                      <a:pathLst>
                        <a:path extrusionOk="0" h="108433" w="273737">
                          <a:moveTo>
                            <a:pt x="-120" y="-1315"/>
                          </a:moveTo>
                          <a:cubicBezTo>
                            <a:pt x="-177" y="-256"/>
                            <a:pt x="-264" y="824"/>
                            <a:pt x="-264" y="1904"/>
                          </a:cubicBezTo>
                          <a:cubicBezTo>
                            <a:pt x="-264" y="1989"/>
                            <a:pt x="-264" y="2074"/>
                            <a:pt x="-264" y="2180"/>
                          </a:cubicBezTo>
                          <a:cubicBezTo>
                            <a:pt x="-264" y="2243"/>
                            <a:pt x="-264" y="2328"/>
                            <a:pt x="-264" y="2392"/>
                          </a:cubicBezTo>
                          <a:cubicBezTo>
                            <a:pt x="-264" y="3790"/>
                            <a:pt x="-226" y="5167"/>
                            <a:pt x="-120" y="6544"/>
                          </a:cubicBezTo>
                          <a:cubicBezTo>
                            <a:pt x="2716" y="62487"/>
                            <a:pt x="62856" y="107118"/>
                            <a:pt x="136634" y="107118"/>
                          </a:cubicBezTo>
                          <a:cubicBezTo>
                            <a:pt x="210413" y="107118"/>
                            <a:pt x="270487" y="62487"/>
                            <a:pt x="273325" y="6544"/>
                          </a:cubicBezTo>
                          <a:cubicBezTo>
                            <a:pt x="273431" y="5167"/>
                            <a:pt x="273474" y="3790"/>
                            <a:pt x="273474" y="2392"/>
                          </a:cubicBezTo>
                          <a:cubicBezTo>
                            <a:pt x="273474" y="2222"/>
                            <a:pt x="273474" y="2074"/>
                            <a:pt x="273474" y="1904"/>
                          </a:cubicBezTo>
                          <a:cubicBezTo>
                            <a:pt x="273474" y="824"/>
                            <a:pt x="273452" y="-256"/>
                            <a:pt x="273410" y="-1315"/>
                          </a:cubicBezTo>
                          <a:cubicBezTo>
                            <a:pt x="270847" y="43910"/>
                            <a:pt x="210604" y="80111"/>
                            <a:pt x="136634" y="80111"/>
                          </a:cubicBezTo>
                          <a:cubicBezTo>
                            <a:pt x="62686" y="80111"/>
                            <a:pt x="2432" y="43910"/>
                            <a:pt x="-120" y="-1315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67" name="Google Shape;167;p13"/>
                    <p:cNvSpPr/>
                    <p:nvPr/>
                  </p:nvSpPr>
                  <p:spPr>
                    <a:xfrm rot="-215116">
                      <a:off x="7102001" y="842531"/>
                      <a:ext cx="183277" cy="31884"/>
                    </a:xfrm>
                    <a:custGeom>
                      <a:rect b="b" l="l" r="r" t="t"/>
                      <a:pathLst>
                        <a:path extrusionOk="0" h="31901" w="183377">
                          <a:moveTo>
                            <a:pt x="15706" y="-1265"/>
                          </a:moveTo>
                          <a:cubicBezTo>
                            <a:pt x="6894" y="-1265"/>
                            <a:pt x="-266" y="5873"/>
                            <a:pt x="-266" y="14685"/>
                          </a:cubicBezTo>
                          <a:cubicBezTo>
                            <a:pt x="-266" y="23476"/>
                            <a:pt x="6894" y="30636"/>
                            <a:pt x="15706" y="30636"/>
                          </a:cubicBezTo>
                          <a:cubicBezTo>
                            <a:pt x="24496" y="30636"/>
                            <a:pt x="31656" y="23476"/>
                            <a:pt x="31656" y="14685"/>
                          </a:cubicBezTo>
                          <a:cubicBezTo>
                            <a:pt x="31656" y="5873"/>
                            <a:pt x="24496" y="-1265"/>
                            <a:pt x="15706" y="-1265"/>
                          </a:cubicBezTo>
                          <a:close/>
                          <a:moveTo>
                            <a:pt x="167161" y="-1265"/>
                          </a:moveTo>
                          <a:cubicBezTo>
                            <a:pt x="158349" y="-1265"/>
                            <a:pt x="151189" y="5873"/>
                            <a:pt x="151189" y="14685"/>
                          </a:cubicBezTo>
                          <a:cubicBezTo>
                            <a:pt x="151189" y="23476"/>
                            <a:pt x="158349" y="30636"/>
                            <a:pt x="167161" y="30636"/>
                          </a:cubicBezTo>
                          <a:cubicBezTo>
                            <a:pt x="175952" y="30636"/>
                            <a:pt x="183111" y="23476"/>
                            <a:pt x="183111" y="14685"/>
                          </a:cubicBezTo>
                          <a:cubicBezTo>
                            <a:pt x="183111" y="5873"/>
                            <a:pt x="175952" y="-1265"/>
                            <a:pt x="167161" y="-12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68" name="Google Shape;168;p13"/>
                  <p:cNvGrpSpPr/>
                  <p:nvPr/>
                </p:nvGrpSpPr>
                <p:grpSpPr>
                  <a:xfrm>
                    <a:off x="6767137" y="421896"/>
                    <a:ext cx="751095" cy="411168"/>
                    <a:chOff x="6767137" y="421896"/>
                    <a:chExt cx="751095" cy="411168"/>
                  </a:xfrm>
                </p:grpSpPr>
                <p:sp>
                  <p:nvSpPr>
                    <p:cNvPr id="169" name="Google Shape;169;p13"/>
                    <p:cNvSpPr/>
                    <p:nvPr/>
                  </p:nvSpPr>
                  <p:spPr>
                    <a:xfrm rot="-570569">
                      <a:off x="6786837" y="478640"/>
                      <a:ext cx="711695" cy="297679"/>
                    </a:xfrm>
                    <a:custGeom>
                      <a:rect b="b" l="l" r="r" t="t"/>
                      <a:pathLst>
                        <a:path extrusionOk="0" h="298059" w="712604">
                          <a:moveTo>
                            <a:pt x="179375" y="-1195"/>
                          </a:moveTo>
                          <a:lnTo>
                            <a:pt x="179375" y="218489"/>
                          </a:lnTo>
                          <a:cubicBezTo>
                            <a:pt x="72054" y="225734"/>
                            <a:pt x="-280" y="239312"/>
                            <a:pt x="-280" y="254902"/>
                          </a:cubicBezTo>
                          <a:cubicBezTo>
                            <a:pt x="-280" y="278076"/>
                            <a:pt x="159208" y="296865"/>
                            <a:pt x="355991" y="296865"/>
                          </a:cubicBezTo>
                          <a:cubicBezTo>
                            <a:pt x="552756" y="296865"/>
                            <a:pt x="712324" y="278076"/>
                            <a:pt x="712324" y="254902"/>
                          </a:cubicBezTo>
                          <a:cubicBezTo>
                            <a:pt x="712324" y="239312"/>
                            <a:pt x="639922" y="225734"/>
                            <a:pt x="532590" y="218489"/>
                          </a:cubicBezTo>
                          <a:lnTo>
                            <a:pt x="532590" y="-1195"/>
                          </a:lnTo>
                          <a:lnTo>
                            <a:pt x="179375" y="-1195"/>
                          </a:lnTo>
                          <a:close/>
                        </a:path>
                      </a:pathLst>
                    </a:custGeom>
                    <a:solidFill>
                      <a:srgbClr val="CCCCC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0" name="Google Shape;170;p13"/>
                    <p:cNvSpPr/>
                    <p:nvPr/>
                  </p:nvSpPr>
                  <p:spPr>
                    <a:xfrm rot="-570569">
                      <a:off x="6786837" y="478640"/>
                      <a:ext cx="711695" cy="297679"/>
                    </a:xfrm>
                    <a:custGeom>
                      <a:rect b="b" l="l" r="r" t="t"/>
                      <a:pathLst>
                        <a:path extrusionOk="0" h="298059" w="712604">
                          <a:moveTo>
                            <a:pt x="179441" y="-1195"/>
                          </a:moveTo>
                          <a:lnTo>
                            <a:pt x="179441" y="218489"/>
                          </a:lnTo>
                          <a:cubicBezTo>
                            <a:pt x="72103" y="225734"/>
                            <a:pt x="-280" y="239312"/>
                            <a:pt x="-280" y="254902"/>
                          </a:cubicBezTo>
                          <a:cubicBezTo>
                            <a:pt x="-280" y="278076"/>
                            <a:pt x="159208" y="296865"/>
                            <a:pt x="355991" y="296865"/>
                          </a:cubicBezTo>
                          <a:cubicBezTo>
                            <a:pt x="552756" y="296865"/>
                            <a:pt x="712324" y="278076"/>
                            <a:pt x="712324" y="254902"/>
                          </a:cubicBezTo>
                          <a:cubicBezTo>
                            <a:pt x="712324" y="239312"/>
                            <a:pt x="639922" y="225734"/>
                            <a:pt x="532590" y="218489"/>
                          </a:cubicBezTo>
                          <a:lnTo>
                            <a:pt x="532590" y="-1195"/>
                          </a:lnTo>
                          <a:lnTo>
                            <a:pt x="179441" y="-11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1" name="Google Shape;171;p13"/>
                    <p:cNvSpPr/>
                    <p:nvPr/>
                  </p:nvSpPr>
                  <p:spPr>
                    <a:xfrm rot="-570569">
                      <a:off x="6831335" y="506070"/>
                      <a:ext cx="624084" cy="250163"/>
                    </a:xfrm>
                    <a:custGeom>
                      <a:rect b="b" l="l" r="r" t="t"/>
                      <a:pathLst>
                        <a:path extrusionOk="0" h="250483" w="624881">
                          <a:moveTo>
                            <a:pt x="158193" y="-1196"/>
                          </a:moveTo>
                          <a:lnTo>
                            <a:pt x="158193" y="200102"/>
                          </a:lnTo>
                          <a:cubicBezTo>
                            <a:pt x="63621" y="204614"/>
                            <a:pt x="-280" y="213193"/>
                            <a:pt x="-280" y="223000"/>
                          </a:cubicBezTo>
                          <a:cubicBezTo>
                            <a:pt x="-280" y="237531"/>
                            <a:pt x="139595" y="249287"/>
                            <a:pt x="312159" y="249287"/>
                          </a:cubicBezTo>
                          <a:cubicBezTo>
                            <a:pt x="484733" y="249287"/>
                            <a:pt x="624601" y="237531"/>
                            <a:pt x="624601" y="223000"/>
                          </a:cubicBezTo>
                          <a:cubicBezTo>
                            <a:pt x="624601" y="213193"/>
                            <a:pt x="560714" y="204614"/>
                            <a:pt x="466134" y="200102"/>
                          </a:cubicBezTo>
                          <a:lnTo>
                            <a:pt x="466134" y="-1196"/>
                          </a:lnTo>
                          <a:lnTo>
                            <a:pt x="158193" y="-1196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2" name="Google Shape;172;p13"/>
                    <p:cNvSpPr/>
                    <p:nvPr/>
                  </p:nvSpPr>
                  <p:spPr>
                    <a:xfrm rot="-570569">
                      <a:off x="6996412" y="635545"/>
                      <a:ext cx="308093" cy="71674"/>
                    </a:xfrm>
                    <a:custGeom>
                      <a:rect b="b" l="l" r="r" t="t"/>
                      <a:pathLst>
                        <a:path extrusionOk="0" h="71766" w="308487">
                          <a:moveTo>
                            <a:pt x="-279" y="-1208"/>
                          </a:moveTo>
                          <a:lnTo>
                            <a:pt x="308209" y="-1208"/>
                          </a:lnTo>
                          <a:lnTo>
                            <a:pt x="308209" y="70558"/>
                          </a:lnTo>
                          <a:lnTo>
                            <a:pt x="-279" y="70558"/>
                          </a:ln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73" name="Google Shape;173;p13"/>
                  <p:cNvGrpSpPr/>
                  <p:nvPr/>
                </p:nvGrpSpPr>
                <p:grpSpPr>
                  <a:xfrm>
                    <a:off x="6941319" y="1088755"/>
                    <a:ext cx="655546" cy="1000868"/>
                    <a:chOff x="6941319" y="1088755"/>
                    <a:chExt cx="655546" cy="1000868"/>
                  </a:xfrm>
                </p:grpSpPr>
                <p:sp>
                  <p:nvSpPr>
                    <p:cNvPr id="174" name="Google Shape;174;p13"/>
                    <p:cNvSpPr/>
                    <p:nvPr/>
                  </p:nvSpPr>
                  <p:spPr>
                    <a:xfrm rot="-215116">
                      <a:off x="7204069" y="1202659"/>
                      <a:ext cx="120336" cy="870531"/>
                    </a:xfrm>
                    <a:custGeom>
                      <a:rect b="b" l="l" r="r" t="t"/>
                      <a:pathLst>
                        <a:path extrusionOk="0" h="871005" w="120401">
                          <a:moveTo>
                            <a:pt x="-264" y="-1496"/>
                          </a:moveTo>
                          <a:lnTo>
                            <a:pt x="-264" y="868048"/>
                          </a:lnTo>
                          <a:cubicBezTo>
                            <a:pt x="12573" y="869043"/>
                            <a:pt x="25558" y="869509"/>
                            <a:pt x="38649" y="869509"/>
                          </a:cubicBezTo>
                          <a:cubicBezTo>
                            <a:pt x="66398" y="869509"/>
                            <a:pt x="93617" y="867201"/>
                            <a:pt x="120138" y="862816"/>
                          </a:cubicBezTo>
                          <a:lnTo>
                            <a:pt x="120138" y="-1496"/>
                          </a:lnTo>
                          <a:lnTo>
                            <a:pt x="-264" y="-1496"/>
                          </a:ln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5" name="Google Shape;175;p13"/>
                    <p:cNvSpPr/>
                    <p:nvPr/>
                  </p:nvSpPr>
                  <p:spPr>
                    <a:xfrm rot="-215116">
                      <a:off x="7201365" y="1288216"/>
                      <a:ext cx="87605" cy="87584"/>
                    </a:xfrm>
                    <a:custGeom>
                      <a:rect b="b" l="l" r="r" t="t"/>
                      <a:pathLst>
                        <a:path extrusionOk="0" h="87632" w="87653">
                          <a:moveTo>
                            <a:pt x="43559" y="-1407"/>
                          </a:moveTo>
                          <a:cubicBezTo>
                            <a:pt x="19348" y="-1407"/>
                            <a:pt x="-267" y="18208"/>
                            <a:pt x="-267" y="42399"/>
                          </a:cubicBezTo>
                          <a:cubicBezTo>
                            <a:pt x="-267" y="66610"/>
                            <a:pt x="19348" y="86225"/>
                            <a:pt x="43559" y="86225"/>
                          </a:cubicBezTo>
                          <a:cubicBezTo>
                            <a:pt x="67771" y="86225"/>
                            <a:pt x="87386" y="66610"/>
                            <a:pt x="87386" y="42399"/>
                          </a:cubicBezTo>
                          <a:cubicBezTo>
                            <a:pt x="87386" y="18208"/>
                            <a:pt x="67771" y="-1407"/>
                            <a:pt x="43559" y="-1407"/>
                          </a:cubicBezTo>
                          <a:close/>
                          <a:moveTo>
                            <a:pt x="43559" y="24266"/>
                          </a:moveTo>
                          <a:cubicBezTo>
                            <a:pt x="53579" y="24266"/>
                            <a:pt x="61692" y="32379"/>
                            <a:pt x="61692" y="42399"/>
                          </a:cubicBezTo>
                          <a:cubicBezTo>
                            <a:pt x="61692" y="52439"/>
                            <a:pt x="53579" y="60552"/>
                            <a:pt x="43559" y="60552"/>
                          </a:cubicBezTo>
                          <a:cubicBezTo>
                            <a:pt x="33540" y="60552"/>
                            <a:pt x="25427" y="52439"/>
                            <a:pt x="25427" y="42399"/>
                          </a:cubicBezTo>
                          <a:cubicBezTo>
                            <a:pt x="25427" y="32379"/>
                            <a:pt x="33540" y="24266"/>
                            <a:pt x="43559" y="24266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6" name="Google Shape;176;p13"/>
                    <p:cNvSpPr/>
                    <p:nvPr/>
                  </p:nvSpPr>
                  <p:spPr>
                    <a:xfrm rot="-215116">
                      <a:off x="7209332" y="1413257"/>
                      <a:ext cx="87605" cy="87605"/>
                    </a:xfrm>
                    <a:custGeom>
                      <a:rect b="b" l="l" r="r" t="t"/>
                      <a:pathLst>
                        <a:path extrusionOk="0" h="87653" w="87653">
                          <a:moveTo>
                            <a:pt x="43561" y="-1444"/>
                          </a:moveTo>
                          <a:cubicBezTo>
                            <a:pt x="19349" y="-1444"/>
                            <a:pt x="-266" y="18171"/>
                            <a:pt x="-266" y="42382"/>
                          </a:cubicBezTo>
                          <a:cubicBezTo>
                            <a:pt x="-266" y="66594"/>
                            <a:pt x="19349" y="86209"/>
                            <a:pt x="43561" y="86209"/>
                          </a:cubicBezTo>
                          <a:cubicBezTo>
                            <a:pt x="67772" y="86209"/>
                            <a:pt x="87388" y="66594"/>
                            <a:pt x="87388" y="42382"/>
                          </a:cubicBezTo>
                          <a:cubicBezTo>
                            <a:pt x="87388" y="18171"/>
                            <a:pt x="67772" y="-1444"/>
                            <a:pt x="43561" y="-1444"/>
                          </a:cubicBezTo>
                          <a:close/>
                          <a:moveTo>
                            <a:pt x="43561" y="24250"/>
                          </a:moveTo>
                          <a:cubicBezTo>
                            <a:pt x="53580" y="24250"/>
                            <a:pt x="61693" y="32363"/>
                            <a:pt x="61693" y="42382"/>
                          </a:cubicBezTo>
                          <a:cubicBezTo>
                            <a:pt x="61693" y="52402"/>
                            <a:pt x="53580" y="60515"/>
                            <a:pt x="43561" y="60515"/>
                          </a:cubicBezTo>
                          <a:cubicBezTo>
                            <a:pt x="33541" y="60515"/>
                            <a:pt x="25429" y="52402"/>
                            <a:pt x="25429" y="42382"/>
                          </a:cubicBezTo>
                          <a:cubicBezTo>
                            <a:pt x="25429" y="32363"/>
                            <a:pt x="33541" y="24250"/>
                            <a:pt x="43561" y="24250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7" name="Google Shape;177;p13"/>
                    <p:cNvSpPr/>
                    <p:nvPr/>
                  </p:nvSpPr>
                  <p:spPr>
                    <a:xfrm rot="-215116">
                      <a:off x="7217300" y="1538319"/>
                      <a:ext cx="87605" cy="87584"/>
                    </a:xfrm>
                    <a:custGeom>
                      <a:rect b="b" l="l" r="r" t="t"/>
                      <a:pathLst>
                        <a:path extrusionOk="0" h="87632" w="87653">
                          <a:moveTo>
                            <a:pt x="43562" y="-1481"/>
                          </a:moveTo>
                          <a:cubicBezTo>
                            <a:pt x="19351" y="-1481"/>
                            <a:pt x="-264" y="18134"/>
                            <a:pt x="-264" y="42324"/>
                          </a:cubicBezTo>
                          <a:cubicBezTo>
                            <a:pt x="-264" y="66536"/>
                            <a:pt x="19351" y="86151"/>
                            <a:pt x="43562" y="86151"/>
                          </a:cubicBezTo>
                          <a:cubicBezTo>
                            <a:pt x="67774" y="86151"/>
                            <a:pt x="87389" y="66536"/>
                            <a:pt x="87389" y="42324"/>
                          </a:cubicBezTo>
                          <a:cubicBezTo>
                            <a:pt x="87389" y="18134"/>
                            <a:pt x="67774" y="-1481"/>
                            <a:pt x="43562" y="-1481"/>
                          </a:cubicBezTo>
                          <a:close/>
                          <a:moveTo>
                            <a:pt x="43562" y="24192"/>
                          </a:moveTo>
                          <a:cubicBezTo>
                            <a:pt x="53582" y="24192"/>
                            <a:pt x="61695" y="32305"/>
                            <a:pt x="61695" y="42324"/>
                          </a:cubicBezTo>
                          <a:cubicBezTo>
                            <a:pt x="61695" y="52364"/>
                            <a:pt x="53582" y="60478"/>
                            <a:pt x="43562" y="60478"/>
                          </a:cubicBezTo>
                          <a:cubicBezTo>
                            <a:pt x="33543" y="60478"/>
                            <a:pt x="25430" y="52364"/>
                            <a:pt x="25430" y="42324"/>
                          </a:cubicBezTo>
                          <a:cubicBezTo>
                            <a:pt x="25430" y="32305"/>
                            <a:pt x="33543" y="24192"/>
                            <a:pt x="43562" y="24192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8" name="Google Shape;178;p13"/>
                    <p:cNvSpPr/>
                    <p:nvPr/>
                  </p:nvSpPr>
                  <p:spPr>
                    <a:xfrm rot="-215116">
                      <a:off x="7225268" y="1663360"/>
                      <a:ext cx="87605" cy="87605"/>
                    </a:xfrm>
                    <a:custGeom>
                      <a:rect b="b" l="l" r="r" t="t"/>
                      <a:pathLst>
                        <a:path extrusionOk="0" h="87653" w="87653">
                          <a:moveTo>
                            <a:pt x="43564" y="-1519"/>
                          </a:moveTo>
                          <a:cubicBezTo>
                            <a:pt x="19352" y="-1519"/>
                            <a:pt x="-263" y="18096"/>
                            <a:pt x="-263" y="42308"/>
                          </a:cubicBezTo>
                          <a:cubicBezTo>
                            <a:pt x="-263" y="66520"/>
                            <a:pt x="19352" y="86135"/>
                            <a:pt x="43564" y="86135"/>
                          </a:cubicBezTo>
                          <a:cubicBezTo>
                            <a:pt x="67775" y="86135"/>
                            <a:pt x="87390" y="66520"/>
                            <a:pt x="87390" y="42308"/>
                          </a:cubicBezTo>
                          <a:cubicBezTo>
                            <a:pt x="87390" y="18096"/>
                            <a:pt x="67775" y="-1519"/>
                            <a:pt x="43564" y="-1519"/>
                          </a:cubicBezTo>
                          <a:close/>
                          <a:moveTo>
                            <a:pt x="43564" y="24176"/>
                          </a:moveTo>
                          <a:cubicBezTo>
                            <a:pt x="53583" y="24176"/>
                            <a:pt x="61696" y="32289"/>
                            <a:pt x="61696" y="42308"/>
                          </a:cubicBezTo>
                          <a:cubicBezTo>
                            <a:pt x="61696" y="52327"/>
                            <a:pt x="53583" y="60440"/>
                            <a:pt x="43564" y="60440"/>
                          </a:cubicBezTo>
                          <a:cubicBezTo>
                            <a:pt x="33544" y="60440"/>
                            <a:pt x="25431" y="52327"/>
                            <a:pt x="25431" y="42308"/>
                          </a:cubicBezTo>
                          <a:cubicBezTo>
                            <a:pt x="25431" y="32289"/>
                            <a:pt x="33544" y="24176"/>
                            <a:pt x="43564" y="24176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9" name="Google Shape;179;p13"/>
                    <p:cNvSpPr/>
                    <p:nvPr/>
                  </p:nvSpPr>
                  <p:spPr>
                    <a:xfrm rot="-215116">
                      <a:off x="7233236" y="1788423"/>
                      <a:ext cx="87605" cy="87584"/>
                    </a:xfrm>
                    <a:custGeom>
                      <a:rect b="b" l="l" r="r" t="t"/>
                      <a:pathLst>
                        <a:path extrusionOk="0" h="87632" w="87653">
                          <a:moveTo>
                            <a:pt x="43565" y="-1556"/>
                          </a:moveTo>
                          <a:cubicBezTo>
                            <a:pt x="19353" y="-1556"/>
                            <a:pt x="-262" y="18059"/>
                            <a:pt x="-262" y="42271"/>
                          </a:cubicBezTo>
                          <a:cubicBezTo>
                            <a:pt x="-262" y="66461"/>
                            <a:pt x="19353" y="86076"/>
                            <a:pt x="43565" y="86076"/>
                          </a:cubicBezTo>
                          <a:cubicBezTo>
                            <a:pt x="67777" y="86076"/>
                            <a:pt x="87392" y="66461"/>
                            <a:pt x="87392" y="42271"/>
                          </a:cubicBezTo>
                          <a:cubicBezTo>
                            <a:pt x="87392" y="18059"/>
                            <a:pt x="67777" y="-1556"/>
                            <a:pt x="43565" y="-1556"/>
                          </a:cubicBezTo>
                          <a:close/>
                          <a:moveTo>
                            <a:pt x="43565" y="24117"/>
                          </a:moveTo>
                          <a:cubicBezTo>
                            <a:pt x="53584" y="24117"/>
                            <a:pt x="61697" y="32230"/>
                            <a:pt x="61697" y="42271"/>
                          </a:cubicBezTo>
                          <a:cubicBezTo>
                            <a:pt x="61697" y="52290"/>
                            <a:pt x="53584" y="60403"/>
                            <a:pt x="43565" y="60403"/>
                          </a:cubicBezTo>
                          <a:cubicBezTo>
                            <a:pt x="33546" y="60403"/>
                            <a:pt x="25433" y="52290"/>
                            <a:pt x="25433" y="42271"/>
                          </a:cubicBezTo>
                          <a:cubicBezTo>
                            <a:pt x="25433" y="32230"/>
                            <a:pt x="33546" y="24117"/>
                            <a:pt x="43565" y="24117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0" name="Google Shape;180;p13"/>
                    <p:cNvSpPr/>
                    <p:nvPr/>
                  </p:nvSpPr>
                  <p:spPr>
                    <a:xfrm rot="-215116">
                      <a:off x="6945839" y="1105388"/>
                      <a:ext cx="537007" cy="161365"/>
                    </a:xfrm>
                    <a:custGeom>
                      <a:rect b="b" l="l" r="r" t="t"/>
                      <a:pathLst>
                        <a:path extrusionOk="0" h="161453" w="537299">
                          <a:moveTo>
                            <a:pt x="65600" y="-1360"/>
                          </a:moveTo>
                          <a:cubicBezTo>
                            <a:pt x="42696" y="8871"/>
                            <a:pt x="20689" y="20797"/>
                            <a:pt x="-263" y="34247"/>
                          </a:cubicBezTo>
                          <a:cubicBezTo>
                            <a:pt x="63918" y="111119"/>
                            <a:pt x="160454" y="160093"/>
                            <a:pt x="268421" y="160093"/>
                          </a:cubicBezTo>
                          <a:cubicBezTo>
                            <a:pt x="376389" y="160093"/>
                            <a:pt x="472896" y="111119"/>
                            <a:pt x="537037" y="34247"/>
                          </a:cubicBezTo>
                          <a:cubicBezTo>
                            <a:pt x="516087" y="20797"/>
                            <a:pt x="494079" y="8871"/>
                            <a:pt x="471181" y="-1360"/>
                          </a:cubicBezTo>
                          <a:cubicBezTo>
                            <a:pt x="419050" y="45792"/>
                            <a:pt x="347453" y="74960"/>
                            <a:pt x="268421" y="74960"/>
                          </a:cubicBezTo>
                          <a:cubicBezTo>
                            <a:pt x="189389" y="74960"/>
                            <a:pt x="117729" y="45792"/>
                            <a:pt x="65600" y="-1360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1" name="Google Shape;181;p13"/>
                    <p:cNvSpPr/>
                    <p:nvPr/>
                  </p:nvSpPr>
                  <p:spPr>
                    <a:xfrm rot="-215116">
                      <a:off x="6972147" y="1137059"/>
                      <a:ext cx="537007" cy="936690"/>
                    </a:xfrm>
                    <a:custGeom>
                      <a:rect b="b" l="l" r="r" t="t"/>
                      <a:pathLst>
                        <a:path extrusionOk="0" h="937200" w="537299">
                          <a:moveTo>
                            <a:pt x="4640" y="-1485"/>
                          </a:moveTo>
                          <a:cubicBezTo>
                            <a:pt x="2994" y="-447"/>
                            <a:pt x="1373" y="569"/>
                            <a:pt x="-258" y="1628"/>
                          </a:cubicBezTo>
                          <a:cubicBezTo>
                            <a:pt x="56103" y="69137"/>
                            <a:pt x="137416" y="115146"/>
                            <a:pt x="229514" y="125356"/>
                          </a:cubicBezTo>
                          <a:lnTo>
                            <a:pt x="229514" y="935313"/>
                          </a:lnTo>
                          <a:cubicBezTo>
                            <a:pt x="231865" y="935503"/>
                            <a:pt x="234216" y="935567"/>
                            <a:pt x="236588" y="935715"/>
                          </a:cubicBezTo>
                          <a:lnTo>
                            <a:pt x="236588" y="126012"/>
                          </a:lnTo>
                          <a:cubicBezTo>
                            <a:pt x="247074" y="126944"/>
                            <a:pt x="257686" y="127474"/>
                            <a:pt x="268426" y="127474"/>
                          </a:cubicBezTo>
                          <a:cubicBezTo>
                            <a:pt x="293972" y="127474"/>
                            <a:pt x="318861" y="124657"/>
                            <a:pt x="342840" y="119446"/>
                          </a:cubicBezTo>
                          <a:lnTo>
                            <a:pt x="342840" y="931204"/>
                          </a:lnTo>
                          <a:cubicBezTo>
                            <a:pt x="345191" y="930865"/>
                            <a:pt x="347564" y="930462"/>
                            <a:pt x="349915" y="930081"/>
                          </a:cubicBezTo>
                          <a:lnTo>
                            <a:pt x="349915" y="117857"/>
                          </a:lnTo>
                          <a:cubicBezTo>
                            <a:pt x="424372" y="100085"/>
                            <a:pt x="489572" y="58525"/>
                            <a:pt x="537042" y="1628"/>
                          </a:cubicBezTo>
                          <a:cubicBezTo>
                            <a:pt x="535411" y="569"/>
                            <a:pt x="533801" y="-447"/>
                            <a:pt x="532149" y="-1485"/>
                          </a:cubicBezTo>
                          <a:cubicBezTo>
                            <a:pt x="485144" y="52467"/>
                            <a:pt x="421830" y="91824"/>
                            <a:pt x="349915" y="109003"/>
                          </a:cubicBezTo>
                          <a:lnTo>
                            <a:pt x="349915" y="65769"/>
                          </a:lnTo>
                          <a:lnTo>
                            <a:pt x="342840" y="65769"/>
                          </a:lnTo>
                          <a:lnTo>
                            <a:pt x="342840" y="110655"/>
                          </a:lnTo>
                          <a:cubicBezTo>
                            <a:pt x="318861" y="115845"/>
                            <a:pt x="293972" y="118598"/>
                            <a:pt x="268426" y="118598"/>
                          </a:cubicBezTo>
                          <a:cubicBezTo>
                            <a:pt x="257707" y="118598"/>
                            <a:pt x="247074" y="118090"/>
                            <a:pt x="236588" y="117137"/>
                          </a:cubicBezTo>
                          <a:lnTo>
                            <a:pt x="236588" y="65769"/>
                          </a:lnTo>
                          <a:lnTo>
                            <a:pt x="229514" y="65769"/>
                          </a:lnTo>
                          <a:lnTo>
                            <a:pt x="229514" y="116480"/>
                          </a:lnTo>
                          <a:cubicBezTo>
                            <a:pt x="140053" y="106567"/>
                            <a:pt x="60763" y="62888"/>
                            <a:pt x="4640" y="-1485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2" name="Google Shape;182;p13"/>
                    <p:cNvSpPr/>
                    <p:nvPr/>
                  </p:nvSpPr>
                  <p:spPr>
                    <a:xfrm rot="-215116">
                      <a:off x="7098386" y="1130195"/>
                      <a:ext cx="277315" cy="151291"/>
                    </a:xfrm>
                    <a:custGeom>
                      <a:rect b="b" l="l" r="r" t="t"/>
                      <a:pathLst>
                        <a:path extrusionOk="0" h="151373" w="277466">
                          <a:moveTo>
                            <a:pt x="27892" y="11044"/>
                          </a:moveTo>
                          <a:cubicBezTo>
                            <a:pt x="4104" y="20216"/>
                            <a:pt x="-1531" y="56819"/>
                            <a:pt x="-48" y="82259"/>
                          </a:cubicBezTo>
                          <a:cubicBezTo>
                            <a:pt x="1456" y="107721"/>
                            <a:pt x="11284" y="143414"/>
                            <a:pt x="35983" y="149768"/>
                          </a:cubicBezTo>
                          <a:cubicBezTo>
                            <a:pt x="52824" y="152713"/>
                            <a:pt x="88114" y="127527"/>
                            <a:pt x="115354" y="105348"/>
                          </a:cubicBezTo>
                          <a:cubicBezTo>
                            <a:pt x="122133" y="111195"/>
                            <a:pt x="131135" y="114542"/>
                            <a:pt x="140816" y="113970"/>
                          </a:cubicBezTo>
                          <a:cubicBezTo>
                            <a:pt x="150496" y="113398"/>
                            <a:pt x="159033" y="109077"/>
                            <a:pt x="165091" y="102446"/>
                          </a:cubicBezTo>
                          <a:cubicBezTo>
                            <a:pt x="194725" y="121341"/>
                            <a:pt x="232642" y="142249"/>
                            <a:pt x="249038" y="137355"/>
                          </a:cubicBezTo>
                          <a:cubicBezTo>
                            <a:pt x="272825" y="128183"/>
                            <a:pt x="278460" y="91580"/>
                            <a:pt x="276977" y="66140"/>
                          </a:cubicBezTo>
                          <a:cubicBezTo>
                            <a:pt x="275495" y="40678"/>
                            <a:pt x="265645" y="4986"/>
                            <a:pt x="240946" y="-1369"/>
                          </a:cubicBezTo>
                          <a:cubicBezTo>
                            <a:pt x="217899" y="5621"/>
                            <a:pt x="183689" y="29219"/>
                            <a:pt x="158355" y="48389"/>
                          </a:cubicBezTo>
                          <a:cubicBezTo>
                            <a:pt x="152149" y="44300"/>
                            <a:pt x="144629" y="42097"/>
                            <a:pt x="136643" y="42563"/>
                          </a:cubicBezTo>
                          <a:cubicBezTo>
                            <a:pt x="128657" y="43030"/>
                            <a:pt x="121391" y="46080"/>
                            <a:pt x="115714" y="50867"/>
                          </a:cubicBezTo>
                          <a:cubicBezTo>
                            <a:pt x="88326" y="34790"/>
                            <a:pt x="51616" y="15323"/>
                            <a:pt x="27892" y="11044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grpSp>
                  <p:nvGrpSpPr>
                    <p:cNvPr id="183" name="Google Shape;183;p13"/>
                    <p:cNvGrpSpPr/>
                    <p:nvPr/>
                  </p:nvGrpSpPr>
                  <p:grpSpPr>
                    <a:xfrm>
                      <a:off x="7370779" y="1287229"/>
                      <a:ext cx="226086" cy="275998"/>
                      <a:chOff x="7370779" y="1287229"/>
                      <a:chExt cx="226086" cy="275998"/>
                    </a:xfrm>
                  </p:grpSpPr>
                  <p:sp>
                    <p:nvSpPr>
                      <p:cNvPr id="184" name="Google Shape;184;p13"/>
                      <p:cNvSpPr/>
                      <p:nvPr/>
                    </p:nvSpPr>
                    <p:spPr>
                      <a:xfrm rot="-526732">
                        <a:off x="7398232" y="1322362"/>
                        <a:ext cx="182279" cy="228293"/>
                      </a:xfrm>
                      <a:custGeom>
                        <a:rect b="b" l="l" r="r" t="t"/>
                        <a:pathLst>
                          <a:path extrusionOk="0" h="228474" w="182424">
                            <a:moveTo>
                              <a:pt x="35088" y="-1459"/>
                            </a:moveTo>
                            <a:lnTo>
                              <a:pt x="146678" y="-1459"/>
                            </a:lnTo>
                            <a:cubicBezTo>
                              <a:pt x="166293" y="-1459"/>
                              <a:pt x="182095" y="15657"/>
                              <a:pt x="182095" y="36945"/>
                            </a:cubicBezTo>
                            <a:lnTo>
                              <a:pt x="182095" y="188612"/>
                            </a:lnTo>
                            <a:cubicBezTo>
                              <a:pt x="182095" y="209880"/>
                              <a:pt x="166293" y="227016"/>
                              <a:pt x="146678" y="227016"/>
                            </a:cubicBezTo>
                            <a:lnTo>
                              <a:pt x="35088" y="227016"/>
                            </a:lnTo>
                            <a:cubicBezTo>
                              <a:pt x="15473" y="227016"/>
                              <a:pt x="-329" y="209880"/>
                              <a:pt x="-329" y="188612"/>
                            </a:cubicBezTo>
                            <a:lnTo>
                              <a:pt x="-329" y="36945"/>
                            </a:lnTo>
                            <a:cubicBezTo>
                              <a:pt x="-329" y="15657"/>
                              <a:pt x="15473" y="-1459"/>
                              <a:pt x="35088" y="-1459"/>
                            </a:cubicBezTo>
                            <a:close/>
                          </a:path>
                        </a:pathLst>
                      </a:custGeom>
                      <a:solidFill>
                        <a:srgbClr val="F7E3D5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85" name="Google Shape;185;p13"/>
                      <p:cNvSpPr/>
                      <p:nvPr/>
                    </p:nvSpPr>
                    <p:spPr>
                      <a:xfrm rot="-215116">
                        <a:off x="7391542" y="1317918"/>
                        <a:ext cx="195300" cy="237591"/>
                      </a:xfrm>
                      <a:custGeom>
                        <a:rect b="b" l="l" r="r" t="t"/>
                        <a:pathLst>
                          <a:path extrusionOk="0" h="237720" w="195406">
                            <a:moveTo>
                              <a:pt x="146457" y="-1438"/>
                            </a:moveTo>
                            <a:cubicBezTo>
                              <a:pt x="145250" y="-1459"/>
                              <a:pt x="144021" y="-1416"/>
                              <a:pt x="142814" y="-1289"/>
                            </a:cubicBezTo>
                            <a:lnTo>
                              <a:pt x="31669" y="8561"/>
                            </a:lnTo>
                            <a:cubicBezTo>
                              <a:pt x="12118" y="10298"/>
                              <a:pt x="-2053" y="28811"/>
                              <a:pt x="-168" y="49994"/>
                            </a:cubicBezTo>
                            <a:lnTo>
                              <a:pt x="13198" y="201068"/>
                            </a:lnTo>
                            <a:cubicBezTo>
                              <a:pt x="15083" y="222250"/>
                              <a:pt x="32368" y="237883"/>
                              <a:pt x="51920" y="236146"/>
                            </a:cubicBezTo>
                            <a:lnTo>
                              <a:pt x="163065" y="226275"/>
                            </a:lnTo>
                            <a:cubicBezTo>
                              <a:pt x="182616" y="224538"/>
                              <a:pt x="196787" y="206109"/>
                              <a:pt x="194902" y="184906"/>
                            </a:cubicBezTo>
                            <a:lnTo>
                              <a:pt x="181536" y="33789"/>
                            </a:lnTo>
                            <a:cubicBezTo>
                              <a:pt x="179756" y="13920"/>
                              <a:pt x="164463" y="-1056"/>
                              <a:pt x="146457" y="-1438"/>
                            </a:cubicBezTo>
                            <a:close/>
                            <a:moveTo>
                              <a:pt x="141352" y="10954"/>
                            </a:moveTo>
                            <a:cubicBezTo>
                              <a:pt x="157472" y="11272"/>
                              <a:pt x="171135" y="24723"/>
                              <a:pt x="172724" y="42516"/>
                            </a:cubicBezTo>
                            <a:lnTo>
                              <a:pt x="184777" y="177830"/>
                            </a:lnTo>
                            <a:cubicBezTo>
                              <a:pt x="186471" y="196810"/>
                              <a:pt x="173677" y="213332"/>
                              <a:pt x="156180" y="214900"/>
                            </a:cubicBezTo>
                            <a:lnTo>
                              <a:pt x="56622" y="223776"/>
                            </a:lnTo>
                            <a:cubicBezTo>
                              <a:pt x="39104" y="225322"/>
                              <a:pt x="23683" y="211299"/>
                              <a:pt x="21989" y="192319"/>
                            </a:cubicBezTo>
                            <a:lnTo>
                              <a:pt x="9957" y="57026"/>
                            </a:lnTo>
                            <a:cubicBezTo>
                              <a:pt x="8262" y="38047"/>
                              <a:pt x="21036" y="21503"/>
                              <a:pt x="38553" y="19957"/>
                            </a:cubicBezTo>
                            <a:lnTo>
                              <a:pt x="138111" y="11081"/>
                            </a:lnTo>
                            <a:cubicBezTo>
                              <a:pt x="139192" y="10975"/>
                              <a:pt x="140272" y="10933"/>
                              <a:pt x="141352" y="10954"/>
                            </a:cubicBezTo>
                            <a:close/>
                          </a:path>
                        </a:pathLst>
                      </a:custGeom>
                      <a:solidFill>
                        <a:srgbClr val="FFCCA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86" name="Google Shape;186;p13"/>
                      <p:cNvSpPr/>
                      <p:nvPr/>
                    </p:nvSpPr>
                    <p:spPr>
                      <a:xfrm rot="-526732">
                        <a:off x="7374892" y="1302109"/>
                        <a:ext cx="200312" cy="69275"/>
                      </a:xfrm>
                      <a:custGeom>
                        <a:rect b="b" l="l" r="r" t="t"/>
                        <a:pathLst>
                          <a:path extrusionOk="0" h="69330" w="200471">
                            <a:moveTo>
                              <a:pt x="-332" y="-1426"/>
                            </a:moveTo>
                            <a:lnTo>
                              <a:pt x="198021" y="-1426"/>
                            </a:lnTo>
                            <a:lnTo>
                              <a:pt x="200139" y="67904"/>
                            </a:lnTo>
                            <a:lnTo>
                              <a:pt x="1786" y="67904"/>
                            </a:lnTo>
                            <a:close/>
                          </a:path>
                        </a:pathLst>
                      </a:custGeom>
                      <a:solidFill>
                        <a:srgbClr val="C2BFCB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sp>
                  <p:nvSpPr>
                    <p:cNvPr id="187" name="Google Shape;187;p13"/>
                    <p:cNvSpPr/>
                    <p:nvPr/>
                  </p:nvSpPr>
                  <p:spPr>
                    <a:xfrm rot="-215116">
                      <a:off x="7242904" y="1917495"/>
                      <a:ext cx="87584" cy="87584"/>
                    </a:xfrm>
                    <a:custGeom>
                      <a:rect b="b" l="l" r="r" t="t"/>
                      <a:pathLst>
                        <a:path extrusionOk="0" h="87632" w="87632">
                          <a:moveTo>
                            <a:pt x="43545" y="-1594"/>
                          </a:moveTo>
                          <a:cubicBezTo>
                            <a:pt x="19333" y="-1594"/>
                            <a:pt x="-261" y="18021"/>
                            <a:pt x="-261" y="42232"/>
                          </a:cubicBezTo>
                          <a:cubicBezTo>
                            <a:pt x="-261" y="66423"/>
                            <a:pt x="19333" y="86038"/>
                            <a:pt x="43545" y="86038"/>
                          </a:cubicBezTo>
                          <a:cubicBezTo>
                            <a:pt x="67757" y="86038"/>
                            <a:pt x="87372" y="66423"/>
                            <a:pt x="87372" y="42232"/>
                          </a:cubicBezTo>
                          <a:cubicBezTo>
                            <a:pt x="87372" y="18021"/>
                            <a:pt x="67757" y="-1594"/>
                            <a:pt x="43545" y="-1594"/>
                          </a:cubicBezTo>
                          <a:close/>
                          <a:moveTo>
                            <a:pt x="43545" y="24079"/>
                          </a:moveTo>
                          <a:cubicBezTo>
                            <a:pt x="53585" y="24079"/>
                            <a:pt x="61698" y="32192"/>
                            <a:pt x="61698" y="42232"/>
                          </a:cubicBezTo>
                          <a:cubicBezTo>
                            <a:pt x="61698" y="52252"/>
                            <a:pt x="53585" y="60364"/>
                            <a:pt x="43545" y="60364"/>
                          </a:cubicBezTo>
                          <a:cubicBezTo>
                            <a:pt x="33526" y="60364"/>
                            <a:pt x="25413" y="52252"/>
                            <a:pt x="25413" y="42232"/>
                          </a:cubicBezTo>
                          <a:cubicBezTo>
                            <a:pt x="25413" y="32192"/>
                            <a:pt x="33526" y="24079"/>
                            <a:pt x="43545" y="24079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188" name="Google Shape;188;p13"/>
              <p:cNvGrpSpPr/>
              <p:nvPr/>
            </p:nvGrpSpPr>
            <p:grpSpPr>
              <a:xfrm>
                <a:off x="2194861" y="479403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189" name="Google Shape;189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0" name="Google Shape;190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1" name="Google Shape;191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2" name="Google Shape;192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3" name="Google Shape;193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4" name="Google Shape;194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5" name="Google Shape;195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6" name="Google Shape;196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" name="Google Shape;197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8" name="Google Shape;198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9" name="Google Shape;199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0" name="Google Shape;200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1" name="Google Shape;201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2" name="Google Shape;202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3" name="Google Shape;203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4" name="Google Shape;204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5" name="Google Shape;205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6" name="Google Shape;206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7" name="Google Shape;207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8" name="Google Shape;208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9" name="Google Shape;209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0" name="Google Shape;210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1" name="Google Shape;211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2" name="Google Shape;212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3" name="Google Shape;213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4" name="Google Shape;214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5" name="Google Shape;215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6" name="Google Shape;216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7" name="Google Shape;217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8" name="Google Shape;218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9" name="Google Shape;219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0" name="Google Shape;220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1" name="Google Shape;221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2" name="Google Shape;222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23" name="Google Shape;223;p13"/>
              <p:cNvGrpSpPr/>
              <p:nvPr/>
            </p:nvGrpSpPr>
            <p:grpSpPr>
              <a:xfrm>
                <a:off x="3208860" y="1404905"/>
                <a:ext cx="539117" cy="608920"/>
                <a:chOff x="1247460" y="1404905"/>
                <a:chExt cx="539117" cy="608920"/>
              </a:xfrm>
            </p:grpSpPr>
            <p:sp>
              <p:nvSpPr>
                <p:cNvPr id="224" name="Google Shape;224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5" name="Google Shape;225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CFDAE2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2</a:t>
                  </a:r>
                  <a:endParaRPr b="0" i="0" sz="1300" u="none" cap="none" strike="noStrike">
                    <a:solidFill>
                      <a:srgbClr val="CFDAE2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26" name="Google Shape;226;p13"/>
            <p:cNvGrpSpPr/>
            <p:nvPr/>
          </p:nvGrpSpPr>
          <p:grpSpPr>
            <a:xfrm>
              <a:off x="8519606" y="2224501"/>
              <a:ext cx="948171" cy="847027"/>
              <a:chOff x="3906299" y="331029"/>
              <a:chExt cx="1790353" cy="1638668"/>
            </a:xfrm>
          </p:grpSpPr>
          <p:grpSp>
            <p:nvGrpSpPr>
              <p:cNvPr id="227" name="Google Shape;227;p13"/>
              <p:cNvGrpSpPr/>
              <p:nvPr/>
            </p:nvGrpSpPr>
            <p:grpSpPr>
              <a:xfrm>
                <a:off x="3906299" y="331029"/>
                <a:ext cx="1584724" cy="1638668"/>
                <a:chOff x="8432260" y="5687699"/>
                <a:chExt cx="1584724" cy="1638668"/>
              </a:xfrm>
            </p:grpSpPr>
            <p:sp>
              <p:nvSpPr>
                <p:cNvPr id="228" name="Google Shape;228;p13"/>
                <p:cNvSpPr/>
                <p:nvPr/>
              </p:nvSpPr>
              <p:spPr>
                <a:xfrm>
                  <a:off x="8505640" y="5777744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9" name="Google Shape;229;p13"/>
                <p:cNvSpPr/>
                <p:nvPr/>
              </p:nvSpPr>
              <p:spPr>
                <a:xfrm>
                  <a:off x="8538560" y="5810663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30" name="Google Shape;230;p13"/>
                <p:cNvSpPr/>
                <p:nvPr/>
              </p:nvSpPr>
              <p:spPr>
                <a:xfrm>
                  <a:off x="8538560" y="6711218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31" name="Google Shape;231;p13"/>
                <p:cNvGrpSpPr/>
                <p:nvPr/>
              </p:nvGrpSpPr>
              <p:grpSpPr>
                <a:xfrm>
                  <a:off x="8432260" y="5687699"/>
                  <a:ext cx="1584724" cy="1638668"/>
                  <a:chOff x="6664017" y="5845145"/>
                  <a:chExt cx="1584724" cy="1638668"/>
                </a:xfrm>
              </p:grpSpPr>
              <p:sp>
                <p:nvSpPr>
                  <p:cNvPr id="232" name="Google Shape;232;p13"/>
                  <p:cNvSpPr/>
                  <p:nvPr/>
                </p:nvSpPr>
                <p:spPr>
                  <a:xfrm rot="1793934">
                    <a:off x="6902780" y="6037674"/>
                    <a:ext cx="1107197" cy="1253610"/>
                  </a:xfrm>
                  <a:custGeom>
                    <a:rect b="b" l="l" r="r" t="t"/>
                    <a:pathLst>
                      <a:path extrusionOk="0" h="1811270" w="1599727">
                        <a:moveTo>
                          <a:pt x="1581727" y="452889"/>
                        </a:moveTo>
                        <a:cubicBezTo>
                          <a:pt x="1549775" y="397526"/>
                          <a:pt x="1478975" y="378559"/>
                          <a:pt x="1423620" y="410523"/>
                        </a:cubicBezTo>
                        <a:cubicBezTo>
                          <a:pt x="1376059" y="437984"/>
                          <a:pt x="1355330" y="494135"/>
                          <a:pt x="1370714" y="544511"/>
                        </a:cubicBezTo>
                        <a:lnTo>
                          <a:pt x="1291466" y="590260"/>
                        </a:lnTo>
                        <a:lnTo>
                          <a:pt x="1329438" y="356284"/>
                        </a:lnTo>
                        <a:lnTo>
                          <a:pt x="1276592" y="348755"/>
                        </a:lnTo>
                        <a:lnTo>
                          <a:pt x="1232664" y="624207"/>
                        </a:lnTo>
                        <a:lnTo>
                          <a:pt x="1169903" y="660442"/>
                        </a:lnTo>
                        <a:lnTo>
                          <a:pt x="1203976" y="428831"/>
                        </a:lnTo>
                        <a:lnTo>
                          <a:pt x="1152886" y="418493"/>
                        </a:lnTo>
                        <a:lnTo>
                          <a:pt x="1107141" y="696674"/>
                        </a:lnTo>
                        <a:lnTo>
                          <a:pt x="1023875" y="744759"/>
                        </a:lnTo>
                        <a:cubicBezTo>
                          <a:pt x="975885" y="677101"/>
                          <a:pt x="901861" y="636665"/>
                          <a:pt x="823594" y="629206"/>
                        </a:cubicBezTo>
                        <a:lnTo>
                          <a:pt x="823655" y="533032"/>
                        </a:lnTo>
                        <a:lnTo>
                          <a:pt x="1041748" y="354285"/>
                        </a:lnTo>
                        <a:lnTo>
                          <a:pt x="1007225" y="315159"/>
                        </a:lnTo>
                        <a:lnTo>
                          <a:pt x="823655" y="460554"/>
                        </a:lnTo>
                        <a:lnTo>
                          <a:pt x="823655" y="388079"/>
                        </a:lnTo>
                        <a:lnTo>
                          <a:pt x="1040279" y="212289"/>
                        </a:lnTo>
                        <a:lnTo>
                          <a:pt x="1007266" y="170286"/>
                        </a:lnTo>
                        <a:lnTo>
                          <a:pt x="823634" y="320154"/>
                        </a:lnTo>
                        <a:lnTo>
                          <a:pt x="823634" y="228654"/>
                        </a:lnTo>
                        <a:cubicBezTo>
                          <a:pt x="874949" y="216787"/>
                          <a:pt x="913267" y="170753"/>
                          <a:pt x="913267" y="115829"/>
                        </a:cubicBezTo>
                        <a:cubicBezTo>
                          <a:pt x="913267" y="51901"/>
                          <a:pt x="861462" y="82"/>
                          <a:pt x="797538" y="82"/>
                        </a:cubicBezTo>
                        <a:cubicBezTo>
                          <a:pt x="733594" y="82"/>
                          <a:pt x="681789" y="51899"/>
                          <a:pt x="681789" y="115827"/>
                        </a:cubicBezTo>
                        <a:cubicBezTo>
                          <a:pt x="681789" y="170718"/>
                          <a:pt x="719964" y="216785"/>
                          <a:pt x="771238" y="228685"/>
                        </a:cubicBezTo>
                        <a:lnTo>
                          <a:pt x="771238" y="320182"/>
                        </a:lnTo>
                        <a:lnTo>
                          <a:pt x="587688" y="170257"/>
                        </a:lnTo>
                        <a:lnTo>
                          <a:pt x="554797" y="212282"/>
                        </a:lnTo>
                        <a:lnTo>
                          <a:pt x="771218" y="388028"/>
                        </a:lnTo>
                        <a:lnTo>
                          <a:pt x="771218" y="460505"/>
                        </a:lnTo>
                        <a:lnTo>
                          <a:pt x="587770" y="315165"/>
                        </a:lnTo>
                        <a:lnTo>
                          <a:pt x="553308" y="354293"/>
                        </a:lnTo>
                        <a:lnTo>
                          <a:pt x="771218" y="532981"/>
                        </a:lnTo>
                        <a:lnTo>
                          <a:pt x="771177" y="629155"/>
                        </a:lnTo>
                        <a:cubicBezTo>
                          <a:pt x="732655" y="632797"/>
                          <a:pt x="694194" y="644537"/>
                          <a:pt x="658509" y="665147"/>
                        </a:cubicBezTo>
                        <a:cubicBezTo>
                          <a:pt x="622782" y="685770"/>
                          <a:pt x="593422" y="713156"/>
                          <a:pt x="570998" y="744720"/>
                        </a:cubicBezTo>
                        <a:lnTo>
                          <a:pt x="487813" y="696709"/>
                        </a:lnTo>
                        <a:lnTo>
                          <a:pt x="442048" y="418525"/>
                        </a:lnTo>
                        <a:lnTo>
                          <a:pt x="390937" y="428809"/>
                        </a:lnTo>
                        <a:lnTo>
                          <a:pt x="425052" y="660466"/>
                        </a:lnTo>
                        <a:lnTo>
                          <a:pt x="362291" y="624223"/>
                        </a:lnTo>
                        <a:lnTo>
                          <a:pt x="318321" y="348800"/>
                        </a:lnTo>
                        <a:lnTo>
                          <a:pt x="265496" y="356278"/>
                        </a:lnTo>
                        <a:lnTo>
                          <a:pt x="303467" y="590245"/>
                        </a:lnTo>
                        <a:lnTo>
                          <a:pt x="224241" y="544497"/>
                        </a:lnTo>
                        <a:cubicBezTo>
                          <a:pt x="239604" y="494122"/>
                          <a:pt x="218874" y="438011"/>
                          <a:pt x="171293" y="410550"/>
                        </a:cubicBezTo>
                        <a:cubicBezTo>
                          <a:pt x="115939" y="378585"/>
                          <a:pt x="45159" y="397552"/>
                          <a:pt x="13186" y="452917"/>
                        </a:cubicBezTo>
                        <a:cubicBezTo>
                          <a:pt x="-18766" y="508280"/>
                          <a:pt x="189" y="579064"/>
                          <a:pt x="55564" y="611028"/>
                        </a:cubicBezTo>
                        <a:cubicBezTo>
                          <a:pt x="103105" y="638473"/>
                          <a:pt x="162030" y="628430"/>
                          <a:pt x="197981" y="589976"/>
                        </a:cubicBezTo>
                        <a:lnTo>
                          <a:pt x="277228" y="635725"/>
                        </a:lnTo>
                        <a:lnTo>
                          <a:pt x="55646" y="719697"/>
                        </a:lnTo>
                        <a:lnTo>
                          <a:pt x="75601" y="769249"/>
                        </a:lnTo>
                        <a:lnTo>
                          <a:pt x="335990" y="669625"/>
                        </a:lnTo>
                        <a:lnTo>
                          <a:pt x="398751" y="705866"/>
                        </a:lnTo>
                        <a:lnTo>
                          <a:pt x="181209" y="792056"/>
                        </a:lnTo>
                        <a:lnTo>
                          <a:pt x="197838" y="841523"/>
                        </a:lnTo>
                        <a:lnTo>
                          <a:pt x="461513" y="742109"/>
                        </a:lnTo>
                        <a:lnTo>
                          <a:pt x="544882" y="790234"/>
                        </a:lnTo>
                        <a:cubicBezTo>
                          <a:pt x="512256" y="861716"/>
                          <a:pt x="510277" y="945970"/>
                          <a:pt x="544841" y="1021316"/>
                        </a:cubicBezTo>
                        <a:lnTo>
                          <a:pt x="461574" y="1069399"/>
                        </a:lnTo>
                        <a:lnTo>
                          <a:pt x="197777" y="969918"/>
                        </a:lnTo>
                        <a:lnTo>
                          <a:pt x="181189" y="1019327"/>
                        </a:lnTo>
                        <a:lnTo>
                          <a:pt x="398813" y="1105634"/>
                        </a:lnTo>
                        <a:lnTo>
                          <a:pt x="336051" y="1141869"/>
                        </a:lnTo>
                        <a:lnTo>
                          <a:pt x="75539" y="1042189"/>
                        </a:lnTo>
                        <a:lnTo>
                          <a:pt x="55626" y="1091717"/>
                        </a:lnTo>
                        <a:lnTo>
                          <a:pt x="277249" y="1175816"/>
                        </a:lnTo>
                        <a:lnTo>
                          <a:pt x="198001" y="1221565"/>
                        </a:lnTo>
                        <a:cubicBezTo>
                          <a:pt x="162071" y="1183057"/>
                          <a:pt x="103084" y="1172937"/>
                          <a:pt x="55523" y="1200398"/>
                        </a:cubicBezTo>
                        <a:cubicBezTo>
                          <a:pt x="149" y="1232362"/>
                          <a:pt x="-18806" y="1303148"/>
                          <a:pt x="13145" y="1358511"/>
                        </a:cubicBezTo>
                        <a:cubicBezTo>
                          <a:pt x="45118" y="1413876"/>
                          <a:pt x="115898" y="1432843"/>
                          <a:pt x="171273" y="1400879"/>
                        </a:cubicBezTo>
                        <a:cubicBezTo>
                          <a:pt x="218792" y="1373432"/>
                          <a:pt x="239563" y="1317323"/>
                          <a:pt x="224220" y="1266971"/>
                        </a:cubicBezTo>
                        <a:lnTo>
                          <a:pt x="303467" y="1221220"/>
                        </a:lnTo>
                        <a:lnTo>
                          <a:pt x="265435" y="1455118"/>
                        </a:lnTo>
                        <a:lnTo>
                          <a:pt x="318280" y="1462645"/>
                        </a:lnTo>
                        <a:lnTo>
                          <a:pt x="362270" y="1187275"/>
                        </a:lnTo>
                        <a:lnTo>
                          <a:pt x="425031" y="1151040"/>
                        </a:lnTo>
                        <a:lnTo>
                          <a:pt x="390917" y="1382569"/>
                        </a:lnTo>
                        <a:lnTo>
                          <a:pt x="442007" y="1392909"/>
                        </a:lnTo>
                        <a:lnTo>
                          <a:pt x="487772" y="1114805"/>
                        </a:lnTo>
                        <a:lnTo>
                          <a:pt x="571059" y="1066722"/>
                        </a:lnTo>
                        <a:cubicBezTo>
                          <a:pt x="619028" y="1134342"/>
                          <a:pt x="692991" y="1174751"/>
                          <a:pt x="771197" y="1182241"/>
                        </a:cubicBezTo>
                        <a:lnTo>
                          <a:pt x="771197" y="1278495"/>
                        </a:lnTo>
                        <a:lnTo>
                          <a:pt x="553267" y="1457150"/>
                        </a:lnTo>
                        <a:lnTo>
                          <a:pt x="587749" y="1496196"/>
                        </a:lnTo>
                        <a:lnTo>
                          <a:pt x="771197" y="1350972"/>
                        </a:lnTo>
                        <a:lnTo>
                          <a:pt x="771197" y="1423447"/>
                        </a:lnTo>
                        <a:lnTo>
                          <a:pt x="554737" y="1599146"/>
                        </a:lnTo>
                        <a:lnTo>
                          <a:pt x="587668" y="1641196"/>
                        </a:lnTo>
                        <a:lnTo>
                          <a:pt x="771177" y="1491295"/>
                        </a:lnTo>
                        <a:lnTo>
                          <a:pt x="771177" y="1582793"/>
                        </a:lnTo>
                        <a:cubicBezTo>
                          <a:pt x="719903" y="1594692"/>
                          <a:pt x="681749" y="1640714"/>
                          <a:pt x="681728" y="1695606"/>
                        </a:cubicBezTo>
                        <a:cubicBezTo>
                          <a:pt x="681728" y="1759534"/>
                          <a:pt x="733553" y="1811353"/>
                          <a:pt x="797477" y="1811353"/>
                        </a:cubicBezTo>
                        <a:cubicBezTo>
                          <a:pt x="861421" y="1811353"/>
                          <a:pt x="913226" y="1759536"/>
                          <a:pt x="913226" y="1695608"/>
                        </a:cubicBezTo>
                        <a:cubicBezTo>
                          <a:pt x="913226" y="1640684"/>
                          <a:pt x="875011" y="1594663"/>
                          <a:pt x="823695" y="1582797"/>
                        </a:cubicBezTo>
                        <a:lnTo>
                          <a:pt x="823695" y="1491299"/>
                        </a:lnTo>
                        <a:lnTo>
                          <a:pt x="1007327" y="1641177"/>
                        </a:lnTo>
                        <a:lnTo>
                          <a:pt x="1040218" y="1599152"/>
                        </a:lnTo>
                        <a:lnTo>
                          <a:pt x="823675" y="1423374"/>
                        </a:lnTo>
                        <a:lnTo>
                          <a:pt x="823675" y="1350896"/>
                        </a:lnTo>
                        <a:lnTo>
                          <a:pt x="1007185" y="1496190"/>
                        </a:lnTo>
                        <a:lnTo>
                          <a:pt x="1041707" y="1457142"/>
                        </a:lnTo>
                        <a:lnTo>
                          <a:pt x="823675" y="1278419"/>
                        </a:lnTo>
                        <a:lnTo>
                          <a:pt x="823695" y="1182372"/>
                        </a:lnTo>
                        <a:cubicBezTo>
                          <a:pt x="862238" y="1178740"/>
                          <a:pt x="900637" y="1167004"/>
                          <a:pt x="936364" y="1146380"/>
                        </a:cubicBezTo>
                        <a:cubicBezTo>
                          <a:pt x="972070" y="1125756"/>
                          <a:pt x="1001512" y="1098326"/>
                          <a:pt x="1023936" y="1066761"/>
                        </a:cubicBezTo>
                        <a:lnTo>
                          <a:pt x="1107162" y="1114852"/>
                        </a:lnTo>
                        <a:lnTo>
                          <a:pt x="1152968" y="1392909"/>
                        </a:lnTo>
                        <a:lnTo>
                          <a:pt x="1204038" y="1382546"/>
                        </a:lnTo>
                        <a:lnTo>
                          <a:pt x="1169923" y="1151093"/>
                        </a:lnTo>
                        <a:lnTo>
                          <a:pt x="1232704" y="1187336"/>
                        </a:lnTo>
                        <a:lnTo>
                          <a:pt x="1276694" y="1462632"/>
                        </a:lnTo>
                        <a:lnTo>
                          <a:pt x="1329540" y="1455156"/>
                        </a:lnTo>
                        <a:lnTo>
                          <a:pt x="1291466" y="1221236"/>
                        </a:lnTo>
                        <a:lnTo>
                          <a:pt x="1370714" y="1266983"/>
                        </a:lnTo>
                        <a:cubicBezTo>
                          <a:pt x="1355370" y="1317337"/>
                          <a:pt x="1376182" y="1373438"/>
                          <a:pt x="1423722" y="1400885"/>
                        </a:cubicBezTo>
                        <a:cubicBezTo>
                          <a:pt x="1479077" y="1432849"/>
                          <a:pt x="1549857" y="1413882"/>
                          <a:pt x="1581829" y="1358517"/>
                        </a:cubicBezTo>
                        <a:cubicBezTo>
                          <a:pt x="1613781" y="1303154"/>
                          <a:pt x="1594826" y="1232370"/>
                          <a:pt x="1539451" y="1200406"/>
                        </a:cubicBezTo>
                        <a:cubicBezTo>
                          <a:pt x="1491890" y="1172945"/>
                          <a:pt x="1432863" y="1183120"/>
                          <a:pt x="1396933" y="1221628"/>
                        </a:cubicBezTo>
                        <a:lnTo>
                          <a:pt x="1317685" y="1175879"/>
                        </a:lnTo>
                        <a:lnTo>
                          <a:pt x="1539287" y="1091782"/>
                        </a:lnTo>
                        <a:lnTo>
                          <a:pt x="1519435" y="1042183"/>
                        </a:lnTo>
                        <a:lnTo>
                          <a:pt x="1258862" y="1141901"/>
                        </a:lnTo>
                        <a:lnTo>
                          <a:pt x="1196100" y="1105661"/>
                        </a:lnTo>
                        <a:lnTo>
                          <a:pt x="1413765" y="1019299"/>
                        </a:lnTo>
                        <a:lnTo>
                          <a:pt x="1397198" y="969912"/>
                        </a:lnTo>
                        <a:lnTo>
                          <a:pt x="1133339" y="1069418"/>
                        </a:lnTo>
                        <a:lnTo>
                          <a:pt x="1050032" y="1021372"/>
                        </a:lnTo>
                        <a:cubicBezTo>
                          <a:pt x="1082698" y="949863"/>
                          <a:pt x="1084677" y="865550"/>
                          <a:pt x="1050093" y="790163"/>
                        </a:cubicBezTo>
                        <a:lnTo>
                          <a:pt x="1133380" y="742080"/>
                        </a:lnTo>
                        <a:lnTo>
                          <a:pt x="1397116" y="841484"/>
                        </a:lnTo>
                        <a:lnTo>
                          <a:pt x="1413704" y="792075"/>
                        </a:lnTo>
                        <a:lnTo>
                          <a:pt x="1196121" y="705845"/>
                        </a:lnTo>
                        <a:lnTo>
                          <a:pt x="1258882" y="669613"/>
                        </a:lnTo>
                        <a:lnTo>
                          <a:pt x="1519354" y="769211"/>
                        </a:lnTo>
                        <a:lnTo>
                          <a:pt x="1539267" y="719685"/>
                        </a:lnTo>
                        <a:lnTo>
                          <a:pt x="1317685" y="635666"/>
                        </a:lnTo>
                        <a:lnTo>
                          <a:pt x="1396933" y="589915"/>
                        </a:lnTo>
                        <a:cubicBezTo>
                          <a:pt x="1432863" y="628369"/>
                          <a:pt x="1491829" y="638451"/>
                          <a:pt x="1539369" y="611004"/>
                        </a:cubicBezTo>
                        <a:cubicBezTo>
                          <a:pt x="1594745" y="579040"/>
                          <a:pt x="1613699" y="508254"/>
                          <a:pt x="1581747" y="4528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3" name="Google Shape;233;p13"/>
                  <p:cNvSpPr/>
                  <p:nvPr/>
                </p:nvSpPr>
                <p:spPr>
                  <a:xfrm rot="1793934">
                    <a:off x="6934813" y="6069861"/>
                    <a:ext cx="1042979" cy="1189280"/>
                  </a:xfrm>
                  <a:custGeom>
                    <a:rect b="b" l="l" r="r" t="t"/>
                    <a:pathLst>
                      <a:path extrusionOk="0" h="1718324" w="1506942">
                        <a:moveTo>
                          <a:pt x="749636" y="100"/>
                        </a:moveTo>
                        <a:cubicBezTo>
                          <a:pt x="725845" y="633"/>
                          <a:pt x="702891" y="13194"/>
                          <a:pt x="690139" y="35297"/>
                        </a:cubicBezTo>
                        <a:cubicBezTo>
                          <a:pt x="670695" y="68975"/>
                          <a:pt x="682223" y="112067"/>
                          <a:pt x="715909" y="131511"/>
                        </a:cubicBezTo>
                        <a:cubicBezTo>
                          <a:pt x="749575" y="150956"/>
                          <a:pt x="792667" y="139430"/>
                          <a:pt x="812111" y="105752"/>
                        </a:cubicBezTo>
                        <a:cubicBezTo>
                          <a:pt x="831556" y="72074"/>
                          <a:pt x="820028" y="28982"/>
                          <a:pt x="786362" y="9537"/>
                        </a:cubicBezTo>
                        <a:cubicBezTo>
                          <a:pt x="774773" y="2853"/>
                          <a:pt x="762082" y="-179"/>
                          <a:pt x="749636" y="100"/>
                        </a:cubicBezTo>
                        <a:close/>
                        <a:moveTo>
                          <a:pt x="68016" y="394462"/>
                        </a:moveTo>
                        <a:cubicBezTo>
                          <a:pt x="42511" y="394462"/>
                          <a:pt x="20190" y="408057"/>
                          <a:pt x="7825" y="428383"/>
                        </a:cubicBezTo>
                        <a:cubicBezTo>
                          <a:pt x="1358" y="439029"/>
                          <a:pt x="-2376" y="451549"/>
                          <a:pt x="-2376" y="464917"/>
                        </a:cubicBezTo>
                        <a:cubicBezTo>
                          <a:pt x="-2376" y="503806"/>
                          <a:pt x="29208" y="535309"/>
                          <a:pt x="68097" y="535309"/>
                        </a:cubicBezTo>
                        <a:cubicBezTo>
                          <a:pt x="106986" y="535309"/>
                          <a:pt x="138490" y="503743"/>
                          <a:pt x="138490" y="464854"/>
                        </a:cubicBezTo>
                        <a:cubicBezTo>
                          <a:pt x="138490" y="425965"/>
                          <a:pt x="106905" y="394462"/>
                          <a:pt x="68016" y="394462"/>
                        </a:cubicBezTo>
                        <a:close/>
                        <a:moveTo>
                          <a:pt x="1434174" y="394462"/>
                        </a:moveTo>
                        <a:cubicBezTo>
                          <a:pt x="1395285" y="394462"/>
                          <a:pt x="1363721" y="425965"/>
                          <a:pt x="1363721" y="464854"/>
                        </a:cubicBezTo>
                        <a:cubicBezTo>
                          <a:pt x="1363721" y="503743"/>
                          <a:pt x="1395285" y="535309"/>
                          <a:pt x="1434174" y="535309"/>
                        </a:cubicBezTo>
                        <a:cubicBezTo>
                          <a:pt x="1473063" y="535309"/>
                          <a:pt x="1504566" y="503806"/>
                          <a:pt x="1504566" y="464917"/>
                        </a:cubicBezTo>
                        <a:cubicBezTo>
                          <a:pt x="1504566" y="451549"/>
                          <a:pt x="1500893" y="439029"/>
                          <a:pt x="1494425" y="428383"/>
                        </a:cubicBezTo>
                        <a:cubicBezTo>
                          <a:pt x="1482061" y="408057"/>
                          <a:pt x="1459678" y="394462"/>
                          <a:pt x="1434174" y="394462"/>
                        </a:cubicBezTo>
                        <a:close/>
                        <a:moveTo>
                          <a:pt x="68016" y="1183184"/>
                        </a:moveTo>
                        <a:cubicBezTo>
                          <a:pt x="29127" y="1183184"/>
                          <a:pt x="-2376" y="1214689"/>
                          <a:pt x="-2376" y="1253576"/>
                        </a:cubicBezTo>
                        <a:cubicBezTo>
                          <a:pt x="-2376" y="1292465"/>
                          <a:pt x="29127" y="1324034"/>
                          <a:pt x="68016" y="1324034"/>
                        </a:cubicBezTo>
                        <a:cubicBezTo>
                          <a:pt x="106905" y="1324034"/>
                          <a:pt x="138490" y="1292531"/>
                          <a:pt x="138490" y="1253642"/>
                        </a:cubicBezTo>
                        <a:cubicBezTo>
                          <a:pt x="138490" y="1240273"/>
                          <a:pt x="134756" y="1227752"/>
                          <a:pt x="128288" y="1217105"/>
                        </a:cubicBezTo>
                        <a:cubicBezTo>
                          <a:pt x="115923" y="1196781"/>
                          <a:pt x="93541" y="1183184"/>
                          <a:pt x="68016" y="1183184"/>
                        </a:cubicBezTo>
                        <a:close/>
                        <a:moveTo>
                          <a:pt x="1434174" y="1183184"/>
                        </a:moveTo>
                        <a:cubicBezTo>
                          <a:pt x="1408649" y="1183184"/>
                          <a:pt x="1386266" y="1196781"/>
                          <a:pt x="1373922" y="1217105"/>
                        </a:cubicBezTo>
                        <a:cubicBezTo>
                          <a:pt x="1367434" y="1227752"/>
                          <a:pt x="1363721" y="1240273"/>
                          <a:pt x="1363721" y="1253642"/>
                        </a:cubicBezTo>
                        <a:cubicBezTo>
                          <a:pt x="1363721" y="1292531"/>
                          <a:pt x="1395285" y="1324034"/>
                          <a:pt x="1434174" y="1324034"/>
                        </a:cubicBezTo>
                        <a:cubicBezTo>
                          <a:pt x="1473063" y="1324034"/>
                          <a:pt x="1504566" y="1292465"/>
                          <a:pt x="1504566" y="1253576"/>
                        </a:cubicBezTo>
                        <a:cubicBezTo>
                          <a:pt x="1504566" y="1214689"/>
                          <a:pt x="1473063" y="1183184"/>
                          <a:pt x="1434174" y="1183184"/>
                        </a:cubicBezTo>
                        <a:close/>
                        <a:moveTo>
                          <a:pt x="749636" y="1577547"/>
                        </a:moveTo>
                        <a:cubicBezTo>
                          <a:pt x="725845" y="1578080"/>
                          <a:pt x="702891" y="1590706"/>
                          <a:pt x="690139" y="1612807"/>
                        </a:cubicBezTo>
                        <a:cubicBezTo>
                          <a:pt x="670695" y="1646485"/>
                          <a:pt x="682223" y="1689514"/>
                          <a:pt x="715909" y="1708958"/>
                        </a:cubicBezTo>
                        <a:cubicBezTo>
                          <a:pt x="749575" y="1728403"/>
                          <a:pt x="792667" y="1716877"/>
                          <a:pt x="812111" y="1683199"/>
                        </a:cubicBezTo>
                        <a:cubicBezTo>
                          <a:pt x="831556" y="1649521"/>
                          <a:pt x="820028" y="1606428"/>
                          <a:pt x="786362" y="1586984"/>
                        </a:cubicBezTo>
                        <a:cubicBezTo>
                          <a:pt x="774773" y="1580300"/>
                          <a:pt x="762082" y="1577268"/>
                          <a:pt x="749636" y="1577547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 cap="flat" cmpd="sng" w="9525">
                    <a:solidFill>
                      <a:srgbClr val="C2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234" name="Google Shape;234;p13"/>
                  <p:cNvGrpSpPr/>
                  <p:nvPr/>
                </p:nvGrpSpPr>
                <p:grpSpPr>
                  <a:xfrm>
                    <a:off x="7243915" y="6447973"/>
                    <a:ext cx="422078" cy="421365"/>
                    <a:chOff x="7243915" y="6454029"/>
                    <a:chExt cx="422078" cy="421365"/>
                  </a:xfrm>
                </p:grpSpPr>
                <p:sp>
                  <p:nvSpPr>
                    <p:cNvPr id="235" name="Google Shape;235;p13"/>
                    <p:cNvSpPr/>
                    <p:nvPr/>
                  </p:nvSpPr>
                  <p:spPr>
                    <a:xfrm rot="3606066">
                      <a:off x="7300289" y="6510429"/>
                      <a:ext cx="308570" cy="308572"/>
                    </a:xfrm>
                    <a:custGeom>
                      <a:rect b="b" l="l" r="r" t="t"/>
                      <a:pathLst>
                        <a:path extrusionOk="0" h="445839" w="445835">
                          <a:moveTo>
                            <a:pt x="443359" y="222961"/>
                          </a:moveTo>
                          <a:cubicBezTo>
                            <a:pt x="443359" y="346076"/>
                            <a:pt x="343547" y="445881"/>
                            <a:pt x="220441" y="445881"/>
                          </a:cubicBezTo>
                          <a:cubicBezTo>
                            <a:pt x="97313" y="445881"/>
                            <a:pt x="-2477" y="346076"/>
                            <a:pt x="-2477" y="222961"/>
                          </a:cubicBezTo>
                          <a:cubicBezTo>
                            <a:pt x="-2477" y="99846"/>
                            <a:pt x="97313" y="41"/>
                            <a:pt x="220441" y="41"/>
                          </a:cubicBezTo>
                          <a:cubicBezTo>
                            <a:pt x="343547" y="41"/>
                            <a:pt x="443359" y="99846"/>
                            <a:pt x="443359" y="222961"/>
                          </a:cubicBezTo>
                          <a:close/>
                        </a:path>
                      </a:pathLst>
                    </a:custGeom>
                    <a:solidFill>
                      <a:srgbClr val="C2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6" name="Google Shape;236;p13"/>
                    <p:cNvSpPr/>
                    <p:nvPr/>
                  </p:nvSpPr>
                  <p:spPr>
                    <a:xfrm rot="1793934">
                      <a:off x="7343904" y="6566450"/>
                      <a:ext cx="222570" cy="196562"/>
                    </a:xfrm>
                    <a:custGeom>
                      <a:rect b="b" l="l" r="r" t="t"/>
                      <a:pathLst>
                        <a:path extrusionOk="0" h="284002" w="321579">
                          <a:moveTo>
                            <a:pt x="319183" y="142077"/>
                          </a:moveTo>
                          <a:cubicBezTo>
                            <a:pt x="319183" y="130726"/>
                            <a:pt x="309981" y="121526"/>
                            <a:pt x="298637" y="121526"/>
                          </a:cubicBezTo>
                          <a:cubicBezTo>
                            <a:pt x="288884" y="121526"/>
                            <a:pt x="280722" y="128320"/>
                            <a:pt x="278600" y="137431"/>
                          </a:cubicBezTo>
                          <a:lnTo>
                            <a:pt x="262359" y="137431"/>
                          </a:lnTo>
                          <a:lnTo>
                            <a:pt x="288966" y="104828"/>
                          </a:lnTo>
                          <a:lnTo>
                            <a:pt x="281518" y="98980"/>
                          </a:lnTo>
                          <a:lnTo>
                            <a:pt x="250301" y="137431"/>
                          </a:lnTo>
                          <a:lnTo>
                            <a:pt x="237447" y="137431"/>
                          </a:lnTo>
                          <a:lnTo>
                            <a:pt x="263236" y="104844"/>
                          </a:lnTo>
                          <a:lnTo>
                            <a:pt x="256299" y="98719"/>
                          </a:lnTo>
                          <a:lnTo>
                            <a:pt x="224572" y="137431"/>
                          </a:lnTo>
                          <a:lnTo>
                            <a:pt x="207514" y="137431"/>
                          </a:lnTo>
                          <a:cubicBezTo>
                            <a:pt x="206127" y="122769"/>
                            <a:pt x="198353" y="109982"/>
                            <a:pt x="186968" y="101888"/>
                          </a:cubicBezTo>
                          <a:lnTo>
                            <a:pt x="195517" y="87099"/>
                          </a:lnTo>
                          <a:lnTo>
                            <a:pt x="244914" y="78979"/>
                          </a:lnTo>
                          <a:lnTo>
                            <a:pt x="243078" y="69897"/>
                          </a:lnTo>
                          <a:lnTo>
                            <a:pt x="201944" y="75957"/>
                          </a:lnTo>
                          <a:lnTo>
                            <a:pt x="208372" y="64812"/>
                          </a:lnTo>
                          <a:lnTo>
                            <a:pt x="257299" y="57016"/>
                          </a:lnTo>
                          <a:lnTo>
                            <a:pt x="255932" y="47627"/>
                          </a:lnTo>
                          <a:lnTo>
                            <a:pt x="214411" y="54368"/>
                          </a:lnTo>
                          <a:lnTo>
                            <a:pt x="222532" y="40300"/>
                          </a:lnTo>
                          <a:cubicBezTo>
                            <a:pt x="231468" y="43030"/>
                            <a:pt x="241446" y="39355"/>
                            <a:pt x="246322" y="30910"/>
                          </a:cubicBezTo>
                          <a:cubicBezTo>
                            <a:pt x="251994" y="21082"/>
                            <a:pt x="248628" y="8515"/>
                            <a:pt x="238793" y="2839"/>
                          </a:cubicBezTo>
                          <a:cubicBezTo>
                            <a:pt x="228979" y="-2835"/>
                            <a:pt x="216411" y="531"/>
                            <a:pt x="210738" y="10362"/>
                          </a:cubicBezTo>
                          <a:cubicBezTo>
                            <a:pt x="205862" y="18801"/>
                            <a:pt x="207637" y="29274"/>
                            <a:pt x="214472" y="35654"/>
                          </a:cubicBezTo>
                          <a:lnTo>
                            <a:pt x="206352" y="49722"/>
                          </a:lnTo>
                          <a:lnTo>
                            <a:pt x="191437" y="10378"/>
                          </a:lnTo>
                          <a:lnTo>
                            <a:pt x="182643" y="13918"/>
                          </a:lnTo>
                          <a:lnTo>
                            <a:pt x="200312" y="60150"/>
                          </a:lnTo>
                          <a:lnTo>
                            <a:pt x="193885" y="71295"/>
                          </a:lnTo>
                          <a:lnTo>
                            <a:pt x="178582" y="32665"/>
                          </a:lnTo>
                          <a:lnTo>
                            <a:pt x="169809" y="35621"/>
                          </a:lnTo>
                          <a:lnTo>
                            <a:pt x="187458" y="82437"/>
                          </a:lnTo>
                          <a:lnTo>
                            <a:pt x="178909" y="97226"/>
                          </a:lnTo>
                          <a:cubicBezTo>
                            <a:pt x="172665" y="94365"/>
                            <a:pt x="165708" y="92757"/>
                            <a:pt x="158403" y="92757"/>
                          </a:cubicBezTo>
                          <a:cubicBezTo>
                            <a:pt x="151078" y="92757"/>
                            <a:pt x="144121" y="94361"/>
                            <a:pt x="137877" y="97226"/>
                          </a:cubicBezTo>
                          <a:lnTo>
                            <a:pt x="129349" y="82457"/>
                          </a:lnTo>
                          <a:lnTo>
                            <a:pt x="147018" y="35625"/>
                          </a:lnTo>
                          <a:lnTo>
                            <a:pt x="138245" y="32669"/>
                          </a:lnTo>
                          <a:lnTo>
                            <a:pt x="122921" y="71315"/>
                          </a:lnTo>
                          <a:lnTo>
                            <a:pt x="116495" y="60171"/>
                          </a:lnTo>
                          <a:lnTo>
                            <a:pt x="134184" y="13922"/>
                          </a:lnTo>
                          <a:lnTo>
                            <a:pt x="125390" y="10380"/>
                          </a:lnTo>
                          <a:lnTo>
                            <a:pt x="110455" y="49726"/>
                          </a:lnTo>
                          <a:lnTo>
                            <a:pt x="102335" y="35658"/>
                          </a:lnTo>
                          <a:cubicBezTo>
                            <a:pt x="109170" y="29278"/>
                            <a:pt x="110965" y="18809"/>
                            <a:pt x="106089" y="10366"/>
                          </a:cubicBezTo>
                          <a:cubicBezTo>
                            <a:pt x="100416" y="535"/>
                            <a:pt x="87848" y="-2831"/>
                            <a:pt x="78013" y="2843"/>
                          </a:cubicBezTo>
                          <a:cubicBezTo>
                            <a:pt x="68200" y="8519"/>
                            <a:pt x="64833" y="21086"/>
                            <a:pt x="70505" y="30914"/>
                          </a:cubicBezTo>
                          <a:cubicBezTo>
                            <a:pt x="75381" y="39355"/>
                            <a:pt x="85318" y="43042"/>
                            <a:pt x="94275" y="40320"/>
                          </a:cubicBezTo>
                          <a:lnTo>
                            <a:pt x="102396" y="54388"/>
                          </a:lnTo>
                          <a:lnTo>
                            <a:pt x="60875" y="47631"/>
                          </a:lnTo>
                          <a:lnTo>
                            <a:pt x="59528" y="57020"/>
                          </a:lnTo>
                          <a:lnTo>
                            <a:pt x="108415" y="64817"/>
                          </a:lnTo>
                          <a:lnTo>
                            <a:pt x="114842" y="75961"/>
                          </a:lnTo>
                          <a:lnTo>
                            <a:pt x="73749" y="69901"/>
                          </a:lnTo>
                          <a:lnTo>
                            <a:pt x="71913" y="78983"/>
                          </a:lnTo>
                          <a:lnTo>
                            <a:pt x="121289" y="87105"/>
                          </a:lnTo>
                          <a:lnTo>
                            <a:pt x="129818" y="101904"/>
                          </a:lnTo>
                          <a:cubicBezTo>
                            <a:pt x="118453" y="109998"/>
                            <a:pt x="110679" y="122777"/>
                            <a:pt x="109312" y="137433"/>
                          </a:cubicBezTo>
                          <a:lnTo>
                            <a:pt x="92234" y="137433"/>
                          </a:lnTo>
                          <a:lnTo>
                            <a:pt x="60507" y="98721"/>
                          </a:lnTo>
                          <a:lnTo>
                            <a:pt x="53570" y="104846"/>
                          </a:lnTo>
                          <a:lnTo>
                            <a:pt x="79381" y="137433"/>
                          </a:lnTo>
                          <a:lnTo>
                            <a:pt x="66506" y="137433"/>
                          </a:lnTo>
                          <a:lnTo>
                            <a:pt x="35309" y="98982"/>
                          </a:lnTo>
                          <a:lnTo>
                            <a:pt x="27841" y="104830"/>
                          </a:lnTo>
                          <a:lnTo>
                            <a:pt x="54448" y="137433"/>
                          </a:lnTo>
                          <a:lnTo>
                            <a:pt x="38206" y="137433"/>
                          </a:lnTo>
                          <a:cubicBezTo>
                            <a:pt x="36104" y="128323"/>
                            <a:pt x="27923" y="121530"/>
                            <a:pt x="18170" y="121530"/>
                          </a:cubicBezTo>
                          <a:cubicBezTo>
                            <a:pt x="6826" y="121530"/>
                            <a:pt x="-2376" y="130728"/>
                            <a:pt x="-2376" y="142079"/>
                          </a:cubicBezTo>
                          <a:cubicBezTo>
                            <a:pt x="-2376" y="153429"/>
                            <a:pt x="6826" y="162629"/>
                            <a:pt x="18170" y="162629"/>
                          </a:cubicBezTo>
                          <a:cubicBezTo>
                            <a:pt x="27923" y="162629"/>
                            <a:pt x="36104" y="155843"/>
                            <a:pt x="38206" y="146741"/>
                          </a:cubicBezTo>
                          <a:lnTo>
                            <a:pt x="54448" y="146741"/>
                          </a:lnTo>
                          <a:lnTo>
                            <a:pt x="27841" y="179327"/>
                          </a:lnTo>
                          <a:lnTo>
                            <a:pt x="35309" y="185175"/>
                          </a:lnTo>
                          <a:lnTo>
                            <a:pt x="66506" y="146741"/>
                          </a:lnTo>
                          <a:lnTo>
                            <a:pt x="79381" y="146741"/>
                          </a:lnTo>
                          <a:lnTo>
                            <a:pt x="53570" y="179311"/>
                          </a:lnTo>
                          <a:lnTo>
                            <a:pt x="60507" y="185436"/>
                          </a:lnTo>
                          <a:lnTo>
                            <a:pt x="92234" y="146741"/>
                          </a:lnTo>
                          <a:lnTo>
                            <a:pt x="109312" y="146741"/>
                          </a:lnTo>
                          <a:cubicBezTo>
                            <a:pt x="110679" y="161395"/>
                            <a:pt x="118474" y="174173"/>
                            <a:pt x="129818" y="182267"/>
                          </a:cubicBezTo>
                          <a:lnTo>
                            <a:pt x="121289" y="197068"/>
                          </a:lnTo>
                          <a:lnTo>
                            <a:pt x="71913" y="205189"/>
                          </a:lnTo>
                          <a:lnTo>
                            <a:pt x="73749" y="214254"/>
                          </a:lnTo>
                          <a:lnTo>
                            <a:pt x="114842" y="208210"/>
                          </a:lnTo>
                          <a:lnTo>
                            <a:pt x="108415" y="219355"/>
                          </a:lnTo>
                          <a:lnTo>
                            <a:pt x="59528" y="227151"/>
                          </a:lnTo>
                          <a:lnTo>
                            <a:pt x="60875" y="236541"/>
                          </a:lnTo>
                          <a:lnTo>
                            <a:pt x="102396" y="229783"/>
                          </a:lnTo>
                          <a:lnTo>
                            <a:pt x="94275" y="243851"/>
                          </a:lnTo>
                          <a:cubicBezTo>
                            <a:pt x="85338" y="241129"/>
                            <a:pt x="75381" y="244816"/>
                            <a:pt x="70505" y="253257"/>
                          </a:cubicBezTo>
                          <a:cubicBezTo>
                            <a:pt x="64833" y="263086"/>
                            <a:pt x="68200" y="275652"/>
                            <a:pt x="78034" y="281329"/>
                          </a:cubicBezTo>
                          <a:cubicBezTo>
                            <a:pt x="87848" y="287003"/>
                            <a:pt x="100416" y="283636"/>
                            <a:pt x="106089" y="273806"/>
                          </a:cubicBezTo>
                          <a:cubicBezTo>
                            <a:pt x="110965" y="265363"/>
                            <a:pt x="109170" y="254894"/>
                            <a:pt x="102335" y="248514"/>
                          </a:cubicBezTo>
                          <a:lnTo>
                            <a:pt x="110455" y="234445"/>
                          </a:lnTo>
                          <a:lnTo>
                            <a:pt x="125390" y="273789"/>
                          </a:lnTo>
                          <a:lnTo>
                            <a:pt x="134184" y="270249"/>
                          </a:lnTo>
                          <a:lnTo>
                            <a:pt x="116495" y="224001"/>
                          </a:lnTo>
                          <a:lnTo>
                            <a:pt x="122921" y="212856"/>
                          </a:lnTo>
                          <a:lnTo>
                            <a:pt x="138245" y="251486"/>
                          </a:lnTo>
                          <a:lnTo>
                            <a:pt x="147018" y="248546"/>
                          </a:lnTo>
                          <a:lnTo>
                            <a:pt x="129349" y="201714"/>
                          </a:lnTo>
                          <a:lnTo>
                            <a:pt x="137877" y="186946"/>
                          </a:lnTo>
                          <a:cubicBezTo>
                            <a:pt x="144141" y="189808"/>
                            <a:pt x="151078" y="191412"/>
                            <a:pt x="158403" y="191412"/>
                          </a:cubicBezTo>
                          <a:cubicBezTo>
                            <a:pt x="165728" y="191412"/>
                            <a:pt x="172686" y="189808"/>
                            <a:pt x="178929" y="186946"/>
                          </a:cubicBezTo>
                          <a:lnTo>
                            <a:pt x="187458" y="201728"/>
                          </a:lnTo>
                          <a:lnTo>
                            <a:pt x="169829" y="248546"/>
                          </a:lnTo>
                          <a:lnTo>
                            <a:pt x="178603" y="251486"/>
                          </a:lnTo>
                          <a:lnTo>
                            <a:pt x="193905" y="212873"/>
                          </a:lnTo>
                          <a:lnTo>
                            <a:pt x="200333" y="224015"/>
                          </a:lnTo>
                          <a:lnTo>
                            <a:pt x="182663" y="270247"/>
                          </a:lnTo>
                          <a:lnTo>
                            <a:pt x="191437" y="273789"/>
                          </a:lnTo>
                          <a:lnTo>
                            <a:pt x="206352" y="234445"/>
                          </a:lnTo>
                          <a:lnTo>
                            <a:pt x="214472" y="248514"/>
                          </a:lnTo>
                          <a:cubicBezTo>
                            <a:pt x="207657" y="254894"/>
                            <a:pt x="205862" y="265365"/>
                            <a:pt x="210738" y="273806"/>
                          </a:cubicBezTo>
                          <a:cubicBezTo>
                            <a:pt x="216411" y="283634"/>
                            <a:pt x="228979" y="287001"/>
                            <a:pt x="238814" y="281326"/>
                          </a:cubicBezTo>
                          <a:cubicBezTo>
                            <a:pt x="248648" y="275652"/>
                            <a:pt x="252015" y="263086"/>
                            <a:pt x="246342" y="253255"/>
                          </a:cubicBezTo>
                          <a:cubicBezTo>
                            <a:pt x="241466" y="244812"/>
                            <a:pt x="231468" y="241136"/>
                            <a:pt x="222532" y="243866"/>
                          </a:cubicBezTo>
                          <a:lnTo>
                            <a:pt x="214411" y="229799"/>
                          </a:lnTo>
                          <a:lnTo>
                            <a:pt x="255952" y="236541"/>
                          </a:lnTo>
                          <a:lnTo>
                            <a:pt x="257299" y="227151"/>
                          </a:lnTo>
                          <a:lnTo>
                            <a:pt x="208392" y="219353"/>
                          </a:lnTo>
                          <a:lnTo>
                            <a:pt x="201944" y="208210"/>
                          </a:lnTo>
                          <a:lnTo>
                            <a:pt x="243078" y="214252"/>
                          </a:lnTo>
                          <a:lnTo>
                            <a:pt x="244914" y="205189"/>
                          </a:lnTo>
                          <a:lnTo>
                            <a:pt x="195517" y="197066"/>
                          </a:lnTo>
                          <a:lnTo>
                            <a:pt x="186968" y="182284"/>
                          </a:lnTo>
                          <a:cubicBezTo>
                            <a:pt x="198353" y="174190"/>
                            <a:pt x="206127" y="161403"/>
                            <a:pt x="207514" y="146745"/>
                          </a:cubicBezTo>
                          <a:lnTo>
                            <a:pt x="224592" y="146745"/>
                          </a:lnTo>
                          <a:lnTo>
                            <a:pt x="256320" y="185440"/>
                          </a:lnTo>
                          <a:lnTo>
                            <a:pt x="263257" y="179315"/>
                          </a:lnTo>
                          <a:lnTo>
                            <a:pt x="237447" y="146745"/>
                          </a:lnTo>
                          <a:lnTo>
                            <a:pt x="250321" y="146745"/>
                          </a:lnTo>
                          <a:lnTo>
                            <a:pt x="281518" y="185179"/>
                          </a:lnTo>
                          <a:lnTo>
                            <a:pt x="288986" y="179331"/>
                          </a:lnTo>
                          <a:lnTo>
                            <a:pt x="262380" y="146745"/>
                          </a:lnTo>
                          <a:lnTo>
                            <a:pt x="278621" y="146745"/>
                          </a:lnTo>
                          <a:cubicBezTo>
                            <a:pt x="280722" y="155847"/>
                            <a:pt x="288904" y="162631"/>
                            <a:pt x="298657" y="162633"/>
                          </a:cubicBezTo>
                          <a:cubicBezTo>
                            <a:pt x="310002" y="162631"/>
                            <a:pt x="319203" y="153433"/>
                            <a:pt x="319203" y="142083"/>
                          </a:cubicBezTo>
                          <a:close/>
                        </a:path>
                      </a:pathLst>
                    </a:custGeom>
                    <a:solidFill>
                      <a:srgbClr val="C2D7D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7" name="Google Shape;237;p13"/>
                    <p:cNvSpPr/>
                    <p:nvPr/>
                  </p:nvSpPr>
                  <p:spPr>
                    <a:xfrm rot="1793934">
                      <a:off x="7301009" y="6510407"/>
                      <a:ext cx="308605" cy="308608"/>
                    </a:xfrm>
                    <a:custGeom>
                      <a:rect b="b" l="l" r="r" t="t"/>
                      <a:pathLst>
                        <a:path extrusionOk="0" h="445890" w="445886">
                          <a:moveTo>
                            <a:pt x="221169" y="83"/>
                          </a:moveTo>
                          <a:cubicBezTo>
                            <a:pt x="144003" y="-54"/>
                            <a:pt x="68897" y="39900"/>
                            <a:pt x="27539" y="111537"/>
                          </a:cubicBezTo>
                          <a:cubicBezTo>
                            <a:pt x="-34018" y="218158"/>
                            <a:pt x="2463" y="354500"/>
                            <a:pt x="109072" y="416057"/>
                          </a:cubicBezTo>
                          <a:cubicBezTo>
                            <a:pt x="215700" y="477617"/>
                            <a:pt x="352037" y="441129"/>
                            <a:pt x="413594" y="334509"/>
                          </a:cubicBezTo>
                          <a:cubicBezTo>
                            <a:pt x="475152" y="227886"/>
                            <a:pt x="438670" y="91544"/>
                            <a:pt x="332062" y="29986"/>
                          </a:cubicBezTo>
                          <a:cubicBezTo>
                            <a:pt x="297070" y="9787"/>
                            <a:pt x="258875" y="148"/>
                            <a:pt x="221169" y="83"/>
                          </a:cubicBezTo>
                          <a:close/>
                          <a:moveTo>
                            <a:pt x="221108" y="29603"/>
                          </a:moveTo>
                          <a:cubicBezTo>
                            <a:pt x="253815" y="29660"/>
                            <a:pt x="286970" y="38027"/>
                            <a:pt x="317330" y="55554"/>
                          </a:cubicBezTo>
                          <a:cubicBezTo>
                            <a:pt x="409840" y="108966"/>
                            <a:pt x="441445" y="227266"/>
                            <a:pt x="388028" y="319779"/>
                          </a:cubicBezTo>
                          <a:cubicBezTo>
                            <a:pt x="334633" y="412293"/>
                            <a:pt x="216333" y="443902"/>
                            <a:pt x="123803" y="390490"/>
                          </a:cubicBezTo>
                          <a:cubicBezTo>
                            <a:pt x="31294" y="337077"/>
                            <a:pt x="-311" y="218778"/>
                            <a:pt x="53105" y="126264"/>
                          </a:cubicBezTo>
                          <a:cubicBezTo>
                            <a:pt x="88995" y="64107"/>
                            <a:pt x="154143" y="29486"/>
                            <a:pt x="221108" y="29603"/>
                          </a:cubicBezTo>
                          <a:close/>
                        </a:path>
                      </a:pathLst>
                    </a:custGeom>
                    <a:solidFill>
                      <a:srgbClr val="B5E1E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8" name="Google Shape;238;p13"/>
                    <p:cNvSpPr/>
                    <p:nvPr/>
                  </p:nvSpPr>
                  <p:spPr>
                    <a:xfrm rot="1793934">
                      <a:off x="7343904" y="6566450"/>
                      <a:ext cx="222570" cy="196562"/>
                    </a:xfrm>
                    <a:custGeom>
                      <a:rect b="b" l="l" r="r" t="t"/>
                      <a:pathLst>
                        <a:path extrusionOk="0" h="284002" w="321579">
                          <a:moveTo>
                            <a:pt x="319183" y="142077"/>
                          </a:moveTo>
                          <a:cubicBezTo>
                            <a:pt x="319183" y="130726"/>
                            <a:pt x="309981" y="121526"/>
                            <a:pt x="298637" y="121526"/>
                          </a:cubicBezTo>
                          <a:cubicBezTo>
                            <a:pt x="288884" y="121526"/>
                            <a:pt x="280722" y="128320"/>
                            <a:pt x="278600" y="137431"/>
                          </a:cubicBezTo>
                          <a:lnTo>
                            <a:pt x="262359" y="137431"/>
                          </a:lnTo>
                          <a:lnTo>
                            <a:pt x="288966" y="104828"/>
                          </a:lnTo>
                          <a:lnTo>
                            <a:pt x="281518" y="98980"/>
                          </a:lnTo>
                          <a:lnTo>
                            <a:pt x="250301" y="137431"/>
                          </a:lnTo>
                          <a:lnTo>
                            <a:pt x="237447" y="137431"/>
                          </a:lnTo>
                          <a:lnTo>
                            <a:pt x="263236" y="104844"/>
                          </a:lnTo>
                          <a:lnTo>
                            <a:pt x="256299" y="98719"/>
                          </a:lnTo>
                          <a:lnTo>
                            <a:pt x="224572" y="137431"/>
                          </a:lnTo>
                          <a:lnTo>
                            <a:pt x="207514" y="137431"/>
                          </a:lnTo>
                          <a:cubicBezTo>
                            <a:pt x="206127" y="122769"/>
                            <a:pt x="198353" y="109982"/>
                            <a:pt x="186968" y="101888"/>
                          </a:cubicBezTo>
                          <a:lnTo>
                            <a:pt x="195517" y="87099"/>
                          </a:lnTo>
                          <a:lnTo>
                            <a:pt x="244914" y="78979"/>
                          </a:lnTo>
                          <a:lnTo>
                            <a:pt x="243078" y="69897"/>
                          </a:lnTo>
                          <a:lnTo>
                            <a:pt x="201944" y="75957"/>
                          </a:lnTo>
                          <a:lnTo>
                            <a:pt x="208372" y="64812"/>
                          </a:lnTo>
                          <a:lnTo>
                            <a:pt x="257299" y="57016"/>
                          </a:lnTo>
                          <a:lnTo>
                            <a:pt x="255932" y="47627"/>
                          </a:lnTo>
                          <a:lnTo>
                            <a:pt x="214411" y="54368"/>
                          </a:lnTo>
                          <a:lnTo>
                            <a:pt x="222532" y="40300"/>
                          </a:lnTo>
                          <a:cubicBezTo>
                            <a:pt x="231468" y="43030"/>
                            <a:pt x="241446" y="39355"/>
                            <a:pt x="246322" y="30910"/>
                          </a:cubicBezTo>
                          <a:cubicBezTo>
                            <a:pt x="251994" y="21082"/>
                            <a:pt x="248628" y="8515"/>
                            <a:pt x="238793" y="2839"/>
                          </a:cubicBezTo>
                          <a:cubicBezTo>
                            <a:pt x="228979" y="-2835"/>
                            <a:pt x="216411" y="531"/>
                            <a:pt x="210738" y="10362"/>
                          </a:cubicBezTo>
                          <a:cubicBezTo>
                            <a:pt x="205862" y="18801"/>
                            <a:pt x="207637" y="29274"/>
                            <a:pt x="214472" y="35654"/>
                          </a:cubicBezTo>
                          <a:lnTo>
                            <a:pt x="206352" y="49722"/>
                          </a:lnTo>
                          <a:lnTo>
                            <a:pt x="191437" y="10378"/>
                          </a:lnTo>
                          <a:lnTo>
                            <a:pt x="182643" y="13918"/>
                          </a:lnTo>
                          <a:lnTo>
                            <a:pt x="200312" y="60150"/>
                          </a:lnTo>
                          <a:lnTo>
                            <a:pt x="193885" y="71295"/>
                          </a:lnTo>
                          <a:lnTo>
                            <a:pt x="178582" y="32665"/>
                          </a:lnTo>
                          <a:lnTo>
                            <a:pt x="169809" y="35621"/>
                          </a:lnTo>
                          <a:lnTo>
                            <a:pt x="187458" y="82437"/>
                          </a:lnTo>
                          <a:lnTo>
                            <a:pt x="178909" y="97226"/>
                          </a:lnTo>
                          <a:cubicBezTo>
                            <a:pt x="172665" y="94365"/>
                            <a:pt x="165708" y="92757"/>
                            <a:pt x="158403" y="92757"/>
                          </a:cubicBezTo>
                          <a:cubicBezTo>
                            <a:pt x="151078" y="92757"/>
                            <a:pt x="144121" y="94361"/>
                            <a:pt x="137877" y="97226"/>
                          </a:cubicBezTo>
                          <a:lnTo>
                            <a:pt x="129349" y="82457"/>
                          </a:lnTo>
                          <a:lnTo>
                            <a:pt x="147018" y="35625"/>
                          </a:lnTo>
                          <a:lnTo>
                            <a:pt x="138245" y="32669"/>
                          </a:lnTo>
                          <a:lnTo>
                            <a:pt x="122921" y="71315"/>
                          </a:lnTo>
                          <a:lnTo>
                            <a:pt x="116495" y="60171"/>
                          </a:lnTo>
                          <a:lnTo>
                            <a:pt x="134184" y="13922"/>
                          </a:lnTo>
                          <a:lnTo>
                            <a:pt x="125390" y="10380"/>
                          </a:lnTo>
                          <a:lnTo>
                            <a:pt x="110455" y="49726"/>
                          </a:lnTo>
                          <a:lnTo>
                            <a:pt x="102335" y="35658"/>
                          </a:lnTo>
                          <a:cubicBezTo>
                            <a:pt x="109170" y="29278"/>
                            <a:pt x="110965" y="18809"/>
                            <a:pt x="106089" y="10366"/>
                          </a:cubicBezTo>
                          <a:cubicBezTo>
                            <a:pt x="100416" y="535"/>
                            <a:pt x="87848" y="-2831"/>
                            <a:pt x="78013" y="2843"/>
                          </a:cubicBezTo>
                          <a:cubicBezTo>
                            <a:pt x="68200" y="8519"/>
                            <a:pt x="64833" y="21086"/>
                            <a:pt x="70505" y="30914"/>
                          </a:cubicBezTo>
                          <a:cubicBezTo>
                            <a:pt x="75381" y="39355"/>
                            <a:pt x="85318" y="43042"/>
                            <a:pt x="94275" y="40320"/>
                          </a:cubicBezTo>
                          <a:lnTo>
                            <a:pt x="102396" y="54388"/>
                          </a:lnTo>
                          <a:lnTo>
                            <a:pt x="60875" y="47631"/>
                          </a:lnTo>
                          <a:lnTo>
                            <a:pt x="59528" y="57020"/>
                          </a:lnTo>
                          <a:lnTo>
                            <a:pt x="108415" y="64817"/>
                          </a:lnTo>
                          <a:lnTo>
                            <a:pt x="114842" y="75961"/>
                          </a:lnTo>
                          <a:lnTo>
                            <a:pt x="73749" y="69901"/>
                          </a:lnTo>
                          <a:lnTo>
                            <a:pt x="71913" y="78983"/>
                          </a:lnTo>
                          <a:lnTo>
                            <a:pt x="121289" y="87105"/>
                          </a:lnTo>
                          <a:lnTo>
                            <a:pt x="129818" y="101904"/>
                          </a:lnTo>
                          <a:cubicBezTo>
                            <a:pt x="118453" y="109998"/>
                            <a:pt x="110679" y="122777"/>
                            <a:pt x="109312" y="137433"/>
                          </a:cubicBezTo>
                          <a:lnTo>
                            <a:pt x="92234" y="137433"/>
                          </a:lnTo>
                          <a:lnTo>
                            <a:pt x="60507" y="98721"/>
                          </a:lnTo>
                          <a:lnTo>
                            <a:pt x="53570" y="104846"/>
                          </a:lnTo>
                          <a:lnTo>
                            <a:pt x="79381" y="137433"/>
                          </a:lnTo>
                          <a:lnTo>
                            <a:pt x="66506" y="137433"/>
                          </a:lnTo>
                          <a:lnTo>
                            <a:pt x="35309" y="98982"/>
                          </a:lnTo>
                          <a:lnTo>
                            <a:pt x="27841" y="104830"/>
                          </a:lnTo>
                          <a:lnTo>
                            <a:pt x="54448" y="137433"/>
                          </a:lnTo>
                          <a:lnTo>
                            <a:pt x="38206" y="137433"/>
                          </a:lnTo>
                          <a:cubicBezTo>
                            <a:pt x="36104" y="128323"/>
                            <a:pt x="27923" y="121530"/>
                            <a:pt x="18170" y="121530"/>
                          </a:cubicBezTo>
                          <a:cubicBezTo>
                            <a:pt x="6826" y="121530"/>
                            <a:pt x="-2376" y="130728"/>
                            <a:pt x="-2376" y="142079"/>
                          </a:cubicBezTo>
                          <a:cubicBezTo>
                            <a:pt x="-2376" y="153429"/>
                            <a:pt x="6826" y="162629"/>
                            <a:pt x="18170" y="162629"/>
                          </a:cubicBezTo>
                          <a:cubicBezTo>
                            <a:pt x="27923" y="162629"/>
                            <a:pt x="36104" y="155843"/>
                            <a:pt x="38206" y="146741"/>
                          </a:cubicBezTo>
                          <a:lnTo>
                            <a:pt x="54448" y="146741"/>
                          </a:lnTo>
                          <a:lnTo>
                            <a:pt x="27841" y="179327"/>
                          </a:lnTo>
                          <a:lnTo>
                            <a:pt x="35309" y="185175"/>
                          </a:lnTo>
                          <a:lnTo>
                            <a:pt x="66506" y="146741"/>
                          </a:lnTo>
                          <a:lnTo>
                            <a:pt x="79381" y="146741"/>
                          </a:lnTo>
                          <a:lnTo>
                            <a:pt x="53570" y="179311"/>
                          </a:lnTo>
                          <a:lnTo>
                            <a:pt x="60507" y="185436"/>
                          </a:lnTo>
                          <a:lnTo>
                            <a:pt x="92234" y="146741"/>
                          </a:lnTo>
                          <a:lnTo>
                            <a:pt x="109312" y="146741"/>
                          </a:lnTo>
                          <a:cubicBezTo>
                            <a:pt x="110679" y="161395"/>
                            <a:pt x="118474" y="174173"/>
                            <a:pt x="129818" y="182267"/>
                          </a:cubicBezTo>
                          <a:lnTo>
                            <a:pt x="121289" y="197068"/>
                          </a:lnTo>
                          <a:lnTo>
                            <a:pt x="71913" y="205189"/>
                          </a:lnTo>
                          <a:lnTo>
                            <a:pt x="73749" y="214254"/>
                          </a:lnTo>
                          <a:lnTo>
                            <a:pt x="114842" y="208210"/>
                          </a:lnTo>
                          <a:lnTo>
                            <a:pt x="108415" y="219355"/>
                          </a:lnTo>
                          <a:lnTo>
                            <a:pt x="59528" y="227151"/>
                          </a:lnTo>
                          <a:lnTo>
                            <a:pt x="60875" y="236541"/>
                          </a:lnTo>
                          <a:lnTo>
                            <a:pt x="102396" y="229783"/>
                          </a:lnTo>
                          <a:lnTo>
                            <a:pt x="94275" y="243851"/>
                          </a:lnTo>
                          <a:cubicBezTo>
                            <a:pt x="85338" y="241129"/>
                            <a:pt x="75381" y="244816"/>
                            <a:pt x="70505" y="253257"/>
                          </a:cubicBezTo>
                          <a:cubicBezTo>
                            <a:pt x="64833" y="263086"/>
                            <a:pt x="68200" y="275652"/>
                            <a:pt x="78034" y="281329"/>
                          </a:cubicBezTo>
                          <a:cubicBezTo>
                            <a:pt x="87848" y="287003"/>
                            <a:pt x="100416" y="283636"/>
                            <a:pt x="106089" y="273806"/>
                          </a:cubicBezTo>
                          <a:cubicBezTo>
                            <a:pt x="110965" y="265363"/>
                            <a:pt x="109170" y="254894"/>
                            <a:pt x="102335" y="248514"/>
                          </a:cubicBezTo>
                          <a:lnTo>
                            <a:pt x="110455" y="234445"/>
                          </a:lnTo>
                          <a:lnTo>
                            <a:pt x="125390" y="273789"/>
                          </a:lnTo>
                          <a:lnTo>
                            <a:pt x="134184" y="270249"/>
                          </a:lnTo>
                          <a:lnTo>
                            <a:pt x="116495" y="224001"/>
                          </a:lnTo>
                          <a:lnTo>
                            <a:pt x="122921" y="212856"/>
                          </a:lnTo>
                          <a:lnTo>
                            <a:pt x="138245" y="251486"/>
                          </a:lnTo>
                          <a:lnTo>
                            <a:pt x="147018" y="248546"/>
                          </a:lnTo>
                          <a:lnTo>
                            <a:pt x="129349" y="201714"/>
                          </a:lnTo>
                          <a:lnTo>
                            <a:pt x="137877" y="186946"/>
                          </a:lnTo>
                          <a:cubicBezTo>
                            <a:pt x="144141" y="189808"/>
                            <a:pt x="151078" y="191412"/>
                            <a:pt x="158403" y="191412"/>
                          </a:cubicBezTo>
                          <a:cubicBezTo>
                            <a:pt x="165728" y="191412"/>
                            <a:pt x="172686" y="189808"/>
                            <a:pt x="178929" y="186946"/>
                          </a:cubicBezTo>
                          <a:lnTo>
                            <a:pt x="187458" y="201728"/>
                          </a:lnTo>
                          <a:lnTo>
                            <a:pt x="169829" y="248546"/>
                          </a:lnTo>
                          <a:lnTo>
                            <a:pt x="178603" y="251486"/>
                          </a:lnTo>
                          <a:lnTo>
                            <a:pt x="193905" y="212873"/>
                          </a:lnTo>
                          <a:lnTo>
                            <a:pt x="200333" y="224015"/>
                          </a:lnTo>
                          <a:lnTo>
                            <a:pt x="182663" y="270247"/>
                          </a:lnTo>
                          <a:lnTo>
                            <a:pt x="191437" y="273789"/>
                          </a:lnTo>
                          <a:lnTo>
                            <a:pt x="206352" y="234445"/>
                          </a:lnTo>
                          <a:lnTo>
                            <a:pt x="214472" y="248514"/>
                          </a:lnTo>
                          <a:cubicBezTo>
                            <a:pt x="207657" y="254894"/>
                            <a:pt x="205862" y="265365"/>
                            <a:pt x="210738" y="273806"/>
                          </a:cubicBezTo>
                          <a:cubicBezTo>
                            <a:pt x="216411" y="283634"/>
                            <a:pt x="228979" y="287001"/>
                            <a:pt x="238814" y="281326"/>
                          </a:cubicBezTo>
                          <a:cubicBezTo>
                            <a:pt x="248648" y="275652"/>
                            <a:pt x="252015" y="263086"/>
                            <a:pt x="246342" y="253255"/>
                          </a:cubicBezTo>
                          <a:cubicBezTo>
                            <a:pt x="241466" y="244812"/>
                            <a:pt x="231468" y="241136"/>
                            <a:pt x="222532" y="243866"/>
                          </a:cubicBezTo>
                          <a:lnTo>
                            <a:pt x="214411" y="229799"/>
                          </a:lnTo>
                          <a:lnTo>
                            <a:pt x="255952" y="236541"/>
                          </a:lnTo>
                          <a:lnTo>
                            <a:pt x="257299" y="227151"/>
                          </a:lnTo>
                          <a:lnTo>
                            <a:pt x="208392" y="219353"/>
                          </a:lnTo>
                          <a:lnTo>
                            <a:pt x="201944" y="208210"/>
                          </a:lnTo>
                          <a:lnTo>
                            <a:pt x="243078" y="214252"/>
                          </a:lnTo>
                          <a:lnTo>
                            <a:pt x="244914" y="205189"/>
                          </a:lnTo>
                          <a:lnTo>
                            <a:pt x="195517" y="197066"/>
                          </a:lnTo>
                          <a:lnTo>
                            <a:pt x="186968" y="182284"/>
                          </a:lnTo>
                          <a:cubicBezTo>
                            <a:pt x="198353" y="174190"/>
                            <a:pt x="206127" y="161403"/>
                            <a:pt x="207514" y="146745"/>
                          </a:cubicBezTo>
                          <a:lnTo>
                            <a:pt x="224592" y="146745"/>
                          </a:lnTo>
                          <a:lnTo>
                            <a:pt x="256320" y="185440"/>
                          </a:lnTo>
                          <a:lnTo>
                            <a:pt x="263257" y="179315"/>
                          </a:lnTo>
                          <a:lnTo>
                            <a:pt x="237447" y="146745"/>
                          </a:lnTo>
                          <a:lnTo>
                            <a:pt x="250321" y="146745"/>
                          </a:lnTo>
                          <a:lnTo>
                            <a:pt x="281518" y="185179"/>
                          </a:lnTo>
                          <a:lnTo>
                            <a:pt x="288986" y="179331"/>
                          </a:lnTo>
                          <a:lnTo>
                            <a:pt x="262380" y="146745"/>
                          </a:lnTo>
                          <a:lnTo>
                            <a:pt x="278621" y="146745"/>
                          </a:lnTo>
                          <a:cubicBezTo>
                            <a:pt x="280722" y="155847"/>
                            <a:pt x="288904" y="162631"/>
                            <a:pt x="298657" y="162633"/>
                          </a:cubicBezTo>
                          <a:cubicBezTo>
                            <a:pt x="310002" y="162631"/>
                            <a:pt x="319203" y="153433"/>
                            <a:pt x="319203" y="142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9" name="Google Shape;239;p13"/>
                    <p:cNvSpPr/>
                    <p:nvPr/>
                  </p:nvSpPr>
                  <p:spPr>
                    <a:xfrm rot="3606066">
                      <a:off x="7437133" y="6647041"/>
                      <a:ext cx="35544" cy="35544"/>
                    </a:xfrm>
                    <a:custGeom>
                      <a:rect b="b" l="l" r="r" t="t"/>
                      <a:pathLst>
                        <a:path extrusionOk="0" h="51356" w="51355">
                          <a:moveTo>
                            <a:pt x="48879" y="25720"/>
                          </a:moveTo>
                          <a:cubicBezTo>
                            <a:pt x="48879" y="39901"/>
                            <a:pt x="37382" y="51398"/>
                            <a:pt x="23201" y="51398"/>
                          </a:cubicBezTo>
                          <a:cubicBezTo>
                            <a:pt x="9018" y="51398"/>
                            <a:pt x="-2477" y="39901"/>
                            <a:pt x="-2477" y="25720"/>
                          </a:cubicBezTo>
                          <a:cubicBezTo>
                            <a:pt x="-2477" y="11538"/>
                            <a:pt x="9018" y="41"/>
                            <a:pt x="23201" y="41"/>
                          </a:cubicBezTo>
                          <a:cubicBezTo>
                            <a:pt x="37382" y="41"/>
                            <a:pt x="48879" y="11538"/>
                            <a:pt x="48879" y="25720"/>
                          </a:cubicBezTo>
                          <a:close/>
                        </a:path>
                      </a:pathLst>
                    </a:custGeom>
                    <a:solidFill>
                      <a:srgbClr val="B5E1E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240" name="Google Shape;240;p13"/>
              <p:cNvGrpSpPr/>
              <p:nvPr/>
            </p:nvGrpSpPr>
            <p:grpSpPr>
              <a:xfrm>
                <a:off x="4028961" y="469853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241" name="Google Shape;241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2" name="Google Shape;242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" name="Google Shape;243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4" name="Google Shape;244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5" name="Google Shape;245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6" name="Google Shape;246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7" name="Google Shape;247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8" name="Google Shape;248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9" name="Google Shape;249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0" name="Google Shape;250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1" name="Google Shape;251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2" name="Google Shape;252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3" name="Google Shape;253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4" name="Google Shape;254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5" name="Google Shape;255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6" name="Google Shape;256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7" name="Google Shape;257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8" name="Google Shape;258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9" name="Google Shape;259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0" name="Google Shape;260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1" name="Google Shape;261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2" name="Google Shape;262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3" name="Google Shape;263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4" name="Google Shape;264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5" name="Google Shape;265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6" name="Google Shape;266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7" name="Google Shape;267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8" name="Google Shape;268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9" name="Google Shape;269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0" name="Google Shape;270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1" name="Google Shape;271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2" name="Google Shape;272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3" name="Google Shape;273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4" name="Google Shape;274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75" name="Google Shape;275;p13"/>
              <p:cNvGrpSpPr/>
              <p:nvPr/>
            </p:nvGrpSpPr>
            <p:grpSpPr>
              <a:xfrm>
                <a:off x="5157535" y="1325905"/>
                <a:ext cx="539117" cy="608920"/>
                <a:chOff x="1247460" y="1404905"/>
                <a:chExt cx="539117" cy="608920"/>
              </a:xfrm>
            </p:grpSpPr>
            <p:sp>
              <p:nvSpPr>
                <p:cNvPr id="276" name="Google Shape;276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7" name="Google Shape;277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C2D7D4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3</a:t>
                  </a:r>
                  <a:endParaRPr b="0" i="0" sz="13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78" name="Google Shape;278;p13"/>
            <p:cNvGrpSpPr/>
            <p:nvPr/>
          </p:nvGrpSpPr>
          <p:grpSpPr>
            <a:xfrm>
              <a:off x="10895915" y="2279731"/>
              <a:ext cx="895110" cy="810976"/>
              <a:chOff x="7875315" y="444903"/>
              <a:chExt cx="1690162" cy="1568922"/>
            </a:xfrm>
          </p:grpSpPr>
          <p:grpSp>
            <p:nvGrpSpPr>
              <p:cNvPr id="279" name="Google Shape;279;p13"/>
              <p:cNvGrpSpPr/>
              <p:nvPr/>
            </p:nvGrpSpPr>
            <p:grpSpPr>
              <a:xfrm>
                <a:off x="7875315" y="444903"/>
                <a:ext cx="1410919" cy="1410919"/>
                <a:chOff x="6164906" y="4571532"/>
                <a:chExt cx="2038311" cy="2038311"/>
              </a:xfrm>
            </p:grpSpPr>
            <p:sp>
              <p:nvSpPr>
                <p:cNvPr id="280" name="Google Shape;280;p13"/>
                <p:cNvSpPr/>
                <p:nvPr/>
              </p:nvSpPr>
              <p:spPr>
                <a:xfrm>
                  <a:off x="6212467" y="4619113"/>
                  <a:ext cx="1943190" cy="1345224"/>
                </a:xfrm>
                <a:custGeom>
                  <a:rect b="b" l="l" r="r" t="t"/>
                  <a:pathLst>
                    <a:path extrusionOk="0" h="1345224" w="1943190">
                      <a:moveTo>
                        <a:pt x="180258" y="-528"/>
                      </a:moveTo>
                      <a:cubicBezTo>
                        <a:pt x="190399" y="29240"/>
                        <a:pt x="218576" y="50664"/>
                        <a:pt x="251772" y="50664"/>
                      </a:cubicBezTo>
                      <a:cubicBezTo>
                        <a:pt x="284989" y="50664"/>
                        <a:pt x="313166" y="29240"/>
                        <a:pt x="323307" y="-528"/>
                      </a:cubicBezTo>
                      <a:close/>
                      <a:moveTo>
                        <a:pt x="484495" y="-528"/>
                      </a:moveTo>
                      <a:cubicBezTo>
                        <a:pt x="454359" y="9408"/>
                        <a:pt x="432588" y="37769"/>
                        <a:pt x="432588" y="71251"/>
                      </a:cubicBezTo>
                      <a:cubicBezTo>
                        <a:pt x="432588" y="112997"/>
                        <a:pt x="466417" y="146846"/>
                        <a:pt x="508183" y="146846"/>
                      </a:cubicBezTo>
                      <a:cubicBezTo>
                        <a:pt x="549929" y="146846"/>
                        <a:pt x="583778" y="112997"/>
                        <a:pt x="583778" y="71251"/>
                      </a:cubicBezTo>
                      <a:cubicBezTo>
                        <a:pt x="583778" y="37769"/>
                        <a:pt x="562008" y="9408"/>
                        <a:pt x="531872" y="-528"/>
                      </a:cubicBezTo>
                      <a:close/>
                      <a:moveTo>
                        <a:pt x="637889" y="-528"/>
                      </a:moveTo>
                      <a:cubicBezTo>
                        <a:pt x="637827" y="737"/>
                        <a:pt x="637766" y="2002"/>
                        <a:pt x="637766" y="3287"/>
                      </a:cubicBezTo>
                      <a:cubicBezTo>
                        <a:pt x="637766" y="45053"/>
                        <a:pt x="671616" y="78903"/>
                        <a:pt x="713382" y="78903"/>
                      </a:cubicBezTo>
                      <a:cubicBezTo>
                        <a:pt x="755127" y="78903"/>
                        <a:pt x="788977" y="45053"/>
                        <a:pt x="788977" y="3287"/>
                      </a:cubicBezTo>
                      <a:cubicBezTo>
                        <a:pt x="788977" y="2002"/>
                        <a:pt x="788915" y="737"/>
                        <a:pt x="788854" y="-528"/>
                      </a:cubicBezTo>
                      <a:lnTo>
                        <a:pt x="637889" y="-528"/>
                      </a:lnTo>
                      <a:close/>
                      <a:moveTo>
                        <a:pt x="1091296" y="-528"/>
                      </a:moveTo>
                      <a:cubicBezTo>
                        <a:pt x="1090255" y="4491"/>
                        <a:pt x="1089724" y="9694"/>
                        <a:pt x="1089724" y="15019"/>
                      </a:cubicBezTo>
                      <a:cubicBezTo>
                        <a:pt x="1089724" y="56765"/>
                        <a:pt x="1123635" y="90614"/>
                        <a:pt x="1165381" y="90614"/>
                      </a:cubicBezTo>
                      <a:cubicBezTo>
                        <a:pt x="1207147" y="90614"/>
                        <a:pt x="1240996" y="56765"/>
                        <a:pt x="1240996" y="15019"/>
                      </a:cubicBezTo>
                      <a:cubicBezTo>
                        <a:pt x="1240996" y="9694"/>
                        <a:pt x="1240466" y="4491"/>
                        <a:pt x="1239405" y="-528"/>
                      </a:cubicBezTo>
                      <a:close/>
                      <a:moveTo>
                        <a:pt x="1452683" y="-528"/>
                      </a:moveTo>
                      <a:cubicBezTo>
                        <a:pt x="1452642" y="288"/>
                        <a:pt x="1452622" y="1124"/>
                        <a:pt x="1452622" y="1961"/>
                      </a:cubicBezTo>
                      <a:cubicBezTo>
                        <a:pt x="1452622" y="43707"/>
                        <a:pt x="1486532" y="77556"/>
                        <a:pt x="1528278" y="77556"/>
                      </a:cubicBezTo>
                      <a:cubicBezTo>
                        <a:pt x="1570023" y="77556"/>
                        <a:pt x="1603873" y="43707"/>
                        <a:pt x="1603873" y="1961"/>
                      </a:cubicBezTo>
                      <a:cubicBezTo>
                        <a:pt x="1603873" y="1124"/>
                        <a:pt x="1603853" y="288"/>
                        <a:pt x="1603812" y="-528"/>
                      </a:cubicBezTo>
                      <a:lnTo>
                        <a:pt x="1452683" y="-528"/>
                      </a:lnTo>
                      <a:close/>
                      <a:moveTo>
                        <a:pt x="1863242" y="-528"/>
                      </a:moveTo>
                      <a:cubicBezTo>
                        <a:pt x="1852673" y="12469"/>
                        <a:pt x="1846348" y="29016"/>
                        <a:pt x="1846348" y="47073"/>
                      </a:cubicBezTo>
                      <a:cubicBezTo>
                        <a:pt x="1846348" y="88819"/>
                        <a:pt x="1880198" y="122668"/>
                        <a:pt x="1921964" y="122668"/>
                      </a:cubicBezTo>
                      <a:cubicBezTo>
                        <a:pt x="1929023" y="122668"/>
                        <a:pt x="1935859" y="121709"/>
                        <a:pt x="1942367" y="119873"/>
                      </a:cubicBezTo>
                      <a:lnTo>
                        <a:pt x="1942367" y="-528"/>
                      </a:lnTo>
                      <a:close/>
                      <a:moveTo>
                        <a:pt x="934821" y="63"/>
                      </a:moveTo>
                      <a:cubicBezTo>
                        <a:pt x="893075" y="63"/>
                        <a:pt x="859226" y="33913"/>
                        <a:pt x="859226" y="75679"/>
                      </a:cubicBezTo>
                      <a:cubicBezTo>
                        <a:pt x="859226" y="117425"/>
                        <a:pt x="893075" y="151274"/>
                        <a:pt x="934821" y="151274"/>
                      </a:cubicBezTo>
                      <a:cubicBezTo>
                        <a:pt x="976587" y="151274"/>
                        <a:pt x="1010436" y="117425"/>
                        <a:pt x="1010436" y="75679"/>
                      </a:cubicBezTo>
                      <a:cubicBezTo>
                        <a:pt x="1010436" y="33913"/>
                        <a:pt x="976587" y="63"/>
                        <a:pt x="934821" y="63"/>
                      </a:cubicBezTo>
                      <a:close/>
                      <a:moveTo>
                        <a:pt x="1727885" y="12877"/>
                      </a:moveTo>
                      <a:cubicBezTo>
                        <a:pt x="1686120" y="12877"/>
                        <a:pt x="1652270" y="46726"/>
                        <a:pt x="1652270" y="88492"/>
                      </a:cubicBezTo>
                      <a:cubicBezTo>
                        <a:pt x="1652270" y="130238"/>
                        <a:pt x="1686120" y="164087"/>
                        <a:pt x="1727885" y="164087"/>
                      </a:cubicBezTo>
                      <a:cubicBezTo>
                        <a:pt x="1769631" y="164087"/>
                        <a:pt x="1803481" y="130238"/>
                        <a:pt x="1803481" y="88492"/>
                      </a:cubicBezTo>
                      <a:cubicBezTo>
                        <a:pt x="1803481" y="46726"/>
                        <a:pt x="1769631" y="12877"/>
                        <a:pt x="1727885" y="12877"/>
                      </a:cubicBezTo>
                      <a:close/>
                      <a:moveTo>
                        <a:pt x="1351869" y="17325"/>
                      </a:moveTo>
                      <a:cubicBezTo>
                        <a:pt x="1310123" y="17325"/>
                        <a:pt x="1276274" y="51235"/>
                        <a:pt x="1276274" y="92981"/>
                      </a:cubicBezTo>
                      <a:cubicBezTo>
                        <a:pt x="1276274" y="134727"/>
                        <a:pt x="1310123" y="168576"/>
                        <a:pt x="1351869" y="168576"/>
                      </a:cubicBezTo>
                      <a:cubicBezTo>
                        <a:pt x="1393635" y="168576"/>
                        <a:pt x="1427464" y="134727"/>
                        <a:pt x="1427464" y="92981"/>
                      </a:cubicBezTo>
                      <a:cubicBezTo>
                        <a:pt x="1427464" y="51235"/>
                        <a:pt x="1393635" y="17325"/>
                        <a:pt x="1351869" y="17325"/>
                      </a:cubicBezTo>
                      <a:close/>
                      <a:moveTo>
                        <a:pt x="93890" y="30505"/>
                      </a:moveTo>
                      <a:cubicBezTo>
                        <a:pt x="52144" y="30505"/>
                        <a:pt x="18295" y="64335"/>
                        <a:pt x="18295" y="106100"/>
                      </a:cubicBezTo>
                      <a:cubicBezTo>
                        <a:pt x="18295" y="147846"/>
                        <a:pt x="52144" y="181696"/>
                        <a:pt x="93890" y="181696"/>
                      </a:cubicBezTo>
                      <a:cubicBezTo>
                        <a:pt x="135656" y="181696"/>
                        <a:pt x="169505" y="147846"/>
                        <a:pt x="169505" y="106100"/>
                      </a:cubicBezTo>
                      <a:cubicBezTo>
                        <a:pt x="169505" y="64335"/>
                        <a:pt x="135656" y="30505"/>
                        <a:pt x="93890" y="30505"/>
                      </a:cubicBezTo>
                      <a:close/>
                      <a:moveTo>
                        <a:pt x="308086" y="73434"/>
                      </a:moveTo>
                      <a:cubicBezTo>
                        <a:pt x="266340" y="73434"/>
                        <a:pt x="232491" y="107284"/>
                        <a:pt x="232491" y="149030"/>
                      </a:cubicBezTo>
                      <a:cubicBezTo>
                        <a:pt x="232491" y="190796"/>
                        <a:pt x="266340" y="224645"/>
                        <a:pt x="308086" y="224645"/>
                      </a:cubicBezTo>
                      <a:cubicBezTo>
                        <a:pt x="349852" y="224645"/>
                        <a:pt x="383702" y="190796"/>
                        <a:pt x="383702" y="149030"/>
                      </a:cubicBezTo>
                      <a:cubicBezTo>
                        <a:pt x="383702" y="107284"/>
                        <a:pt x="349852" y="73434"/>
                        <a:pt x="308086" y="73434"/>
                      </a:cubicBezTo>
                      <a:close/>
                      <a:moveTo>
                        <a:pt x="1542601" y="112283"/>
                      </a:moveTo>
                      <a:cubicBezTo>
                        <a:pt x="1500855" y="112283"/>
                        <a:pt x="1467006" y="146132"/>
                        <a:pt x="1467006" y="187898"/>
                      </a:cubicBezTo>
                      <a:cubicBezTo>
                        <a:pt x="1467006" y="229644"/>
                        <a:pt x="1500855" y="263555"/>
                        <a:pt x="1542601" y="263555"/>
                      </a:cubicBezTo>
                      <a:cubicBezTo>
                        <a:pt x="1584367" y="263555"/>
                        <a:pt x="1618217" y="229644"/>
                        <a:pt x="1618217" y="187898"/>
                      </a:cubicBezTo>
                      <a:cubicBezTo>
                        <a:pt x="1618217" y="146132"/>
                        <a:pt x="1584367" y="112283"/>
                        <a:pt x="1542601" y="112283"/>
                      </a:cubicBezTo>
                      <a:close/>
                      <a:moveTo>
                        <a:pt x="783978" y="120056"/>
                      </a:moveTo>
                      <a:cubicBezTo>
                        <a:pt x="742212" y="120056"/>
                        <a:pt x="708362" y="153906"/>
                        <a:pt x="708362" y="195672"/>
                      </a:cubicBezTo>
                      <a:cubicBezTo>
                        <a:pt x="708362" y="237418"/>
                        <a:pt x="742212" y="271267"/>
                        <a:pt x="783978" y="271267"/>
                      </a:cubicBezTo>
                      <a:cubicBezTo>
                        <a:pt x="825724" y="271267"/>
                        <a:pt x="859573" y="237418"/>
                        <a:pt x="859573" y="195672"/>
                      </a:cubicBezTo>
                      <a:cubicBezTo>
                        <a:pt x="859573" y="153906"/>
                        <a:pt x="825724" y="120056"/>
                        <a:pt x="783978" y="120056"/>
                      </a:cubicBezTo>
                      <a:close/>
                      <a:moveTo>
                        <a:pt x="1175807" y="132115"/>
                      </a:moveTo>
                      <a:cubicBezTo>
                        <a:pt x="1134062" y="132115"/>
                        <a:pt x="1100212" y="165964"/>
                        <a:pt x="1100212" y="207730"/>
                      </a:cubicBezTo>
                      <a:cubicBezTo>
                        <a:pt x="1100212" y="249476"/>
                        <a:pt x="1134062" y="283325"/>
                        <a:pt x="1175807" y="283325"/>
                      </a:cubicBezTo>
                      <a:cubicBezTo>
                        <a:pt x="1217573" y="283325"/>
                        <a:pt x="1251422" y="249476"/>
                        <a:pt x="1251422" y="207730"/>
                      </a:cubicBezTo>
                      <a:cubicBezTo>
                        <a:pt x="1251422" y="165964"/>
                        <a:pt x="1217573" y="132115"/>
                        <a:pt x="1175807" y="132115"/>
                      </a:cubicBezTo>
                      <a:close/>
                      <a:moveTo>
                        <a:pt x="988258" y="182369"/>
                      </a:moveTo>
                      <a:cubicBezTo>
                        <a:pt x="946492" y="182369"/>
                        <a:pt x="912642" y="216218"/>
                        <a:pt x="912642" y="257964"/>
                      </a:cubicBezTo>
                      <a:cubicBezTo>
                        <a:pt x="912642" y="299730"/>
                        <a:pt x="946492" y="333579"/>
                        <a:pt x="988258" y="333579"/>
                      </a:cubicBezTo>
                      <a:cubicBezTo>
                        <a:pt x="1030004" y="333579"/>
                        <a:pt x="1063853" y="299730"/>
                        <a:pt x="1063853" y="257964"/>
                      </a:cubicBezTo>
                      <a:cubicBezTo>
                        <a:pt x="1063853" y="216218"/>
                        <a:pt x="1030004" y="182369"/>
                        <a:pt x="988258" y="182369"/>
                      </a:cubicBezTo>
                      <a:close/>
                      <a:moveTo>
                        <a:pt x="1897663" y="182491"/>
                      </a:moveTo>
                      <a:cubicBezTo>
                        <a:pt x="1855918" y="182491"/>
                        <a:pt x="1822068" y="216341"/>
                        <a:pt x="1822068" y="258086"/>
                      </a:cubicBezTo>
                      <a:cubicBezTo>
                        <a:pt x="1822068" y="299852"/>
                        <a:pt x="1855918" y="333702"/>
                        <a:pt x="1897663" y="333702"/>
                      </a:cubicBezTo>
                      <a:cubicBezTo>
                        <a:pt x="1914394" y="333702"/>
                        <a:pt x="1929840" y="328254"/>
                        <a:pt x="1942367" y="319052"/>
                      </a:cubicBezTo>
                      <a:lnTo>
                        <a:pt x="1942367" y="197121"/>
                      </a:lnTo>
                      <a:cubicBezTo>
                        <a:pt x="1929840" y="187939"/>
                        <a:pt x="1914394" y="182491"/>
                        <a:pt x="1897663" y="182491"/>
                      </a:cubicBezTo>
                      <a:close/>
                      <a:moveTo>
                        <a:pt x="430425" y="192387"/>
                      </a:moveTo>
                      <a:cubicBezTo>
                        <a:pt x="388680" y="192387"/>
                        <a:pt x="354831" y="226236"/>
                        <a:pt x="354831" y="267982"/>
                      </a:cubicBezTo>
                      <a:cubicBezTo>
                        <a:pt x="354831" y="309748"/>
                        <a:pt x="388680" y="343598"/>
                        <a:pt x="430425" y="343598"/>
                      </a:cubicBezTo>
                      <a:cubicBezTo>
                        <a:pt x="472192" y="343598"/>
                        <a:pt x="506041" y="309748"/>
                        <a:pt x="506041" y="267982"/>
                      </a:cubicBezTo>
                      <a:cubicBezTo>
                        <a:pt x="506041" y="226236"/>
                        <a:pt x="472192" y="192387"/>
                        <a:pt x="430425" y="192387"/>
                      </a:cubicBezTo>
                      <a:close/>
                      <a:moveTo>
                        <a:pt x="1387269" y="193122"/>
                      </a:moveTo>
                      <a:cubicBezTo>
                        <a:pt x="1345523" y="193122"/>
                        <a:pt x="1311674" y="226971"/>
                        <a:pt x="1311674" y="268716"/>
                      </a:cubicBezTo>
                      <a:cubicBezTo>
                        <a:pt x="1311674" y="310483"/>
                        <a:pt x="1345523" y="344332"/>
                        <a:pt x="1387269" y="344332"/>
                      </a:cubicBezTo>
                      <a:cubicBezTo>
                        <a:pt x="1429035" y="344332"/>
                        <a:pt x="1462885" y="310483"/>
                        <a:pt x="1462885" y="268716"/>
                      </a:cubicBezTo>
                      <a:cubicBezTo>
                        <a:pt x="1462885" y="226971"/>
                        <a:pt x="1429035" y="193122"/>
                        <a:pt x="1387269" y="193122"/>
                      </a:cubicBezTo>
                      <a:close/>
                      <a:moveTo>
                        <a:pt x="608365" y="195182"/>
                      </a:moveTo>
                      <a:cubicBezTo>
                        <a:pt x="566599" y="195182"/>
                        <a:pt x="532749" y="229032"/>
                        <a:pt x="532749" y="270777"/>
                      </a:cubicBezTo>
                      <a:cubicBezTo>
                        <a:pt x="532749" y="312543"/>
                        <a:pt x="566599" y="346393"/>
                        <a:pt x="608365" y="346393"/>
                      </a:cubicBezTo>
                      <a:cubicBezTo>
                        <a:pt x="650110" y="346393"/>
                        <a:pt x="683960" y="312543"/>
                        <a:pt x="683960" y="270777"/>
                      </a:cubicBezTo>
                      <a:cubicBezTo>
                        <a:pt x="683960" y="229032"/>
                        <a:pt x="650110" y="195182"/>
                        <a:pt x="608365" y="195182"/>
                      </a:cubicBezTo>
                      <a:close/>
                      <a:moveTo>
                        <a:pt x="1700259" y="210362"/>
                      </a:moveTo>
                      <a:cubicBezTo>
                        <a:pt x="1658493" y="210362"/>
                        <a:pt x="1624644" y="244212"/>
                        <a:pt x="1624644" y="285958"/>
                      </a:cubicBezTo>
                      <a:cubicBezTo>
                        <a:pt x="1624644" y="327724"/>
                        <a:pt x="1658493" y="361573"/>
                        <a:pt x="1700259" y="361573"/>
                      </a:cubicBezTo>
                      <a:cubicBezTo>
                        <a:pt x="1742005" y="361573"/>
                        <a:pt x="1775854" y="327724"/>
                        <a:pt x="1775854" y="285958"/>
                      </a:cubicBezTo>
                      <a:cubicBezTo>
                        <a:pt x="1775854" y="244212"/>
                        <a:pt x="1742005" y="210362"/>
                        <a:pt x="1700259" y="210362"/>
                      </a:cubicBezTo>
                      <a:close/>
                      <a:moveTo>
                        <a:pt x="218086" y="228950"/>
                      </a:moveTo>
                      <a:cubicBezTo>
                        <a:pt x="176320" y="228950"/>
                        <a:pt x="142471" y="262800"/>
                        <a:pt x="142471" y="304545"/>
                      </a:cubicBezTo>
                      <a:cubicBezTo>
                        <a:pt x="142471" y="346311"/>
                        <a:pt x="176320" y="380140"/>
                        <a:pt x="218086" y="380140"/>
                      </a:cubicBezTo>
                      <a:cubicBezTo>
                        <a:pt x="259832" y="380140"/>
                        <a:pt x="293681" y="346311"/>
                        <a:pt x="293681" y="304545"/>
                      </a:cubicBezTo>
                      <a:cubicBezTo>
                        <a:pt x="293681" y="262800"/>
                        <a:pt x="259832" y="228950"/>
                        <a:pt x="218086" y="228950"/>
                      </a:cubicBezTo>
                      <a:close/>
                      <a:moveTo>
                        <a:pt x="15255" y="235745"/>
                      </a:moveTo>
                      <a:cubicBezTo>
                        <a:pt x="9746" y="235745"/>
                        <a:pt x="4359" y="236316"/>
                        <a:pt x="-823" y="237438"/>
                      </a:cubicBezTo>
                      <a:lnTo>
                        <a:pt x="-823" y="385241"/>
                      </a:lnTo>
                      <a:cubicBezTo>
                        <a:pt x="4359" y="386384"/>
                        <a:pt x="9746" y="386955"/>
                        <a:pt x="15255" y="386955"/>
                      </a:cubicBezTo>
                      <a:cubicBezTo>
                        <a:pt x="57021" y="386955"/>
                        <a:pt x="90870" y="353105"/>
                        <a:pt x="90870" y="311339"/>
                      </a:cubicBezTo>
                      <a:cubicBezTo>
                        <a:pt x="90870" y="269594"/>
                        <a:pt x="57021" y="235745"/>
                        <a:pt x="15255" y="235745"/>
                      </a:cubicBezTo>
                      <a:close/>
                      <a:moveTo>
                        <a:pt x="1536235" y="330662"/>
                      </a:moveTo>
                      <a:cubicBezTo>
                        <a:pt x="1494469" y="330662"/>
                        <a:pt x="1460620" y="364511"/>
                        <a:pt x="1460620" y="406257"/>
                      </a:cubicBezTo>
                      <a:cubicBezTo>
                        <a:pt x="1460620" y="448023"/>
                        <a:pt x="1494469" y="481872"/>
                        <a:pt x="1536235" y="481872"/>
                      </a:cubicBezTo>
                      <a:cubicBezTo>
                        <a:pt x="1577981" y="481872"/>
                        <a:pt x="1611830" y="448023"/>
                        <a:pt x="1611830" y="406257"/>
                      </a:cubicBezTo>
                      <a:cubicBezTo>
                        <a:pt x="1611830" y="364511"/>
                        <a:pt x="1577981" y="330662"/>
                        <a:pt x="1536235" y="330662"/>
                      </a:cubicBezTo>
                      <a:close/>
                      <a:moveTo>
                        <a:pt x="892055" y="340435"/>
                      </a:moveTo>
                      <a:cubicBezTo>
                        <a:pt x="850310" y="340435"/>
                        <a:pt x="816460" y="374284"/>
                        <a:pt x="816460" y="416030"/>
                      </a:cubicBezTo>
                      <a:cubicBezTo>
                        <a:pt x="816460" y="457796"/>
                        <a:pt x="850310" y="491645"/>
                        <a:pt x="892055" y="491645"/>
                      </a:cubicBezTo>
                      <a:cubicBezTo>
                        <a:pt x="933821" y="491645"/>
                        <a:pt x="967732" y="457796"/>
                        <a:pt x="967732" y="416030"/>
                      </a:cubicBezTo>
                      <a:cubicBezTo>
                        <a:pt x="967732" y="374284"/>
                        <a:pt x="933821" y="340435"/>
                        <a:pt x="892055" y="340435"/>
                      </a:cubicBezTo>
                      <a:close/>
                      <a:moveTo>
                        <a:pt x="1112311" y="345903"/>
                      </a:moveTo>
                      <a:cubicBezTo>
                        <a:pt x="1070566" y="345903"/>
                        <a:pt x="1036716" y="379753"/>
                        <a:pt x="1036716" y="421498"/>
                      </a:cubicBezTo>
                      <a:cubicBezTo>
                        <a:pt x="1036716" y="463264"/>
                        <a:pt x="1070566" y="497114"/>
                        <a:pt x="1112311" y="497114"/>
                      </a:cubicBezTo>
                      <a:cubicBezTo>
                        <a:pt x="1154057" y="497114"/>
                        <a:pt x="1187906" y="463264"/>
                        <a:pt x="1187906" y="421498"/>
                      </a:cubicBezTo>
                      <a:cubicBezTo>
                        <a:pt x="1187906" y="379753"/>
                        <a:pt x="1154057" y="345903"/>
                        <a:pt x="1112311" y="345903"/>
                      </a:cubicBezTo>
                      <a:close/>
                      <a:moveTo>
                        <a:pt x="719115" y="349249"/>
                      </a:moveTo>
                      <a:cubicBezTo>
                        <a:pt x="677369" y="349249"/>
                        <a:pt x="643520" y="383099"/>
                        <a:pt x="643520" y="424844"/>
                      </a:cubicBezTo>
                      <a:cubicBezTo>
                        <a:pt x="643520" y="466590"/>
                        <a:pt x="677369" y="500439"/>
                        <a:pt x="719115" y="500439"/>
                      </a:cubicBezTo>
                      <a:cubicBezTo>
                        <a:pt x="760881" y="500439"/>
                        <a:pt x="794730" y="466590"/>
                        <a:pt x="794730" y="424844"/>
                      </a:cubicBezTo>
                      <a:cubicBezTo>
                        <a:pt x="794730" y="383099"/>
                        <a:pt x="760881" y="349249"/>
                        <a:pt x="719115" y="349249"/>
                      </a:cubicBezTo>
                      <a:close/>
                      <a:moveTo>
                        <a:pt x="1291046" y="340598"/>
                      </a:moveTo>
                      <a:cubicBezTo>
                        <a:pt x="1249280" y="340598"/>
                        <a:pt x="1215431" y="374448"/>
                        <a:pt x="1215431" y="416214"/>
                      </a:cubicBezTo>
                      <a:cubicBezTo>
                        <a:pt x="1215431" y="457959"/>
                        <a:pt x="1249280" y="491809"/>
                        <a:pt x="1291046" y="491809"/>
                      </a:cubicBezTo>
                      <a:cubicBezTo>
                        <a:pt x="1332792" y="491809"/>
                        <a:pt x="1366641" y="457959"/>
                        <a:pt x="1366641" y="416214"/>
                      </a:cubicBezTo>
                      <a:cubicBezTo>
                        <a:pt x="1366641" y="374448"/>
                        <a:pt x="1332792" y="340598"/>
                        <a:pt x="1291046" y="340598"/>
                      </a:cubicBezTo>
                      <a:close/>
                      <a:moveTo>
                        <a:pt x="1772814" y="378385"/>
                      </a:moveTo>
                      <a:cubicBezTo>
                        <a:pt x="1731069" y="378385"/>
                        <a:pt x="1697219" y="412235"/>
                        <a:pt x="1697219" y="454001"/>
                      </a:cubicBezTo>
                      <a:cubicBezTo>
                        <a:pt x="1697219" y="495746"/>
                        <a:pt x="1731069" y="529596"/>
                        <a:pt x="1772814" y="529596"/>
                      </a:cubicBezTo>
                      <a:cubicBezTo>
                        <a:pt x="1814580" y="529596"/>
                        <a:pt x="1848409" y="495746"/>
                        <a:pt x="1848409" y="454001"/>
                      </a:cubicBezTo>
                      <a:cubicBezTo>
                        <a:pt x="1848409" y="412235"/>
                        <a:pt x="1814580" y="378385"/>
                        <a:pt x="1772814" y="378385"/>
                      </a:cubicBezTo>
                      <a:close/>
                      <a:moveTo>
                        <a:pt x="521099" y="393015"/>
                      </a:moveTo>
                      <a:cubicBezTo>
                        <a:pt x="479333" y="393015"/>
                        <a:pt x="445504" y="426864"/>
                        <a:pt x="445504" y="468630"/>
                      </a:cubicBezTo>
                      <a:cubicBezTo>
                        <a:pt x="445504" y="510376"/>
                        <a:pt x="479333" y="544225"/>
                        <a:pt x="521099" y="544225"/>
                      </a:cubicBezTo>
                      <a:cubicBezTo>
                        <a:pt x="562844" y="544225"/>
                        <a:pt x="596694" y="510376"/>
                        <a:pt x="596694" y="468630"/>
                      </a:cubicBezTo>
                      <a:cubicBezTo>
                        <a:pt x="596694" y="426864"/>
                        <a:pt x="562844" y="393015"/>
                        <a:pt x="521099" y="393015"/>
                      </a:cubicBezTo>
                      <a:close/>
                      <a:moveTo>
                        <a:pt x="1942367" y="393994"/>
                      </a:moveTo>
                      <a:cubicBezTo>
                        <a:pt x="1913354" y="404563"/>
                        <a:pt x="1892624" y="432373"/>
                        <a:pt x="1892624" y="465039"/>
                      </a:cubicBezTo>
                      <a:cubicBezTo>
                        <a:pt x="1892624" y="497705"/>
                        <a:pt x="1913354" y="525536"/>
                        <a:pt x="1942367" y="536084"/>
                      </a:cubicBezTo>
                      <a:close/>
                      <a:moveTo>
                        <a:pt x="318941" y="403584"/>
                      </a:moveTo>
                      <a:cubicBezTo>
                        <a:pt x="277195" y="403584"/>
                        <a:pt x="243346" y="437433"/>
                        <a:pt x="243346" y="479199"/>
                      </a:cubicBezTo>
                      <a:cubicBezTo>
                        <a:pt x="243346" y="520945"/>
                        <a:pt x="277195" y="554794"/>
                        <a:pt x="318941" y="554794"/>
                      </a:cubicBezTo>
                      <a:cubicBezTo>
                        <a:pt x="360707" y="554794"/>
                        <a:pt x="394536" y="520945"/>
                        <a:pt x="394536" y="479199"/>
                      </a:cubicBezTo>
                      <a:cubicBezTo>
                        <a:pt x="394536" y="437433"/>
                        <a:pt x="360707" y="403584"/>
                        <a:pt x="318941" y="403584"/>
                      </a:cubicBezTo>
                      <a:close/>
                      <a:moveTo>
                        <a:pt x="112355" y="432740"/>
                      </a:moveTo>
                      <a:cubicBezTo>
                        <a:pt x="70609" y="432740"/>
                        <a:pt x="36760" y="466590"/>
                        <a:pt x="36760" y="508336"/>
                      </a:cubicBezTo>
                      <a:cubicBezTo>
                        <a:pt x="36760" y="550102"/>
                        <a:pt x="70609" y="583951"/>
                        <a:pt x="112355" y="583951"/>
                      </a:cubicBezTo>
                      <a:cubicBezTo>
                        <a:pt x="154121" y="583951"/>
                        <a:pt x="187950" y="550102"/>
                        <a:pt x="187950" y="508336"/>
                      </a:cubicBezTo>
                      <a:cubicBezTo>
                        <a:pt x="187950" y="466590"/>
                        <a:pt x="154121" y="432740"/>
                        <a:pt x="112355" y="432740"/>
                      </a:cubicBezTo>
                      <a:close/>
                      <a:moveTo>
                        <a:pt x="1454336" y="491380"/>
                      </a:moveTo>
                      <a:cubicBezTo>
                        <a:pt x="1412590" y="491380"/>
                        <a:pt x="1378740" y="525270"/>
                        <a:pt x="1378740" y="567037"/>
                      </a:cubicBezTo>
                      <a:cubicBezTo>
                        <a:pt x="1378740" y="608782"/>
                        <a:pt x="1412590" y="642631"/>
                        <a:pt x="1454336" y="642631"/>
                      </a:cubicBezTo>
                      <a:cubicBezTo>
                        <a:pt x="1496081" y="642631"/>
                        <a:pt x="1529930" y="608782"/>
                        <a:pt x="1529930" y="567037"/>
                      </a:cubicBezTo>
                      <a:cubicBezTo>
                        <a:pt x="1529930" y="525270"/>
                        <a:pt x="1496081" y="491380"/>
                        <a:pt x="1454336" y="491380"/>
                      </a:cubicBezTo>
                      <a:close/>
                      <a:moveTo>
                        <a:pt x="1252545" y="524618"/>
                      </a:moveTo>
                      <a:cubicBezTo>
                        <a:pt x="1210779" y="524618"/>
                        <a:pt x="1176950" y="558467"/>
                        <a:pt x="1176950" y="600233"/>
                      </a:cubicBezTo>
                      <a:cubicBezTo>
                        <a:pt x="1176950" y="641979"/>
                        <a:pt x="1210779" y="675828"/>
                        <a:pt x="1252545" y="675828"/>
                      </a:cubicBezTo>
                      <a:cubicBezTo>
                        <a:pt x="1294290" y="675828"/>
                        <a:pt x="1328140" y="641979"/>
                        <a:pt x="1328140" y="600233"/>
                      </a:cubicBezTo>
                      <a:cubicBezTo>
                        <a:pt x="1328140" y="558467"/>
                        <a:pt x="1294290" y="524618"/>
                        <a:pt x="1252545" y="524618"/>
                      </a:cubicBezTo>
                      <a:close/>
                      <a:moveTo>
                        <a:pt x="1659677" y="535615"/>
                      </a:moveTo>
                      <a:cubicBezTo>
                        <a:pt x="1617931" y="535615"/>
                        <a:pt x="1584081" y="569444"/>
                        <a:pt x="1584081" y="611210"/>
                      </a:cubicBezTo>
                      <a:cubicBezTo>
                        <a:pt x="1584081" y="652956"/>
                        <a:pt x="1617931" y="686805"/>
                        <a:pt x="1659677" y="686805"/>
                      </a:cubicBezTo>
                      <a:cubicBezTo>
                        <a:pt x="1701443" y="686805"/>
                        <a:pt x="1735292" y="652956"/>
                        <a:pt x="1735292" y="611210"/>
                      </a:cubicBezTo>
                      <a:cubicBezTo>
                        <a:pt x="1735292" y="569444"/>
                        <a:pt x="1701443" y="535615"/>
                        <a:pt x="1659677" y="535615"/>
                      </a:cubicBezTo>
                      <a:close/>
                      <a:moveTo>
                        <a:pt x="1047102" y="536146"/>
                      </a:moveTo>
                      <a:cubicBezTo>
                        <a:pt x="1005336" y="536146"/>
                        <a:pt x="971486" y="569995"/>
                        <a:pt x="971486" y="611761"/>
                      </a:cubicBezTo>
                      <a:cubicBezTo>
                        <a:pt x="971486" y="653507"/>
                        <a:pt x="1005336" y="687356"/>
                        <a:pt x="1047102" y="687356"/>
                      </a:cubicBezTo>
                      <a:cubicBezTo>
                        <a:pt x="1088847" y="687356"/>
                        <a:pt x="1122697" y="653507"/>
                        <a:pt x="1122697" y="611761"/>
                      </a:cubicBezTo>
                      <a:cubicBezTo>
                        <a:pt x="1122697" y="569995"/>
                        <a:pt x="1088847" y="536146"/>
                        <a:pt x="1047102" y="536146"/>
                      </a:cubicBezTo>
                      <a:close/>
                      <a:moveTo>
                        <a:pt x="866020" y="541920"/>
                      </a:moveTo>
                      <a:cubicBezTo>
                        <a:pt x="824254" y="541920"/>
                        <a:pt x="790405" y="575769"/>
                        <a:pt x="790405" y="617515"/>
                      </a:cubicBezTo>
                      <a:cubicBezTo>
                        <a:pt x="790405" y="659281"/>
                        <a:pt x="824254" y="693130"/>
                        <a:pt x="866020" y="693130"/>
                      </a:cubicBezTo>
                      <a:cubicBezTo>
                        <a:pt x="907766" y="693130"/>
                        <a:pt x="941615" y="659281"/>
                        <a:pt x="941615" y="617515"/>
                      </a:cubicBezTo>
                      <a:cubicBezTo>
                        <a:pt x="941615" y="575769"/>
                        <a:pt x="907766" y="541920"/>
                        <a:pt x="866020" y="541920"/>
                      </a:cubicBezTo>
                      <a:close/>
                      <a:moveTo>
                        <a:pt x="647091" y="556671"/>
                      </a:moveTo>
                      <a:cubicBezTo>
                        <a:pt x="605345" y="556671"/>
                        <a:pt x="571495" y="590521"/>
                        <a:pt x="571495" y="632287"/>
                      </a:cubicBezTo>
                      <a:cubicBezTo>
                        <a:pt x="571495" y="674032"/>
                        <a:pt x="605345" y="707882"/>
                        <a:pt x="647091" y="707882"/>
                      </a:cubicBezTo>
                      <a:cubicBezTo>
                        <a:pt x="688857" y="707882"/>
                        <a:pt x="722706" y="674032"/>
                        <a:pt x="722706" y="632287"/>
                      </a:cubicBezTo>
                      <a:cubicBezTo>
                        <a:pt x="722706" y="590521"/>
                        <a:pt x="688857" y="556671"/>
                        <a:pt x="647091" y="556671"/>
                      </a:cubicBezTo>
                      <a:close/>
                      <a:moveTo>
                        <a:pt x="1887216" y="585338"/>
                      </a:moveTo>
                      <a:cubicBezTo>
                        <a:pt x="1845471" y="585338"/>
                        <a:pt x="1811622" y="619188"/>
                        <a:pt x="1811622" y="660934"/>
                      </a:cubicBezTo>
                      <a:cubicBezTo>
                        <a:pt x="1811622" y="702700"/>
                        <a:pt x="1845471" y="736549"/>
                        <a:pt x="1887216" y="736549"/>
                      </a:cubicBezTo>
                      <a:cubicBezTo>
                        <a:pt x="1908967" y="736549"/>
                        <a:pt x="1928574" y="727326"/>
                        <a:pt x="1942367" y="712616"/>
                      </a:cubicBezTo>
                      <a:lnTo>
                        <a:pt x="1942367" y="609272"/>
                      </a:lnTo>
                      <a:cubicBezTo>
                        <a:pt x="1928574" y="594561"/>
                        <a:pt x="1908967" y="585338"/>
                        <a:pt x="1887216" y="585338"/>
                      </a:cubicBezTo>
                      <a:close/>
                      <a:moveTo>
                        <a:pt x="442096" y="602947"/>
                      </a:moveTo>
                      <a:cubicBezTo>
                        <a:pt x="400330" y="602947"/>
                        <a:pt x="366481" y="636796"/>
                        <a:pt x="366481" y="678542"/>
                      </a:cubicBezTo>
                      <a:cubicBezTo>
                        <a:pt x="366481" y="720308"/>
                        <a:pt x="400330" y="754157"/>
                        <a:pt x="442096" y="754157"/>
                      </a:cubicBezTo>
                      <a:cubicBezTo>
                        <a:pt x="483842" y="754157"/>
                        <a:pt x="517691" y="720308"/>
                        <a:pt x="517691" y="678542"/>
                      </a:cubicBezTo>
                      <a:cubicBezTo>
                        <a:pt x="517691" y="636796"/>
                        <a:pt x="483842" y="602947"/>
                        <a:pt x="442096" y="602947"/>
                      </a:cubicBezTo>
                      <a:close/>
                      <a:moveTo>
                        <a:pt x="239693" y="611883"/>
                      </a:moveTo>
                      <a:cubicBezTo>
                        <a:pt x="197948" y="611883"/>
                        <a:pt x="164098" y="645733"/>
                        <a:pt x="164098" y="687478"/>
                      </a:cubicBezTo>
                      <a:cubicBezTo>
                        <a:pt x="164098" y="729224"/>
                        <a:pt x="197948" y="763073"/>
                        <a:pt x="239693" y="763073"/>
                      </a:cubicBezTo>
                      <a:cubicBezTo>
                        <a:pt x="281460" y="763073"/>
                        <a:pt x="315309" y="729224"/>
                        <a:pt x="315309" y="687478"/>
                      </a:cubicBezTo>
                      <a:cubicBezTo>
                        <a:pt x="315309" y="645733"/>
                        <a:pt x="281460" y="611883"/>
                        <a:pt x="239693" y="611883"/>
                      </a:cubicBezTo>
                      <a:close/>
                      <a:moveTo>
                        <a:pt x="-823" y="627655"/>
                      </a:moveTo>
                      <a:lnTo>
                        <a:pt x="-823" y="778866"/>
                      </a:lnTo>
                      <a:cubicBezTo>
                        <a:pt x="-721" y="778866"/>
                        <a:pt x="-640" y="778866"/>
                        <a:pt x="-538" y="778866"/>
                      </a:cubicBezTo>
                      <a:cubicBezTo>
                        <a:pt x="41228" y="778866"/>
                        <a:pt x="75078" y="745016"/>
                        <a:pt x="75078" y="703271"/>
                      </a:cubicBezTo>
                      <a:cubicBezTo>
                        <a:pt x="75078" y="661505"/>
                        <a:pt x="41228" y="627655"/>
                        <a:pt x="-538" y="627655"/>
                      </a:cubicBezTo>
                      <a:cubicBezTo>
                        <a:pt x="-640" y="627655"/>
                        <a:pt x="-742" y="627655"/>
                        <a:pt x="-823" y="627655"/>
                      </a:cubicBezTo>
                      <a:close/>
                      <a:moveTo>
                        <a:pt x="788161" y="711412"/>
                      </a:moveTo>
                      <a:cubicBezTo>
                        <a:pt x="746415" y="711412"/>
                        <a:pt x="712565" y="745261"/>
                        <a:pt x="712565" y="787007"/>
                      </a:cubicBezTo>
                      <a:cubicBezTo>
                        <a:pt x="712565" y="828753"/>
                        <a:pt x="746415" y="862602"/>
                        <a:pt x="788161" y="862602"/>
                      </a:cubicBezTo>
                      <a:cubicBezTo>
                        <a:pt x="829927" y="862602"/>
                        <a:pt x="863776" y="828753"/>
                        <a:pt x="863776" y="787007"/>
                      </a:cubicBezTo>
                      <a:cubicBezTo>
                        <a:pt x="863776" y="745261"/>
                        <a:pt x="829927" y="711412"/>
                        <a:pt x="788161" y="711412"/>
                      </a:cubicBezTo>
                      <a:close/>
                      <a:moveTo>
                        <a:pt x="1560087" y="711697"/>
                      </a:moveTo>
                      <a:cubicBezTo>
                        <a:pt x="1518341" y="711697"/>
                        <a:pt x="1484492" y="745547"/>
                        <a:pt x="1484492" y="787313"/>
                      </a:cubicBezTo>
                      <a:cubicBezTo>
                        <a:pt x="1484492" y="829058"/>
                        <a:pt x="1518341" y="862908"/>
                        <a:pt x="1560087" y="862908"/>
                      </a:cubicBezTo>
                      <a:cubicBezTo>
                        <a:pt x="1601853" y="862908"/>
                        <a:pt x="1635702" y="829058"/>
                        <a:pt x="1635702" y="787313"/>
                      </a:cubicBezTo>
                      <a:cubicBezTo>
                        <a:pt x="1635702" y="745547"/>
                        <a:pt x="1601853" y="711697"/>
                        <a:pt x="1560087" y="711697"/>
                      </a:cubicBezTo>
                      <a:close/>
                      <a:moveTo>
                        <a:pt x="1357521" y="723491"/>
                      </a:moveTo>
                      <a:cubicBezTo>
                        <a:pt x="1315755" y="723491"/>
                        <a:pt x="1281926" y="757340"/>
                        <a:pt x="1281926" y="799086"/>
                      </a:cubicBezTo>
                      <a:cubicBezTo>
                        <a:pt x="1281926" y="840852"/>
                        <a:pt x="1315755" y="874701"/>
                        <a:pt x="1357521" y="874701"/>
                      </a:cubicBezTo>
                      <a:cubicBezTo>
                        <a:pt x="1399266" y="874701"/>
                        <a:pt x="1433116" y="840852"/>
                        <a:pt x="1433116" y="799086"/>
                      </a:cubicBezTo>
                      <a:cubicBezTo>
                        <a:pt x="1433116" y="757340"/>
                        <a:pt x="1399266" y="723491"/>
                        <a:pt x="1357521" y="723491"/>
                      </a:cubicBezTo>
                      <a:close/>
                      <a:moveTo>
                        <a:pt x="984361" y="729673"/>
                      </a:moveTo>
                      <a:cubicBezTo>
                        <a:pt x="942615" y="729673"/>
                        <a:pt x="908766" y="763522"/>
                        <a:pt x="908766" y="805289"/>
                      </a:cubicBezTo>
                      <a:cubicBezTo>
                        <a:pt x="908766" y="847034"/>
                        <a:pt x="942615" y="880883"/>
                        <a:pt x="984361" y="880883"/>
                      </a:cubicBezTo>
                      <a:cubicBezTo>
                        <a:pt x="1026127" y="880883"/>
                        <a:pt x="1059976" y="847034"/>
                        <a:pt x="1059976" y="805289"/>
                      </a:cubicBezTo>
                      <a:cubicBezTo>
                        <a:pt x="1059976" y="763522"/>
                        <a:pt x="1026127" y="729673"/>
                        <a:pt x="984361" y="729673"/>
                      </a:cubicBezTo>
                      <a:close/>
                      <a:moveTo>
                        <a:pt x="1172012" y="737447"/>
                      </a:moveTo>
                      <a:cubicBezTo>
                        <a:pt x="1130246" y="737447"/>
                        <a:pt x="1096396" y="771296"/>
                        <a:pt x="1096396" y="813062"/>
                      </a:cubicBezTo>
                      <a:cubicBezTo>
                        <a:pt x="1096396" y="854808"/>
                        <a:pt x="1130246" y="888657"/>
                        <a:pt x="1172012" y="888657"/>
                      </a:cubicBezTo>
                      <a:cubicBezTo>
                        <a:pt x="1213758" y="888657"/>
                        <a:pt x="1247607" y="854808"/>
                        <a:pt x="1247607" y="813062"/>
                      </a:cubicBezTo>
                      <a:cubicBezTo>
                        <a:pt x="1247607" y="771296"/>
                        <a:pt x="1213758" y="737447"/>
                        <a:pt x="1172012" y="737447"/>
                      </a:cubicBezTo>
                      <a:close/>
                      <a:moveTo>
                        <a:pt x="1764306" y="745282"/>
                      </a:moveTo>
                      <a:cubicBezTo>
                        <a:pt x="1722560" y="745282"/>
                        <a:pt x="1688711" y="779131"/>
                        <a:pt x="1688711" y="820897"/>
                      </a:cubicBezTo>
                      <a:cubicBezTo>
                        <a:pt x="1688711" y="862643"/>
                        <a:pt x="1722560" y="896492"/>
                        <a:pt x="1764306" y="896492"/>
                      </a:cubicBezTo>
                      <a:cubicBezTo>
                        <a:pt x="1806072" y="896492"/>
                        <a:pt x="1839921" y="862643"/>
                        <a:pt x="1839921" y="820897"/>
                      </a:cubicBezTo>
                      <a:cubicBezTo>
                        <a:pt x="1839921" y="779131"/>
                        <a:pt x="1806072" y="745282"/>
                        <a:pt x="1764306" y="745282"/>
                      </a:cubicBezTo>
                      <a:close/>
                      <a:moveTo>
                        <a:pt x="580187" y="748995"/>
                      </a:moveTo>
                      <a:cubicBezTo>
                        <a:pt x="538421" y="748995"/>
                        <a:pt x="504511" y="782845"/>
                        <a:pt x="504511" y="824590"/>
                      </a:cubicBezTo>
                      <a:cubicBezTo>
                        <a:pt x="504511" y="866356"/>
                        <a:pt x="538421" y="900205"/>
                        <a:pt x="580187" y="900205"/>
                      </a:cubicBezTo>
                      <a:cubicBezTo>
                        <a:pt x="621933" y="900205"/>
                        <a:pt x="655782" y="866356"/>
                        <a:pt x="655782" y="824590"/>
                      </a:cubicBezTo>
                      <a:cubicBezTo>
                        <a:pt x="655782" y="782845"/>
                        <a:pt x="621933" y="748995"/>
                        <a:pt x="580187" y="748995"/>
                      </a:cubicBezTo>
                      <a:close/>
                      <a:moveTo>
                        <a:pt x="167608" y="781906"/>
                      </a:moveTo>
                      <a:cubicBezTo>
                        <a:pt x="125862" y="781906"/>
                        <a:pt x="92013" y="815755"/>
                        <a:pt x="92013" y="857501"/>
                      </a:cubicBezTo>
                      <a:cubicBezTo>
                        <a:pt x="92013" y="899267"/>
                        <a:pt x="125862" y="933116"/>
                        <a:pt x="167608" y="933116"/>
                      </a:cubicBezTo>
                      <a:cubicBezTo>
                        <a:pt x="209374" y="933116"/>
                        <a:pt x="243223" y="899267"/>
                        <a:pt x="243223" y="857501"/>
                      </a:cubicBezTo>
                      <a:cubicBezTo>
                        <a:pt x="243223" y="815755"/>
                        <a:pt x="209374" y="781906"/>
                        <a:pt x="167608" y="781906"/>
                      </a:cubicBezTo>
                      <a:close/>
                      <a:moveTo>
                        <a:pt x="386293" y="816510"/>
                      </a:moveTo>
                      <a:cubicBezTo>
                        <a:pt x="344527" y="816510"/>
                        <a:pt x="310677" y="850360"/>
                        <a:pt x="310677" y="892126"/>
                      </a:cubicBezTo>
                      <a:cubicBezTo>
                        <a:pt x="310677" y="933871"/>
                        <a:pt x="344527" y="967721"/>
                        <a:pt x="386293" y="967721"/>
                      </a:cubicBezTo>
                      <a:cubicBezTo>
                        <a:pt x="428038" y="967721"/>
                        <a:pt x="461888" y="933871"/>
                        <a:pt x="461888" y="892126"/>
                      </a:cubicBezTo>
                      <a:cubicBezTo>
                        <a:pt x="461888" y="850360"/>
                        <a:pt x="428038" y="816510"/>
                        <a:pt x="386293" y="816510"/>
                      </a:cubicBezTo>
                      <a:close/>
                      <a:moveTo>
                        <a:pt x="1942367" y="825202"/>
                      </a:moveTo>
                      <a:cubicBezTo>
                        <a:pt x="1920780" y="838526"/>
                        <a:pt x="1906417" y="862357"/>
                        <a:pt x="1906417" y="889575"/>
                      </a:cubicBezTo>
                      <a:cubicBezTo>
                        <a:pt x="1906417" y="916794"/>
                        <a:pt x="1920780" y="940625"/>
                        <a:pt x="1942367" y="953949"/>
                      </a:cubicBezTo>
                      <a:close/>
                      <a:moveTo>
                        <a:pt x="735948" y="876027"/>
                      </a:moveTo>
                      <a:cubicBezTo>
                        <a:pt x="694182" y="876027"/>
                        <a:pt x="660332" y="909877"/>
                        <a:pt x="660332" y="951622"/>
                      </a:cubicBezTo>
                      <a:cubicBezTo>
                        <a:pt x="660332" y="993388"/>
                        <a:pt x="694182" y="1027238"/>
                        <a:pt x="735948" y="1027238"/>
                      </a:cubicBezTo>
                      <a:cubicBezTo>
                        <a:pt x="777694" y="1027238"/>
                        <a:pt x="811543" y="993388"/>
                        <a:pt x="811543" y="951622"/>
                      </a:cubicBezTo>
                      <a:cubicBezTo>
                        <a:pt x="811543" y="909877"/>
                        <a:pt x="777694" y="876027"/>
                        <a:pt x="735948" y="876027"/>
                      </a:cubicBezTo>
                      <a:close/>
                      <a:moveTo>
                        <a:pt x="1454315" y="879680"/>
                      </a:moveTo>
                      <a:cubicBezTo>
                        <a:pt x="1412570" y="879680"/>
                        <a:pt x="1378720" y="913529"/>
                        <a:pt x="1378720" y="955275"/>
                      </a:cubicBezTo>
                      <a:cubicBezTo>
                        <a:pt x="1378720" y="997020"/>
                        <a:pt x="1412570" y="1030870"/>
                        <a:pt x="1454315" y="1030870"/>
                      </a:cubicBezTo>
                      <a:cubicBezTo>
                        <a:pt x="1496061" y="1030870"/>
                        <a:pt x="1529910" y="997020"/>
                        <a:pt x="1529910" y="955275"/>
                      </a:cubicBezTo>
                      <a:cubicBezTo>
                        <a:pt x="1529910" y="913529"/>
                        <a:pt x="1496061" y="879680"/>
                        <a:pt x="1454315" y="879680"/>
                      </a:cubicBezTo>
                      <a:close/>
                      <a:moveTo>
                        <a:pt x="907358" y="896186"/>
                      </a:moveTo>
                      <a:cubicBezTo>
                        <a:pt x="865612" y="896186"/>
                        <a:pt x="831763" y="930035"/>
                        <a:pt x="831763" y="971802"/>
                      </a:cubicBezTo>
                      <a:cubicBezTo>
                        <a:pt x="831763" y="1013547"/>
                        <a:pt x="865612" y="1047397"/>
                        <a:pt x="907358" y="1047397"/>
                      </a:cubicBezTo>
                      <a:cubicBezTo>
                        <a:pt x="949124" y="1047397"/>
                        <a:pt x="982973" y="1013547"/>
                        <a:pt x="982973" y="971802"/>
                      </a:cubicBezTo>
                      <a:cubicBezTo>
                        <a:pt x="982973" y="930035"/>
                        <a:pt x="949124" y="896186"/>
                        <a:pt x="907358" y="896186"/>
                      </a:cubicBezTo>
                      <a:close/>
                      <a:moveTo>
                        <a:pt x="1632050" y="931831"/>
                      </a:moveTo>
                      <a:cubicBezTo>
                        <a:pt x="1590305" y="931831"/>
                        <a:pt x="1556455" y="965681"/>
                        <a:pt x="1556455" y="1007447"/>
                      </a:cubicBezTo>
                      <a:cubicBezTo>
                        <a:pt x="1556455" y="1049192"/>
                        <a:pt x="1590305" y="1083041"/>
                        <a:pt x="1632050" y="1083041"/>
                      </a:cubicBezTo>
                      <a:cubicBezTo>
                        <a:pt x="1673816" y="1083041"/>
                        <a:pt x="1707666" y="1049192"/>
                        <a:pt x="1707666" y="1007447"/>
                      </a:cubicBezTo>
                      <a:cubicBezTo>
                        <a:pt x="1707666" y="965681"/>
                        <a:pt x="1673816" y="931831"/>
                        <a:pt x="1632050" y="931831"/>
                      </a:cubicBezTo>
                      <a:close/>
                      <a:moveTo>
                        <a:pt x="1819946" y="932137"/>
                      </a:moveTo>
                      <a:cubicBezTo>
                        <a:pt x="1778180" y="932137"/>
                        <a:pt x="1744331" y="965986"/>
                        <a:pt x="1744331" y="1007732"/>
                      </a:cubicBezTo>
                      <a:cubicBezTo>
                        <a:pt x="1744331" y="1049498"/>
                        <a:pt x="1778180" y="1083348"/>
                        <a:pt x="1819946" y="1083348"/>
                      </a:cubicBezTo>
                      <a:cubicBezTo>
                        <a:pt x="1861692" y="1083348"/>
                        <a:pt x="1895541" y="1049498"/>
                        <a:pt x="1895541" y="1007732"/>
                      </a:cubicBezTo>
                      <a:cubicBezTo>
                        <a:pt x="1895541" y="965986"/>
                        <a:pt x="1861692" y="932137"/>
                        <a:pt x="1819946" y="932137"/>
                      </a:cubicBezTo>
                      <a:close/>
                      <a:moveTo>
                        <a:pt x="1286170" y="935300"/>
                      </a:moveTo>
                      <a:cubicBezTo>
                        <a:pt x="1244404" y="935300"/>
                        <a:pt x="1210575" y="969149"/>
                        <a:pt x="1210575" y="1010895"/>
                      </a:cubicBezTo>
                      <a:cubicBezTo>
                        <a:pt x="1210575" y="1052661"/>
                        <a:pt x="1244404" y="1086510"/>
                        <a:pt x="1286170" y="1086510"/>
                      </a:cubicBezTo>
                      <a:cubicBezTo>
                        <a:pt x="1327915" y="1086510"/>
                        <a:pt x="1361765" y="1052661"/>
                        <a:pt x="1361765" y="1010895"/>
                      </a:cubicBezTo>
                      <a:cubicBezTo>
                        <a:pt x="1361765" y="969149"/>
                        <a:pt x="1327915" y="935300"/>
                        <a:pt x="1286170" y="935300"/>
                      </a:cubicBezTo>
                      <a:close/>
                      <a:moveTo>
                        <a:pt x="54797" y="946583"/>
                      </a:moveTo>
                      <a:cubicBezTo>
                        <a:pt x="32802" y="946583"/>
                        <a:pt x="12990" y="956009"/>
                        <a:pt x="-823" y="971006"/>
                      </a:cubicBezTo>
                      <a:lnTo>
                        <a:pt x="-823" y="1073391"/>
                      </a:lnTo>
                      <a:cubicBezTo>
                        <a:pt x="12990" y="1088387"/>
                        <a:pt x="32802" y="1097793"/>
                        <a:pt x="54797" y="1097793"/>
                      </a:cubicBezTo>
                      <a:cubicBezTo>
                        <a:pt x="96542" y="1097793"/>
                        <a:pt x="130392" y="1063944"/>
                        <a:pt x="130392" y="1022198"/>
                      </a:cubicBezTo>
                      <a:cubicBezTo>
                        <a:pt x="130392" y="980432"/>
                        <a:pt x="96542" y="946583"/>
                        <a:pt x="54797" y="946583"/>
                      </a:cubicBezTo>
                      <a:close/>
                      <a:moveTo>
                        <a:pt x="1099192" y="948052"/>
                      </a:moveTo>
                      <a:cubicBezTo>
                        <a:pt x="1057446" y="948052"/>
                        <a:pt x="1023597" y="981901"/>
                        <a:pt x="1023597" y="1023647"/>
                      </a:cubicBezTo>
                      <a:cubicBezTo>
                        <a:pt x="1023597" y="1065413"/>
                        <a:pt x="1057446" y="1099262"/>
                        <a:pt x="1099192" y="1099262"/>
                      </a:cubicBezTo>
                      <a:cubicBezTo>
                        <a:pt x="1140958" y="1099262"/>
                        <a:pt x="1174807" y="1065413"/>
                        <a:pt x="1174807" y="1023647"/>
                      </a:cubicBezTo>
                      <a:cubicBezTo>
                        <a:pt x="1174807" y="981901"/>
                        <a:pt x="1140958" y="948052"/>
                        <a:pt x="1099192" y="948052"/>
                      </a:cubicBezTo>
                      <a:close/>
                      <a:moveTo>
                        <a:pt x="595184" y="954601"/>
                      </a:moveTo>
                      <a:cubicBezTo>
                        <a:pt x="553418" y="954601"/>
                        <a:pt x="519569" y="988451"/>
                        <a:pt x="519569" y="1030217"/>
                      </a:cubicBezTo>
                      <a:cubicBezTo>
                        <a:pt x="519569" y="1071962"/>
                        <a:pt x="553418" y="1105812"/>
                        <a:pt x="595184" y="1105812"/>
                      </a:cubicBezTo>
                      <a:cubicBezTo>
                        <a:pt x="636930" y="1105812"/>
                        <a:pt x="670779" y="1071962"/>
                        <a:pt x="670779" y="1030217"/>
                      </a:cubicBezTo>
                      <a:cubicBezTo>
                        <a:pt x="670779" y="988451"/>
                        <a:pt x="636930" y="954601"/>
                        <a:pt x="595184" y="954601"/>
                      </a:cubicBezTo>
                      <a:close/>
                      <a:moveTo>
                        <a:pt x="227982" y="997306"/>
                      </a:moveTo>
                      <a:cubicBezTo>
                        <a:pt x="186216" y="997306"/>
                        <a:pt x="152366" y="1031135"/>
                        <a:pt x="152366" y="1072901"/>
                      </a:cubicBezTo>
                      <a:cubicBezTo>
                        <a:pt x="152366" y="1114647"/>
                        <a:pt x="186216" y="1148496"/>
                        <a:pt x="227982" y="1148496"/>
                      </a:cubicBezTo>
                      <a:cubicBezTo>
                        <a:pt x="269728" y="1148496"/>
                        <a:pt x="303577" y="1114647"/>
                        <a:pt x="303577" y="1072901"/>
                      </a:cubicBezTo>
                      <a:cubicBezTo>
                        <a:pt x="303577" y="1031135"/>
                        <a:pt x="269728" y="997306"/>
                        <a:pt x="227982" y="997306"/>
                      </a:cubicBezTo>
                      <a:close/>
                      <a:moveTo>
                        <a:pt x="421142" y="1017159"/>
                      </a:moveTo>
                      <a:cubicBezTo>
                        <a:pt x="379396" y="1017159"/>
                        <a:pt x="345547" y="1051008"/>
                        <a:pt x="345547" y="1092754"/>
                      </a:cubicBezTo>
                      <a:cubicBezTo>
                        <a:pt x="345547" y="1134520"/>
                        <a:pt x="379396" y="1168349"/>
                        <a:pt x="421142" y="1168349"/>
                      </a:cubicBezTo>
                      <a:cubicBezTo>
                        <a:pt x="462888" y="1168349"/>
                        <a:pt x="496737" y="1134520"/>
                        <a:pt x="496737" y="1092754"/>
                      </a:cubicBezTo>
                      <a:cubicBezTo>
                        <a:pt x="496737" y="1051008"/>
                        <a:pt x="462888" y="1017159"/>
                        <a:pt x="421142" y="1017159"/>
                      </a:cubicBezTo>
                      <a:close/>
                      <a:moveTo>
                        <a:pt x="1942367" y="1069677"/>
                      </a:moveTo>
                      <a:cubicBezTo>
                        <a:pt x="1911395" y="1079145"/>
                        <a:pt x="1888869" y="1107934"/>
                        <a:pt x="1888869" y="1142008"/>
                      </a:cubicBezTo>
                      <a:cubicBezTo>
                        <a:pt x="1888869" y="1176061"/>
                        <a:pt x="1911395" y="1204871"/>
                        <a:pt x="1942367" y="1214318"/>
                      </a:cubicBezTo>
                      <a:close/>
                      <a:moveTo>
                        <a:pt x="785549" y="1073207"/>
                      </a:moveTo>
                      <a:cubicBezTo>
                        <a:pt x="743803" y="1073207"/>
                        <a:pt x="709954" y="1107056"/>
                        <a:pt x="709954" y="1148802"/>
                      </a:cubicBezTo>
                      <a:cubicBezTo>
                        <a:pt x="709954" y="1190568"/>
                        <a:pt x="743803" y="1224397"/>
                        <a:pt x="785549" y="1224397"/>
                      </a:cubicBezTo>
                      <a:cubicBezTo>
                        <a:pt x="827315" y="1224397"/>
                        <a:pt x="861164" y="1190568"/>
                        <a:pt x="861164" y="1148802"/>
                      </a:cubicBezTo>
                      <a:cubicBezTo>
                        <a:pt x="861164" y="1107056"/>
                        <a:pt x="827315" y="1073207"/>
                        <a:pt x="785549" y="1073207"/>
                      </a:cubicBezTo>
                      <a:close/>
                      <a:moveTo>
                        <a:pt x="1002030" y="1094998"/>
                      </a:moveTo>
                      <a:cubicBezTo>
                        <a:pt x="960285" y="1094998"/>
                        <a:pt x="926435" y="1128847"/>
                        <a:pt x="926435" y="1170613"/>
                      </a:cubicBezTo>
                      <a:cubicBezTo>
                        <a:pt x="926435" y="1212359"/>
                        <a:pt x="960285" y="1246209"/>
                        <a:pt x="1002030" y="1246209"/>
                      </a:cubicBezTo>
                      <a:cubicBezTo>
                        <a:pt x="1043796" y="1246209"/>
                        <a:pt x="1077646" y="1212359"/>
                        <a:pt x="1077646" y="1170613"/>
                      </a:cubicBezTo>
                      <a:cubicBezTo>
                        <a:pt x="1077646" y="1128847"/>
                        <a:pt x="1043796" y="1094998"/>
                        <a:pt x="1002030" y="1094998"/>
                      </a:cubicBezTo>
                      <a:close/>
                      <a:moveTo>
                        <a:pt x="1472597" y="1101323"/>
                      </a:moveTo>
                      <a:cubicBezTo>
                        <a:pt x="1430831" y="1101323"/>
                        <a:pt x="1396981" y="1135173"/>
                        <a:pt x="1396981" y="1176918"/>
                      </a:cubicBezTo>
                      <a:cubicBezTo>
                        <a:pt x="1396981" y="1218684"/>
                        <a:pt x="1430831" y="1252513"/>
                        <a:pt x="1472597" y="1252513"/>
                      </a:cubicBezTo>
                      <a:cubicBezTo>
                        <a:pt x="1514342" y="1252513"/>
                        <a:pt x="1548192" y="1218684"/>
                        <a:pt x="1548192" y="1176918"/>
                      </a:cubicBezTo>
                      <a:cubicBezTo>
                        <a:pt x="1548192" y="1135173"/>
                        <a:pt x="1514342" y="1101323"/>
                        <a:pt x="1472597" y="1101323"/>
                      </a:cubicBezTo>
                      <a:close/>
                      <a:moveTo>
                        <a:pt x="1719316" y="1117054"/>
                      </a:moveTo>
                      <a:cubicBezTo>
                        <a:pt x="1677571" y="1117054"/>
                        <a:pt x="1643721" y="1150883"/>
                        <a:pt x="1643721" y="1192649"/>
                      </a:cubicBezTo>
                      <a:cubicBezTo>
                        <a:pt x="1643721" y="1234395"/>
                        <a:pt x="1677571" y="1268244"/>
                        <a:pt x="1719316" y="1268244"/>
                      </a:cubicBezTo>
                      <a:cubicBezTo>
                        <a:pt x="1761062" y="1268244"/>
                        <a:pt x="1794911" y="1234395"/>
                        <a:pt x="1794911" y="1192649"/>
                      </a:cubicBezTo>
                      <a:cubicBezTo>
                        <a:pt x="1794911" y="1150883"/>
                        <a:pt x="1761062" y="1117054"/>
                        <a:pt x="1719316" y="1117054"/>
                      </a:cubicBezTo>
                      <a:close/>
                      <a:moveTo>
                        <a:pt x="590756" y="1124338"/>
                      </a:moveTo>
                      <a:cubicBezTo>
                        <a:pt x="548991" y="1124338"/>
                        <a:pt x="515141" y="1158188"/>
                        <a:pt x="515141" y="1199933"/>
                      </a:cubicBezTo>
                      <a:cubicBezTo>
                        <a:pt x="515141" y="1241699"/>
                        <a:pt x="548991" y="1275528"/>
                        <a:pt x="590756" y="1275528"/>
                      </a:cubicBezTo>
                      <a:cubicBezTo>
                        <a:pt x="632502" y="1275528"/>
                        <a:pt x="666351" y="1241699"/>
                        <a:pt x="666351" y="1199933"/>
                      </a:cubicBezTo>
                      <a:cubicBezTo>
                        <a:pt x="666351" y="1158188"/>
                        <a:pt x="632502" y="1124338"/>
                        <a:pt x="590756" y="1124338"/>
                      </a:cubicBezTo>
                      <a:close/>
                      <a:moveTo>
                        <a:pt x="1221368" y="1150863"/>
                      </a:moveTo>
                      <a:cubicBezTo>
                        <a:pt x="1179623" y="1150863"/>
                        <a:pt x="1145773" y="1184712"/>
                        <a:pt x="1145773" y="1226478"/>
                      </a:cubicBezTo>
                      <a:cubicBezTo>
                        <a:pt x="1145773" y="1268224"/>
                        <a:pt x="1179623" y="1302073"/>
                        <a:pt x="1221368" y="1302073"/>
                      </a:cubicBezTo>
                      <a:cubicBezTo>
                        <a:pt x="1263134" y="1302073"/>
                        <a:pt x="1296984" y="1268224"/>
                        <a:pt x="1296984" y="1226478"/>
                      </a:cubicBezTo>
                      <a:cubicBezTo>
                        <a:pt x="1296984" y="1184712"/>
                        <a:pt x="1263134" y="1150863"/>
                        <a:pt x="1221368" y="1150863"/>
                      </a:cubicBezTo>
                      <a:close/>
                      <a:moveTo>
                        <a:pt x="429222" y="1193506"/>
                      </a:moveTo>
                      <a:cubicBezTo>
                        <a:pt x="387456" y="1193506"/>
                        <a:pt x="353627" y="1227356"/>
                        <a:pt x="353627" y="1269101"/>
                      </a:cubicBezTo>
                      <a:cubicBezTo>
                        <a:pt x="353627" y="1310847"/>
                        <a:pt x="387456" y="1344696"/>
                        <a:pt x="429222" y="1344696"/>
                      </a:cubicBezTo>
                      <a:cubicBezTo>
                        <a:pt x="470967" y="1344696"/>
                        <a:pt x="504817" y="1310847"/>
                        <a:pt x="504817" y="1269101"/>
                      </a:cubicBezTo>
                      <a:cubicBezTo>
                        <a:pt x="504817" y="1227356"/>
                        <a:pt x="470967" y="1193506"/>
                        <a:pt x="429222" y="11935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1" name="Google Shape;281;p13"/>
                <p:cNvSpPr/>
                <p:nvPr/>
              </p:nvSpPr>
              <p:spPr>
                <a:xfrm>
                  <a:off x="6164906" y="4571532"/>
                  <a:ext cx="2038311" cy="2038311"/>
                </a:xfrm>
                <a:custGeom>
                  <a:rect b="b" l="l" r="r" t="t"/>
                  <a:pathLst>
                    <a:path extrusionOk="0" h="2038311" w="2038311">
                      <a:moveTo>
                        <a:pt x="-823" y="-623"/>
                      </a:moveTo>
                      <a:lnTo>
                        <a:pt x="2037488" y="-623"/>
                      </a:lnTo>
                      <a:lnTo>
                        <a:pt x="2037488" y="2037689"/>
                      </a:lnTo>
                      <a:lnTo>
                        <a:pt x="-823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2" name="Google Shape;282;p13"/>
                <p:cNvSpPr/>
                <p:nvPr/>
              </p:nvSpPr>
              <p:spPr>
                <a:xfrm>
                  <a:off x="6212467" y="4619092"/>
                  <a:ext cx="1943190" cy="1943190"/>
                </a:xfrm>
                <a:custGeom>
                  <a:rect b="b" l="l" r="r" t="t"/>
                  <a:pathLst>
                    <a:path extrusionOk="0" h="1943190" w="1943190">
                      <a:moveTo>
                        <a:pt x="-823" y="-623"/>
                      </a:moveTo>
                      <a:lnTo>
                        <a:pt x="1942367" y="-623"/>
                      </a:lnTo>
                      <a:lnTo>
                        <a:pt x="1942367" y="1942568"/>
                      </a:lnTo>
                      <a:lnTo>
                        <a:pt x="-823" y="1942568"/>
                      </a:lnTo>
                      <a:close/>
                    </a:path>
                  </a:pathLst>
                </a:custGeom>
                <a:solidFill>
                  <a:srgbClr val="F6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3" name="Google Shape;283;p13"/>
                <p:cNvSpPr/>
                <p:nvPr/>
              </p:nvSpPr>
              <p:spPr>
                <a:xfrm>
                  <a:off x="6212467" y="5920164"/>
                  <a:ext cx="1943190" cy="642119"/>
                </a:xfrm>
                <a:custGeom>
                  <a:rect b="b" l="l" r="r" t="t"/>
                  <a:pathLst>
                    <a:path extrusionOk="0" h="642119" w="1943190">
                      <a:moveTo>
                        <a:pt x="-823" y="-828"/>
                      </a:moveTo>
                      <a:lnTo>
                        <a:pt x="1942367" y="-828"/>
                      </a:lnTo>
                      <a:lnTo>
                        <a:pt x="1942367" y="641292"/>
                      </a:lnTo>
                      <a:lnTo>
                        <a:pt x="-823" y="641292"/>
                      </a:lnTo>
                      <a:close/>
                    </a:path>
                  </a:pathLst>
                </a:custGeom>
                <a:solidFill>
                  <a:srgbClr val="DAC6C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84" name="Google Shape;284;p13"/>
                <p:cNvGrpSpPr/>
                <p:nvPr/>
              </p:nvGrpSpPr>
              <p:grpSpPr>
                <a:xfrm>
                  <a:off x="6619154" y="4782097"/>
                  <a:ext cx="1129804" cy="1638384"/>
                  <a:chOff x="6619154" y="4782097"/>
                  <a:chExt cx="1129804" cy="1638384"/>
                </a:xfrm>
              </p:grpSpPr>
              <p:grpSp>
                <p:nvGrpSpPr>
                  <p:cNvPr id="285" name="Google Shape;285;p13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grpSp>
                  <p:nvGrpSpPr>
                    <p:cNvPr id="286" name="Google Shape;286;p13"/>
                    <p:cNvGrpSpPr/>
                    <p:nvPr/>
                  </p:nvGrpSpPr>
                  <p:grpSpPr>
                    <a:xfrm>
                      <a:off x="6801636" y="4782097"/>
                      <a:ext cx="764847" cy="411698"/>
                      <a:chOff x="6801636" y="4782097"/>
                      <a:chExt cx="764847" cy="411698"/>
                    </a:xfrm>
                  </p:grpSpPr>
                  <p:sp>
                    <p:nvSpPr>
                      <p:cNvPr id="287" name="Google Shape;287;p13"/>
                      <p:cNvSpPr/>
                      <p:nvPr/>
                    </p:nvSpPr>
                    <p:spPr>
                      <a:xfrm>
                        <a:off x="7060878" y="4782097"/>
                        <a:ext cx="246350" cy="411698"/>
                      </a:xfrm>
                      <a:custGeom>
                        <a:rect b="b" l="l" r="r" t="t"/>
                        <a:pathLst>
                          <a:path extrusionOk="0" h="411698" w="246350">
                            <a:moveTo>
                              <a:pt x="18406" y="40968"/>
                            </a:moveTo>
                            <a:cubicBezTo>
                              <a:pt x="60278" y="-14241"/>
                              <a:pt x="184432" y="-14241"/>
                              <a:pt x="226282" y="40968"/>
                            </a:cubicBezTo>
                            <a:cubicBezTo>
                              <a:pt x="303734" y="143145"/>
                              <a:pt x="122355" y="411259"/>
                              <a:pt x="122355" y="411259"/>
                            </a:cubicBezTo>
                            <a:cubicBezTo>
                              <a:pt x="122355" y="411259"/>
                              <a:pt x="-59025" y="143145"/>
                              <a:pt x="18406" y="4096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288" name="Google Shape;288;p13"/>
                      <p:cNvSpPr/>
                      <p:nvPr/>
                    </p:nvSpPr>
                    <p:spPr>
                      <a:xfrm>
                        <a:off x="7187405" y="4915830"/>
                        <a:ext cx="379078" cy="277603"/>
                      </a:xfrm>
                      <a:custGeom>
                        <a:rect b="b" l="l" r="r" t="t"/>
                        <a:pathLst>
                          <a:path extrusionOk="0" h="277603" w="379078">
                            <a:moveTo>
                              <a:pt x="267833" y="176"/>
                            </a:moveTo>
                            <a:cubicBezTo>
                              <a:pt x="336601" y="8817"/>
                              <a:pt x="398678" y="116355"/>
                              <a:pt x="371782" y="180204"/>
                            </a:cubicBezTo>
                            <a:cubicBezTo>
                              <a:pt x="322023" y="298355"/>
                              <a:pt x="-880" y="275336"/>
                              <a:pt x="-880" y="275336"/>
                            </a:cubicBezTo>
                            <a:cubicBezTo>
                              <a:pt x="-880" y="275336"/>
                              <a:pt x="140643" y="-15797"/>
                              <a:pt x="267833" y="17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289" name="Google Shape;289;p13"/>
                      <p:cNvSpPr/>
                      <p:nvPr/>
                    </p:nvSpPr>
                    <p:spPr>
                      <a:xfrm>
                        <a:off x="6801636" y="4915830"/>
                        <a:ext cx="379056" cy="277603"/>
                      </a:xfrm>
                      <a:custGeom>
                        <a:rect b="b" l="l" r="r" t="t"/>
                        <a:pathLst>
                          <a:path extrusionOk="0" h="277603" w="379056">
                            <a:moveTo>
                              <a:pt x="109571" y="176"/>
                            </a:moveTo>
                            <a:cubicBezTo>
                              <a:pt x="40825" y="8817"/>
                              <a:pt x="-21252" y="116355"/>
                              <a:pt x="5643" y="180204"/>
                            </a:cubicBezTo>
                            <a:cubicBezTo>
                              <a:pt x="55403" y="298355"/>
                              <a:pt x="378283" y="275336"/>
                              <a:pt x="378283" y="275336"/>
                            </a:cubicBezTo>
                            <a:cubicBezTo>
                              <a:pt x="378283" y="275336"/>
                              <a:pt x="236782" y="-15797"/>
                              <a:pt x="109571" y="17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290" name="Google Shape;290;p13"/>
                    <p:cNvGrpSpPr/>
                    <p:nvPr/>
                  </p:nvGrpSpPr>
                  <p:grpSpPr>
                    <a:xfrm>
                      <a:off x="6853274" y="4833064"/>
                      <a:ext cx="661550" cy="337172"/>
                      <a:chOff x="6853274" y="4833064"/>
                      <a:chExt cx="661550" cy="337172"/>
                    </a:xfrm>
                  </p:grpSpPr>
                  <p:sp>
                    <p:nvSpPr>
                      <p:cNvPr id="291" name="Google Shape;291;p13"/>
                      <p:cNvSpPr/>
                      <p:nvPr/>
                    </p:nvSpPr>
                    <p:spPr>
                      <a:xfrm>
                        <a:off x="7224801" y="4963184"/>
                        <a:ext cx="290023" cy="207052"/>
                      </a:xfrm>
                      <a:custGeom>
                        <a:rect b="b" l="l" r="r" t="t"/>
                        <a:pathLst>
                          <a:path extrusionOk="0" h="207052" w="290023">
                            <a:moveTo>
                              <a:pt x="209635" y="-235"/>
                            </a:moveTo>
                            <a:cubicBezTo>
                              <a:pt x="261366" y="4174"/>
                              <a:pt x="305364" y="80408"/>
                              <a:pt x="283321" y="127398"/>
                            </a:cubicBezTo>
                            <a:cubicBezTo>
                              <a:pt x="242534" y="214354"/>
                              <a:pt x="-878" y="206401"/>
                              <a:pt x="-878" y="206401"/>
                            </a:cubicBezTo>
                            <a:cubicBezTo>
                              <a:pt x="-878" y="206401"/>
                              <a:pt x="113927" y="-8388"/>
                              <a:pt x="209635" y="-235"/>
                            </a:cubicBezTo>
                            <a:close/>
                          </a:path>
                        </a:pathLst>
                      </a:custGeom>
                      <a:solidFill>
                        <a:srgbClr val="E5BCC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292" name="Google Shape;292;p13"/>
                      <p:cNvSpPr/>
                      <p:nvPr/>
                    </p:nvSpPr>
                    <p:spPr>
                      <a:xfrm>
                        <a:off x="6853274" y="4963184"/>
                        <a:ext cx="290043" cy="207052"/>
                      </a:xfrm>
                      <a:custGeom>
                        <a:rect b="b" l="l" r="r" t="t"/>
                        <a:pathLst>
                          <a:path extrusionOk="0" h="207052" w="290043">
                            <a:moveTo>
                              <a:pt x="78756" y="-235"/>
                            </a:moveTo>
                            <a:cubicBezTo>
                              <a:pt x="27025" y="4174"/>
                              <a:pt x="-16996" y="80408"/>
                              <a:pt x="5048" y="127398"/>
                            </a:cubicBezTo>
                            <a:cubicBezTo>
                              <a:pt x="45856" y="214354"/>
                              <a:pt x="289268" y="206401"/>
                              <a:pt x="289268" y="206401"/>
                            </a:cubicBezTo>
                            <a:cubicBezTo>
                              <a:pt x="289268" y="206401"/>
                              <a:pt x="174441" y="-8388"/>
                              <a:pt x="78756" y="-235"/>
                            </a:cubicBezTo>
                            <a:close/>
                          </a:path>
                        </a:pathLst>
                      </a:custGeom>
                      <a:solidFill>
                        <a:srgbClr val="E5BCC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293" name="Google Shape;293;p13"/>
                      <p:cNvSpPr/>
                      <p:nvPr/>
                    </p:nvSpPr>
                    <p:spPr>
                      <a:xfrm>
                        <a:off x="7096728" y="4833064"/>
                        <a:ext cx="174654" cy="317574"/>
                      </a:xfrm>
                      <a:custGeom>
                        <a:rect b="b" l="l" r="r" t="t"/>
                        <a:pathLst>
                          <a:path extrusionOk="0" h="317574" w="174654">
                            <a:moveTo>
                              <a:pt x="12819" y="31495"/>
                            </a:moveTo>
                            <a:cubicBezTo>
                              <a:pt x="42483" y="-11086"/>
                              <a:pt x="130504" y="-11086"/>
                              <a:pt x="160191" y="31495"/>
                            </a:cubicBezTo>
                            <a:cubicBezTo>
                              <a:pt x="215090" y="110299"/>
                              <a:pt x="86505" y="317134"/>
                              <a:pt x="86505" y="317134"/>
                            </a:cubicBezTo>
                            <a:cubicBezTo>
                              <a:pt x="86505" y="317134"/>
                              <a:pt x="-42102" y="110299"/>
                              <a:pt x="12819" y="31495"/>
                            </a:cubicBezTo>
                            <a:close/>
                          </a:path>
                        </a:pathLst>
                      </a:custGeom>
                      <a:solidFill>
                        <a:srgbClr val="E5BCC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sp>
                <p:nvSpPr>
                  <p:cNvPr id="294" name="Google Shape;294;p13"/>
                  <p:cNvSpPr/>
                  <p:nvPr/>
                </p:nvSpPr>
                <p:spPr>
                  <a:xfrm>
                    <a:off x="6636415" y="5283577"/>
                    <a:ext cx="1095281" cy="1136904"/>
                  </a:xfrm>
                  <a:custGeom>
                    <a:rect b="b" l="l" r="r" t="t"/>
                    <a:pathLst>
                      <a:path extrusionOk="0" h="1136904" w="1095281">
                        <a:moveTo>
                          <a:pt x="-823" y="-712"/>
                        </a:moveTo>
                        <a:lnTo>
                          <a:pt x="1094458" y="-712"/>
                        </a:lnTo>
                        <a:lnTo>
                          <a:pt x="1094458" y="1136192"/>
                        </a:lnTo>
                        <a:lnTo>
                          <a:pt x="-823" y="113619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5" name="Google Shape;295;p13"/>
                  <p:cNvSpPr/>
                  <p:nvPr/>
                </p:nvSpPr>
                <p:spPr>
                  <a:xfrm>
                    <a:off x="6666021" y="5299410"/>
                    <a:ext cx="1036070" cy="1086528"/>
                  </a:xfrm>
                  <a:custGeom>
                    <a:rect b="b" l="l" r="r" t="t"/>
                    <a:pathLst>
                      <a:path extrusionOk="0" h="1086528" w="1036070">
                        <a:moveTo>
                          <a:pt x="-823" y="-709"/>
                        </a:moveTo>
                        <a:lnTo>
                          <a:pt x="-823" y="1085819"/>
                        </a:lnTo>
                        <a:lnTo>
                          <a:pt x="1035247" y="1085819"/>
                        </a:lnTo>
                        <a:lnTo>
                          <a:pt x="1035247" y="-709"/>
                        </a:lnTo>
                        <a:lnTo>
                          <a:pt x="-823" y="-709"/>
                        </a:lnTo>
                        <a:close/>
                      </a:path>
                    </a:pathLst>
                  </a:custGeom>
                  <a:solidFill>
                    <a:srgbClr val="FFE0D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6" name="Google Shape;296;p13"/>
                  <p:cNvSpPr/>
                  <p:nvPr/>
                </p:nvSpPr>
                <p:spPr>
                  <a:xfrm>
                    <a:off x="7067276" y="5299410"/>
                    <a:ext cx="233538" cy="1086528"/>
                  </a:xfrm>
                  <a:custGeom>
                    <a:rect b="b" l="l" r="r" t="t"/>
                    <a:pathLst>
                      <a:path extrusionOk="0" h="1086528" w="233538">
                        <a:moveTo>
                          <a:pt x="-823" y="-709"/>
                        </a:moveTo>
                        <a:lnTo>
                          <a:pt x="-823" y="1085819"/>
                        </a:lnTo>
                        <a:lnTo>
                          <a:pt x="232715" y="1085819"/>
                        </a:lnTo>
                        <a:lnTo>
                          <a:pt x="232715" y="-709"/>
                        </a:lnTo>
                        <a:lnTo>
                          <a:pt x="-823" y="-709"/>
                        </a:lnTo>
                        <a:close/>
                      </a:path>
                    </a:pathLst>
                  </a:custGeom>
                  <a:solidFill>
                    <a:srgbClr val="E5BCC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7" name="Google Shape;297;p13"/>
                  <p:cNvSpPr/>
                  <p:nvPr/>
                </p:nvSpPr>
                <p:spPr>
                  <a:xfrm>
                    <a:off x="6619154" y="5192006"/>
                    <a:ext cx="1129804" cy="287485"/>
                  </a:xfrm>
                  <a:custGeom>
                    <a:rect b="b" l="l" r="r" t="t"/>
                    <a:pathLst>
                      <a:path extrusionOk="0" h="287485" w="1129804">
                        <a:moveTo>
                          <a:pt x="-823" y="-550"/>
                        </a:moveTo>
                        <a:lnTo>
                          <a:pt x="1128981" y="-550"/>
                        </a:lnTo>
                        <a:lnTo>
                          <a:pt x="1128981" y="286936"/>
                        </a:lnTo>
                        <a:lnTo>
                          <a:pt x="-823" y="28693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8" name="Google Shape;298;p13"/>
                  <p:cNvSpPr/>
                  <p:nvPr/>
                </p:nvSpPr>
                <p:spPr>
                  <a:xfrm>
                    <a:off x="6653677" y="5226529"/>
                    <a:ext cx="1060738" cy="218439"/>
                  </a:xfrm>
                  <a:custGeom>
                    <a:rect b="b" l="l" r="r" t="t"/>
                    <a:pathLst>
                      <a:path extrusionOk="0" h="218439" w="1060738">
                        <a:moveTo>
                          <a:pt x="-823" y="-550"/>
                        </a:moveTo>
                        <a:lnTo>
                          <a:pt x="1059915" y="-550"/>
                        </a:lnTo>
                        <a:lnTo>
                          <a:pt x="1059915" y="217890"/>
                        </a:lnTo>
                        <a:lnTo>
                          <a:pt x="-823" y="217890"/>
                        </a:lnTo>
                        <a:close/>
                      </a:path>
                    </a:pathLst>
                  </a:custGeom>
                  <a:solidFill>
                    <a:srgbClr val="FFE0D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9" name="Google Shape;299;p13"/>
                  <p:cNvSpPr/>
                  <p:nvPr/>
                </p:nvSpPr>
                <p:spPr>
                  <a:xfrm>
                    <a:off x="7054239" y="5226529"/>
                    <a:ext cx="259634" cy="218439"/>
                  </a:xfrm>
                  <a:custGeom>
                    <a:rect b="b" l="l" r="r" t="t"/>
                    <a:pathLst>
                      <a:path extrusionOk="0" h="218439" w="259634">
                        <a:moveTo>
                          <a:pt x="-823" y="-550"/>
                        </a:moveTo>
                        <a:lnTo>
                          <a:pt x="258811" y="-550"/>
                        </a:lnTo>
                        <a:lnTo>
                          <a:pt x="258811" y="217890"/>
                        </a:lnTo>
                        <a:lnTo>
                          <a:pt x="-823" y="217890"/>
                        </a:lnTo>
                        <a:close/>
                      </a:path>
                    </a:pathLst>
                  </a:custGeom>
                  <a:solidFill>
                    <a:srgbClr val="E5BCC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00" name="Google Shape;300;p13"/>
              <p:cNvGrpSpPr/>
              <p:nvPr/>
            </p:nvGrpSpPr>
            <p:grpSpPr>
              <a:xfrm>
                <a:off x="7972111" y="53097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301" name="Google Shape;301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2" name="Google Shape;302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3" name="Google Shape;303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4" name="Google Shape;304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5" name="Google Shape;305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6" name="Google Shape;306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7" name="Google Shape;307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8" name="Google Shape;308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9" name="Google Shape;309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0" name="Google Shape;310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1" name="Google Shape;311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2" name="Google Shape;312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3" name="Google Shape;313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4" name="Google Shape;314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5" name="Google Shape;315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6" name="Google Shape;316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7" name="Google Shape;317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8" name="Google Shape;318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9" name="Google Shape;319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0" name="Google Shape;320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1" name="Google Shape;321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2" name="Google Shape;322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3" name="Google Shape;323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4" name="Google Shape;324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5" name="Google Shape;325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6" name="Google Shape;326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7" name="Google Shape;327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8" name="Google Shape;328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9" name="Google Shape;329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0" name="Google Shape;330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1" name="Google Shape;331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2" name="Google Shape;332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3" name="Google Shape;333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4" name="Google Shape;334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335" name="Google Shape;335;p13"/>
              <p:cNvGrpSpPr/>
              <p:nvPr/>
            </p:nvGrpSpPr>
            <p:grpSpPr>
              <a:xfrm>
                <a:off x="9026360" y="1404905"/>
                <a:ext cx="539117" cy="608920"/>
                <a:chOff x="1247460" y="1404905"/>
                <a:chExt cx="539117" cy="608920"/>
              </a:xfrm>
            </p:grpSpPr>
            <p:sp>
              <p:nvSpPr>
                <p:cNvPr id="336" name="Google Shape;336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7" name="Google Shape;337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E5BCC8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5</a:t>
                  </a:r>
                  <a:endParaRPr b="0" i="0" sz="13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338" name="Google Shape;338;p13"/>
            <p:cNvGrpSpPr/>
            <p:nvPr/>
          </p:nvGrpSpPr>
          <p:grpSpPr>
            <a:xfrm>
              <a:off x="6217630" y="3341092"/>
              <a:ext cx="881967" cy="803331"/>
              <a:chOff x="832656" y="3020488"/>
              <a:chExt cx="1665345" cy="1554133"/>
            </a:xfrm>
          </p:grpSpPr>
          <p:grpSp>
            <p:nvGrpSpPr>
              <p:cNvPr id="339" name="Google Shape;339;p13"/>
              <p:cNvGrpSpPr/>
              <p:nvPr/>
            </p:nvGrpSpPr>
            <p:grpSpPr>
              <a:xfrm>
                <a:off x="832656" y="3020488"/>
                <a:ext cx="1410920" cy="1410919"/>
                <a:chOff x="8682344" y="102429"/>
                <a:chExt cx="1410920" cy="1410919"/>
              </a:xfrm>
            </p:grpSpPr>
            <p:grpSp>
              <p:nvGrpSpPr>
                <p:cNvPr id="340" name="Google Shape;340;p13"/>
                <p:cNvGrpSpPr/>
                <p:nvPr/>
              </p:nvGrpSpPr>
              <p:grpSpPr>
                <a:xfrm>
                  <a:off x="8682344" y="102429"/>
                  <a:ext cx="1410920" cy="1410919"/>
                  <a:chOff x="3988789" y="4571532"/>
                  <a:chExt cx="2038312" cy="2038311"/>
                </a:xfrm>
              </p:grpSpPr>
              <p:sp>
                <p:nvSpPr>
                  <p:cNvPr id="341" name="Google Shape;341;p13"/>
                  <p:cNvSpPr/>
                  <p:nvPr/>
                </p:nvSpPr>
                <p:spPr>
                  <a:xfrm>
                    <a:off x="3988789" y="4571532"/>
                    <a:ext cx="2038312" cy="2038311"/>
                  </a:xfrm>
                  <a:custGeom>
                    <a:rect b="b" l="l" r="r" t="t"/>
                    <a:pathLst>
                      <a:path extrusionOk="0" h="2038311" w="2038312">
                        <a:moveTo>
                          <a:pt x="-115" y="-623"/>
                        </a:moveTo>
                        <a:lnTo>
                          <a:pt x="2038197" y="-623"/>
                        </a:lnTo>
                        <a:lnTo>
                          <a:pt x="2038197" y="2037689"/>
                        </a:lnTo>
                        <a:lnTo>
                          <a:pt x="-115" y="203768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63500" rotWithShape="0" algn="ctr">
                      <a:srgbClr val="000000">
                        <a:alpha val="4000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2" name="Google Shape;342;p13"/>
                  <p:cNvSpPr/>
                  <p:nvPr/>
                </p:nvSpPr>
                <p:spPr>
                  <a:xfrm>
                    <a:off x="4036350" y="4619092"/>
                    <a:ext cx="1943191" cy="1943190"/>
                  </a:xfrm>
                  <a:custGeom>
                    <a:rect b="b" l="l" r="r" t="t"/>
                    <a:pathLst>
                      <a:path extrusionOk="0" h="1943190" w="1943191">
                        <a:moveTo>
                          <a:pt x="-115" y="-623"/>
                        </a:moveTo>
                        <a:lnTo>
                          <a:pt x="1943076" y="-623"/>
                        </a:lnTo>
                        <a:lnTo>
                          <a:pt x="1943076" y="1942568"/>
                        </a:lnTo>
                        <a:lnTo>
                          <a:pt x="-115" y="1942568"/>
                        </a:lnTo>
                        <a:close/>
                      </a:path>
                    </a:pathLst>
                  </a:custGeom>
                  <a:solidFill>
                    <a:srgbClr val="F2EFED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3" name="Google Shape;343;p13"/>
                  <p:cNvSpPr/>
                  <p:nvPr/>
                </p:nvSpPr>
                <p:spPr>
                  <a:xfrm>
                    <a:off x="4036350" y="5920164"/>
                    <a:ext cx="1943191" cy="642119"/>
                  </a:xfrm>
                  <a:custGeom>
                    <a:rect b="b" l="l" r="r" t="t"/>
                    <a:pathLst>
                      <a:path extrusionOk="0" h="642119" w="1943191">
                        <a:moveTo>
                          <a:pt x="-115" y="-828"/>
                        </a:moveTo>
                        <a:lnTo>
                          <a:pt x="1943076" y="-828"/>
                        </a:lnTo>
                        <a:lnTo>
                          <a:pt x="1943076" y="641292"/>
                        </a:lnTo>
                        <a:lnTo>
                          <a:pt x="-115" y="641292"/>
                        </a:lnTo>
                        <a:close/>
                      </a:path>
                    </a:pathLst>
                  </a:custGeom>
                  <a:solidFill>
                    <a:srgbClr val="DCCDC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344" name="Google Shape;344;p13"/>
                  <p:cNvGrpSpPr/>
                  <p:nvPr/>
                </p:nvGrpSpPr>
                <p:grpSpPr>
                  <a:xfrm>
                    <a:off x="4381884" y="4617635"/>
                    <a:ext cx="1252143" cy="1816997"/>
                    <a:chOff x="4381884" y="4617635"/>
                    <a:chExt cx="1252143" cy="1816997"/>
                  </a:xfrm>
                </p:grpSpPr>
                <p:sp>
                  <p:nvSpPr>
                    <p:cNvPr id="345" name="Google Shape;345;p13"/>
                    <p:cNvSpPr/>
                    <p:nvPr/>
                  </p:nvSpPr>
                  <p:spPr>
                    <a:xfrm>
                      <a:off x="4381884" y="4617635"/>
                      <a:ext cx="1252143" cy="1816997"/>
                    </a:xfrm>
                    <a:custGeom>
                      <a:rect b="b" l="l" r="r" t="t"/>
                      <a:pathLst>
                        <a:path extrusionOk="0" h="1816997" w="1252143">
                          <a:moveTo>
                            <a:pt x="600149" y="471"/>
                          </a:moveTo>
                          <a:lnTo>
                            <a:pt x="600149" y="465927"/>
                          </a:lnTo>
                          <a:lnTo>
                            <a:pt x="493480" y="465927"/>
                          </a:lnTo>
                          <a:cubicBezTo>
                            <a:pt x="470954" y="465927"/>
                            <a:pt x="452856" y="483345"/>
                            <a:pt x="452856" y="505012"/>
                          </a:cubicBezTo>
                          <a:lnTo>
                            <a:pt x="452856" y="589305"/>
                          </a:lnTo>
                          <a:cubicBezTo>
                            <a:pt x="190732" y="664051"/>
                            <a:pt x="-1183" y="905296"/>
                            <a:pt x="-1183" y="1191399"/>
                          </a:cubicBezTo>
                          <a:cubicBezTo>
                            <a:pt x="-1183" y="1537165"/>
                            <a:pt x="279120" y="1817468"/>
                            <a:pt x="624878" y="1817468"/>
                          </a:cubicBezTo>
                          <a:cubicBezTo>
                            <a:pt x="970657" y="1817468"/>
                            <a:pt x="1250960" y="1537165"/>
                            <a:pt x="1250960" y="1191399"/>
                          </a:cubicBezTo>
                          <a:cubicBezTo>
                            <a:pt x="1250960" y="905317"/>
                            <a:pt x="1059065" y="664072"/>
                            <a:pt x="796982" y="589305"/>
                          </a:cubicBezTo>
                          <a:lnTo>
                            <a:pt x="796982" y="505012"/>
                          </a:lnTo>
                          <a:cubicBezTo>
                            <a:pt x="796982" y="483345"/>
                            <a:pt x="778884" y="465927"/>
                            <a:pt x="756359" y="465927"/>
                          </a:cubicBezTo>
                          <a:lnTo>
                            <a:pt x="649628" y="465927"/>
                          </a:lnTo>
                          <a:lnTo>
                            <a:pt x="649628" y="47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46" name="Google Shape;346;p13"/>
                    <p:cNvSpPr/>
                    <p:nvPr/>
                  </p:nvSpPr>
                  <p:spPr>
                    <a:xfrm>
                      <a:off x="4414489" y="5239496"/>
                      <a:ext cx="1186913" cy="1162553"/>
                    </a:xfrm>
                    <a:custGeom>
                      <a:rect b="b" l="l" r="r" t="t"/>
                      <a:pathLst>
                        <a:path extrusionOk="0" h="1162553" w="1186913">
                          <a:moveTo>
                            <a:pt x="423536" y="378"/>
                          </a:moveTo>
                          <a:cubicBezTo>
                            <a:pt x="177980" y="73076"/>
                            <a:pt x="-1183" y="300314"/>
                            <a:pt x="-1183" y="569445"/>
                          </a:cubicBezTo>
                          <a:cubicBezTo>
                            <a:pt x="-1183" y="897203"/>
                            <a:pt x="264491" y="1162932"/>
                            <a:pt x="592253" y="1162932"/>
                          </a:cubicBezTo>
                          <a:cubicBezTo>
                            <a:pt x="919995" y="1162932"/>
                            <a:pt x="1185730" y="897203"/>
                            <a:pt x="1185730" y="569445"/>
                          </a:cubicBezTo>
                          <a:cubicBezTo>
                            <a:pt x="1185730" y="300304"/>
                            <a:pt x="1006526" y="73068"/>
                            <a:pt x="760949" y="378"/>
                          </a:cubicBezTo>
                          <a:lnTo>
                            <a:pt x="423536" y="378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47" name="Google Shape;347;p13"/>
                    <p:cNvSpPr/>
                    <p:nvPr/>
                  </p:nvSpPr>
                  <p:spPr>
                    <a:xfrm>
                      <a:off x="4424242" y="5367592"/>
                      <a:ext cx="1167407" cy="858924"/>
                    </a:xfrm>
                    <a:custGeom>
                      <a:rect b="b" l="l" r="r" t="t"/>
                      <a:pathLst>
                        <a:path extrusionOk="0" h="858924" w="1167407">
                          <a:moveTo>
                            <a:pt x="185386" y="386"/>
                          </a:moveTo>
                          <a:cubicBezTo>
                            <a:pt x="179367" y="5807"/>
                            <a:pt x="173511" y="11369"/>
                            <a:pt x="167737" y="17029"/>
                          </a:cubicBezTo>
                          <a:lnTo>
                            <a:pt x="997263" y="17029"/>
                          </a:lnTo>
                          <a:cubicBezTo>
                            <a:pt x="991468" y="11369"/>
                            <a:pt x="985613" y="5807"/>
                            <a:pt x="979594" y="386"/>
                          </a:cubicBezTo>
                          <a:lnTo>
                            <a:pt x="185386" y="386"/>
                          </a:lnTo>
                          <a:close/>
                          <a:moveTo>
                            <a:pt x="218868" y="30036"/>
                          </a:moveTo>
                          <a:cubicBezTo>
                            <a:pt x="214196" y="30036"/>
                            <a:pt x="209565" y="31817"/>
                            <a:pt x="205994" y="35392"/>
                          </a:cubicBezTo>
                          <a:lnTo>
                            <a:pt x="184754" y="56561"/>
                          </a:lnTo>
                          <a:cubicBezTo>
                            <a:pt x="177592" y="63710"/>
                            <a:pt x="177592" y="75234"/>
                            <a:pt x="184754" y="82384"/>
                          </a:cubicBezTo>
                          <a:lnTo>
                            <a:pt x="205994" y="103615"/>
                          </a:lnTo>
                          <a:cubicBezTo>
                            <a:pt x="213135" y="110765"/>
                            <a:pt x="224602" y="110765"/>
                            <a:pt x="231743" y="103615"/>
                          </a:cubicBezTo>
                          <a:lnTo>
                            <a:pt x="252983" y="82384"/>
                          </a:lnTo>
                          <a:cubicBezTo>
                            <a:pt x="260125" y="75234"/>
                            <a:pt x="260125" y="63710"/>
                            <a:pt x="252983" y="56561"/>
                          </a:cubicBezTo>
                          <a:lnTo>
                            <a:pt x="231743" y="35392"/>
                          </a:lnTo>
                          <a:cubicBezTo>
                            <a:pt x="228173" y="31817"/>
                            <a:pt x="223521" y="30036"/>
                            <a:pt x="218868" y="30036"/>
                          </a:cubicBezTo>
                          <a:close/>
                          <a:moveTo>
                            <a:pt x="322804" y="30036"/>
                          </a:moveTo>
                          <a:cubicBezTo>
                            <a:pt x="318132" y="30036"/>
                            <a:pt x="313480" y="31817"/>
                            <a:pt x="309909" y="35392"/>
                          </a:cubicBezTo>
                          <a:lnTo>
                            <a:pt x="288690" y="56561"/>
                          </a:lnTo>
                          <a:cubicBezTo>
                            <a:pt x="281528" y="63710"/>
                            <a:pt x="281528" y="75234"/>
                            <a:pt x="288690" y="82384"/>
                          </a:cubicBezTo>
                          <a:lnTo>
                            <a:pt x="309909" y="103615"/>
                          </a:lnTo>
                          <a:cubicBezTo>
                            <a:pt x="317071" y="110765"/>
                            <a:pt x="328517" y="110765"/>
                            <a:pt x="335679" y="103615"/>
                          </a:cubicBezTo>
                          <a:lnTo>
                            <a:pt x="356898" y="82384"/>
                          </a:lnTo>
                          <a:cubicBezTo>
                            <a:pt x="364060" y="75234"/>
                            <a:pt x="364060" y="63710"/>
                            <a:pt x="356898" y="56561"/>
                          </a:cubicBezTo>
                          <a:lnTo>
                            <a:pt x="335679" y="35392"/>
                          </a:lnTo>
                          <a:cubicBezTo>
                            <a:pt x="332108" y="31817"/>
                            <a:pt x="327456" y="30036"/>
                            <a:pt x="322804" y="30036"/>
                          </a:cubicBezTo>
                          <a:close/>
                          <a:moveTo>
                            <a:pt x="426719" y="30036"/>
                          </a:moveTo>
                          <a:cubicBezTo>
                            <a:pt x="422067" y="30036"/>
                            <a:pt x="417415" y="31817"/>
                            <a:pt x="413845" y="35392"/>
                          </a:cubicBezTo>
                          <a:lnTo>
                            <a:pt x="392605" y="56561"/>
                          </a:lnTo>
                          <a:cubicBezTo>
                            <a:pt x="385463" y="63710"/>
                            <a:pt x="385463" y="75234"/>
                            <a:pt x="392605" y="82384"/>
                          </a:cubicBezTo>
                          <a:lnTo>
                            <a:pt x="413845" y="103615"/>
                          </a:lnTo>
                          <a:cubicBezTo>
                            <a:pt x="420986" y="110765"/>
                            <a:pt x="432514" y="110765"/>
                            <a:pt x="439676" y="103615"/>
                          </a:cubicBezTo>
                          <a:lnTo>
                            <a:pt x="460834" y="82384"/>
                          </a:lnTo>
                          <a:cubicBezTo>
                            <a:pt x="467995" y="75234"/>
                            <a:pt x="467995" y="63710"/>
                            <a:pt x="460834" y="56561"/>
                          </a:cubicBezTo>
                          <a:lnTo>
                            <a:pt x="439676" y="35392"/>
                          </a:lnTo>
                          <a:cubicBezTo>
                            <a:pt x="436085" y="31817"/>
                            <a:pt x="431392" y="30036"/>
                            <a:pt x="426719" y="30036"/>
                          </a:cubicBezTo>
                          <a:close/>
                          <a:moveTo>
                            <a:pt x="530655" y="30036"/>
                          </a:moveTo>
                          <a:cubicBezTo>
                            <a:pt x="525982" y="30036"/>
                            <a:pt x="521351" y="31817"/>
                            <a:pt x="517780" y="35392"/>
                          </a:cubicBezTo>
                          <a:lnTo>
                            <a:pt x="496540" y="56561"/>
                          </a:lnTo>
                          <a:cubicBezTo>
                            <a:pt x="489399" y="63710"/>
                            <a:pt x="489399" y="75234"/>
                            <a:pt x="496540" y="82384"/>
                          </a:cubicBezTo>
                          <a:lnTo>
                            <a:pt x="517780" y="103615"/>
                          </a:lnTo>
                          <a:cubicBezTo>
                            <a:pt x="524921" y="110765"/>
                            <a:pt x="536449" y="110765"/>
                            <a:pt x="543591" y="103615"/>
                          </a:cubicBezTo>
                          <a:lnTo>
                            <a:pt x="564769" y="82384"/>
                          </a:lnTo>
                          <a:cubicBezTo>
                            <a:pt x="571911" y="75234"/>
                            <a:pt x="571911" y="63710"/>
                            <a:pt x="564769" y="56561"/>
                          </a:cubicBezTo>
                          <a:lnTo>
                            <a:pt x="543591" y="35392"/>
                          </a:lnTo>
                          <a:cubicBezTo>
                            <a:pt x="540020" y="31817"/>
                            <a:pt x="535327" y="30036"/>
                            <a:pt x="530655" y="30036"/>
                          </a:cubicBezTo>
                          <a:close/>
                          <a:moveTo>
                            <a:pt x="634529" y="30036"/>
                          </a:moveTo>
                          <a:cubicBezTo>
                            <a:pt x="629857" y="30036"/>
                            <a:pt x="625225" y="31817"/>
                            <a:pt x="621634" y="35392"/>
                          </a:cubicBezTo>
                          <a:lnTo>
                            <a:pt x="600414" y="56561"/>
                          </a:lnTo>
                          <a:cubicBezTo>
                            <a:pt x="593253" y="63710"/>
                            <a:pt x="593253" y="75234"/>
                            <a:pt x="600414" y="82384"/>
                          </a:cubicBezTo>
                          <a:lnTo>
                            <a:pt x="621634" y="103615"/>
                          </a:lnTo>
                          <a:cubicBezTo>
                            <a:pt x="628796" y="110765"/>
                            <a:pt x="640324" y="110765"/>
                            <a:pt x="647465" y="103615"/>
                          </a:cubicBezTo>
                          <a:lnTo>
                            <a:pt x="668644" y="82384"/>
                          </a:lnTo>
                          <a:cubicBezTo>
                            <a:pt x="675785" y="75234"/>
                            <a:pt x="675785" y="63710"/>
                            <a:pt x="668644" y="56561"/>
                          </a:cubicBezTo>
                          <a:lnTo>
                            <a:pt x="647465" y="35392"/>
                          </a:lnTo>
                          <a:cubicBezTo>
                            <a:pt x="643894" y="31817"/>
                            <a:pt x="639181" y="30036"/>
                            <a:pt x="634529" y="30036"/>
                          </a:cubicBezTo>
                          <a:close/>
                          <a:moveTo>
                            <a:pt x="738444" y="30036"/>
                          </a:moveTo>
                          <a:cubicBezTo>
                            <a:pt x="733792" y="30036"/>
                            <a:pt x="729140" y="31817"/>
                            <a:pt x="725570" y="35392"/>
                          </a:cubicBezTo>
                          <a:lnTo>
                            <a:pt x="704350" y="56561"/>
                          </a:lnTo>
                          <a:cubicBezTo>
                            <a:pt x="697188" y="63710"/>
                            <a:pt x="697188" y="75234"/>
                            <a:pt x="704350" y="82384"/>
                          </a:cubicBezTo>
                          <a:lnTo>
                            <a:pt x="725570" y="103615"/>
                          </a:lnTo>
                          <a:cubicBezTo>
                            <a:pt x="732731" y="110765"/>
                            <a:pt x="744239" y="110765"/>
                            <a:pt x="751400" y="103615"/>
                          </a:cubicBezTo>
                          <a:lnTo>
                            <a:pt x="772559" y="82384"/>
                          </a:lnTo>
                          <a:cubicBezTo>
                            <a:pt x="779721" y="75234"/>
                            <a:pt x="779721" y="63710"/>
                            <a:pt x="772559" y="56561"/>
                          </a:cubicBezTo>
                          <a:lnTo>
                            <a:pt x="751400" y="35392"/>
                          </a:lnTo>
                          <a:cubicBezTo>
                            <a:pt x="747830" y="31817"/>
                            <a:pt x="743117" y="30036"/>
                            <a:pt x="738444" y="30036"/>
                          </a:cubicBezTo>
                          <a:close/>
                          <a:moveTo>
                            <a:pt x="842319" y="30036"/>
                          </a:moveTo>
                          <a:cubicBezTo>
                            <a:pt x="837646" y="30036"/>
                            <a:pt x="833015" y="31817"/>
                            <a:pt x="829444" y="35392"/>
                          </a:cubicBezTo>
                          <a:lnTo>
                            <a:pt x="808265" y="56561"/>
                          </a:lnTo>
                          <a:cubicBezTo>
                            <a:pt x="801124" y="63710"/>
                            <a:pt x="801124" y="75234"/>
                            <a:pt x="808265" y="82384"/>
                          </a:cubicBezTo>
                          <a:lnTo>
                            <a:pt x="829444" y="103615"/>
                          </a:lnTo>
                          <a:cubicBezTo>
                            <a:pt x="836585" y="110765"/>
                            <a:pt x="848113" y="110765"/>
                            <a:pt x="855254" y="103615"/>
                          </a:cubicBezTo>
                          <a:lnTo>
                            <a:pt x="876433" y="82384"/>
                          </a:lnTo>
                          <a:cubicBezTo>
                            <a:pt x="883574" y="75234"/>
                            <a:pt x="883574" y="63710"/>
                            <a:pt x="876433" y="56561"/>
                          </a:cubicBezTo>
                          <a:lnTo>
                            <a:pt x="855254" y="35392"/>
                          </a:lnTo>
                          <a:cubicBezTo>
                            <a:pt x="851684" y="31817"/>
                            <a:pt x="846991" y="30036"/>
                            <a:pt x="842319" y="30036"/>
                          </a:cubicBezTo>
                          <a:close/>
                          <a:moveTo>
                            <a:pt x="946254" y="30036"/>
                          </a:moveTo>
                          <a:cubicBezTo>
                            <a:pt x="941582" y="30036"/>
                            <a:pt x="936889" y="31817"/>
                            <a:pt x="933298" y="35392"/>
                          </a:cubicBezTo>
                          <a:lnTo>
                            <a:pt x="912139" y="56561"/>
                          </a:lnTo>
                          <a:cubicBezTo>
                            <a:pt x="904978" y="63710"/>
                            <a:pt x="904978" y="75234"/>
                            <a:pt x="912139" y="82384"/>
                          </a:cubicBezTo>
                          <a:lnTo>
                            <a:pt x="933298" y="103615"/>
                          </a:lnTo>
                          <a:cubicBezTo>
                            <a:pt x="940460" y="110765"/>
                            <a:pt x="951988" y="110765"/>
                            <a:pt x="959129" y="103615"/>
                          </a:cubicBezTo>
                          <a:lnTo>
                            <a:pt x="980308" y="82384"/>
                          </a:lnTo>
                          <a:cubicBezTo>
                            <a:pt x="987449" y="75234"/>
                            <a:pt x="987449" y="63710"/>
                            <a:pt x="980308" y="56561"/>
                          </a:cubicBezTo>
                          <a:lnTo>
                            <a:pt x="959129" y="35392"/>
                          </a:lnTo>
                          <a:cubicBezTo>
                            <a:pt x="955558" y="31817"/>
                            <a:pt x="950906" y="30036"/>
                            <a:pt x="946254" y="30036"/>
                          </a:cubicBezTo>
                          <a:close/>
                          <a:moveTo>
                            <a:pt x="139295" y="46741"/>
                          </a:moveTo>
                          <a:cubicBezTo>
                            <a:pt x="124441" y="63394"/>
                            <a:pt x="110567" y="80896"/>
                            <a:pt x="97651" y="99153"/>
                          </a:cubicBezTo>
                          <a:lnTo>
                            <a:pt x="102058" y="103615"/>
                          </a:lnTo>
                          <a:cubicBezTo>
                            <a:pt x="109200" y="110765"/>
                            <a:pt x="120728" y="110765"/>
                            <a:pt x="127869" y="103615"/>
                          </a:cubicBezTo>
                          <a:lnTo>
                            <a:pt x="149109" y="82384"/>
                          </a:lnTo>
                          <a:cubicBezTo>
                            <a:pt x="156250" y="75234"/>
                            <a:pt x="156250" y="63710"/>
                            <a:pt x="149109" y="56561"/>
                          </a:cubicBezTo>
                          <a:lnTo>
                            <a:pt x="139295" y="46741"/>
                          </a:lnTo>
                          <a:close/>
                          <a:moveTo>
                            <a:pt x="1025767" y="46741"/>
                          </a:moveTo>
                          <a:lnTo>
                            <a:pt x="1015932" y="56561"/>
                          </a:lnTo>
                          <a:cubicBezTo>
                            <a:pt x="1008791" y="63710"/>
                            <a:pt x="1008791" y="75234"/>
                            <a:pt x="1015932" y="82384"/>
                          </a:cubicBezTo>
                          <a:lnTo>
                            <a:pt x="1037111" y="103615"/>
                          </a:lnTo>
                          <a:cubicBezTo>
                            <a:pt x="1044252" y="110765"/>
                            <a:pt x="1055780" y="110765"/>
                            <a:pt x="1062942" y="103615"/>
                          </a:cubicBezTo>
                          <a:lnTo>
                            <a:pt x="1067329" y="99153"/>
                          </a:lnTo>
                          <a:cubicBezTo>
                            <a:pt x="1054434" y="80910"/>
                            <a:pt x="1040579" y="63382"/>
                            <a:pt x="1025767" y="46741"/>
                          </a:cubicBezTo>
                          <a:close/>
                          <a:moveTo>
                            <a:pt x="82165" y="122107"/>
                          </a:moveTo>
                          <a:cubicBezTo>
                            <a:pt x="78676" y="127569"/>
                            <a:pt x="75268" y="133101"/>
                            <a:pt x="71963" y="138685"/>
                          </a:cubicBezTo>
                          <a:lnTo>
                            <a:pt x="1093037" y="138685"/>
                          </a:lnTo>
                          <a:cubicBezTo>
                            <a:pt x="1089711" y="133101"/>
                            <a:pt x="1086324" y="127569"/>
                            <a:pt x="1082835" y="122107"/>
                          </a:cubicBezTo>
                          <a:lnTo>
                            <a:pt x="82165" y="122107"/>
                          </a:lnTo>
                          <a:close/>
                          <a:moveTo>
                            <a:pt x="42256" y="195560"/>
                          </a:moveTo>
                          <a:cubicBezTo>
                            <a:pt x="39726" y="201067"/>
                            <a:pt x="37257" y="206604"/>
                            <a:pt x="34911" y="212201"/>
                          </a:cubicBezTo>
                          <a:lnTo>
                            <a:pt x="1130070" y="212201"/>
                          </a:lnTo>
                          <a:cubicBezTo>
                            <a:pt x="1127723" y="206604"/>
                            <a:pt x="1125315" y="201067"/>
                            <a:pt x="1122806" y="195560"/>
                          </a:cubicBezTo>
                          <a:lnTo>
                            <a:pt x="42256" y="195560"/>
                          </a:lnTo>
                          <a:close/>
                          <a:moveTo>
                            <a:pt x="114994" y="225208"/>
                          </a:moveTo>
                          <a:cubicBezTo>
                            <a:pt x="110342" y="225208"/>
                            <a:pt x="105629" y="226989"/>
                            <a:pt x="102058" y="230564"/>
                          </a:cubicBezTo>
                          <a:lnTo>
                            <a:pt x="80879" y="251733"/>
                          </a:lnTo>
                          <a:cubicBezTo>
                            <a:pt x="73738" y="258882"/>
                            <a:pt x="73738" y="270406"/>
                            <a:pt x="80879" y="277555"/>
                          </a:cubicBezTo>
                          <a:lnTo>
                            <a:pt x="102058" y="298787"/>
                          </a:lnTo>
                          <a:cubicBezTo>
                            <a:pt x="109200" y="305939"/>
                            <a:pt x="120728" y="305939"/>
                            <a:pt x="127869" y="298787"/>
                          </a:cubicBezTo>
                          <a:lnTo>
                            <a:pt x="149109" y="277555"/>
                          </a:lnTo>
                          <a:cubicBezTo>
                            <a:pt x="156250" y="270406"/>
                            <a:pt x="156250" y="258882"/>
                            <a:pt x="149109" y="251733"/>
                          </a:cubicBezTo>
                          <a:lnTo>
                            <a:pt x="127869" y="230564"/>
                          </a:lnTo>
                          <a:cubicBezTo>
                            <a:pt x="124298" y="226989"/>
                            <a:pt x="119667" y="225208"/>
                            <a:pt x="114994" y="225208"/>
                          </a:cubicBezTo>
                          <a:close/>
                          <a:moveTo>
                            <a:pt x="218868" y="225208"/>
                          </a:moveTo>
                          <a:cubicBezTo>
                            <a:pt x="214196" y="225208"/>
                            <a:pt x="209565" y="226989"/>
                            <a:pt x="205994" y="230564"/>
                          </a:cubicBezTo>
                          <a:lnTo>
                            <a:pt x="184754" y="251733"/>
                          </a:lnTo>
                          <a:cubicBezTo>
                            <a:pt x="177592" y="258882"/>
                            <a:pt x="177592" y="270406"/>
                            <a:pt x="184754" y="277555"/>
                          </a:cubicBezTo>
                          <a:lnTo>
                            <a:pt x="205994" y="298787"/>
                          </a:lnTo>
                          <a:cubicBezTo>
                            <a:pt x="213135" y="305939"/>
                            <a:pt x="224602" y="305939"/>
                            <a:pt x="231743" y="298787"/>
                          </a:cubicBezTo>
                          <a:lnTo>
                            <a:pt x="252983" y="277555"/>
                          </a:lnTo>
                          <a:cubicBezTo>
                            <a:pt x="260125" y="270406"/>
                            <a:pt x="260125" y="258882"/>
                            <a:pt x="252983" y="251733"/>
                          </a:cubicBezTo>
                          <a:lnTo>
                            <a:pt x="231743" y="230564"/>
                          </a:lnTo>
                          <a:cubicBezTo>
                            <a:pt x="228173" y="226989"/>
                            <a:pt x="223521" y="225208"/>
                            <a:pt x="218868" y="225208"/>
                          </a:cubicBezTo>
                          <a:close/>
                          <a:moveTo>
                            <a:pt x="322804" y="225208"/>
                          </a:moveTo>
                          <a:cubicBezTo>
                            <a:pt x="318132" y="225208"/>
                            <a:pt x="313480" y="226989"/>
                            <a:pt x="309909" y="230564"/>
                          </a:cubicBezTo>
                          <a:lnTo>
                            <a:pt x="288690" y="251733"/>
                          </a:lnTo>
                          <a:cubicBezTo>
                            <a:pt x="281528" y="258882"/>
                            <a:pt x="281528" y="270406"/>
                            <a:pt x="288690" y="277555"/>
                          </a:cubicBezTo>
                          <a:lnTo>
                            <a:pt x="309909" y="298787"/>
                          </a:lnTo>
                          <a:cubicBezTo>
                            <a:pt x="317071" y="305939"/>
                            <a:pt x="328517" y="305939"/>
                            <a:pt x="335679" y="298787"/>
                          </a:cubicBezTo>
                          <a:lnTo>
                            <a:pt x="356898" y="277555"/>
                          </a:lnTo>
                          <a:cubicBezTo>
                            <a:pt x="364060" y="270406"/>
                            <a:pt x="364060" y="258882"/>
                            <a:pt x="356898" y="251733"/>
                          </a:cubicBezTo>
                          <a:lnTo>
                            <a:pt x="335679" y="230564"/>
                          </a:lnTo>
                          <a:cubicBezTo>
                            <a:pt x="332108" y="226989"/>
                            <a:pt x="327456" y="225208"/>
                            <a:pt x="322804" y="225208"/>
                          </a:cubicBezTo>
                          <a:close/>
                          <a:moveTo>
                            <a:pt x="426719" y="225208"/>
                          </a:moveTo>
                          <a:cubicBezTo>
                            <a:pt x="422067" y="225208"/>
                            <a:pt x="417415" y="226989"/>
                            <a:pt x="413845" y="230564"/>
                          </a:cubicBezTo>
                          <a:lnTo>
                            <a:pt x="392605" y="251733"/>
                          </a:lnTo>
                          <a:cubicBezTo>
                            <a:pt x="385463" y="258882"/>
                            <a:pt x="385463" y="270406"/>
                            <a:pt x="392605" y="277555"/>
                          </a:cubicBezTo>
                          <a:lnTo>
                            <a:pt x="413845" y="298787"/>
                          </a:lnTo>
                          <a:cubicBezTo>
                            <a:pt x="420986" y="305939"/>
                            <a:pt x="432514" y="305939"/>
                            <a:pt x="439676" y="298787"/>
                          </a:cubicBezTo>
                          <a:lnTo>
                            <a:pt x="460834" y="277555"/>
                          </a:lnTo>
                          <a:cubicBezTo>
                            <a:pt x="467995" y="270406"/>
                            <a:pt x="467995" y="258882"/>
                            <a:pt x="460834" y="251733"/>
                          </a:cubicBezTo>
                          <a:lnTo>
                            <a:pt x="439676" y="230564"/>
                          </a:lnTo>
                          <a:cubicBezTo>
                            <a:pt x="436085" y="226989"/>
                            <a:pt x="431392" y="225208"/>
                            <a:pt x="426719" y="225208"/>
                          </a:cubicBezTo>
                          <a:close/>
                          <a:moveTo>
                            <a:pt x="530655" y="225208"/>
                          </a:moveTo>
                          <a:cubicBezTo>
                            <a:pt x="525982" y="225208"/>
                            <a:pt x="521351" y="226989"/>
                            <a:pt x="517780" y="230564"/>
                          </a:cubicBezTo>
                          <a:lnTo>
                            <a:pt x="496540" y="251733"/>
                          </a:lnTo>
                          <a:cubicBezTo>
                            <a:pt x="489399" y="258882"/>
                            <a:pt x="489399" y="270406"/>
                            <a:pt x="496540" y="277555"/>
                          </a:cubicBezTo>
                          <a:lnTo>
                            <a:pt x="517780" y="298787"/>
                          </a:lnTo>
                          <a:cubicBezTo>
                            <a:pt x="524921" y="305939"/>
                            <a:pt x="536449" y="305939"/>
                            <a:pt x="543591" y="298787"/>
                          </a:cubicBezTo>
                          <a:lnTo>
                            <a:pt x="564769" y="277555"/>
                          </a:lnTo>
                          <a:cubicBezTo>
                            <a:pt x="571911" y="270406"/>
                            <a:pt x="571911" y="258882"/>
                            <a:pt x="564769" y="251733"/>
                          </a:cubicBezTo>
                          <a:lnTo>
                            <a:pt x="543591" y="230564"/>
                          </a:lnTo>
                          <a:cubicBezTo>
                            <a:pt x="540020" y="226989"/>
                            <a:pt x="535327" y="225208"/>
                            <a:pt x="530655" y="225208"/>
                          </a:cubicBezTo>
                          <a:close/>
                          <a:moveTo>
                            <a:pt x="634529" y="225208"/>
                          </a:moveTo>
                          <a:cubicBezTo>
                            <a:pt x="629857" y="225208"/>
                            <a:pt x="625225" y="226989"/>
                            <a:pt x="621634" y="230564"/>
                          </a:cubicBezTo>
                          <a:lnTo>
                            <a:pt x="600414" y="251733"/>
                          </a:lnTo>
                          <a:cubicBezTo>
                            <a:pt x="593253" y="258882"/>
                            <a:pt x="593253" y="270406"/>
                            <a:pt x="600414" y="277555"/>
                          </a:cubicBezTo>
                          <a:lnTo>
                            <a:pt x="621634" y="298787"/>
                          </a:lnTo>
                          <a:cubicBezTo>
                            <a:pt x="628796" y="305939"/>
                            <a:pt x="640324" y="305939"/>
                            <a:pt x="647465" y="298787"/>
                          </a:cubicBezTo>
                          <a:lnTo>
                            <a:pt x="668644" y="277555"/>
                          </a:lnTo>
                          <a:cubicBezTo>
                            <a:pt x="675785" y="270406"/>
                            <a:pt x="675785" y="258882"/>
                            <a:pt x="668644" y="251733"/>
                          </a:cubicBezTo>
                          <a:lnTo>
                            <a:pt x="647465" y="230564"/>
                          </a:lnTo>
                          <a:cubicBezTo>
                            <a:pt x="643894" y="226989"/>
                            <a:pt x="639181" y="225208"/>
                            <a:pt x="634529" y="225208"/>
                          </a:cubicBezTo>
                          <a:close/>
                          <a:moveTo>
                            <a:pt x="738444" y="225208"/>
                          </a:moveTo>
                          <a:cubicBezTo>
                            <a:pt x="733792" y="225208"/>
                            <a:pt x="729140" y="226989"/>
                            <a:pt x="725570" y="230564"/>
                          </a:cubicBezTo>
                          <a:lnTo>
                            <a:pt x="704350" y="251733"/>
                          </a:lnTo>
                          <a:cubicBezTo>
                            <a:pt x="697188" y="258882"/>
                            <a:pt x="697188" y="270406"/>
                            <a:pt x="704350" y="277555"/>
                          </a:cubicBezTo>
                          <a:lnTo>
                            <a:pt x="725570" y="298787"/>
                          </a:lnTo>
                          <a:cubicBezTo>
                            <a:pt x="732731" y="305939"/>
                            <a:pt x="744239" y="305939"/>
                            <a:pt x="751400" y="298787"/>
                          </a:cubicBezTo>
                          <a:lnTo>
                            <a:pt x="772559" y="277555"/>
                          </a:lnTo>
                          <a:cubicBezTo>
                            <a:pt x="779721" y="270406"/>
                            <a:pt x="779721" y="258882"/>
                            <a:pt x="772559" y="251733"/>
                          </a:cubicBezTo>
                          <a:lnTo>
                            <a:pt x="751400" y="230564"/>
                          </a:lnTo>
                          <a:cubicBezTo>
                            <a:pt x="747830" y="226989"/>
                            <a:pt x="743117" y="225208"/>
                            <a:pt x="738444" y="225208"/>
                          </a:cubicBezTo>
                          <a:close/>
                          <a:moveTo>
                            <a:pt x="842319" y="225208"/>
                          </a:moveTo>
                          <a:cubicBezTo>
                            <a:pt x="837646" y="225208"/>
                            <a:pt x="833015" y="226989"/>
                            <a:pt x="829444" y="230564"/>
                          </a:cubicBezTo>
                          <a:lnTo>
                            <a:pt x="808265" y="251733"/>
                          </a:lnTo>
                          <a:cubicBezTo>
                            <a:pt x="801124" y="258882"/>
                            <a:pt x="801124" y="270406"/>
                            <a:pt x="808265" y="277555"/>
                          </a:cubicBezTo>
                          <a:lnTo>
                            <a:pt x="829444" y="298787"/>
                          </a:lnTo>
                          <a:cubicBezTo>
                            <a:pt x="836585" y="305939"/>
                            <a:pt x="848113" y="305939"/>
                            <a:pt x="855254" y="298787"/>
                          </a:cubicBezTo>
                          <a:lnTo>
                            <a:pt x="876433" y="277555"/>
                          </a:lnTo>
                          <a:cubicBezTo>
                            <a:pt x="883574" y="270406"/>
                            <a:pt x="883574" y="258882"/>
                            <a:pt x="876433" y="251733"/>
                          </a:cubicBezTo>
                          <a:lnTo>
                            <a:pt x="855254" y="230564"/>
                          </a:lnTo>
                          <a:cubicBezTo>
                            <a:pt x="851684" y="226989"/>
                            <a:pt x="846991" y="225208"/>
                            <a:pt x="842319" y="225208"/>
                          </a:cubicBezTo>
                          <a:close/>
                          <a:moveTo>
                            <a:pt x="946254" y="225208"/>
                          </a:moveTo>
                          <a:cubicBezTo>
                            <a:pt x="941582" y="225208"/>
                            <a:pt x="936889" y="226989"/>
                            <a:pt x="933298" y="230564"/>
                          </a:cubicBezTo>
                          <a:lnTo>
                            <a:pt x="912139" y="251733"/>
                          </a:lnTo>
                          <a:cubicBezTo>
                            <a:pt x="904978" y="258882"/>
                            <a:pt x="904978" y="270406"/>
                            <a:pt x="912139" y="277555"/>
                          </a:cubicBezTo>
                          <a:lnTo>
                            <a:pt x="933298" y="298787"/>
                          </a:lnTo>
                          <a:cubicBezTo>
                            <a:pt x="940460" y="305939"/>
                            <a:pt x="951988" y="305939"/>
                            <a:pt x="959129" y="298787"/>
                          </a:cubicBezTo>
                          <a:lnTo>
                            <a:pt x="980308" y="277555"/>
                          </a:lnTo>
                          <a:cubicBezTo>
                            <a:pt x="987449" y="270406"/>
                            <a:pt x="987449" y="258882"/>
                            <a:pt x="980308" y="251733"/>
                          </a:cubicBezTo>
                          <a:lnTo>
                            <a:pt x="959129" y="230564"/>
                          </a:lnTo>
                          <a:cubicBezTo>
                            <a:pt x="955558" y="226989"/>
                            <a:pt x="950906" y="225208"/>
                            <a:pt x="946254" y="225208"/>
                          </a:cubicBezTo>
                          <a:close/>
                          <a:moveTo>
                            <a:pt x="1049986" y="225208"/>
                          </a:moveTo>
                          <a:cubicBezTo>
                            <a:pt x="1045334" y="225208"/>
                            <a:pt x="1040682" y="226989"/>
                            <a:pt x="1037111" y="230564"/>
                          </a:cubicBezTo>
                          <a:lnTo>
                            <a:pt x="1015932" y="251733"/>
                          </a:lnTo>
                          <a:cubicBezTo>
                            <a:pt x="1008791" y="258882"/>
                            <a:pt x="1008791" y="270406"/>
                            <a:pt x="1015932" y="277555"/>
                          </a:cubicBezTo>
                          <a:lnTo>
                            <a:pt x="1037111" y="298787"/>
                          </a:lnTo>
                          <a:cubicBezTo>
                            <a:pt x="1044252" y="305939"/>
                            <a:pt x="1055780" y="305939"/>
                            <a:pt x="1062942" y="298787"/>
                          </a:cubicBezTo>
                          <a:lnTo>
                            <a:pt x="1084100" y="277555"/>
                          </a:lnTo>
                          <a:cubicBezTo>
                            <a:pt x="1091242" y="270406"/>
                            <a:pt x="1091242" y="258882"/>
                            <a:pt x="1084100" y="251733"/>
                          </a:cubicBezTo>
                          <a:lnTo>
                            <a:pt x="1062942" y="230564"/>
                          </a:lnTo>
                          <a:cubicBezTo>
                            <a:pt x="1059351" y="226989"/>
                            <a:pt x="1054658" y="225208"/>
                            <a:pt x="1049986" y="225208"/>
                          </a:cubicBezTo>
                          <a:close/>
                          <a:moveTo>
                            <a:pt x="1138353" y="233178"/>
                          </a:moveTo>
                          <a:lnTo>
                            <a:pt x="1119807" y="251733"/>
                          </a:lnTo>
                          <a:cubicBezTo>
                            <a:pt x="1112665" y="258882"/>
                            <a:pt x="1112665" y="270406"/>
                            <a:pt x="1119807" y="277555"/>
                          </a:cubicBezTo>
                          <a:lnTo>
                            <a:pt x="1140985" y="298787"/>
                          </a:lnTo>
                          <a:cubicBezTo>
                            <a:pt x="1146086" y="303894"/>
                            <a:pt x="1153411" y="305310"/>
                            <a:pt x="1159777" y="303123"/>
                          </a:cubicBezTo>
                          <a:cubicBezTo>
                            <a:pt x="1154084" y="279208"/>
                            <a:pt x="1146862" y="255871"/>
                            <a:pt x="1138353" y="233178"/>
                          </a:cubicBezTo>
                          <a:close/>
                          <a:moveTo>
                            <a:pt x="26627" y="233241"/>
                          </a:moveTo>
                          <a:cubicBezTo>
                            <a:pt x="18118" y="255936"/>
                            <a:pt x="10977" y="279271"/>
                            <a:pt x="5264" y="303188"/>
                          </a:cubicBezTo>
                          <a:cubicBezTo>
                            <a:pt x="11610" y="305306"/>
                            <a:pt x="18873" y="303858"/>
                            <a:pt x="23954" y="298787"/>
                          </a:cubicBezTo>
                          <a:lnTo>
                            <a:pt x="45173" y="277555"/>
                          </a:lnTo>
                          <a:cubicBezTo>
                            <a:pt x="52335" y="270406"/>
                            <a:pt x="52335" y="258882"/>
                            <a:pt x="45173" y="251733"/>
                          </a:cubicBezTo>
                          <a:lnTo>
                            <a:pt x="26627" y="233241"/>
                          </a:lnTo>
                          <a:close/>
                          <a:moveTo>
                            <a:pt x="2081" y="317279"/>
                          </a:moveTo>
                          <a:cubicBezTo>
                            <a:pt x="898" y="322776"/>
                            <a:pt x="-163" y="328305"/>
                            <a:pt x="-1183" y="333857"/>
                          </a:cubicBezTo>
                          <a:lnTo>
                            <a:pt x="1166225" y="333857"/>
                          </a:lnTo>
                          <a:cubicBezTo>
                            <a:pt x="1165204" y="328305"/>
                            <a:pt x="1164143" y="322776"/>
                            <a:pt x="1162980" y="317279"/>
                          </a:cubicBezTo>
                          <a:lnTo>
                            <a:pt x="2081" y="317279"/>
                          </a:lnTo>
                          <a:close/>
                          <a:moveTo>
                            <a:pt x="58946" y="721014"/>
                          </a:moveTo>
                          <a:cubicBezTo>
                            <a:pt x="61945" y="726615"/>
                            <a:pt x="65026" y="732162"/>
                            <a:pt x="68189" y="737655"/>
                          </a:cubicBezTo>
                          <a:lnTo>
                            <a:pt x="1096853" y="737655"/>
                          </a:lnTo>
                          <a:cubicBezTo>
                            <a:pt x="1100015" y="732162"/>
                            <a:pt x="1103035" y="726615"/>
                            <a:pt x="1106034" y="721014"/>
                          </a:cubicBezTo>
                          <a:lnTo>
                            <a:pt x="58946" y="721014"/>
                          </a:lnTo>
                          <a:close/>
                          <a:moveTo>
                            <a:pt x="114994" y="750662"/>
                          </a:moveTo>
                          <a:cubicBezTo>
                            <a:pt x="110342" y="750662"/>
                            <a:pt x="105629" y="752443"/>
                            <a:pt x="102058" y="756018"/>
                          </a:cubicBezTo>
                          <a:lnTo>
                            <a:pt x="88225" y="769854"/>
                          </a:lnTo>
                          <a:cubicBezTo>
                            <a:pt x="100651" y="788535"/>
                            <a:pt x="114096" y="806496"/>
                            <a:pt x="128522" y="823605"/>
                          </a:cubicBezTo>
                          <a:lnTo>
                            <a:pt x="149109" y="802946"/>
                          </a:lnTo>
                          <a:cubicBezTo>
                            <a:pt x="156250" y="795797"/>
                            <a:pt x="156250" y="784336"/>
                            <a:pt x="149109" y="777187"/>
                          </a:cubicBezTo>
                          <a:lnTo>
                            <a:pt x="127869" y="756018"/>
                          </a:lnTo>
                          <a:cubicBezTo>
                            <a:pt x="124298" y="752443"/>
                            <a:pt x="119667" y="750662"/>
                            <a:pt x="114994" y="750662"/>
                          </a:cubicBezTo>
                          <a:close/>
                          <a:moveTo>
                            <a:pt x="218868" y="750662"/>
                          </a:moveTo>
                          <a:cubicBezTo>
                            <a:pt x="214196" y="750662"/>
                            <a:pt x="209565" y="752443"/>
                            <a:pt x="205994" y="756018"/>
                          </a:cubicBezTo>
                          <a:lnTo>
                            <a:pt x="184754" y="777187"/>
                          </a:lnTo>
                          <a:cubicBezTo>
                            <a:pt x="177592" y="784336"/>
                            <a:pt x="177592" y="795797"/>
                            <a:pt x="184754" y="802946"/>
                          </a:cubicBezTo>
                          <a:lnTo>
                            <a:pt x="205994" y="824243"/>
                          </a:lnTo>
                          <a:cubicBezTo>
                            <a:pt x="213135" y="831393"/>
                            <a:pt x="224602" y="831393"/>
                            <a:pt x="231743" y="824243"/>
                          </a:cubicBezTo>
                          <a:lnTo>
                            <a:pt x="252983" y="802946"/>
                          </a:lnTo>
                          <a:cubicBezTo>
                            <a:pt x="260125" y="795797"/>
                            <a:pt x="260125" y="784336"/>
                            <a:pt x="252983" y="777187"/>
                          </a:cubicBezTo>
                          <a:lnTo>
                            <a:pt x="231743" y="756018"/>
                          </a:lnTo>
                          <a:cubicBezTo>
                            <a:pt x="228173" y="752443"/>
                            <a:pt x="223521" y="750662"/>
                            <a:pt x="218868" y="750662"/>
                          </a:cubicBezTo>
                          <a:close/>
                          <a:moveTo>
                            <a:pt x="322804" y="750662"/>
                          </a:moveTo>
                          <a:cubicBezTo>
                            <a:pt x="318132" y="750662"/>
                            <a:pt x="313480" y="752443"/>
                            <a:pt x="309909" y="756018"/>
                          </a:cubicBezTo>
                          <a:lnTo>
                            <a:pt x="288690" y="777187"/>
                          </a:lnTo>
                          <a:cubicBezTo>
                            <a:pt x="281528" y="784336"/>
                            <a:pt x="281528" y="795797"/>
                            <a:pt x="288690" y="802946"/>
                          </a:cubicBezTo>
                          <a:lnTo>
                            <a:pt x="309909" y="824243"/>
                          </a:lnTo>
                          <a:cubicBezTo>
                            <a:pt x="317071" y="831393"/>
                            <a:pt x="328517" y="831393"/>
                            <a:pt x="335679" y="824243"/>
                          </a:cubicBezTo>
                          <a:lnTo>
                            <a:pt x="356898" y="802946"/>
                          </a:lnTo>
                          <a:cubicBezTo>
                            <a:pt x="364060" y="795797"/>
                            <a:pt x="364060" y="784336"/>
                            <a:pt x="356898" y="777187"/>
                          </a:cubicBezTo>
                          <a:lnTo>
                            <a:pt x="335679" y="756018"/>
                          </a:lnTo>
                          <a:cubicBezTo>
                            <a:pt x="332108" y="752443"/>
                            <a:pt x="327456" y="750662"/>
                            <a:pt x="322804" y="750662"/>
                          </a:cubicBezTo>
                          <a:close/>
                          <a:moveTo>
                            <a:pt x="426719" y="750662"/>
                          </a:moveTo>
                          <a:cubicBezTo>
                            <a:pt x="422067" y="750662"/>
                            <a:pt x="417415" y="752443"/>
                            <a:pt x="413845" y="756018"/>
                          </a:cubicBezTo>
                          <a:lnTo>
                            <a:pt x="392605" y="777187"/>
                          </a:lnTo>
                          <a:cubicBezTo>
                            <a:pt x="385463" y="784336"/>
                            <a:pt x="385463" y="795797"/>
                            <a:pt x="392605" y="802946"/>
                          </a:cubicBezTo>
                          <a:lnTo>
                            <a:pt x="413845" y="824243"/>
                          </a:lnTo>
                          <a:cubicBezTo>
                            <a:pt x="420986" y="831393"/>
                            <a:pt x="432514" y="831393"/>
                            <a:pt x="439676" y="824243"/>
                          </a:cubicBezTo>
                          <a:lnTo>
                            <a:pt x="460834" y="802946"/>
                          </a:lnTo>
                          <a:cubicBezTo>
                            <a:pt x="467995" y="795797"/>
                            <a:pt x="467995" y="784336"/>
                            <a:pt x="460834" y="777187"/>
                          </a:cubicBezTo>
                          <a:lnTo>
                            <a:pt x="439676" y="756018"/>
                          </a:lnTo>
                          <a:cubicBezTo>
                            <a:pt x="436085" y="752443"/>
                            <a:pt x="431392" y="750662"/>
                            <a:pt x="426719" y="750662"/>
                          </a:cubicBezTo>
                          <a:close/>
                          <a:moveTo>
                            <a:pt x="530655" y="750662"/>
                          </a:moveTo>
                          <a:cubicBezTo>
                            <a:pt x="525982" y="750662"/>
                            <a:pt x="521351" y="752443"/>
                            <a:pt x="517780" y="756018"/>
                          </a:cubicBezTo>
                          <a:lnTo>
                            <a:pt x="496540" y="777187"/>
                          </a:lnTo>
                          <a:cubicBezTo>
                            <a:pt x="489399" y="784336"/>
                            <a:pt x="489399" y="795797"/>
                            <a:pt x="496540" y="802946"/>
                          </a:cubicBezTo>
                          <a:lnTo>
                            <a:pt x="517780" y="824243"/>
                          </a:lnTo>
                          <a:cubicBezTo>
                            <a:pt x="524921" y="831393"/>
                            <a:pt x="536449" y="831393"/>
                            <a:pt x="543591" y="824243"/>
                          </a:cubicBezTo>
                          <a:lnTo>
                            <a:pt x="564769" y="802946"/>
                          </a:lnTo>
                          <a:cubicBezTo>
                            <a:pt x="571911" y="795797"/>
                            <a:pt x="571911" y="784336"/>
                            <a:pt x="564769" y="777187"/>
                          </a:cubicBezTo>
                          <a:lnTo>
                            <a:pt x="543591" y="756018"/>
                          </a:lnTo>
                          <a:cubicBezTo>
                            <a:pt x="540020" y="752443"/>
                            <a:pt x="535327" y="750662"/>
                            <a:pt x="530655" y="750662"/>
                          </a:cubicBezTo>
                          <a:close/>
                          <a:moveTo>
                            <a:pt x="634529" y="750662"/>
                          </a:moveTo>
                          <a:cubicBezTo>
                            <a:pt x="629857" y="750662"/>
                            <a:pt x="625225" y="752443"/>
                            <a:pt x="621634" y="756018"/>
                          </a:cubicBezTo>
                          <a:lnTo>
                            <a:pt x="600414" y="777187"/>
                          </a:lnTo>
                          <a:cubicBezTo>
                            <a:pt x="593253" y="784336"/>
                            <a:pt x="593253" y="795797"/>
                            <a:pt x="600414" y="802946"/>
                          </a:cubicBezTo>
                          <a:lnTo>
                            <a:pt x="621634" y="824243"/>
                          </a:lnTo>
                          <a:cubicBezTo>
                            <a:pt x="628796" y="831393"/>
                            <a:pt x="640324" y="831393"/>
                            <a:pt x="647465" y="824243"/>
                          </a:cubicBezTo>
                          <a:lnTo>
                            <a:pt x="668644" y="802946"/>
                          </a:lnTo>
                          <a:cubicBezTo>
                            <a:pt x="675785" y="795797"/>
                            <a:pt x="675785" y="784336"/>
                            <a:pt x="668644" y="777187"/>
                          </a:cubicBezTo>
                          <a:lnTo>
                            <a:pt x="647465" y="756018"/>
                          </a:lnTo>
                          <a:cubicBezTo>
                            <a:pt x="643894" y="752443"/>
                            <a:pt x="639181" y="750662"/>
                            <a:pt x="634529" y="750662"/>
                          </a:cubicBezTo>
                          <a:close/>
                          <a:moveTo>
                            <a:pt x="738444" y="750662"/>
                          </a:moveTo>
                          <a:cubicBezTo>
                            <a:pt x="733792" y="750662"/>
                            <a:pt x="729140" y="752443"/>
                            <a:pt x="725570" y="756018"/>
                          </a:cubicBezTo>
                          <a:lnTo>
                            <a:pt x="704350" y="777187"/>
                          </a:lnTo>
                          <a:cubicBezTo>
                            <a:pt x="697188" y="784336"/>
                            <a:pt x="697188" y="795797"/>
                            <a:pt x="704350" y="802946"/>
                          </a:cubicBezTo>
                          <a:lnTo>
                            <a:pt x="725570" y="824243"/>
                          </a:lnTo>
                          <a:cubicBezTo>
                            <a:pt x="732731" y="831393"/>
                            <a:pt x="744239" y="831393"/>
                            <a:pt x="751400" y="824243"/>
                          </a:cubicBezTo>
                          <a:lnTo>
                            <a:pt x="772559" y="802946"/>
                          </a:lnTo>
                          <a:cubicBezTo>
                            <a:pt x="779721" y="795797"/>
                            <a:pt x="779721" y="784336"/>
                            <a:pt x="772559" y="777187"/>
                          </a:cubicBezTo>
                          <a:lnTo>
                            <a:pt x="751400" y="756018"/>
                          </a:lnTo>
                          <a:cubicBezTo>
                            <a:pt x="747830" y="752443"/>
                            <a:pt x="743117" y="750662"/>
                            <a:pt x="738444" y="750662"/>
                          </a:cubicBezTo>
                          <a:close/>
                          <a:moveTo>
                            <a:pt x="842319" y="750662"/>
                          </a:moveTo>
                          <a:cubicBezTo>
                            <a:pt x="837646" y="750662"/>
                            <a:pt x="833015" y="752443"/>
                            <a:pt x="829444" y="756018"/>
                          </a:cubicBezTo>
                          <a:lnTo>
                            <a:pt x="808265" y="777187"/>
                          </a:lnTo>
                          <a:cubicBezTo>
                            <a:pt x="801124" y="784336"/>
                            <a:pt x="801124" y="795797"/>
                            <a:pt x="808265" y="802946"/>
                          </a:cubicBezTo>
                          <a:lnTo>
                            <a:pt x="829444" y="824243"/>
                          </a:lnTo>
                          <a:cubicBezTo>
                            <a:pt x="836585" y="831393"/>
                            <a:pt x="848113" y="831393"/>
                            <a:pt x="855254" y="824243"/>
                          </a:cubicBezTo>
                          <a:lnTo>
                            <a:pt x="876433" y="802946"/>
                          </a:lnTo>
                          <a:cubicBezTo>
                            <a:pt x="883574" y="795797"/>
                            <a:pt x="883574" y="784336"/>
                            <a:pt x="876433" y="777187"/>
                          </a:cubicBezTo>
                          <a:lnTo>
                            <a:pt x="855254" y="756018"/>
                          </a:lnTo>
                          <a:cubicBezTo>
                            <a:pt x="851684" y="752443"/>
                            <a:pt x="846991" y="750662"/>
                            <a:pt x="842319" y="750662"/>
                          </a:cubicBezTo>
                          <a:close/>
                          <a:moveTo>
                            <a:pt x="946254" y="750662"/>
                          </a:moveTo>
                          <a:cubicBezTo>
                            <a:pt x="941582" y="750662"/>
                            <a:pt x="936889" y="752443"/>
                            <a:pt x="933298" y="756018"/>
                          </a:cubicBezTo>
                          <a:lnTo>
                            <a:pt x="912139" y="777187"/>
                          </a:lnTo>
                          <a:cubicBezTo>
                            <a:pt x="904978" y="784336"/>
                            <a:pt x="904978" y="795797"/>
                            <a:pt x="912139" y="802946"/>
                          </a:cubicBezTo>
                          <a:lnTo>
                            <a:pt x="933298" y="824243"/>
                          </a:lnTo>
                          <a:cubicBezTo>
                            <a:pt x="940460" y="831393"/>
                            <a:pt x="951988" y="831393"/>
                            <a:pt x="959129" y="824243"/>
                          </a:cubicBezTo>
                          <a:lnTo>
                            <a:pt x="980308" y="802946"/>
                          </a:lnTo>
                          <a:cubicBezTo>
                            <a:pt x="987449" y="795797"/>
                            <a:pt x="987449" y="784336"/>
                            <a:pt x="980308" y="777187"/>
                          </a:cubicBezTo>
                          <a:lnTo>
                            <a:pt x="959129" y="756018"/>
                          </a:lnTo>
                          <a:cubicBezTo>
                            <a:pt x="955558" y="752443"/>
                            <a:pt x="950906" y="750662"/>
                            <a:pt x="946254" y="750662"/>
                          </a:cubicBezTo>
                          <a:close/>
                          <a:moveTo>
                            <a:pt x="1049986" y="750662"/>
                          </a:moveTo>
                          <a:cubicBezTo>
                            <a:pt x="1045334" y="750662"/>
                            <a:pt x="1040682" y="752443"/>
                            <a:pt x="1037111" y="756018"/>
                          </a:cubicBezTo>
                          <a:lnTo>
                            <a:pt x="1015932" y="777187"/>
                          </a:lnTo>
                          <a:cubicBezTo>
                            <a:pt x="1008791" y="784336"/>
                            <a:pt x="1008791" y="795797"/>
                            <a:pt x="1015932" y="802946"/>
                          </a:cubicBezTo>
                          <a:lnTo>
                            <a:pt x="1036479" y="823605"/>
                          </a:lnTo>
                          <a:cubicBezTo>
                            <a:pt x="1050883" y="806496"/>
                            <a:pt x="1064329" y="788535"/>
                            <a:pt x="1076776" y="769854"/>
                          </a:cubicBezTo>
                          <a:lnTo>
                            <a:pt x="1062942" y="756018"/>
                          </a:lnTo>
                          <a:cubicBezTo>
                            <a:pt x="1059351" y="752443"/>
                            <a:pt x="1054658" y="750662"/>
                            <a:pt x="1049986" y="750662"/>
                          </a:cubicBezTo>
                          <a:close/>
                          <a:moveTo>
                            <a:pt x="145416" y="842733"/>
                          </a:moveTo>
                          <a:cubicBezTo>
                            <a:pt x="150578" y="848354"/>
                            <a:pt x="155842" y="853894"/>
                            <a:pt x="161229" y="859311"/>
                          </a:cubicBezTo>
                          <a:lnTo>
                            <a:pt x="1003772" y="859311"/>
                          </a:lnTo>
                          <a:cubicBezTo>
                            <a:pt x="1009138" y="853902"/>
                            <a:pt x="1014422" y="848344"/>
                            <a:pt x="1019584" y="842733"/>
                          </a:cubicBezTo>
                          <a:lnTo>
                            <a:pt x="145416" y="842733"/>
                          </a:lnTo>
                          <a:close/>
                        </a:path>
                      </a:pathLst>
                    </a:custGeom>
                    <a:solidFill>
                      <a:srgbClr val="FFE3C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48" name="Google Shape;348;p13"/>
                    <p:cNvSpPr/>
                    <p:nvPr/>
                  </p:nvSpPr>
                  <p:spPr>
                    <a:xfrm>
                      <a:off x="4457071" y="5318684"/>
                      <a:ext cx="1101749" cy="966937"/>
                    </a:xfrm>
                    <a:custGeom>
                      <a:rect b="b" l="l" r="r" t="t"/>
                      <a:pathLst>
                        <a:path extrusionOk="0" h="966937" w="1101749">
                          <a:moveTo>
                            <a:pt x="252739" y="384"/>
                          </a:moveTo>
                          <a:cubicBezTo>
                            <a:pt x="99998" y="102379"/>
                            <a:pt x="-1183" y="280723"/>
                            <a:pt x="-1183" y="483731"/>
                          </a:cubicBezTo>
                          <a:cubicBezTo>
                            <a:pt x="-1183" y="686871"/>
                            <a:pt x="100141" y="865359"/>
                            <a:pt x="253045" y="967321"/>
                          </a:cubicBezTo>
                          <a:cubicBezTo>
                            <a:pt x="127787" y="858432"/>
                            <a:pt x="46418" y="682403"/>
                            <a:pt x="46418" y="483731"/>
                          </a:cubicBezTo>
                          <a:cubicBezTo>
                            <a:pt x="46418" y="285209"/>
                            <a:pt x="127644" y="109294"/>
                            <a:pt x="252739" y="384"/>
                          </a:cubicBezTo>
                          <a:close/>
                          <a:moveTo>
                            <a:pt x="846583" y="384"/>
                          </a:moveTo>
                          <a:cubicBezTo>
                            <a:pt x="971697" y="109292"/>
                            <a:pt x="1052965" y="285199"/>
                            <a:pt x="1052965" y="483731"/>
                          </a:cubicBezTo>
                          <a:cubicBezTo>
                            <a:pt x="1052965" y="682272"/>
                            <a:pt x="971697" y="858232"/>
                            <a:pt x="846583" y="967140"/>
                          </a:cubicBezTo>
                          <a:cubicBezTo>
                            <a:pt x="999324" y="865145"/>
                            <a:pt x="1100566" y="686740"/>
                            <a:pt x="1100566" y="483731"/>
                          </a:cubicBezTo>
                          <a:cubicBezTo>
                            <a:pt x="1100566" y="280723"/>
                            <a:pt x="999324" y="102379"/>
                            <a:pt x="846583" y="3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20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349" name="Google Shape;349;p13"/>
                <p:cNvGrpSpPr/>
                <p:nvPr/>
              </p:nvGrpSpPr>
              <p:grpSpPr>
                <a:xfrm>
                  <a:off x="8738586" y="125628"/>
                  <a:ext cx="1252440" cy="1288754"/>
                  <a:chOff x="845097" y="4034057"/>
                  <a:chExt cx="1252440" cy="1288754"/>
                </a:xfrm>
              </p:grpSpPr>
              <p:sp>
                <p:nvSpPr>
                  <p:cNvPr id="350" name="Google Shape;350;p13"/>
                  <p:cNvSpPr/>
                  <p:nvPr/>
                </p:nvSpPr>
                <p:spPr>
                  <a:xfrm>
                    <a:off x="1952523" y="4043383"/>
                    <a:ext cx="24703" cy="24702"/>
                  </a:xfrm>
                  <a:custGeom>
                    <a:rect b="b" l="l" r="r" t="t"/>
                    <a:pathLst>
                      <a:path extrusionOk="0" h="36194" w="36195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7620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8575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Calibri"/>
                      <a:buNone/>
                    </a:pPr>
                    <a:r>
                      <a:t/>
                    </a:r>
                    <a:endParaRPr b="0" i="0" sz="11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1" name="Google Shape;351;p13"/>
                  <p:cNvSpPr/>
                  <p:nvPr/>
                </p:nvSpPr>
                <p:spPr>
                  <a:xfrm>
                    <a:off x="1834369" y="4555150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2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2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2" name="Google Shape;352;p13"/>
                  <p:cNvSpPr/>
                  <p:nvPr/>
                </p:nvSpPr>
                <p:spPr>
                  <a:xfrm>
                    <a:off x="1739781" y="5264304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3" name="Google Shape;353;p13"/>
                  <p:cNvSpPr/>
                  <p:nvPr/>
                </p:nvSpPr>
                <p:spPr>
                  <a:xfrm>
                    <a:off x="1881535" y="5243022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2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2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4" name="Google Shape;354;p13"/>
                  <p:cNvSpPr/>
                  <p:nvPr/>
                </p:nvSpPr>
                <p:spPr>
                  <a:xfrm>
                    <a:off x="1235475" y="5101045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5" name="Google Shape;355;p13"/>
                  <p:cNvSpPr/>
                  <p:nvPr/>
                </p:nvSpPr>
                <p:spPr>
                  <a:xfrm>
                    <a:off x="1264783" y="4612592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3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3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6" name="Google Shape;356;p13"/>
                  <p:cNvSpPr/>
                  <p:nvPr/>
                </p:nvSpPr>
                <p:spPr>
                  <a:xfrm>
                    <a:off x="1649032" y="4143678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Calibri"/>
                      <a:buNone/>
                    </a:pPr>
                    <a:r>
                      <a:t/>
                    </a:r>
                    <a:endParaRPr b="0" i="0" sz="11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7" name="Google Shape;357;p13"/>
                  <p:cNvSpPr/>
                  <p:nvPr/>
                </p:nvSpPr>
                <p:spPr>
                  <a:xfrm>
                    <a:off x="1555249" y="4748021"/>
                    <a:ext cx="35104" cy="35139"/>
                  </a:xfrm>
                  <a:custGeom>
                    <a:rect b="b" l="l" r="r" t="t"/>
                    <a:pathLst>
                      <a:path extrusionOk="0" h="51486" w="51435">
                        <a:moveTo>
                          <a:pt x="51435" y="25769"/>
                        </a:moveTo>
                        <a:cubicBezTo>
                          <a:pt x="51435" y="40057"/>
                          <a:pt x="40005" y="51487"/>
                          <a:pt x="25718" y="51487"/>
                        </a:cubicBezTo>
                        <a:cubicBezTo>
                          <a:pt x="11430" y="51487"/>
                          <a:pt x="0" y="40057"/>
                          <a:pt x="0" y="25769"/>
                        </a:cubicBezTo>
                        <a:cubicBezTo>
                          <a:pt x="0" y="11482"/>
                          <a:pt x="11430" y="52"/>
                          <a:pt x="25718" y="52"/>
                        </a:cubicBezTo>
                        <a:cubicBezTo>
                          <a:pt x="40005" y="-901"/>
                          <a:pt x="51435" y="11482"/>
                          <a:pt x="51435" y="257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8" name="Google Shape;358;p13"/>
                  <p:cNvSpPr/>
                  <p:nvPr/>
                </p:nvSpPr>
                <p:spPr>
                  <a:xfrm>
                    <a:off x="1276505" y="4221829"/>
                    <a:ext cx="35104" cy="35104"/>
                  </a:xfrm>
                  <a:custGeom>
                    <a:rect b="b" l="l" r="r" t="t"/>
                    <a:pathLst>
                      <a:path extrusionOk="0" h="51434" w="51435">
                        <a:moveTo>
                          <a:pt x="51435" y="25718"/>
                        </a:moveTo>
                        <a:cubicBezTo>
                          <a:pt x="51435" y="40005"/>
                          <a:pt x="40005" y="51435"/>
                          <a:pt x="25718" y="51435"/>
                        </a:cubicBezTo>
                        <a:cubicBezTo>
                          <a:pt x="11430" y="51435"/>
                          <a:pt x="0" y="40005"/>
                          <a:pt x="0" y="25718"/>
                        </a:cubicBezTo>
                        <a:cubicBezTo>
                          <a:pt x="0" y="11430"/>
                          <a:pt x="11430" y="0"/>
                          <a:pt x="25718" y="0"/>
                        </a:cubicBezTo>
                        <a:cubicBezTo>
                          <a:pt x="40005" y="0"/>
                          <a:pt x="51435" y="11430"/>
                          <a:pt x="51435" y="257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9" name="Google Shape;359;p13"/>
                  <p:cNvSpPr/>
                  <p:nvPr/>
                </p:nvSpPr>
                <p:spPr>
                  <a:xfrm>
                    <a:off x="2062433" y="4945311"/>
                    <a:ext cx="35104" cy="35104"/>
                  </a:xfrm>
                  <a:custGeom>
                    <a:rect b="b" l="l" r="r" t="t"/>
                    <a:pathLst>
                      <a:path extrusionOk="0" h="51435" w="51434">
                        <a:moveTo>
                          <a:pt x="51435" y="25717"/>
                        </a:moveTo>
                        <a:cubicBezTo>
                          <a:pt x="51435" y="40005"/>
                          <a:pt x="40005" y="51435"/>
                          <a:pt x="25717" y="51435"/>
                        </a:cubicBezTo>
                        <a:cubicBezTo>
                          <a:pt x="11430" y="51435"/>
                          <a:pt x="0" y="40005"/>
                          <a:pt x="0" y="25717"/>
                        </a:cubicBezTo>
                        <a:cubicBezTo>
                          <a:pt x="0" y="11430"/>
                          <a:pt x="11430" y="0"/>
                          <a:pt x="25717" y="0"/>
                        </a:cubicBezTo>
                        <a:cubicBezTo>
                          <a:pt x="40005" y="0"/>
                          <a:pt x="51435" y="11430"/>
                          <a:pt x="51435" y="257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0" name="Google Shape;360;p13"/>
                  <p:cNvSpPr/>
                  <p:nvPr/>
                </p:nvSpPr>
                <p:spPr>
                  <a:xfrm>
                    <a:off x="1491424" y="4362505"/>
                    <a:ext cx="24702" cy="24702"/>
                  </a:xfrm>
                  <a:custGeom>
                    <a:rect b="b" l="l" r="r" t="t"/>
                    <a:pathLst>
                      <a:path extrusionOk="0" h="36194" w="36194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8573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7623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1" name="Google Shape;361;p13"/>
                  <p:cNvSpPr/>
                  <p:nvPr/>
                </p:nvSpPr>
                <p:spPr>
                  <a:xfrm>
                    <a:off x="1931032" y="4266116"/>
                    <a:ext cx="24702" cy="24702"/>
                  </a:xfrm>
                  <a:custGeom>
                    <a:rect b="b" l="l" r="r" t="t"/>
                    <a:pathLst>
                      <a:path extrusionOk="0" h="36194" w="36194">
                        <a:moveTo>
                          <a:pt x="36195" y="18097"/>
                        </a:moveTo>
                        <a:cubicBezTo>
                          <a:pt x="36195" y="28575"/>
                          <a:pt x="27622" y="36195"/>
                          <a:pt x="18097" y="36195"/>
                        </a:cubicBezTo>
                        <a:cubicBezTo>
                          <a:pt x="7620" y="36195"/>
                          <a:pt x="0" y="27622"/>
                          <a:pt x="0" y="18097"/>
                        </a:cubicBezTo>
                        <a:cubicBezTo>
                          <a:pt x="0" y="7620"/>
                          <a:pt x="8572" y="0"/>
                          <a:pt x="18097" y="0"/>
                        </a:cubicBezTo>
                        <a:cubicBezTo>
                          <a:pt x="27622" y="0"/>
                          <a:pt x="36195" y="7620"/>
                          <a:pt x="36195" y="18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2" name="Google Shape;362;p13"/>
                  <p:cNvSpPr/>
                  <p:nvPr/>
                </p:nvSpPr>
                <p:spPr>
                  <a:xfrm>
                    <a:off x="1830307" y="4878752"/>
                    <a:ext cx="24703" cy="24703"/>
                  </a:xfrm>
                  <a:custGeom>
                    <a:rect b="b" l="l" r="r" t="t"/>
                    <a:pathLst>
                      <a:path extrusionOk="0" h="36195" w="36195">
                        <a:moveTo>
                          <a:pt x="36195" y="18098"/>
                        </a:moveTo>
                        <a:cubicBezTo>
                          <a:pt x="36195" y="28575"/>
                          <a:pt x="27622" y="36195"/>
                          <a:pt x="18097" y="36195"/>
                        </a:cubicBezTo>
                        <a:cubicBezTo>
                          <a:pt x="7620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2" y="0"/>
                          <a:pt x="18097" y="0"/>
                        </a:cubicBezTo>
                        <a:cubicBezTo>
                          <a:pt x="27622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3" name="Google Shape;363;p13"/>
                  <p:cNvSpPr/>
                  <p:nvPr/>
                </p:nvSpPr>
                <p:spPr>
                  <a:xfrm>
                    <a:off x="1479050" y="5003354"/>
                    <a:ext cx="24702" cy="24703"/>
                  </a:xfrm>
                  <a:custGeom>
                    <a:rect b="b" l="l" r="r" t="t"/>
                    <a:pathLst>
                      <a:path extrusionOk="0" h="36195" w="36194">
                        <a:moveTo>
                          <a:pt x="36195" y="18098"/>
                        </a:moveTo>
                        <a:cubicBezTo>
                          <a:pt x="36195" y="28575"/>
                          <a:pt x="27622" y="36195"/>
                          <a:pt x="18097" y="36195"/>
                        </a:cubicBezTo>
                        <a:cubicBezTo>
                          <a:pt x="7620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2" y="0"/>
                          <a:pt x="18097" y="0"/>
                        </a:cubicBezTo>
                        <a:cubicBezTo>
                          <a:pt x="27622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4" name="Google Shape;364;p13"/>
                  <p:cNvSpPr/>
                  <p:nvPr/>
                </p:nvSpPr>
                <p:spPr>
                  <a:xfrm>
                    <a:off x="1665964" y="5218273"/>
                    <a:ext cx="24703" cy="24703"/>
                  </a:xfrm>
                  <a:custGeom>
                    <a:rect b="b" l="l" r="r" t="t"/>
                    <a:pathLst>
                      <a:path extrusionOk="0" h="36195" w="36195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8573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7623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5" name="Google Shape;365;p13"/>
                  <p:cNvSpPr/>
                  <p:nvPr/>
                </p:nvSpPr>
                <p:spPr>
                  <a:xfrm>
                    <a:off x="1683548" y="4367063"/>
                    <a:ext cx="15601" cy="15601"/>
                  </a:xfrm>
                  <a:custGeom>
                    <a:rect b="b" l="l" r="r" t="t"/>
                    <a:pathLst>
                      <a:path extrusionOk="0" h="22859" w="22859">
                        <a:moveTo>
                          <a:pt x="22860" y="11430"/>
                        </a:moveTo>
                        <a:cubicBezTo>
                          <a:pt x="22860" y="18097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7145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6" name="Google Shape;366;p13"/>
                  <p:cNvSpPr/>
                  <p:nvPr/>
                </p:nvSpPr>
                <p:spPr>
                  <a:xfrm>
                    <a:off x="1641216" y="4949949"/>
                    <a:ext cx="15601" cy="15602"/>
                  </a:xfrm>
                  <a:custGeom>
                    <a:rect b="b" l="l" r="r" t="t"/>
                    <a:pathLst>
                      <a:path extrusionOk="0" h="22860" w="22859">
                        <a:moveTo>
                          <a:pt x="22860" y="11430"/>
                        </a:moveTo>
                        <a:cubicBezTo>
                          <a:pt x="22860" y="18098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8097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7" name="Google Shape;367;p13"/>
                  <p:cNvSpPr/>
                  <p:nvPr/>
                </p:nvSpPr>
                <p:spPr>
                  <a:xfrm>
                    <a:off x="1495983" y="5192873"/>
                    <a:ext cx="15602" cy="15601"/>
                  </a:xfrm>
                  <a:custGeom>
                    <a:rect b="b" l="l" r="r" t="t"/>
                    <a:pathLst>
                      <a:path extrusionOk="0" h="22859" w="22860">
                        <a:moveTo>
                          <a:pt x="22860" y="11430"/>
                        </a:moveTo>
                        <a:cubicBezTo>
                          <a:pt x="22860" y="17743"/>
                          <a:pt x="17743" y="22860"/>
                          <a:pt x="11430" y="22860"/>
                        </a:cubicBezTo>
                        <a:cubicBezTo>
                          <a:pt x="5117" y="22860"/>
                          <a:pt x="0" y="17743"/>
                          <a:pt x="0" y="11430"/>
                        </a:cubicBezTo>
                        <a:cubicBezTo>
                          <a:pt x="0" y="5117"/>
                          <a:pt x="5117" y="0"/>
                          <a:pt x="11430" y="0"/>
                        </a:cubicBezTo>
                        <a:cubicBezTo>
                          <a:pt x="17743" y="0"/>
                          <a:pt x="22860" y="5117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8" name="Google Shape;368;p13"/>
                  <p:cNvSpPr/>
                  <p:nvPr/>
                </p:nvSpPr>
                <p:spPr>
                  <a:xfrm>
                    <a:off x="1803228" y="4942055"/>
                    <a:ext cx="15601" cy="15602"/>
                  </a:xfrm>
                  <a:custGeom>
                    <a:rect b="b" l="l" r="r" t="t"/>
                    <a:pathLst>
                      <a:path extrusionOk="0" h="22860" w="22859">
                        <a:moveTo>
                          <a:pt x="22860" y="11430"/>
                        </a:moveTo>
                        <a:cubicBezTo>
                          <a:pt x="22860" y="18098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8097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9" name="Google Shape;369;p13"/>
                  <p:cNvSpPr/>
                  <p:nvPr/>
                </p:nvSpPr>
                <p:spPr>
                  <a:xfrm>
                    <a:off x="1911065" y="5087158"/>
                    <a:ext cx="15601" cy="15601"/>
                  </a:xfrm>
                  <a:custGeom>
                    <a:rect b="b" l="l" r="r" t="t"/>
                    <a:pathLst>
                      <a:path extrusionOk="0" h="22859" w="22859">
                        <a:moveTo>
                          <a:pt x="22860" y="11430"/>
                        </a:moveTo>
                        <a:cubicBezTo>
                          <a:pt x="22860" y="17743"/>
                          <a:pt x="17743" y="22860"/>
                          <a:pt x="11430" y="22860"/>
                        </a:cubicBezTo>
                        <a:cubicBezTo>
                          <a:pt x="5117" y="22860"/>
                          <a:pt x="0" y="17743"/>
                          <a:pt x="0" y="11430"/>
                        </a:cubicBezTo>
                        <a:cubicBezTo>
                          <a:pt x="0" y="5117"/>
                          <a:pt x="5117" y="0"/>
                          <a:pt x="11430" y="0"/>
                        </a:cubicBezTo>
                        <a:cubicBezTo>
                          <a:pt x="17743" y="0"/>
                          <a:pt x="22860" y="5117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0" name="Google Shape;370;p13"/>
                  <p:cNvSpPr/>
                  <p:nvPr/>
                </p:nvSpPr>
                <p:spPr>
                  <a:xfrm>
                    <a:off x="860727" y="4845628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1" name="Google Shape;371;p13"/>
                  <p:cNvSpPr/>
                  <p:nvPr/>
                </p:nvSpPr>
                <p:spPr>
                  <a:xfrm>
                    <a:off x="890035" y="4357176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3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3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2" name="Google Shape;372;p13"/>
                  <p:cNvSpPr/>
                  <p:nvPr/>
                </p:nvSpPr>
                <p:spPr>
                  <a:xfrm>
                    <a:off x="1180501" y="4492605"/>
                    <a:ext cx="35104" cy="35139"/>
                  </a:xfrm>
                  <a:custGeom>
                    <a:rect b="b" l="l" r="r" t="t"/>
                    <a:pathLst>
                      <a:path extrusionOk="0" h="51486" w="51435">
                        <a:moveTo>
                          <a:pt x="51435" y="25769"/>
                        </a:moveTo>
                        <a:cubicBezTo>
                          <a:pt x="51435" y="40057"/>
                          <a:pt x="40005" y="51487"/>
                          <a:pt x="25718" y="51487"/>
                        </a:cubicBezTo>
                        <a:cubicBezTo>
                          <a:pt x="11430" y="51487"/>
                          <a:pt x="0" y="40057"/>
                          <a:pt x="0" y="25769"/>
                        </a:cubicBezTo>
                        <a:cubicBezTo>
                          <a:pt x="0" y="11482"/>
                          <a:pt x="11430" y="52"/>
                          <a:pt x="25718" y="52"/>
                        </a:cubicBezTo>
                        <a:cubicBezTo>
                          <a:pt x="40005" y="-901"/>
                          <a:pt x="51435" y="11482"/>
                          <a:pt x="51435" y="257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3" name="Google Shape;373;p13"/>
                  <p:cNvSpPr/>
                  <p:nvPr/>
                </p:nvSpPr>
                <p:spPr>
                  <a:xfrm>
                    <a:off x="921408" y="4048296"/>
                    <a:ext cx="35104" cy="35104"/>
                  </a:xfrm>
                  <a:custGeom>
                    <a:rect b="b" l="l" r="r" t="t"/>
                    <a:pathLst>
                      <a:path extrusionOk="0" h="51434" w="51435">
                        <a:moveTo>
                          <a:pt x="51435" y="25718"/>
                        </a:moveTo>
                        <a:cubicBezTo>
                          <a:pt x="51435" y="40005"/>
                          <a:pt x="40005" y="51435"/>
                          <a:pt x="25718" y="51435"/>
                        </a:cubicBezTo>
                        <a:cubicBezTo>
                          <a:pt x="11430" y="51435"/>
                          <a:pt x="0" y="40005"/>
                          <a:pt x="0" y="25718"/>
                        </a:cubicBezTo>
                        <a:cubicBezTo>
                          <a:pt x="0" y="11430"/>
                          <a:pt x="11430" y="0"/>
                          <a:pt x="25718" y="0"/>
                        </a:cubicBezTo>
                        <a:cubicBezTo>
                          <a:pt x="40005" y="0"/>
                          <a:pt x="51435" y="11430"/>
                          <a:pt x="51435" y="257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Calibri"/>
                      <a:buNone/>
                    </a:pPr>
                    <a:r>
                      <a:t/>
                    </a:r>
                    <a:endParaRPr b="0" i="0" sz="11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4" name="Google Shape;374;p13"/>
                  <p:cNvSpPr/>
                  <p:nvPr/>
                </p:nvSpPr>
                <p:spPr>
                  <a:xfrm>
                    <a:off x="1116677" y="4107089"/>
                    <a:ext cx="24702" cy="24702"/>
                  </a:xfrm>
                  <a:custGeom>
                    <a:rect b="b" l="l" r="r" t="t"/>
                    <a:pathLst>
                      <a:path extrusionOk="0" h="36194" w="36194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8573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7623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5" name="Google Shape;375;p13"/>
                  <p:cNvSpPr/>
                  <p:nvPr/>
                </p:nvSpPr>
                <p:spPr>
                  <a:xfrm>
                    <a:off x="1104302" y="4747937"/>
                    <a:ext cx="24702" cy="24703"/>
                  </a:xfrm>
                  <a:custGeom>
                    <a:rect b="b" l="l" r="r" t="t"/>
                    <a:pathLst>
                      <a:path extrusionOk="0" h="36195" w="36194">
                        <a:moveTo>
                          <a:pt x="36195" y="18098"/>
                        </a:moveTo>
                        <a:cubicBezTo>
                          <a:pt x="36195" y="28575"/>
                          <a:pt x="27622" y="36195"/>
                          <a:pt x="18097" y="36195"/>
                        </a:cubicBezTo>
                        <a:cubicBezTo>
                          <a:pt x="7620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2" y="0"/>
                          <a:pt x="18097" y="0"/>
                        </a:cubicBezTo>
                        <a:cubicBezTo>
                          <a:pt x="27622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6" name="Google Shape;376;p13"/>
                  <p:cNvSpPr/>
                  <p:nvPr/>
                </p:nvSpPr>
                <p:spPr>
                  <a:xfrm>
                    <a:off x="1291216" y="4962856"/>
                    <a:ext cx="24703" cy="24703"/>
                  </a:xfrm>
                  <a:custGeom>
                    <a:rect b="b" l="l" r="r" t="t"/>
                    <a:pathLst>
                      <a:path extrusionOk="0" h="36195" w="36195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8573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7623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7" name="Google Shape;377;p13"/>
                  <p:cNvSpPr/>
                  <p:nvPr/>
                </p:nvSpPr>
                <p:spPr>
                  <a:xfrm>
                    <a:off x="845097" y="4147467"/>
                    <a:ext cx="15601" cy="15601"/>
                  </a:xfrm>
                  <a:custGeom>
                    <a:rect b="b" l="l" r="r" t="t"/>
                    <a:pathLst>
                      <a:path extrusionOk="0" h="22859" w="22859">
                        <a:moveTo>
                          <a:pt x="22860" y="11430"/>
                        </a:moveTo>
                        <a:cubicBezTo>
                          <a:pt x="22860" y="18097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7145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8" name="Google Shape;378;p13"/>
                  <p:cNvSpPr/>
                  <p:nvPr/>
                </p:nvSpPr>
                <p:spPr>
                  <a:xfrm>
                    <a:off x="1121236" y="4937457"/>
                    <a:ext cx="15602" cy="15601"/>
                  </a:xfrm>
                  <a:custGeom>
                    <a:rect b="b" l="l" r="r" t="t"/>
                    <a:pathLst>
                      <a:path extrusionOk="0" h="22859" w="22860">
                        <a:moveTo>
                          <a:pt x="22860" y="11430"/>
                        </a:moveTo>
                        <a:cubicBezTo>
                          <a:pt x="22860" y="17743"/>
                          <a:pt x="17743" y="22860"/>
                          <a:pt x="11430" y="22860"/>
                        </a:cubicBezTo>
                        <a:cubicBezTo>
                          <a:pt x="5117" y="22860"/>
                          <a:pt x="0" y="17743"/>
                          <a:pt x="0" y="11430"/>
                        </a:cubicBezTo>
                        <a:cubicBezTo>
                          <a:pt x="0" y="5117"/>
                          <a:pt x="5117" y="0"/>
                          <a:pt x="11430" y="0"/>
                        </a:cubicBezTo>
                        <a:cubicBezTo>
                          <a:pt x="17743" y="0"/>
                          <a:pt x="22860" y="5117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9" name="Google Shape;379;p13"/>
                  <p:cNvSpPr/>
                  <p:nvPr/>
                </p:nvSpPr>
                <p:spPr>
                  <a:xfrm>
                    <a:off x="971278" y="5174513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2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2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80" name="Google Shape;380;p13"/>
                  <p:cNvSpPr/>
                  <p:nvPr/>
                </p:nvSpPr>
                <p:spPr>
                  <a:xfrm>
                    <a:off x="1408461" y="4424820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3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3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81" name="Google Shape;381;p13"/>
                  <p:cNvSpPr/>
                  <p:nvPr/>
                </p:nvSpPr>
                <p:spPr>
                  <a:xfrm>
                    <a:off x="1420184" y="4034057"/>
                    <a:ext cx="35104" cy="35104"/>
                  </a:xfrm>
                  <a:custGeom>
                    <a:rect b="b" l="l" r="r" t="t"/>
                    <a:pathLst>
                      <a:path extrusionOk="0" h="51434" w="51435">
                        <a:moveTo>
                          <a:pt x="51435" y="25718"/>
                        </a:moveTo>
                        <a:cubicBezTo>
                          <a:pt x="51435" y="40005"/>
                          <a:pt x="40005" y="51435"/>
                          <a:pt x="25718" y="51435"/>
                        </a:cubicBezTo>
                        <a:cubicBezTo>
                          <a:pt x="11430" y="51435"/>
                          <a:pt x="0" y="40005"/>
                          <a:pt x="0" y="25718"/>
                        </a:cubicBezTo>
                        <a:cubicBezTo>
                          <a:pt x="0" y="11430"/>
                          <a:pt x="11430" y="0"/>
                          <a:pt x="25718" y="0"/>
                        </a:cubicBezTo>
                        <a:cubicBezTo>
                          <a:pt x="40005" y="0"/>
                          <a:pt x="51435" y="11430"/>
                          <a:pt x="51435" y="257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82" name="Google Shape;382;p13"/>
                  <p:cNvSpPr/>
                  <p:nvPr/>
                </p:nvSpPr>
                <p:spPr>
                  <a:xfrm>
                    <a:off x="1363523" y="4215110"/>
                    <a:ext cx="15601" cy="15601"/>
                  </a:xfrm>
                  <a:custGeom>
                    <a:rect b="b" l="l" r="r" t="t"/>
                    <a:pathLst>
                      <a:path extrusionOk="0" h="22859" w="22859">
                        <a:moveTo>
                          <a:pt x="22860" y="11430"/>
                        </a:moveTo>
                        <a:cubicBezTo>
                          <a:pt x="22860" y="18097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7145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83" name="Google Shape;383;p13"/>
                  <p:cNvSpPr/>
                  <p:nvPr/>
                </p:nvSpPr>
                <p:spPr>
                  <a:xfrm>
                    <a:off x="1291884" y="4686629"/>
                    <a:ext cx="15601" cy="15602"/>
                  </a:xfrm>
                  <a:custGeom>
                    <a:rect b="b" l="l" r="r" t="t"/>
                    <a:pathLst>
                      <a:path extrusionOk="0" h="22860" w="22859">
                        <a:moveTo>
                          <a:pt x="22860" y="11430"/>
                        </a:moveTo>
                        <a:cubicBezTo>
                          <a:pt x="22860" y="18098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7145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84" name="Google Shape;384;p13"/>
              <p:cNvGrpSpPr/>
              <p:nvPr/>
            </p:nvGrpSpPr>
            <p:grpSpPr>
              <a:xfrm>
                <a:off x="1958884" y="3965701"/>
                <a:ext cx="539117" cy="608920"/>
                <a:chOff x="1247460" y="1404905"/>
                <a:chExt cx="539117" cy="608920"/>
              </a:xfrm>
            </p:grpSpPr>
            <p:sp>
              <p:nvSpPr>
                <p:cNvPr id="385" name="Google Shape;385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86" name="Google Shape;386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FFB3A1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6</a:t>
                  </a:r>
                  <a:endParaRPr b="0" i="0" sz="13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387" name="Google Shape;387;p13"/>
            <p:cNvGrpSpPr/>
            <p:nvPr/>
          </p:nvGrpSpPr>
          <p:grpSpPr>
            <a:xfrm>
              <a:off x="7363530" y="3341093"/>
              <a:ext cx="894314" cy="808106"/>
              <a:chOff x="2996365" y="3020489"/>
              <a:chExt cx="1688660" cy="1563371"/>
            </a:xfrm>
          </p:grpSpPr>
          <p:grpSp>
            <p:nvGrpSpPr>
              <p:cNvPr id="388" name="Google Shape;388;p13"/>
              <p:cNvGrpSpPr/>
              <p:nvPr/>
            </p:nvGrpSpPr>
            <p:grpSpPr>
              <a:xfrm>
                <a:off x="2996365" y="3020489"/>
                <a:ext cx="1411531" cy="1411530"/>
                <a:chOff x="214417" y="2007266"/>
                <a:chExt cx="1411531" cy="1411530"/>
              </a:xfrm>
            </p:grpSpPr>
            <p:sp>
              <p:nvSpPr>
                <p:cNvPr id="389" name="Google Shape;389;p13"/>
                <p:cNvSpPr/>
                <p:nvPr/>
              </p:nvSpPr>
              <p:spPr>
                <a:xfrm>
                  <a:off x="214417" y="2007266"/>
                  <a:ext cx="1411531" cy="1411530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90" name="Google Shape;390;p13"/>
                <p:cNvSpPr/>
                <p:nvPr/>
              </p:nvSpPr>
              <p:spPr>
                <a:xfrm>
                  <a:off x="241283" y="2015963"/>
                  <a:ext cx="1345660" cy="1345659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FEAE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91" name="Google Shape;391;p13"/>
                <p:cNvSpPr/>
                <p:nvPr/>
              </p:nvSpPr>
              <p:spPr>
                <a:xfrm>
                  <a:off x="247337" y="2940734"/>
                  <a:ext cx="1345660" cy="444667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FFB3A1">
                    <a:alpha val="4863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392" name="Google Shape;392;p13"/>
                <p:cNvGrpSpPr/>
                <p:nvPr/>
              </p:nvGrpSpPr>
              <p:grpSpPr>
                <a:xfrm>
                  <a:off x="450409" y="2108987"/>
                  <a:ext cx="930545" cy="1167086"/>
                  <a:chOff x="3417561" y="69156"/>
                  <a:chExt cx="5357196" cy="6718975"/>
                </a:xfrm>
              </p:grpSpPr>
              <p:sp>
                <p:nvSpPr>
                  <p:cNvPr id="393" name="Google Shape;393;p13"/>
                  <p:cNvSpPr/>
                  <p:nvPr/>
                </p:nvSpPr>
                <p:spPr>
                  <a:xfrm>
                    <a:off x="3417561" y="69156"/>
                    <a:ext cx="5357196" cy="6718975"/>
                  </a:xfrm>
                  <a:custGeom>
                    <a:rect b="b" l="l" r="r" t="t"/>
                    <a:pathLst>
                      <a:path extrusionOk="0" h="6718975" w="5357196">
                        <a:moveTo>
                          <a:pt x="5353977" y="2536486"/>
                        </a:moveTo>
                        <a:cubicBezTo>
                          <a:pt x="5352578" y="2631877"/>
                          <a:pt x="5339020" y="2725067"/>
                          <a:pt x="5304598" y="2814628"/>
                        </a:cubicBezTo>
                        <a:cubicBezTo>
                          <a:pt x="5246952" y="2964717"/>
                          <a:pt x="5145438" y="3069879"/>
                          <a:pt x="4995026" y="3131107"/>
                        </a:cubicBezTo>
                        <a:cubicBezTo>
                          <a:pt x="4800701" y="3210227"/>
                          <a:pt x="4602484" y="3278374"/>
                          <a:pt x="4405098" y="3348957"/>
                        </a:cubicBezTo>
                        <a:cubicBezTo>
                          <a:pt x="4303802" y="3385176"/>
                          <a:pt x="4201921" y="3419208"/>
                          <a:pt x="4105480" y="3468968"/>
                        </a:cubicBezTo>
                        <a:cubicBezTo>
                          <a:pt x="3982858" y="3532238"/>
                          <a:pt x="3922615" y="3632576"/>
                          <a:pt x="3907359" y="3765402"/>
                        </a:cubicBezTo>
                        <a:cubicBezTo>
                          <a:pt x="3892681" y="3893237"/>
                          <a:pt x="3908960" y="4019003"/>
                          <a:pt x="3939370" y="4142386"/>
                        </a:cubicBezTo>
                        <a:cubicBezTo>
                          <a:pt x="4001810" y="4395717"/>
                          <a:pt x="4081407" y="4643794"/>
                          <a:pt x="4183538" y="4884174"/>
                        </a:cubicBezTo>
                        <a:cubicBezTo>
                          <a:pt x="4214670" y="4957434"/>
                          <a:pt x="4253675" y="5026539"/>
                          <a:pt x="4305307" y="5087902"/>
                        </a:cubicBezTo>
                        <a:cubicBezTo>
                          <a:pt x="4381873" y="5178876"/>
                          <a:pt x="4484000" y="5225237"/>
                          <a:pt x="4595355" y="5256422"/>
                        </a:cubicBezTo>
                        <a:cubicBezTo>
                          <a:pt x="4684404" y="5281308"/>
                          <a:pt x="4776033" y="5295873"/>
                          <a:pt x="4863902" y="5325439"/>
                        </a:cubicBezTo>
                        <a:cubicBezTo>
                          <a:pt x="4987941" y="5367164"/>
                          <a:pt x="5104544" y="5422099"/>
                          <a:pt x="5200941" y="5513159"/>
                        </a:cubicBezTo>
                        <a:cubicBezTo>
                          <a:pt x="5323668" y="5629150"/>
                          <a:pt x="5373790" y="5772434"/>
                          <a:pt x="5352403" y="5938548"/>
                        </a:cubicBezTo>
                        <a:cubicBezTo>
                          <a:pt x="5322574" y="6170311"/>
                          <a:pt x="5203521" y="6352871"/>
                          <a:pt x="5025686" y="6498079"/>
                        </a:cubicBezTo>
                        <a:cubicBezTo>
                          <a:pt x="4832848" y="6655489"/>
                          <a:pt x="4611275" y="6731810"/>
                          <a:pt x="4361055" y="6716371"/>
                        </a:cubicBezTo>
                        <a:cubicBezTo>
                          <a:pt x="4245138" y="6709198"/>
                          <a:pt x="4134797" y="6676920"/>
                          <a:pt x="4027265" y="6634407"/>
                        </a:cubicBezTo>
                        <a:cubicBezTo>
                          <a:pt x="3826397" y="6555024"/>
                          <a:pt x="3646221" y="6439908"/>
                          <a:pt x="3474155" y="6311408"/>
                        </a:cubicBezTo>
                        <a:cubicBezTo>
                          <a:pt x="3377845" y="6239460"/>
                          <a:pt x="3285953" y="6161477"/>
                          <a:pt x="3188126" y="6091759"/>
                        </a:cubicBezTo>
                        <a:cubicBezTo>
                          <a:pt x="3008043" y="5963391"/>
                          <a:pt x="2808605" y="5888818"/>
                          <a:pt x="2584303" y="5894548"/>
                        </a:cubicBezTo>
                        <a:cubicBezTo>
                          <a:pt x="2464800" y="5897566"/>
                          <a:pt x="2355614" y="5934611"/>
                          <a:pt x="2256947" y="6002448"/>
                        </a:cubicBezTo>
                        <a:cubicBezTo>
                          <a:pt x="2104317" y="6107330"/>
                          <a:pt x="1962237" y="6226251"/>
                          <a:pt x="1813421" y="6336207"/>
                        </a:cubicBezTo>
                        <a:cubicBezTo>
                          <a:pt x="1660892" y="6448918"/>
                          <a:pt x="1505340" y="6556774"/>
                          <a:pt x="1331559" y="6635195"/>
                        </a:cubicBezTo>
                        <a:cubicBezTo>
                          <a:pt x="1201554" y="6693890"/>
                          <a:pt x="1066835" y="6729755"/>
                          <a:pt x="922655" y="6716065"/>
                        </a:cubicBezTo>
                        <a:cubicBezTo>
                          <a:pt x="786571" y="6703163"/>
                          <a:pt x="659580" y="6660212"/>
                          <a:pt x="539740" y="6595612"/>
                        </a:cubicBezTo>
                        <a:cubicBezTo>
                          <a:pt x="364818" y="6501359"/>
                          <a:pt x="217351" y="6375964"/>
                          <a:pt x="108998" y="6207926"/>
                        </a:cubicBezTo>
                        <a:cubicBezTo>
                          <a:pt x="49841" y="6116165"/>
                          <a:pt x="9368" y="6017100"/>
                          <a:pt x="1224" y="5906707"/>
                        </a:cubicBezTo>
                        <a:cubicBezTo>
                          <a:pt x="-8383" y="5776502"/>
                          <a:pt x="38894" y="5668995"/>
                          <a:pt x="130850" y="5578896"/>
                        </a:cubicBezTo>
                        <a:cubicBezTo>
                          <a:pt x="217663" y="5493828"/>
                          <a:pt x="322766" y="5437582"/>
                          <a:pt x="431717" y="5387546"/>
                        </a:cubicBezTo>
                        <a:cubicBezTo>
                          <a:pt x="529059" y="5342803"/>
                          <a:pt x="628863" y="5303789"/>
                          <a:pt x="729997" y="5268887"/>
                        </a:cubicBezTo>
                        <a:cubicBezTo>
                          <a:pt x="883436" y="5215921"/>
                          <a:pt x="1003573" y="5119437"/>
                          <a:pt x="1103128" y="4994260"/>
                        </a:cubicBezTo>
                        <a:cubicBezTo>
                          <a:pt x="1226143" y="4839649"/>
                          <a:pt x="1309869" y="4664351"/>
                          <a:pt x="1374491" y="4478817"/>
                        </a:cubicBezTo>
                        <a:cubicBezTo>
                          <a:pt x="1415197" y="4361908"/>
                          <a:pt x="1458257" y="4245855"/>
                          <a:pt x="1486253" y="4125005"/>
                        </a:cubicBezTo>
                        <a:cubicBezTo>
                          <a:pt x="1507697" y="4032422"/>
                          <a:pt x="1521532" y="3939056"/>
                          <a:pt x="1515741" y="3843560"/>
                        </a:cubicBezTo>
                        <a:cubicBezTo>
                          <a:pt x="1504833" y="3663564"/>
                          <a:pt x="1417651" y="3538291"/>
                          <a:pt x="1249385" y="3470814"/>
                        </a:cubicBezTo>
                        <a:cubicBezTo>
                          <a:pt x="1108823" y="3414441"/>
                          <a:pt x="967669" y="3359463"/>
                          <a:pt x="828099" y="3300724"/>
                        </a:cubicBezTo>
                        <a:cubicBezTo>
                          <a:pt x="782556" y="3281558"/>
                          <a:pt x="736548" y="3262948"/>
                          <a:pt x="691254" y="3242973"/>
                        </a:cubicBezTo>
                        <a:cubicBezTo>
                          <a:pt x="633674" y="3217579"/>
                          <a:pt x="575539" y="3193209"/>
                          <a:pt x="518728" y="3166057"/>
                        </a:cubicBezTo>
                        <a:cubicBezTo>
                          <a:pt x="434556" y="3125832"/>
                          <a:pt x="350544" y="3084723"/>
                          <a:pt x="278339" y="3024471"/>
                        </a:cubicBezTo>
                        <a:cubicBezTo>
                          <a:pt x="198856" y="2958147"/>
                          <a:pt x="121490" y="2889668"/>
                          <a:pt x="68347" y="2798445"/>
                        </a:cubicBezTo>
                        <a:cubicBezTo>
                          <a:pt x="28347" y="2729787"/>
                          <a:pt x="5292" y="2655372"/>
                          <a:pt x="3933" y="2577065"/>
                        </a:cubicBezTo>
                        <a:cubicBezTo>
                          <a:pt x="323" y="2369068"/>
                          <a:pt x="53561" y="2176961"/>
                          <a:pt x="185526" y="2013034"/>
                        </a:cubicBezTo>
                        <a:cubicBezTo>
                          <a:pt x="280477" y="1895083"/>
                          <a:pt x="410207" y="1837993"/>
                          <a:pt x="559067" y="1823026"/>
                        </a:cubicBezTo>
                        <a:cubicBezTo>
                          <a:pt x="684659" y="1810399"/>
                          <a:pt x="805150" y="1829862"/>
                          <a:pt x="922217" y="1878397"/>
                        </a:cubicBezTo>
                        <a:cubicBezTo>
                          <a:pt x="1051592" y="1932037"/>
                          <a:pt x="1187545" y="1965776"/>
                          <a:pt x="1322553" y="2001942"/>
                        </a:cubicBezTo>
                        <a:cubicBezTo>
                          <a:pt x="1365547" y="2013458"/>
                          <a:pt x="1408331" y="2025748"/>
                          <a:pt x="1451346" y="2037181"/>
                        </a:cubicBezTo>
                        <a:cubicBezTo>
                          <a:pt x="1527191" y="2057335"/>
                          <a:pt x="1604506" y="2070872"/>
                          <a:pt x="1681103" y="2087649"/>
                        </a:cubicBezTo>
                        <a:cubicBezTo>
                          <a:pt x="1694818" y="2090654"/>
                          <a:pt x="1696485" y="2081692"/>
                          <a:pt x="1698370" y="2071768"/>
                        </a:cubicBezTo>
                        <a:cubicBezTo>
                          <a:pt x="1705683" y="2033284"/>
                          <a:pt x="1692750" y="1998928"/>
                          <a:pt x="1676488" y="1965496"/>
                        </a:cubicBezTo>
                        <a:cubicBezTo>
                          <a:pt x="1635095" y="1880392"/>
                          <a:pt x="1585279" y="1799670"/>
                          <a:pt x="1546606" y="1713092"/>
                        </a:cubicBezTo>
                        <a:cubicBezTo>
                          <a:pt x="1487452" y="1580656"/>
                          <a:pt x="1447707" y="1443081"/>
                          <a:pt x="1436480" y="1298249"/>
                        </a:cubicBezTo>
                        <a:cubicBezTo>
                          <a:pt x="1422467" y="1117492"/>
                          <a:pt x="1435592" y="939026"/>
                          <a:pt x="1491099" y="765394"/>
                        </a:cubicBezTo>
                        <a:cubicBezTo>
                          <a:pt x="1600937" y="421820"/>
                          <a:pt x="1834664" y="201960"/>
                          <a:pt x="2172149" y="86517"/>
                        </a:cubicBezTo>
                        <a:cubicBezTo>
                          <a:pt x="2260582" y="56266"/>
                          <a:pt x="2351301" y="34876"/>
                          <a:pt x="2443841" y="22816"/>
                        </a:cubicBezTo>
                        <a:cubicBezTo>
                          <a:pt x="2475100" y="18741"/>
                          <a:pt x="2507920" y="17691"/>
                          <a:pt x="2538466" y="13149"/>
                        </a:cubicBezTo>
                        <a:cubicBezTo>
                          <a:pt x="2615190" y="1741"/>
                          <a:pt x="2691835" y="1455"/>
                          <a:pt x="2768673" y="128"/>
                        </a:cubicBezTo>
                        <a:cubicBezTo>
                          <a:pt x="2817506" y="-716"/>
                          <a:pt x="2866281" y="2714"/>
                          <a:pt x="2914882" y="7812"/>
                        </a:cubicBezTo>
                        <a:cubicBezTo>
                          <a:pt x="3102200" y="27461"/>
                          <a:pt x="3280290" y="75731"/>
                          <a:pt x="3441063" y="177656"/>
                        </a:cubicBezTo>
                        <a:cubicBezTo>
                          <a:pt x="3487923" y="207365"/>
                          <a:pt x="3533414" y="239255"/>
                          <a:pt x="3573456" y="277570"/>
                        </a:cubicBezTo>
                        <a:cubicBezTo>
                          <a:pt x="3596798" y="299907"/>
                          <a:pt x="3618663" y="324231"/>
                          <a:pt x="3640557" y="348234"/>
                        </a:cubicBezTo>
                        <a:cubicBezTo>
                          <a:pt x="3659736" y="369261"/>
                          <a:pt x="3681933" y="388457"/>
                          <a:pt x="3699091" y="411030"/>
                        </a:cubicBezTo>
                        <a:cubicBezTo>
                          <a:pt x="3744674" y="470972"/>
                          <a:pt x="3783828" y="534724"/>
                          <a:pt x="3818280" y="602328"/>
                        </a:cubicBezTo>
                        <a:cubicBezTo>
                          <a:pt x="3854293" y="672995"/>
                          <a:pt x="3882827" y="745734"/>
                          <a:pt x="3905037" y="821150"/>
                        </a:cubicBezTo>
                        <a:cubicBezTo>
                          <a:pt x="3918175" y="865762"/>
                          <a:pt x="3930439" y="910846"/>
                          <a:pt x="3934844" y="957790"/>
                        </a:cubicBezTo>
                        <a:cubicBezTo>
                          <a:pt x="3937625" y="987404"/>
                          <a:pt x="3947589" y="1016030"/>
                          <a:pt x="3949001" y="1046349"/>
                        </a:cubicBezTo>
                        <a:cubicBezTo>
                          <a:pt x="3949592" y="1059024"/>
                          <a:pt x="3952706" y="1071804"/>
                          <a:pt x="3951302" y="1084877"/>
                        </a:cubicBezTo>
                        <a:cubicBezTo>
                          <a:pt x="3948262" y="1113249"/>
                          <a:pt x="3956069" y="1140948"/>
                          <a:pt x="3956524" y="1169290"/>
                        </a:cubicBezTo>
                        <a:cubicBezTo>
                          <a:pt x="3957456" y="1227351"/>
                          <a:pt x="3951599" y="1285053"/>
                          <a:pt x="3942524" y="1341702"/>
                        </a:cubicBezTo>
                        <a:cubicBezTo>
                          <a:pt x="3927421" y="1435934"/>
                          <a:pt x="3908991" y="1530030"/>
                          <a:pt x="3873318" y="1619346"/>
                        </a:cubicBezTo>
                        <a:cubicBezTo>
                          <a:pt x="3829441" y="1729218"/>
                          <a:pt x="3771292" y="1830886"/>
                          <a:pt x="3696414" y="1922804"/>
                        </a:cubicBezTo>
                        <a:cubicBezTo>
                          <a:pt x="3676724" y="1946977"/>
                          <a:pt x="3657659" y="1971702"/>
                          <a:pt x="3639245" y="1996860"/>
                        </a:cubicBezTo>
                        <a:cubicBezTo>
                          <a:pt x="3628582" y="2011433"/>
                          <a:pt x="3615142" y="2027979"/>
                          <a:pt x="3625429" y="2046493"/>
                        </a:cubicBezTo>
                        <a:cubicBezTo>
                          <a:pt x="3634898" y="2063533"/>
                          <a:pt x="3655135" y="2062794"/>
                          <a:pt x="3672648" y="2062815"/>
                        </a:cubicBezTo>
                        <a:cubicBezTo>
                          <a:pt x="3732782" y="2062890"/>
                          <a:pt x="3791289" y="2050188"/>
                          <a:pt x="3849936" y="2039075"/>
                        </a:cubicBezTo>
                        <a:cubicBezTo>
                          <a:pt x="4046286" y="2001859"/>
                          <a:pt x="4237646" y="1945884"/>
                          <a:pt x="4427623" y="1884713"/>
                        </a:cubicBezTo>
                        <a:cubicBezTo>
                          <a:pt x="4610007" y="1825983"/>
                          <a:pt x="4791560" y="1826674"/>
                          <a:pt x="4971452" y="1894808"/>
                        </a:cubicBezTo>
                        <a:cubicBezTo>
                          <a:pt x="5156241" y="1964805"/>
                          <a:pt x="5271445" y="2096817"/>
                          <a:pt x="5320081" y="2288202"/>
                        </a:cubicBezTo>
                        <a:cubicBezTo>
                          <a:pt x="5340812" y="2369816"/>
                          <a:pt x="5352928" y="2452322"/>
                          <a:pt x="5353977" y="2536486"/>
                        </a:cubicBezTo>
                        <a:close/>
                        <a:moveTo>
                          <a:pt x="2680219" y="1999047"/>
                        </a:moveTo>
                        <a:cubicBezTo>
                          <a:pt x="2774437" y="1998242"/>
                          <a:pt x="2865787" y="1982851"/>
                          <a:pt x="2953603" y="1947358"/>
                        </a:cubicBezTo>
                        <a:cubicBezTo>
                          <a:pt x="2983816" y="1935142"/>
                          <a:pt x="3015885" y="1923783"/>
                          <a:pt x="3041887" y="1906512"/>
                        </a:cubicBezTo>
                        <a:cubicBezTo>
                          <a:pt x="3083170" y="1879084"/>
                          <a:pt x="3126697" y="1854539"/>
                          <a:pt x="3164381" y="1820721"/>
                        </a:cubicBezTo>
                        <a:cubicBezTo>
                          <a:pt x="3223317" y="1767830"/>
                          <a:pt x="3276843" y="1710061"/>
                          <a:pt x="3322041" y="1645991"/>
                        </a:cubicBezTo>
                        <a:cubicBezTo>
                          <a:pt x="3351717" y="1603916"/>
                          <a:pt x="3375952" y="1556832"/>
                          <a:pt x="3394864" y="1508078"/>
                        </a:cubicBezTo>
                        <a:cubicBezTo>
                          <a:pt x="3396788" y="1503114"/>
                          <a:pt x="3397457" y="1496501"/>
                          <a:pt x="3396434" y="1489521"/>
                        </a:cubicBezTo>
                        <a:cubicBezTo>
                          <a:pt x="3388946" y="1438501"/>
                          <a:pt x="3361934" y="1408244"/>
                          <a:pt x="3312550" y="1398136"/>
                        </a:cubicBezTo>
                        <a:cubicBezTo>
                          <a:pt x="3274118" y="1390272"/>
                          <a:pt x="3226939" y="1410133"/>
                          <a:pt x="3214386" y="1445499"/>
                        </a:cubicBezTo>
                        <a:cubicBezTo>
                          <a:pt x="3196795" y="1495054"/>
                          <a:pt x="3164058" y="1535086"/>
                          <a:pt x="3135248" y="1576812"/>
                        </a:cubicBezTo>
                        <a:cubicBezTo>
                          <a:pt x="3108056" y="1616197"/>
                          <a:pt x="3072485" y="1650522"/>
                          <a:pt x="3033668" y="1680119"/>
                        </a:cubicBezTo>
                        <a:cubicBezTo>
                          <a:pt x="2958169" y="1737690"/>
                          <a:pt x="2878060" y="1783628"/>
                          <a:pt x="2781492" y="1798122"/>
                        </a:cubicBezTo>
                        <a:cubicBezTo>
                          <a:pt x="2725675" y="1806502"/>
                          <a:pt x="2671165" y="1812205"/>
                          <a:pt x="2614591" y="1806034"/>
                        </a:cubicBezTo>
                        <a:cubicBezTo>
                          <a:pt x="2547131" y="1798673"/>
                          <a:pt x="2484219" y="1778309"/>
                          <a:pt x="2424697" y="1748065"/>
                        </a:cubicBezTo>
                        <a:cubicBezTo>
                          <a:pt x="2341999" y="1706051"/>
                          <a:pt x="2275382" y="1644136"/>
                          <a:pt x="2218292" y="1571432"/>
                        </a:cubicBezTo>
                        <a:cubicBezTo>
                          <a:pt x="2189093" y="1534246"/>
                          <a:pt x="2163914" y="1494725"/>
                          <a:pt x="2142863" y="1452445"/>
                        </a:cubicBezTo>
                        <a:cubicBezTo>
                          <a:pt x="2119569" y="1405663"/>
                          <a:pt x="2062574" y="1384219"/>
                          <a:pt x="2017783" y="1405060"/>
                        </a:cubicBezTo>
                        <a:cubicBezTo>
                          <a:pt x="1968325" y="1428070"/>
                          <a:pt x="1947353" y="1480200"/>
                          <a:pt x="1969300" y="1530590"/>
                        </a:cubicBezTo>
                        <a:cubicBezTo>
                          <a:pt x="1988763" y="1575285"/>
                          <a:pt x="2016195" y="1615423"/>
                          <a:pt x="2045329" y="1654432"/>
                        </a:cubicBezTo>
                        <a:cubicBezTo>
                          <a:pt x="2141166" y="1782748"/>
                          <a:pt x="2254424" y="1889157"/>
                          <a:pt x="2407136" y="1947485"/>
                        </a:cubicBezTo>
                        <a:cubicBezTo>
                          <a:pt x="2495219" y="1981127"/>
                          <a:pt x="2585799" y="1999755"/>
                          <a:pt x="2680219" y="1999047"/>
                        </a:cubicBezTo>
                        <a:close/>
                        <a:moveTo>
                          <a:pt x="578460" y="3113996"/>
                        </a:moveTo>
                        <a:cubicBezTo>
                          <a:pt x="624096" y="3115238"/>
                          <a:pt x="668708" y="3111040"/>
                          <a:pt x="710953" y="3091918"/>
                        </a:cubicBezTo>
                        <a:cubicBezTo>
                          <a:pt x="744872" y="3076570"/>
                          <a:pt x="771018" y="3051640"/>
                          <a:pt x="783636" y="3017722"/>
                        </a:cubicBezTo>
                        <a:cubicBezTo>
                          <a:pt x="800287" y="2972970"/>
                          <a:pt x="793424" y="2927518"/>
                          <a:pt x="774254" y="2883943"/>
                        </a:cubicBezTo>
                        <a:cubicBezTo>
                          <a:pt x="755889" y="2842187"/>
                          <a:pt x="730237" y="2805251"/>
                          <a:pt x="701025" y="2770537"/>
                        </a:cubicBezTo>
                        <a:cubicBezTo>
                          <a:pt x="676917" y="2741880"/>
                          <a:pt x="656492" y="2710949"/>
                          <a:pt x="646380" y="2674455"/>
                        </a:cubicBezTo>
                        <a:cubicBezTo>
                          <a:pt x="636307" y="2638113"/>
                          <a:pt x="646730" y="2615895"/>
                          <a:pt x="680574" y="2599244"/>
                        </a:cubicBezTo>
                        <a:cubicBezTo>
                          <a:pt x="697688" y="2590825"/>
                          <a:pt x="715813" y="2585498"/>
                          <a:pt x="734720" y="2583004"/>
                        </a:cubicBezTo>
                        <a:cubicBezTo>
                          <a:pt x="788360" y="2575923"/>
                          <a:pt x="841299" y="2566563"/>
                          <a:pt x="888566" y="2537776"/>
                        </a:cubicBezTo>
                        <a:cubicBezTo>
                          <a:pt x="959307" y="2494690"/>
                          <a:pt x="993194" y="2432041"/>
                          <a:pt x="977724" y="2346968"/>
                        </a:cubicBezTo>
                        <a:cubicBezTo>
                          <a:pt x="969117" y="2299644"/>
                          <a:pt x="941313" y="2263014"/>
                          <a:pt x="916685" y="2224162"/>
                        </a:cubicBezTo>
                        <a:cubicBezTo>
                          <a:pt x="900913" y="2199280"/>
                          <a:pt x="877864" y="2179030"/>
                          <a:pt x="870013" y="2149017"/>
                        </a:cubicBezTo>
                        <a:cubicBezTo>
                          <a:pt x="863789" y="2125233"/>
                          <a:pt x="867174" y="2112982"/>
                          <a:pt x="888942" y="2101868"/>
                        </a:cubicBezTo>
                        <a:cubicBezTo>
                          <a:pt x="915876" y="2088117"/>
                          <a:pt x="944209" y="2081933"/>
                          <a:pt x="975376" y="2082160"/>
                        </a:cubicBezTo>
                        <a:cubicBezTo>
                          <a:pt x="995407" y="2082309"/>
                          <a:pt x="1017569" y="2080687"/>
                          <a:pt x="1036735" y="2074056"/>
                        </a:cubicBezTo>
                        <a:cubicBezTo>
                          <a:pt x="1066647" y="2063708"/>
                          <a:pt x="1083586" y="2025823"/>
                          <a:pt x="1077647" y="1992678"/>
                        </a:cubicBezTo>
                        <a:cubicBezTo>
                          <a:pt x="1072315" y="1962963"/>
                          <a:pt x="1044459" y="1937359"/>
                          <a:pt x="1013243" y="1936752"/>
                        </a:cubicBezTo>
                        <a:cubicBezTo>
                          <a:pt x="947668" y="1935483"/>
                          <a:pt x="883956" y="1944887"/>
                          <a:pt x="824784" y="1975463"/>
                        </a:cubicBezTo>
                        <a:cubicBezTo>
                          <a:pt x="751074" y="2013554"/>
                          <a:pt x="715109" y="2082873"/>
                          <a:pt x="728531" y="2163630"/>
                        </a:cubicBezTo>
                        <a:cubicBezTo>
                          <a:pt x="736474" y="2211422"/>
                          <a:pt x="760245" y="2252298"/>
                          <a:pt x="788115" y="2291141"/>
                        </a:cubicBezTo>
                        <a:cubicBezTo>
                          <a:pt x="805990" y="2316063"/>
                          <a:pt x="826507" y="2339414"/>
                          <a:pt x="835871" y="2369659"/>
                        </a:cubicBezTo>
                        <a:cubicBezTo>
                          <a:pt x="840101" y="2383318"/>
                          <a:pt x="838902" y="2394239"/>
                          <a:pt x="827531" y="2404548"/>
                        </a:cubicBezTo>
                        <a:cubicBezTo>
                          <a:pt x="803362" y="2426451"/>
                          <a:pt x="773848" y="2434665"/>
                          <a:pt x="742960" y="2438619"/>
                        </a:cubicBezTo>
                        <a:cubicBezTo>
                          <a:pt x="684812" y="2446067"/>
                          <a:pt x="630114" y="2460881"/>
                          <a:pt x="579790" y="2493527"/>
                        </a:cubicBezTo>
                        <a:cubicBezTo>
                          <a:pt x="524410" y="2529457"/>
                          <a:pt x="482772" y="2625639"/>
                          <a:pt x="501478" y="2689015"/>
                        </a:cubicBezTo>
                        <a:cubicBezTo>
                          <a:pt x="520382" y="2753064"/>
                          <a:pt x="548876" y="2812209"/>
                          <a:pt x="593545" y="2862927"/>
                        </a:cubicBezTo>
                        <a:cubicBezTo>
                          <a:pt x="615248" y="2887564"/>
                          <a:pt x="633858" y="2914502"/>
                          <a:pt x="646231" y="2945394"/>
                        </a:cubicBezTo>
                        <a:cubicBezTo>
                          <a:pt x="651825" y="2959359"/>
                          <a:pt x="650014" y="2966672"/>
                          <a:pt x="633504" y="2969493"/>
                        </a:cubicBezTo>
                        <a:cubicBezTo>
                          <a:pt x="602170" y="2974851"/>
                          <a:pt x="571178" y="2972213"/>
                          <a:pt x="539906" y="2969567"/>
                        </a:cubicBezTo>
                        <a:cubicBezTo>
                          <a:pt x="501203" y="2966287"/>
                          <a:pt x="468050" y="2996330"/>
                          <a:pt x="462123" y="3030051"/>
                        </a:cubicBezTo>
                        <a:cubicBezTo>
                          <a:pt x="454679" y="3072385"/>
                          <a:pt x="494485" y="3112531"/>
                          <a:pt x="530485" y="3111411"/>
                        </a:cubicBezTo>
                        <a:cubicBezTo>
                          <a:pt x="546436" y="3110913"/>
                          <a:pt x="562465" y="3113056"/>
                          <a:pt x="578460" y="3113996"/>
                        </a:cubicBezTo>
                        <a:close/>
                        <a:moveTo>
                          <a:pt x="4823838" y="3114088"/>
                        </a:moveTo>
                        <a:cubicBezTo>
                          <a:pt x="4841989" y="3113139"/>
                          <a:pt x="4860271" y="3112934"/>
                          <a:pt x="4878379" y="3111053"/>
                        </a:cubicBezTo>
                        <a:cubicBezTo>
                          <a:pt x="4898323" y="3108976"/>
                          <a:pt x="4916736" y="3102664"/>
                          <a:pt x="4930382" y="3086547"/>
                        </a:cubicBezTo>
                        <a:cubicBezTo>
                          <a:pt x="4949452" y="3064022"/>
                          <a:pt x="4953388" y="3034469"/>
                          <a:pt x="4940529" y="3008997"/>
                        </a:cubicBezTo>
                        <a:cubicBezTo>
                          <a:pt x="4926665" y="2981542"/>
                          <a:pt x="4899941" y="2966191"/>
                          <a:pt x="4868669" y="2969725"/>
                        </a:cubicBezTo>
                        <a:cubicBezTo>
                          <a:pt x="4842514" y="2972686"/>
                          <a:pt x="4816316" y="2974400"/>
                          <a:pt x="4790204" y="2971684"/>
                        </a:cubicBezTo>
                        <a:cubicBezTo>
                          <a:pt x="4757095" y="2968255"/>
                          <a:pt x="4754996" y="2963820"/>
                          <a:pt x="4768904" y="2934105"/>
                        </a:cubicBezTo>
                        <a:cubicBezTo>
                          <a:pt x="4782944" y="2904110"/>
                          <a:pt x="4803544" y="2878607"/>
                          <a:pt x="4824276" y="2853156"/>
                        </a:cubicBezTo>
                        <a:cubicBezTo>
                          <a:pt x="4860534" y="2808588"/>
                          <a:pt x="4888832" y="2759825"/>
                          <a:pt x="4902390" y="2703369"/>
                        </a:cubicBezTo>
                        <a:cubicBezTo>
                          <a:pt x="4925484" y="2607099"/>
                          <a:pt x="4887126" y="2521873"/>
                          <a:pt x="4799695" y="2475511"/>
                        </a:cubicBezTo>
                        <a:cubicBezTo>
                          <a:pt x="4760507" y="2454728"/>
                          <a:pt x="4718125" y="2444887"/>
                          <a:pt x="4674476" y="2439559"/>
                        </a:cubicBezTo>
                        <a:cubicBezTo>
                          <a:pt x="4646834" y="2436183"/>
                          <a:pt x="4619804" y="2430676"/>
                          <a:pt x="4595311" y="2416746"/>
                        </a:cubicBezTo>
                        <a:cubicBezTo>
                          <a:pt x="4569943" y="2402317"/>
                          <a:pt x="4565613" y="2389708"/>
                          <a:pt x="4575717" y="2362455"/>
                        </a:cubicBezTo>
                        <a:cubicBezTo>
                          <a:pt x="4583415" y="2341671"/>
                          <a:pt x="4596448" y="2324106"/>
                          <a:pt x="4610007" y="2306913"/>
                        </a:cubicBezTo>
                        <a:cubicBezTo>
                          <a:pt x="4637255" y="2272404"/>
                          <a:pt x="4660436" y="2235569"/>
                          <a:pt x="4674388" y="2193494"/>
                        </a:cubicBezTo>
                        <a:cubicBezTo>
                          <a:pt x="4703167" y="2106793"/>
                          <a:pt x="4672420" y="2025508"/>
                          <a:pt x="4593212" y="1980165"/>
                        </a:cubicBezTo>
                        <a:cubicBezTo>
                          <a:pt x="4535960" y="1947380"/>
                          <a:pt x="4473065" y="1937211"/>
                          <a:pt x="4408159" y="1936528"/>
                        </a:cubicBezTo>
                        <a:cubicBezTo>
                          <a:pt x="4364728" y="1936069"/>
                          <a:pt x="4332975" y="1964201"/>
                          <a:pt x="4331532" y="2003438"/>
                        </a:cubicBezTo>
                        <a:cubicBezTo>
                          <a:pt x="4329957" y="2045775"/>
                          <a:pt x="4357687" y="2074323"/>
                          <a:pt x="4403130" y="2077192"/>
                        </a:cubicBezTo>
                        <a:cubicBezTo>
                          <a:pt x="4441662" y="2079624"/>
                          <a:pt x="4480370" y="2081447"/>
                          <a:pt x="4516103" y="2098649"/>
                        </a:cubicBezTo>
                        <a:cubicBezTo>
                          <a:pt x="4542608" y="2111438"/>
                          <a:pt x="4548250" y="2125578"/>
                          <a:pt x="4538453" y="2153505"/>
                        </a:cubicBezTo>
                        <a:cubicBezTo>
                          <a:pt x="4530667" y="2175824"/>
                          <a:pt x="4517590" y="2195116"/>
                          <a:pt x="4503200" y="2213517"/>
                        </a:cubicBezTo>
                        <a:cubicBezTo>
                          <a:pt x="4477964" y="2245786"/>
                          <a:pt x="4454959" y="2279245"/>
                          <a:pt x="4440875" y="2318184"/>
                        </a:cubicBezTo>
                        <a:cubicBezTo>
                          <a:pt x="4411133" y="2400349"/>
                          <a:pt x="4436720" y="2480270"/>
                          <a:pt x="4508711" y="2529365"/>
                        </a:cubicBezTo>
                        <a:cubicBezTo>
                          <a:pt x="4544270" y="2553600"/>
                          <a:pt x="4583808" y="2567412"/>
                          <a:pt x="4625796" y="2575241"/>
                        </a:cubicBezTo>
                        <a:cubicBezTo>
                          <a:pt x="4657899" y="2581229"/>
                          <a:pt x="4690965" y="2582165"/>
                          <a:pt x="4721668" y="2595251"/>
                        </a:cubicBezTo>
                        <a:cubicBezTo>
                          <a:pt x="4764356" y="2613419"/>
                          <a:pt x="4776077" y="2638087"/>
                          <a:pt x="4761731" y="2682209"/>
                        </a:cubicBezTo>
                        <a:cubicBezTo>
                          <a:pt x="4749529" y="2719710"/>
                          <a:pt x="4726086" y="2750247"/>
                          <a:pt x="4701592" y="2780286"/>
                        </a:cubicBezTo>
                        <a:cubicBezTo>
                          <a:pt x="4667303" y="2822317"/>
                          <a:pt x="4637868" y="2867117"/>
                          <a:pt x="4623653" y="2920494"/>
                        </a:cubicBezTo>
                        <a:cubicBezTo>
                          <a:pt x="4602222" y="3001115"/>
                          <a:pt x="4639748" y="3072451"/>
                          <a:pt x="4718257" y="3099489"/>
                        </a:cubicBezTo>
                        <a:cubicBezTo>
                          <a:pt x="4752503" y="3111280"/>
                          <a:pt x="4787886" y="3114495"/>
                          <a:pt x="4823838" y="3114088"/>
                        </a:cubicBezTo>
                        <a:close/>
                        <a:moveTo>
                          <a:pt x="3832962" y="5652856"/>
                        </a:moveTo>
                        <a:cubicBezTo>
                          <a:pt x="3722705" y="5652069"/>
                          <a:pt x="3645876" y="5712164"/>
                          <a:pt x="3624891" y="5817133"/>
                        </a:cubicBezTo>
                        <a:cubicBezTo>
                          <a:pt x="3612609" y="5878628"/>
                          <a:pt x="3621414" y="5938942"/>
                          <a:pt x="3639049" y="5998337"/>
                        </a:cubicBezTo>
                        <a:cubicBezTo>
                          <a:pt x="3648828" y="6031271"/>
                          <a:pt x="3656320" y="6064467"/>
                          <a:pt x="3655293" y="6099238"/>
                        </a:cubicBezTo>
                        <a:cubicBezTo>
                          <a:pt x="3654820" y="6115202"/>
                          <a:pt x="3649379" y="6119489"/>
                          <a:pt x="3633800" y="6115553"/>
                        </a:cubicBezTo>
                        <a:cubicBezTo>
                          <a:pt x="3602287" y="6107680"/>
                          <a:pt x="3574558" y="6091716"/>
                          <a:pt x="3545823" y="6077589"/>
                        </a:cubicBezTo>
                        <a:cubicBezTo>
                          <a:pt x="3510172" y="6060094"/>
                          <a:pt x="3469733" y="6073302"/>
                          <a:pt x="3451753" y="6106892"/>
                        </a:cubicBezTo>
                        <a:cubicBezTo>
                          <a:pt x="3433825" y="6140351"/>
                          <a:pt x="3445402" y="6181421"/>
                          <a:pt x="3479377" y="6201627"/>
                        </a:cubicBezTo>
                        <a:cubicBezTo>
                          <a:pt x="3515828" y="6223277"/>
                          <a:pt x="3554242" y="6240772"/>
                          <a:pt x="3595482" y="6251357"/>
                        </a:cubicBezTo>
                        <a:cubicBezTo>
                          <a:pt x="3710471" y="6280923"/>
                          <a:pt x="3794639" y="6217242"/>
                          <a:pt x="3797491" y="6098583"/>
                        </a:cubicBezTo>
                        <a:cubicBezTo>
                          <a:pt x="3798606" y="6052177"/>
                          <a:pt x="3789260" y="6007303"/>
                          <a:pt x="3776086" y="5963172"/>
                        </a:cubicBezTo>
                        <a:cubicBezTo>
                          <a:pt x="3765366" y="5927264"/>
                          <a:pt x="3758648" y="5890962"/>
                          <a:pt x="3762554" y="5853304"/>
                        </a:cubicBezTo>
                        <a:cubicBezTo>
                          <a:pt x="3766761" y="5812716"/>
                          <a:pt x="3786198" y="5794696"/>
                          <a:pt x="3826506" y="5793778"/>
                        </a:cubicBezTo>
                        <a:cubicBezTo>
                          <a:pt x="3850833" y="5793209"/>
                          <a:pt x="3874232" y="5798107"/>
                          <a:pt x="3897422" y="5804887"/>
                        </a:cubicBezTo>
                        <a:cubicBezTo>
                          <a:pt x="3942480" y="5818052"/>
                          <a:pt x="3988094" y="5825094"/>
                          <a:pt x="4035378" y="5820501"/>
                        </a:cubicBezTo>
                        <a:cubicBezTo>
                          <a:pt x="4121553" y="5812147"/>
                          <a:pt x="4182659" y="5757082"/>
                          <a:pt x="4197770" y="5671794"/>
                        </a:cubicBezTo>
                        <a:cubicBezTo>
                          <a:pt x="4205822" y="5626307"/>
                          <a:pt x="4198221" y="5581871"/>
                          <a:pt x="4186928" y="5537827"/>
                        </a:cubicBezTo>
                        <a:cubicBezTo>
                          <a:pt x="4179510" y="5508917"/>
                          <a:pt x="4172053" y="5480007"/>
                          <a:pt x="4177502" y="5449566"/>
                        </a:cubicBezTo>
                        <a:cubicBezTo>
                          <a:pt x="4180446" y="5433120"/>
                          <a:pt x="4189084" y="5423804"/>
                          <a:pt x="4205612" y="5420655"/>
                        </a:cubicBezTo>
                        <a:cubicBezTo>
                          <a:pt x="4217251" y="5418425"/>
                          <a:pt x="4228640" y="5418031"/>
                          <a:pt x="4240335" y="5419431"/>
                        </a:cubicBezTo>
                        <a:cubicBezTo>
                          <a:pt x="4273173" y="5423411"/>
                          <a:pt x="4303925" y="5434170"/>
                          <a:pt x="4334637" y="5445935"/>
                        </a:cubicBezTo>
                        <a:cubicBezTo>
                          <a:pt x="4371508" y="5460062"/>
                          <a:pt x="4410346" y="5442349"/>
                          <a:pt x="4424867" y="5406703"/>
                        </a:cubicBezTo>
                        <a:cubicBezTo>
                          <a:pt x="4439082" y="5371713"/>
                          <a:pt x="4424648" y="5332481"/>
                          <a:pt x="4389571" y="5316561"/>
                        </a:cubicBezTo>
                        <a:cubicBezTo>
                          <a:pt x="4331882" y="5290318"/>
                          <a:pt x="4271634" y="5274923"/>
                          <a:pt x="4207532" y="5278028"/>
                        </a:cubicBezTo>
                        <a:cubicBezTo>
                          <a:pt x="4118785" y="5282314"/>
                          <a:pt x="4053507" y="5339479"/>
                          <a:pt x="4038098" y="5426341"/>
                        </a:cubicBezTo>
                        <a:cubicBezTo>
                          <a:pt x="4029351" y="5475633"/>
                          <a:pt x="4037154" y="5523525"/>
                          <a:pt x="4049138" y="5571111"/>
                        </a:cubicBezTo>
                        <a:cubicBezTo>
                          <a:pt x="4054649" y="5593023"/>
                          <a:pt x="4060903" y="5614848"/>
                          <a:pt x="4059871" y="5637680"/>
                        </a:cubicBezTo>
                        <a:cubicBezTo>
                          <a:pt x="4058585" y="5666196"/>
                          <a:pt x="4048455" y="5676956"/>
                          <a:pt x="4020118" y="5679799"/>
                        </a:cubicBezTo>
                        <a:cubicBezTo>
                          <a:pt x="3992126" y="5682597"/>
                          <a:pt x="3964983" y="5677568"/>
                          <a:pt x="3938255" y="5669564"/>
                        </a:cubicBezTo>
                        <a:cubicBezTo>
                          <a:pt x="3903913" y="5659286"/>
                          <a:pt x="3869015" y="5652375"/>
                          <a:pt x="3832962" y="5652856"/>
                        </a:cubicBezTo>
                        <a:close/>
                        <a:moveTo>
                          <a:pt x="1776865" y="5745798"/>
                        </a:moveTo>
                        <a:cubicBezTo>
                          <a:pt x="1776865" y="5737794"/>
                          <a:pt x="1777237" y="5729746"/>
                          <a:pt x="1776808" y="5721742"/>
                        </a:cubicBezTo>
                        <a:cubicBezTo>
                          <a:pt x="1771188" y="5616336"/>
                          <a:pt x="1706496" y="5539752"/>
                          <a:pt x="1609133" y="5523744"/>
                        </a:cubicBezTo>
                        <a:cubicBezTo>
                          <a:pt x="1556132" y="5515040"/>
                          <a:pt x="1504833" y="5524444"/>
                          <a:pt x="1453984" y="5539096"/>
                        </a:cubicBezTo>
                        <a:cubicBezTo>
                          <a:pt x="1424448" y="5547624"/>
                          <a:pt x="1394545" y="5553266"/>
                          <a:pt x="1363561" y="5545569"/>
                        </a:cubicBezTo>
                        <a:cubicBezTo>
                          <a:pt x="1349749" y="5542113"/>
                          <a:pt x="1342480" y="5534066"/>
                          <a:pt x="1339471" y="5520639"/>
                        </a:cubicBezTo>
                        <a:cubicBezTo>
                          <a:pt x="1333838" y="5495490"/>
                          <a:pt x="1339257" y="5471259"/>
                          <a:pt x="1345712" y="5447379"/>
                        </a:cubicBezTo>
                        <a:cubicBezTo>
                          <a:pt x="1357399" y="5404210"/>
                          <a:pt x="1364432" y="5360604"/>
                          <a:pt x="1361777" y="5315729"/>
                        </a:cubicBezTo>
                        <a:cubicBezTo>
                          <a:pt x="1356616" y="5228517"/>
                          <a:pt x="1300317" y="5164923"/>
                          <a:pt x="1214684" y="5150184"/>
                        </a:cubicBezTo>
                        <a:cubicBezTo>
                          <a:pt x="1144525" y="5138112"/>
                          <a:pt x="1078688" y="5154733"/>
                          <a:pt x="1014731" y="5181675"/>
                        </a:cubicBezTo>
                        <a:cubicBezTo>
                          <a:pt x="973775" y="5198951"/>
                          <a:pt x="956525" y="5238446"/>
                          <a:pt x="972371" y="5275885"/>
                        </a:cubicBezTo>
                        <a:cubicBezTo>
                          <a:pt x="988326" y="5313630"/>
                          <a:pt x="1028241" y="5328544"/>
                          <a:pt x="1069336" y="5311793"/>
                        </a:cubicBezTo>
                        <a:cubicBezTo>
                          <a:pt x="1097788" y="5300203"/>
                          <a:pt x="1126908" y="5291193"/>
                          <a:pt x="1157506" y="5287650"/>
                        </a:cubicBezTo>
                        <a:cubicBezTo>
                          <a:pt x="1206208" y="5282052"/>
                          <a:pt x="1225435" y="5300771"/>
                          <a:pt x="1221083" y="5349276"/>
                        </a:cubicBezTo>
                        <a:cubicBezTo>
                          <a:pt x="1220755" y="5352863"/>
                          <a:pt x="1220077" y="5356493"/>
                          <a:pt x="1219373" y="5360035"/>
                        </a:cubicBezTo>
                        <a:cubicBezTo>
                          <a:pt x="1212191" y="5396425"/>
                          <a:pt x="1203553" y="5432596"/>
                          <a:pt x="1198038" y="5469247"/>
                        </a:cubicBezTo>
                        <a:cubicBezTo>
                          <a:pt x="1183981" y="5562495"/>
                          <a:pt x="1225011" y="5642447"/>
                          <a:pt x="1303270" y="5674200"/>
                        </a:cubicBezTo>
                        <a:cubicBezTo>
                          <a:pt x="1362560" y="5698212"/>
                          <a:pt x="1423114" y="5693488"/>
                          <a:pt x="1483476" y="5677655"/>
                        </a:cubicBezTo>
                        <a:cubicBezTo>
                          <a:pt x="1513042" y="5669914"/>
                          <a:pt x="1542224" y="5660554"/>
                          <a:pt x="1573448" y="5662260"/>
                        </a:cubicBezTo>
                        <a:cubicBezTo>
                          <a:pt x="1609894" y="5664228"/>
                          <a:pt x="1627594" y="5679842"/>
                          <a:pt x="1633713" y="5715969"/>
                        </a:cubicBezTo>
                        <a:cubicBezTo>
                          <a:pt x="1640094" y="5753627"/>
                          <a:pt x="1632908" y="5789972"/>
                          <a:pt x="1622481" y="5825793"/>
                        </a:cubicBezTo>
                        <a:cubicBezTo>
                          <a:pt x="1606316" y="5881427"/>
                          <a:pt x="1595014" y="5937323"/>
                          <a:pt x="1602126" y="5995843"/>
                        </a:cubicBezTo>
                        <a:cubicBezTo>
                          <a:pt x="1611818" y="6075621"/>
                          <a:pt x="1670334" y="6128455"/>
                          <a:pt x="1750282" y="6126443"/>
                        </a:cubicBezTo>
                        <a:cubicBezTo>
                          <a:pt x="1815826" y="6124825"/>
                          <a:pt x="1872794" y="6097270"/>
                          <a:pt x="1927037" y="6063418"/>
                        </a:cubicBezTo>
                        <a:cubicBezTo>
                          <a:pt x="1934057" y="6059000"/>
                          <a:pt x="1939550" y="6051084"/>
                          <a:pt x="1943911" y="6043736"/>
                        </a:cubicBezTo>
                        <a:cubicBezTo>
                          <a:pt x="1959538" y="6017319"/>
                          <a:pt x="1955335" y="5983160"/>
                          <a:pt x="1934547" y="5960591"/>
                        </a:cubicBezTo>
                        <a:cubicBezTo>
                          <a:pt x="1912477" y="5936667"/>
                          <a:pt x="1879538" y="5930937"/>
                          <a:pt x="1848485" y="5947164"/>
                        </a:cubicBezTo>
                        <a:cubicBezTo>
                          <a:pt x="1823931" y="5959979"/>
                          <a:pt x="1799744" y="5973494"/>
                          <a:pt x="1773016" y="5981279"/>
                        </a:cubicBezTo>
                        <a:cubicBezTo>
                          <a:pt x="1743726" y="5989808"/>
                          <a:pt x="1741954" y="5988146"/>
                          <a:pt x="1741609" y="5958273"/>
                        </a:cubicBezTo>
                        <a:cubicBezTo>
                          <a:pt x="1741250" y="5927264"/>
                          <a:pt x="1748970" y="5897653"/>
                          <a:pt x="1757507" y="5868262"/>
                        </a:cubicBezTo>
                        <a:cubicBezTo>
                          <a:pt x="1769141" y="5828242"/>
                          <a:pt x="1777495" y="5787698"/>
                          <a:pt x="1776865" y="5745798"/>
                        </a:cubicBezTo>
                        <a:close/>
                        <a:moveTo>
                          <a:pt x="2678867" y="2404119"/>
                        </a:moveTo>
                        <a:cubicBezTo>
                          <a:pt x="2526076" y="2400310"/>
                          <a:pt x="2406922" y="2525735"/>
                          <a:pt x="2407215" y="2680573"/>
                        </a:cubicBezTo>
                        <a:cubicBezTo>
                          <a:pt x="2407495" y="2830465"/>
                          <a:pt x="2522655" y="2959420"/>
                          <a:pt x="2677695" y="2959009"/>
                        </a:cubicBezTo>
                        <a:cubicBezTo>
                          <a:pt x="2831738" y="2958602"/>
                          <a:pt x="2947467" y="2839257"/>
                          <a:pt x="2949242" y="2677521"/>
                        </a:cubicBezTo>
                        <a:cubicBezTo>
                          <a:pt x="2950830" y="2532676"/>
                          <a:pt x="2829122" y="2400585"/>
                          <a:pt x="2678867" y="2404119"/>
                        </a:cubicBezTo>
                        <a:close/>
                        <a:moveTo>
                          <a:pt x="2678832" y="4276117"/>
                        </a:moveTo>
                        <a:cubicBezTo>
                          <a:pt x="2532015" y="4270037"/>
                          <a:pt x="2404237" y="4404158"/>
                          <a:pt x="2406997" y="4555095"/>
                        </a:cubicBezTo>
                        <a:cubicBezTo>
                          <a:pt x="2409770" y="4706951"/>
                          <a:pt x="2526202" y="4830640"/>
                          <a:pt x="2678736" y="4831602"/>
                        </a:cubicBezTo>
                        <a:cubicBezTo>
                          <a:pt x="2827771" y="4832564"/>
                          <a:pt x="2949828" y="4699122"/>
                          <a:pt x="2950393" y="4553389"/>
                        </a:cubicBezTo>
                        <a:cubicBezTo>
                          <a:pt x="2950974" y="4403239"/>
                          <a:pt x="2822426" y="4270269"/>
                          <a:pt x="2678832" y="4276117"/>
                        </a:cubicBezTo>
                        <a:close/>
                        <a:moveTo>
                          <a:pt x="2679860" y="3313967"/>
                        </a:moveTo>
                        <a:cubicBezTo>
                          <a:pt x="2530156" y="3312393"/>
                          <a:pt x="2404858" y="3438479"/>
                          <a:pt x="2407211" y="3594852"/>
                        </a:cubicBezTo>
                        <a:cubicBezTo>
                          <a:pt x="2409520" y="3748217"/>
                          <a:pt x="2526710" y="3869273"/>
                          <a:pt x="2679099" y="3869444"/>
                        </a:cubicBezTo>
                        <a:cubicBezTo>
                          <a:pt x="2829870" y="3869610"/>
                          <a:pt x="2952138" y="3744416"/>
                          <a:pt x="2949522" y="3584894"/>
                        </a:cubicBezTo>
                        <a:cubicBezTo>
                          <a:pt x="2947121" y="3438776"/>
                          <a:pt x="2829498" y="3314374"/>
                          <a:pt x="2679860" y="3313967"/>
                        </a:cubicBezTo>
                        <a:close/>
                        <a:moveTo>
                          <a:pt x="3081665" y="1152350"/>
                        </a:moveTo>
                        <a:cubicBezTo>
                          <a:pt x="3098063" y="1155408"/>
                          <a:pt x="3115890" y="1149989"/>
                          <a:pt x="3133875" y="1144241"/>
                        </a:cubicBezTo>
                        <a:cubicBezTo>
                          <a:pt x="3182160" y="1128811"/>
                          <a:pt x="3218218" y="1095251"/>
                          <a:pt x="3240174" y="1053294"/>
                        </a:cubicBezTo>
                        <a:cubicBezTo>
                          <a:pt x="3261185" y="1013139"/>
                          <a:pt x="3269705" y="966209"/>
                          <a:pt x="3259899" y="918951"/>
                        </a:cubicBezTo>
                        <a:cubicBezTo>
                          <a:pt x="3250723" y="874741"/>
                          <a:pt x="3232581" y="835610"/>
                          <a:pt x="3198859" y="804407"/>
                        </a:cubicBezTo>
                        <a:cubicBezTo>
                          <a:pt x="3168458" y="776276"/>
                          <a:pt x="3133114" y="759437"/>
                          <a:pt x="3091690" y="758063"/>
                        </a:cubicBezTo>
                        <a:cubicBezTo>
                          <a:pt x="3051010" y="756712"/>
                          <a:pt x="3012679" y="762433"/>
                          <a:pt x="2979395" y="790914"/>
                        </a:cubicBezTo>
                        <a:cubicBezTo>
                          <a:pt x="2951670" y="814642"/>
                          <a:pt x="2929132" y="841129"/>
                          <a:pt x="2914996" y="874479"/>
                        </a:cubicBezTo>
                        <a:cubicBezTo>
                          <a:pt x="2899710" y="910540"/>
                          <a:pt x="2896478" y="947013"/>
                          <a:pt x="2901284" y="986949"/>
                        </a:cubicBezTo>
                        <a:cubicBezTo>
                          <a:pt x="2911134" y="1068856"/>
                          <a:pt x="2987517" y="1156825"/>
                          <a:pt x="3081665" y="1152350"/>
                        </a:cubicBezTo>
                        <a:close/>
                        <a:moveTo>
                          <a:pt x="2091192" y="971444"/>
                        </a:moveTo>
                        <a:cubicBezTo>
                          <a:pt x="2088169" y="998679"/>
                          <a:pt x="2100070" y="1030367"/>
                          <a:pt x="2118335" y="1060485"/>
                        </a:cubicBezTo>
                        <a:cubicBezTo>
                          <a:pt x="2182113" y="1165638"/>
                          <a:pt x="2285123" y="1178859"/>
                          <a:pt x="2371670" y="1118944"/>
                        </a:cubicBezTo>
                        <a:cubicBezTo>
                          <a:pt x="2470201" y="1050740"/>
                          <a:pt x="2479924" y="896627"/>
                          <a:pt x="2395988" y="810749"/>
                        </a:cubicBezTo>
                        <a:cubicBezTo>
                          <a:pt x="2334380" y="747711"/>
                          <a:pt x="2238381" y="738740"/>
                          <a:pt x="2169547" y="791216"/>
                        </a:cubicBezTo>
                        <a:cubicBezTo>
                          <a:pt x="2113323" y="834079"/>
                          <a:pt x="2089223" y="892752"/>
                          <a:pt x="2091192" y="971444"/>
                        </a:cubicBezTo>
                        <a:close/>
                      </a:path>
                    </a:pathLst>
                  </a:custGeom>
                  <a:solidFill>
                    <a:srgbClr val="D3C0B5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4" name="Google Shape;394;p13"/>
                  <p:cNvSpPr/>
                  <p:nvPr/>
                </p:nvSpPr>
                <p:spPr>
                  <a:xfrm>
                    <a:off x="5378186" y="1465581"/>
                    <a:ext cx="1436285" cy="602640"/>
                  </a:xfrm>
                  <a:custGeom>
                    <a:rect b="b" l="l" r="r" t="t"/>
                    <a:pathLst>
                      <a:path extrusionOk="0" h="602640" w="1436285">
                        <a:moveTo>
                          <a:pt x="719594" y="602621"/>
                        </a:moveTo>
                        <a:cubicBezTo>
                          <a:pt x="625174" y="603330"/>
                          <a:pt x="534594" y="584702"/>
                          <a:pt x="446512" y="551059"/>
                        </a:cubicBezTo>
                        <a:cubicBezTo>
                          <a:pt x="293799" y="492731"/>
                          <a:pt x="180537" y="386323"/>
                          <a:pt x="84704" y="258007"/>
                        </a:cubicBezTo>
                        <a:cubicBezTo>
                          <a:pt x="55571" y="218998"/>
                          <a:pt x="28139" y="178855"/>
                          <a:pt x="8676" y="134165"/>
                        </a:cubicBezTo>
                        <a:cubicBezTo>
                          <a:pt x="-13272" y="83771"/>
                          <a:pt x="7700" y="31645"/>
                          <a:pt x="57158" y="8635"/>
                        </a:cubicBezTo>
                        <a:cubicBezTo>
                          <a:pt x="101950" y="-12206"/>
                          <a:pt x="158944" y="9238"/>
                          <a:pt x="182238" y="56019"/>
                        </a:cubicBezTo>
                        <a:cubicBezTo>
                          <a:pt x="203289" y="98300"/>
                          <a:pt x="228468" y="137821"/>
                          <a:pt x="257667" y="175007"/>
                        </a:cubicBezTo>
                        <a:cubicBezTo>
                          <a:pt x="314758" y="247711"/>
                          <a:pt x="381374" y="309626"/>
                          <a:pt x="464072" y="351639"/>
                        </a:cubicBezTo>
                        <a:cubicBezTo>
                          <a:pt x="523594" y="381884"/>
                          <a:pt x="586506" y="402243"/>
                          <a:pt x="653966" y="409609"/>
                        </a:cubicBezTo>
                        <a:cubicBezTo>
                          <a:pt x="710540" y="415780"/>
                          <a:pt x="765050" y="410077"/>
                          <a:pt x="820868" y="401697"/>
                        </a:cubicBezTo>
                        <a:cubicBezTo>
                          <a:pt x="917435" y="387202"/>
                          <a:pt x="997544" y="341265"/>
                          <a:pt x="1073043" y="283694"/>
                        </a:cubicBezTo>
                        <a:cubicBezTo>
                          <a:pt x="1111860" y="254097"/>
                          <a:pt x="1147432" y="219772"/>
                          <a:pt x="1174623" y="180386"/>
                        </a:cubicBezTo>
                        <a:cubicBezTo>
                          <a:pt x="1203433" y="138661"/>
                          <a:pt x="1236170" y="98628"/>
                          <a:pt x="1253761" y="49074"/>
                        </a:cubicBezTo>
                        <a:cubicBezTo>
                          <a:pt x="1266314" y="13708"/>
                          <a:pt x="1313493" y="-6157"/>
                          <a:pt x="1351925" y="1711"/>
                        </a:cubicBezTo>
                        <a:cubicBezTo>
                          <a:pt x="1401309" y="11819"/>
                          <a:pt x="1428321" y="42076"/>
                          <a:pt x="1435809" y="93091"/>
                        </a:cubicBezTo>
                        <a:cubicBezTo>
                          <a:pt x="1436832" y="100072"/>
                          <a:pt x="1436163" y="106689"/>
                          <a:pt x="1434234" y="111653"/>
                        </a:cubicBezTo>
                        <a:cubicBezTo>
                          <a:pt x="1415327" y="160407"/>
                          <a:pt x="1391092" y="207490"/>
                          <a:pt x="1361416" y="249566"/>
                        </a:cubicBezTo>
                        <a:cubicBezTo>
                          <a:pt x="1316218" y="313636"/>
                          <a:pt x="1262693" y="371404"/>
                          <a:pt x="1203756" y="424296"/>
                        </a:cubicBezTo>
                        <a:cubicBezTo>
                          <a:pt x="1166073" y="458113"/>
                          <a:pt x="1122545" y="482659"/>
                          <a:pt x="1081262" y="510086"/>
                        </a:cubicBezTo>
                        <a:cubicBezTo>
                          <a:pt x="1055260" y="527358"/>
                          <a:pt x="1023192" y="538717"/>
                          <a:pt x="992974" y="550933"/>
                        </a:cubicBezTo>
                        <a:cubicBezTo>
                          <a:pt x="905162" y="586425"/>
                          <a:pt x="813813" y="601817"/>
                          <a:pt x="719594" y="60262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" name="Google Shape;395;p13"/>
                  <p:cNvSpPr/>
                  <p:nvPr/>
                </p:nvSpPr>
                <p:spPr>
                  <a:xfrm>
                    <a:off x="3878779" y="2005797"/>
                    <a:ext cx="617607" cy="1177555"/>
                  </a:xfrm>
                  <a:custGeom>
                    <a:rect b="b" l="l" r="r" t="t"/>
                    <a:pathLst>
                      <a:path extrusionOk="0" h="1177555" w="617607">
                        <a:moveTo>
                          <a:pt x="117242" y="1177356"/>
                        </a:moveTo>
                        <a:cubicBezTo>
                          <a:pt x="101247" y="1176415"/>
                          <a:pt x="85218" y="1174272"/>
                          <a:pt x="69271" y="1174771"/>
                        </a:cubicBezTo>
                        <a:cubicBezTo>
                          <a:pt x="33267" y="1175891"/>
                          <a:pt x="-6534" y="1135740"/>
                          <a:pt x="905" y="1093407"/>
                        </a:cubicBezTo>
                        <a:cubicBezTo>
                          <a:pt x="6832" y="1059690"/>
                          <a:pt x="39985" y="1029646"/>
                          <a:pt x="78692" y="1032927"/>
                        </a:cubicBezTo>
                        <a:cubicBezTo>
                          <a:pt x="109960" y="1035573"/>
                          <a:pt x="140952" y="1038210"/>
                          <a:pt x="172285" y="1032852"/>
                        </a:cubicBezTo>
                        <a:cubicBezTo>
                          <a:pt x="188796" y="1030031"/>
                          <a:pt x="190607" y="1022718"/>
                          <a:pt x="185013" y="1008753"/>
                        </a:cubicBezTo>
                        <a:cubicBezTo>
                          <a:pt x="172640" y="977861"/>
                          <a:pt x="154030" y="950924"/>
                          <a:pt x="132327" y="926286"/>
                        </a:cubicBezTo>
                        <a:cubicBezTo>
                          <a:pt x="87658" y="875569"/>
                          <a:pt x="59163" y="816418"/>
                          <a:pt x="40260" y="752374"/>
                        </a:cubicBezTo>
                        <a:cubicBezTo>
                          <a:pt x="21554" y="688999"/>
                          <a:pt x="63192" y="592812"/>
                          <a:pt x="118572" y="556886"/>
                        </a:cubicBezTo>
                        <a:cubicBezTo>
                          <a:pt x="168896" y="524241"/>
                          <a:pt x="223594" y="509427"/>
                          <a:pt x="281742" y="501978"/>
                        </a:cubicBezTo>
                        <a:cubicBezTo>
                          <a:pt x="312629" y="498020"/>
                          <a:pt x="342143" y="489811"/>
                          <a:pt x="366313" y="467907"/>
                        </a:cubicBezTo>
                        <a:cubicBezTo>
                          <a:pt x="377684" y="457598"/>
                          <a:pt x="378883" y="446677"/>
                          <a:pt x="374653" y="433018"/>
                        </a:cubicBezTo>
                        <a:cubicBezTo>
                          <a:pt x="365289" y="402773"/>
                          <a:pt x="344772" y="379418"/>
                          <a:pt x="326897" y="354501"/>
                        </a:cubicBezTo>
                        <a:cubicBezTo>
                          <a:pt x="299027" y="315653"/>
                          <a:pt x="275256" y="274781"/>
                          <a:pt x="267313" y="226989"/>
                        </a:cubicBezTo>
                        <a:cubicBezTo>
                          <a:pt x="253895" y="146228"/>
                          <a:pt x="289860" y="76909"/>
                          <a:pt x="363566" y="38823"/>
                        </a:cubicBezTo>
                        <a:cubicBezTo>
                          <a:pt x="422738" y="8246"/>
                          <a:pt x="486450" y="-1157"/>
                          <a:pt x="552025" y="111"/>
                        </a:cubicBezTo>
                        <a:cubicBezTo>
                          <a:pt x="583241" y="715"/>
                          <a:pt x="611101" y="26318"/>
                          <a:pt x="616428" y="56038"/>
                        </a:cubicBezTo>
                        <a:cubicBezTo>
                          <a:pt x="622368" y="89182"/>
                          <a:pt x="605429" y="127067"/>
                          <a:pt x="575517" y="137415"/>
                        </a:cubicBezTo>
                        <a:cubicBezTo>
                          <a:pt x="556351" y="144046"/>
                          <a:pt x="534189" y="145669"/>
                          <a:pt x="514158" y="145520"/>
                        </a:cubicBezTo>
                        <a:cubicBezTo>
                          <a:pt x="482990" y="145292"/>
                          <a:pt x="454657" y="151472"/>
                          <a:pt x="427724" y="165228"/>
                        </a:cubicBezTo>
                        <a:cubicBezTo>
                          <a:pt x="405956" y="176341"/>
                          <a:pt x="402571" y="188592"/>
                          <a:pt x="408795" y="212376"/>
                        </a:cubicBezTo>
                        <a:cubicBezTo>
                          <a:pt x="416650" y="242389"/>
                          <a:pt x="439695" y="262639"/>
                          <a:pt x="455471" y="287522"/>
                        </a:cubicBezTo>
                        <a:cubicBezTo>
                          <a:pt x="480095" y="326373"/>
                          <a:pt x="507899" y="363003"/>
                          <a:pt x="516506" y="410327"/>
                        </a:cubicBezTo>
                        <a:cubicBezTo>
                          <a:pt x="531976" y="495400"/>
                          <a:pt x="498089" y="558049"/>
                          <a:pt x="427348" y="601135"/>
                        </a:cubicBezTo>
                        <a:cubicBezTo>
                          <a:pt x="380081" y="629923"/>
                          <a:pt x="327142" y="639278"/>
                          <a:pt x="273502" y="646359"/>
                        </a:cubicBezTo>
                        <a:cubicBezTo>
                          <a:pt x="254599" y="648857"/>
                          <a:pt x="236470" y="654184"/>
                          <a:pt x="219355" y="662603"/>
                        </a:cubicBezTo>
                        <a:cubicBezTo>
                          <a:pt x="185512" y="679254"/>
                          <a:pt x="175089" y="701473"/>
                          <a:pt x="185162" y="737810"/>
                        </a:cubicBezTo>
                        <a:cubicBezTo>
                          <a:pt x="195274" y="774308"/>
                          <a:pt x="215699" y="805239"/>
                          <a:pt x="239811" y="833896"/>
                        </a:cubicBezTo>
                        <a:cubicBezTo>
                          <a:pt x="269019" y="868610"/>
                          <a:pt x="294671" y="905546"/>
                          <a:pt x="313036" y="947298"/>
                        </a:cubicBezTo>
                        <a:cubicBezTo>
                          <a:pt x="332206" y="990878"/>
                          <a:pt x="339069" y="1036329"/>
                          <a:pt x="322418" y="1081081"/>
                        </a:cubicBezTo>
                        <a:cubicBezTo>
                          <a:pt x="309800" y="1115000"/>
                          <a:pt x="283654" y="1139930"/>
                          <a:pt x="249735" y="1155277"/>
                        </a:cubicBezTo>
                        <a:cubicBezTo>
                          <a:pt x="207485" y="1174399"/>
                          <a:pt x="162878" y="1178598"/>
                          <a:pt x="117242" y="1177356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" name="Google Shape;396;p13"/>
                  <p:cNvSpPr/>
                  <p:nvPr/>
                </p:nvSpPr>
                <p:spPr>
                  <a:xfrm>
                    <a:off x="7749029" y="2005679"/>
                    <a:ext cx="616540" cy="1177598"/>
                  </a:xfrm>
                  <a:custGeom>
                    <a:rect b="b" l="l" r="r" t="t"/>
                    <a:pathLst>
                      <a:path extrusionOk="0" h="1177598" w="616540">
                        <a:moveTo>
                          <a:pt x="492370" y="1177565"/>
                        </a:moveTo>
                        <a:cubicBezTo>
                          <a:pt x="456418" y="1177972"/>
                          <a:pt x="421034" y="1174757"/>
                          <a:pt x="386788" y="1162966"/>
                        </a:cubicBezTo>
                        <a:cubicBezTo>
                          <a:pt x="308280" y="1135928"/>
                          <a:pt x="270753" y="1064592"/>
                          <a:pt x="292185" y="983971"/>
                        </a:cubicBezTo>
                        <a:cubicBezTo>
                          <a:pt x="306399" y="930598"/>
                          <a:pt x="335834" y="885794"/>
                          <a:pt x="370124" y="843763"/>
                        </a:cubicBezTo>
                        <a:cubicBezTo>
                          <a:pt x="394618" y="813724"/>
                          <a:pt x="418061" y="783191"/>
                          <a:pt x="430263" y="745686"/>
                        </a:cubicBezTo>
                        <a:cubicBezTo>
                          <a:pt x="444609" y="701564"/>
                          <a:pt x="432888" y="676901"/>
                          <a:pt x="390200" y="658728"/>
                        </a:cubicBezTo>
                        <a:cubicBezTo>
                          <a:pt x="359496" y="645642"/>
                          <a:pt x="326431" y="644710"/>
                          <a:pt x="294328" y="638723"/>
                        </a:cubicBezTo>
                        <a:cubicBezTo>
                          <a:pt x="252340" y="630889"/>
                          <a:pt x="212801" y="617081"/>
                          <a:pt x="177243" y="592842"/>
                        </a:cubicBezTo>
                        <a:cubicBezTo>
                          <a:pt x="105252" y="543747"/>
                          <a:pt x="79665" y="463826"/>
                          <a:pt x="109407" y="381661"/>
                        </a:cubicBezTo>
                        <a:cubicBezTo>
                          <a:pt x="123490" y="342722"/>
                          <a:pt x="146496" y="309263"/>
                          <a:pt x="171732" y="276994"/>
                        </a:cubicBezTo>
                        <a:cubicBezTo>
                          <a:pt x="186122" y="258593"/>
                          <a:pt x="199199" y="239301"/>
                          <a:pt x="206985" y="216982"/>
                        </a:cubicBezTo>
                        <a:cubicBezTo>
                          <a:pt x="216782" y="189055"/>
                          <a:pt x="211139" y="174915"/>
                          <a:pt x="184635" y="162126"/>
                        </a:cubicBezTo>
                        <a:cubicBezTo>
                          <a:pt x="148901" y="144929"/>
                          <a:pt x="110194" y="143101"/>
                          <a:pt x="71662" y="140669"/>
                        </a:cubicBezTo>
                        <a:cubicBezTo>
                          <a:pt x="26218" y="137800"/>
                          <a:pt x="-1511" y="109252"/>
                          <a:pt x="64" y="66915"/>
                        </a:cubicBezTo>
                        <a:cubicBezTo>
                          <a:pt x="1507" y="27678"/>
                          <a:pt x="33260" y="-454"/>
                          <a:pt x="76691" y="6"/>
                        </a:cubicBezTo>
                        <a:cubicBezTo>
                          <a:pt x="141597" y="688"/>
                          <a:pt x="204491" y="10857"/>
                          <a:pt x="261744" y="43642"/>
                        </a:cubicBezTo>
                        <a:cubicBezTo>
                          <a:pt x="340952" y="88985"/>
                          <a:pt x="371699" y="170275"/>
                          <a:pt x="342920" y="256971"/>
                        </a:cubicBezTo>
                        <a:cubicBezTo>
                          <a:pt x="328968" y="299046"/>
                          <a:pt x="305787" y="335886"/>
                          <a:pt x="278539" y="370394"/>
                        </a:cubicBezTo>
                        <a:cubicBezTo>
                          <a:pt x="264980" y="387588"/>
                          <a:pt x="251947" y="405148"/>
                          <a:pt x="244249" y="425936"/>
                        </a:cubicBezTo>
                        <a:cubicBezTo>
                          <a:pt x="234145" y="453185"/>
                          <a:pt x="238475" y="465794"/>
                          <a:pt x="263843" y="480223"/>
                        </a:cubicBezTo>
                        <a:cubicBezTo>
                          <a:pt x="288336" y="494153"/>
                          <a:pt x="315366" y="499660"/>
                          <a:pt x="343007" y="503041"/>
                        </a:cubicBezTo>
                        <a:cubicBezTo>
                          <a:pt x="386657" y="508364"/>
                          <a:pt x="429039" y="518205"/>
                          <a:pt x="468227" y="538988"/>
                        </a:cubicBezTo>
                        <a:cubicBezTo>
                          <a:pt x="555658" y="585350"/>
                          <a:pt x="594015" y="670576"/>
                          <a:pt x="570922" y="766846"/>
                        </a:cubicBezTo>
                        <a:cubicBezTo>
                          <a:pt x="557364" y="823302"/>
                          <a:pt x="529066" y="872065"/>
                          <a:pt x="492807" y="916633"/>
                        </a:cubicBezTo>
                        <a:cubicBezTo>
                          <a:pt x="472076" y="942084"/>
                          <a:pt x="451476" y="967591"/>
                          <a:pt x="437436" y="997582"/>
                        </a:cubicBezTo>
                        <a:cubicBezTo>
                          <a:pt x="423528" y="1027297"/>
                          <a:pt x="425627" y="1031732"/>
                          <a:pt x="458736" y="1035166"/>
                        </a:cubicBezTo>
                        <a:cubicBezTo>
                          <a:pt x="484847" y="1037877"/>
                          <a:pt x="511046" y="1036163"/>
                          <a:pt x="537201" y="1033206"/>
                        </a:cubicBezTo>
                        <a:cubicBezTo>
                          <a:pt x="568473" y="1029668"/>
                          <a:pt x="595196" y="1045024"/>
                          <a:pt x="609061" y="1072474"/>
                        </a:cubicBezTo>
                        <a:cubicBezTo>
                          <a:pt x="621920" y="1097946"/>
                          <a:pt x="617983" y="1127504"/>
                          <a:pt x="598914" y="1150028"/>
                        </a:cubicBezTo>
                        <a:cubicBezTo>
                          <a:pt x="585312" y="1166141"/>
                          <a:pt x="566855" y="1172453"/>
                          <a:pt x="546910" y="1174530"/>
                        </a:cubicBezTo>
                        <a:cubicBezTo>
                          <a:pt x="528803" y="1176411"/>
                          <a:pt x="510521" y="1176616"/>
                          <a:pt x="492370" y="1177565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7" name="Google Shape;397;p13"/>
                  <p:cNvSpPr/>
                  <p:nvPr/>
                </p:nvSpPr>
                <p:spPr>
                  <a:xfrm>
                    <a:off x="6860932" y="5346788"/>
                    <a:ext cx="986914" cy="980915"/>
                  </a:xfrm>
                  <a:custGeom>
                    <a:rect b="b" l="l" r="r" t="t"/>
                    <a:pathLst>
                      <a:path extrusionOk="0" h="980915" w="986914">
                        <a:moveTo>
                          <a:pt x="389586" y="375224"/>
                        </a:moveTo>
                        <a:cubicBezTo>
                          <a:pt x="425643" y="374743"/>
                          <a:pt x="460541" y="381653"/>
                          <a:pt x="494884" y="391931"/>
                        </a:cubicBezTo>
                        <a:cubicBezTo>
                          <a:pt x="521611" y="399936"/>
                          <a:pt x="548755" y="404965"/>
                          <a:pt x="576746" y="402166"/>
                        </a:cubicBezTo>
                        <a:cubicBezTo>
                          <a:pt x="605084" y="399323"/>
                          <a:pt x="615214" y="388564"/>
                          <a:pt x="616500" y="360047"/>
                        </a:cubicBezTo>
                        <a:cubicBezTo>
                          <a:pt x="617532" y="337216"/>
                          <a:pt x="611277" y="315391"/>
                          <a:pt x="605766" y="293479"/>
                        </a:cubicBezTo>
                        <a:cubicBezTo>
                          <a:pt x="593782" y="245893"/>
                          <a:pt x="585980" y="198001"/>
                          <a:pt x="594727" y="148709"/>
                        </a:cubicBezTo>
                        <a:cubicBezTo>
                          <a:pt x="610136" y="61847"/>
                          <a:pt x="675413" y="4682"/>
                          <a:pt x="764161" y="396"/>
                        </a:cubicBezTo>
                        <a:cubicBezTo>
                          <a:pt x="828262" y="-2710"/>
                          <a:pt x="888510" y="12686"/>
                          <a:pt x="946199" y="38928"/>
                        </a:cubicBezTo>
                        <a:cubicBezTo>
                          <a:pt x="981277" y="54849"/>
                          <a:pt x="995710" y="94081"/>
                          <a:pt x="981496" y="129071"/>
                        </a:cubicBezTo>
                        <a:cubicBezTo>
                          <a:pt x="966975" y="164717"/>
                          <a:pt x="928136" y="182430"/>
                          <a:pt x="891265" y="168303"/>
                        </a:cubicBezTo>
                        <a:cubicBezTo>
                          <a:pt x="860553" y="156538"/>
                          <a:pt x="829802" y="145779"/>
                          <a:pt x="796964" y="141798"/>
                        </a:cubicBezTo>
                        <a:cubicBezTo>
                          <a:pt x="785268" y="140398"/>
                          <a:pt x="773879" y="140793"/>
                          <a:pt x="762241" y="143023"/>
                        </a:cubicBezTo>
                        <a:cubicBezTo>
                          <a:pt x="745712" y="146172"/>
                          <a:pt x="737074" y="155488"/>
                          <a:pt x="734131" y="171933"/>
                        </a:cubicBezTo>
                        <a:cubicBezTo>
                          <a:pt x="728681" y="202374"/>
                          <a:pt x="736138" y="231285"/>
                          <a:pt x="743556" y="260195"/>
                        </a:cubicBezTo>
                        <a:cubicBezTo>
                          <a:pt x="754849" y="304239"/>
                          <a:pt x="762451" y="348675"/>
                          <a:pt x="754399" y="394162"/>
                        </a:cubicBezTo>
                        <a:cubicBezTo>
                          <a:pt x="739287" y="479450"/>
                          <a:pt x="678182" y="534515"/>
                          <a:pt x="592006" y="542869"/>
                        </a:cubicBezTo>
                        <a:cubicBezTo>
                          <a:pt x="544722" y="547461"/>
                          <a:pt x="499109" y="540420"/>
                          <a:pt x="454050" y="527255"/>
                        </a:cubicBezTo>
                        <a:cubicBezTo>
                          <a:pt x="430861" y="520475"/>
                          <a:pt x="407462" y="515577"/>
                          <a:pt x="383135" y="516145"/>
                        </a:cubicBezTo>
                        <a:cubicBezTo>
                          <a:pt x="342827" y="517064"/>
                          <a:pt x="323390" y="535083"/>
                          <a:pt x="319182" y="575672"/>
                        </a:cubicBezTo>
                        <a:cubicBezTo>
                          <a:pt x="315277" y="613329"/>
                          <a:pt x="321995" y="649631"/>
                          <a:pt x="332715" y="685540"/>
                        </a:cubicBezTo>
                        <a:cubicBezTo>
                          <a:pt x="345888" y="729671"/>
                          <a:pt x="355235" y="774545"/>
                          <a:pt x="354120" y="820950"/>
                        </a:cubicBezTo>
                        <a:cubicBezTo>
                          <a:pt x="351268" y="939610"/>
                          <a:pt x="267100" y="1003291"/>
                          <a:pt x="152110" y="973724"/>
                        </a:cubicBezTo>
                        <a:cubicBezTo>
                          <a:pt x="110871" y="963140"/>
                          <a:pt x="72456" y="945645"/>
                          <a:pt x="36005" y="923995"/>
                        </a:cubicBezTo>
                        <a:cubicBezTo>
                          <a:pt x="2030" y="903789"/>
                          <a:pt x="-9547" y="862719"/>
                          <a:pt x="8381" y="829260"/>
                        </a:cubicBezTo>
                        <a:cubicBezTo>
                          <a:pt x="26361" y="795670"/>
                          <a:pt x="66801" y="782461"/>
                          <a:pt x="102451" y="799956"/>
                        </a:cubicBezTo>
                        <a:cubicBezTo>
                          <a:pt x="131187" y="814083"/>
                          <a:pt x="158916" y="830048"/>
                          <a:pt x="190429" y="837921"/>
                        </a:cubicBezTo>
                        <a:cubicBezTo>
                          <a:pt x="206008" y="841856"/>
                          <a:pt x="211449" y="837570"/>
                          <a:pt x="211921" y="821606"/>
                        </a:cubicBezTo>
                        <a:cubicBezTo>
                          <a:pt x="212949" y="786835"/>
                          <a:pt x="205457" y="753639"/>
                          <a:pt x="195677" y="720705"/>
                        </a:cubicBezTo>
                        <a:cubicBezTo>
                          <a:pt x="178042" y="661310"/>
                          <a:pt x="169238" y="600996"/>
                          <a:pt x="181519" y="539501"/>
                        </a:cubicBezTo>
                        <a:cubicBezTo>
                          <a:pt x="202504" y="434531"/>
                          <a:pt x="279333" y="374437"/>
                          <a:pt x="389586" y="375224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8" name="Google Shape;398;p13"/>
                  <p:cNvSpPr/>
                  <p:nvPr/>
                </p:nvSpPr>
                <p:spPr>
                  <a:xfrm>
                    <a:off x="4384106" y="5215340"/>
                    <a:ext cx="986811" cy="980315"/>
                  </a:xfrm>
                  <a:custGeom>
                    <a:rect b="b" l="l" r="r" t="t"/>
                    <a:pathLst>
                      <a:path extrusionOk="0" h="980315" w="986811">
                        <a:moveTo>
                          <a:pt x="810320" y="599614"/>
                        </a:moveTo>
                        <a:cubicBezTo>
                          <a:pt x="810950" y="641514"/>
                          <a:pt x="802596" y="682059"/>
                          <a:pt x="790962" y="722079"/>
                        </a:cubicBezTo>
                        <a:cubicBezTo>
                          <a:pt x="782424" y="751470"/>
                          <a:pt x="774709" y="781080"/>
                          <a:pt x="775063" y="812090"/>
                        </a:cubicBezTo>
                        <a:cubicBezTo>
                          <a:pt x="775409" y="841962"/>
                          <a:pt x="777180" y="843625"/>
                          <a:pt x="806471" y="835095"/>
                        </a:cubicBezTo>
                        <a:cubicBezTo>
                          <a:pt x="833199" y="827310"/>
                          <a:pt x="857390" y="813795"/>
                          <a:pt x="881944" y="800981"/>
                        </a:cubicBezTo>
                        <a:cubicBezTo>
                          <a:pt x="912993" y="784754"/>
                          <a:pt x="945931" y="790484"/>
                          <a:pt x="968001" y="814408"/>
                        </a:cubicBezTo>
                        <a:cubicBezTo>
                          <a:pt x="988794" y="836976"/>
                          <a:pt x="992993" y="871135"/>
                          <a:pt x="977365" y="897552"/>
                        </a:cubicBezTo>
                        <a:cubicBezTo>
                          <a:pt x="973005" y="904900"/>
                          <a:pt x="967511" y="912817"/>
                          <a:pt x="960491" y="917234"/>
                        </a:cubicBezTo>
                        <a:cubicBezTo>
                          <a:pt x="906249" y="951087"/>
                          <a:pt x="849285" y="978641"/>
                          <a:pt x="783736" y="980260"/>
                        </a:cubicBezTo>
                        <a:cubicBezTo>
                          <a:pt x="703789" y="982271"/>
                          <a:pt x="645273" y="929437"/>
                          <a:pt x="635581" y="849660"/>
                        </a:cubicBezTo>
                        <a:cubicBezTo>
                          <a:pt x="628469" y="791140"/>
                          <a:pt x="639771" y="735243"/>
                          <a:pt x="655940" y="679610"/>
                        </a:cubicBezTo>
                        <a:cubicBezTo>
                          <a:pt x="666363" y="643789"/>
                          <a:pt x="673553" y="607443"/>
                          <a:pt x="667172" y="569785"/>
                        </a:cubicBezTo>
                        <a:cubicBezTo>
                          <a:pt x="661049" y="533658"/>
                          <a:pt x="643348" y="518044"/>
                          <a:pt x="606902" y="516076"/>
                        </a:cubicBezTo>
                        <a:cubicBezTo>
                          <a:pt x="575678" y="514370"/>
                          <a:pt x="546497" y="523730"/>
                          <a:pt x="516930" y="531471"/>
                        </a:cubicBezTo>
                        <a:cubicBezTo>
                          <a:pt x="456568" y="547305"/>
                          <a:pt x="396014" y="552028"/>
                          <a:pt x="336724" y="528016"/>
                        </a:cubicBezTo>
                        <a:cubicBezTo>
                          <a:pt x="258465" y="496263"/>
                          <a:pt x="217439" y="416311"/>
                          <a:pt x="231492" y="323064"/>
                        </a:cubicBezTo>
                        <a:cubicBezTo>
                          <a:pt x="237012" y="286412"/>
                          <a:pt x="245646" y="250241"/>
                          <a:pt x="252827" y="213851"/>
                        </a:cubicBezTo>
                        <a:cubicBezTo>
                          <a:pt x="253536" y="210309"/>
                          <a:pt x="254209" y="206679"/>
                          <a:pt x="254537" y="203092"/>
                        </a:cubicBezTo>
                        <a:cubicBezTo>
                          <a:pt x="258894" y="154588"/>
                          <a:pt x="239662" y="135868"/>
                          <a:pt x="190961" y="141467"/>
                        </a:cubicBezTo>
                        <a:cubicBezTo>
                          <a:pt x="160367" y="145009"/>
                          <a:pt x="131242" y="154019"/>
                          <a:pt x="102791" y="165610"/>
                        </a:cubicBezTo>
                        <a:cubicBezTo>
                          <a:pt x="61700" y="182361"/>
                          <a:pt x="21781" y="167446"/>
                          <a:pt x="5825" y="129701"/>
                        </a:cubicBezTo>
                        <a:cubicBezTo>
                          <a:pt x="-10021" y="92262"/>
                          <a:pt x="7234" y="52767"/>
                          <a:pt x="48185" y="35491"/>
                        </a:cubicBezTo>
                        <a:cubicBezTo>
                          <a:pt x="112146" y="8549"/>
                          <a:pt x="177984" y="-8071"/>
                          <a:pt x="248139" y="4000"/>
                        </a:cubicBezTo>
                        <a:cubicBezTo>
                          <a:pt x="333772" y="18740"/>
                          <a:pt x="390070" y="82334"/>
                          <a:pt x="395231" y="169546"/>
                        </a:cubicBezTo>
                        <a:cubicBezTo>
                          <a:pt x="397891" y="214420"/>
                          <a:pt x="390853" y="258026"/>
                          <a:pt x="379167" y="301195"/>
                        </a:cubicBezTo>
                        <a:cubicBezTo>
                          <a:pt x="372711" y="325075"/>
                          <a:pt x="367292" y="349306"/>
                          <a:pt x="372930" y="374455"/>
                        </a:cubicBezTo>
                        <a:cubicBezTo>
                          <a:pt x="375939" y="387882"/>
                          <a:pt x="383204" y="395930"/>
                          <a:pt x="397016" y="399385"/>
                        </a:cubicBezTo>
                        <a:cubicBezTo>
                          <a:pt x="427999" y="407083"/>
                          <a:pt x="457902" y="401441"/>
                          <a:pt x="487438" y="392912"/>
                        </a:cubicBezTo>
                        <a:cubicBezTo>
                          <a:pt x="538292" y="378260"/>
                          <a:pt x="589587" y="368856"/>
                          <a:pt x="642587" y="377560"/>
                        </a:cubicBezTo>
                        <a:cubicBezTo>
                          <a:pt x="739955" y="393568"/>
                          <a:pt x="804647" y="470152"/>
                          <a:pt x="810267" y="575559"/>
                        </a:cubicBezTo>
                        <a:cubicBezTo>
                          <a:pt x="810691" y="583562"/>
                          <a:pt x="810320" y="591610"/>
                          <a:pt x="810320" y="599614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9" name="Google Shape;399;p13"/>
                  <p:cNvSpPr/>
                  <p:nvPr/>
                </p:nvSpPr>
                <p:spPr>
                  <a:xfrm>
                    <a:off x="5824775" y="2473190"/>
                    <a:ext cx="542043" cy="554975"/>
                  </a:xfrm>
                  <a:custGeom>
                    <a:rect b="b" l="l" r="r" t="t"/>
                    <a:pathLst>
                      <a:path extrusionOk="0" h="554975" w="542043">
                        <a:moveTo>
                          <a:pt x="271653" y="85"/>
                        </a:moveTo>
                        <a:cubicBezTo>
                          <a:pt x="421908" y="-3449"/>
                          <a:pt x="543615" y="128641"/>
                          <a:pt x="542028" y="273486"/>
                        </a:cubicBezTo>
                        <a:cubicBezTo>
                          <a:pt x="540252" y="435222"/>
                          <a:pt x="424523" y="554568"/>
                          <a:pt x="270481" y="554975"/>
                        </a:cubicBezTo>
                        <a:cubicBezTo>
                          <a:pt x="115436" y="555386"/>
                          <a:pt x="281" y="426431"/>
                          <a:pt x="1" y="276539"/>
                        </a:cubicBezTo>
                        <a:cubicBezTo>
                          <a:pt x="-292" y="121700"/>
                          <a:pt x="118861" y="-3725"/>
                          <a:pt x="271653" y="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0" name="Google Shape;400;p13"/>
                  <p:cNvSpPr/>
                  <p:nvPr/>
                </p:nvSpPr>
                <p:spPr>
                  <a:xfrm>
                    <a:off x="5824513" y="4345074"/>
                    <a:ext cx="543441" cy="555689"/>
                  </a:xfrm>
                  <a:custGeom>
                    <a:rect b="b" l="l" r="r" t="t"/>
                    <a:pathLst>
                      <a:path extrusionOk="0" h="555689" w="543441">
                        <a:moveTo>
                          <a:pt x="271880" y="199"/>
                        </a:moveTo>
                        <a:cubicBezTo>
                          <a:pt x="415474" y="-5649"/>
                          <a:pt x="544022" y="127321"/>
                          <a:pt x="543440" y="277471"/>
                        </a:cubicBezTo>
                        <a:cubicBezTo>
                          <a:pt x="542876" y="423204"/>
                          <a:pt x="420818" y="556646"/>
                          <a:pt x="271783" y="555684"/>
                        </a:cubicBezTo>
                        <a:cubicBezTo>
                          <a:pt x="119250" y="554722"/>
                          <a:pt x="2817" y="431033"/>
                          <a:pt x="44" y="279177"/>
                        </a:cubicBezTo>
                        <a:cubicBezTo>
                          <a:pt x="-2716" y="128240"/>
                          <a:pt x="125062" y="-5881"/>
                          <a:pt x="271880" y="1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1" name="Google Shape;401;p13"/>
                  <p:cNvSpPr/>
                  <p:nvPr/>
                </p:nvSpPr>
                <p:spPr>
                  <a:xfrm>
                    <a:off x="5824739" y="3383109"/>
                    <a:ext cx="542384" cy="555490"/>
                  </a:xfrm>
                  <a:custGeom>
                    <a:rect b="b" l="l" r="r" t="t"/>
                    <a:pathLst>
                      <a:path extrusionOk="0" h="555490" w="542384">
                        <a:moveTo>
                          <a:pt x="272682" y="15"/>
                        </a:moveTo>
                        <a:cubicBezTo>
                          <a:pt x="422320" y="421"/>
                          <a:pt x="539943" y="124823"/>
                          <a:pt x="542344" y="270941"/>
                        </a:cubicBezTo>
                        <a:cubicBezTo>
                          <a:pt x="544959" y="430463"/>
                          <a:pt x="422692" y="555657"/>
                          <a:pt x="271921" y="555491"/>
                        </a:cubicBezTo>
                        <a:cubicBezTo>
                          <a:pt x="119532" y="555320"/>
                          <a:pt x="2342" y="434264"/>
                          <a:pt x="33" y="280900"/>
                        </a:cubicBezTo>
                        <a:cubicBezTo>
                          <a:pt x="-2321" y="124526"/>
                          <a:pt x="122978" y="-1560"/>
                          <a:pt x="272682" y="1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" name="Google Shape;402;p13"/>
                  <p:cNvSpPr/>
                  <p:nvPr/>
                </p:nvSpPr>
                <p:spPr>
                  <a:xfrm>
                    <a:off x="6316786" y="827038"/>
                    <a:ext cx="364728" cy="395351"/>
                  </a:xfrm>
                  <a:custGeom>
                    <a:rect b="b" l="l" r="r" t="t"/>
                    <a:pathLst>
                      <a:path extrusionOk="0" h="395351" w="364728">
                        <a:moveTo>
                          <a:pt x="182440" y="394469"/>
                        </a:moveTo>
                        <a:cubicBezTo>
                          <a:pt x="88291" y="398943"/>
                          <a:pt x="11908" y="310974"/>
                          <a:pt x="2059" y="229068"/>
                        </a:cubicBezTo>
                        <a:cubicBezTo>
                          <a:pt x="-2748" y="189131"/>
                          <a:pt x="484" y="152659"/>
                          <a:pt x="15770" y="116597"/>
                        </a:cubicBezTo>
                        <a:cubicBezTo>
                          <a:pt x="29906" y="83248"/>
                          <a:pt x="52444" y="56760"/>
                          <a:pt x="80169" y="33033"/>
                        </a:cubicBezTo>
                        <a:cubicBezTo>
                          <a:pt x="113453" y="4551"/>
                          <a:pt x="151785" y="-1170"/>
                          <a:pt x="192464" y="182"/>
                        </a:cubicBezTo>
                        <a:cubicBezTo>
                          <a:pt x="233888" y="1555"/>
                          <a:pt x="269232" y="18394"/>
                          <a:pt x="299634" y="46526"/>
                        </a:cubicBezTo>
                        <a:cubicBezTo>
                          <a:pt x="333355" y="77728"/>
                          <a:pt x="351498" y="116860"/>
                          <a:pt x="360674" y="161069"/>
                        </a:cubicBezTo>
                        <a:cubicBezTo>
                          <a:pt x="370479" y="208327"/>
                          <a:pt x="361959" y="255257"/>
                          <a:pt x="340948" y="295413"/>
                        </a:cubicBezTo>
                        <a:cubicBezTo>
                          <a:pt x="318992" y="337370"/>
                          <a:pt x="282935" y="370929"/>
                          <a:pt x="234649" y="386360"/>
                        </a:cubicBezTo>
                        <a:cubicBezTo>
                          <a:pt x="216664" y="392107"/>
                          <a:pt x="198837" y="397526"/>
                          <a:pt x="182440" y="394469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3" name="Google Shape;403;p13"/>
                  <p:cNvSpPr/>
                  <p:nvPr/>
                </p:nvSpPr>
                <p:spPr>
                  <a:xfrm>
                    <a:off x="5508284" y="826166"/>
                    <a:ext cx="362127" cy="397548"/>
                  </a:xfrm>
                  <a:custGeom>
                    <a:rect b="b" l="l" r="r" t="t"/>
                    <a:pathLst>
                      <a:path extrusionOk="0" h="397548" w="362127">
                        <a:moveTo>
                          <a:pt x="468" y="214435"/>
                        </a:moveTo>
                        <a:cubicBezTo>
                          <a:pt x="-1500" y="135742"/>
                          <a:pt x="22599" y="77069"/>
                          <a:pt x="78824" y="34211"/>
                        </a:cubicBezTo>
                        <a:cubicBezTo>
                          <a:pt x="147657" y="-18265"/>
                          <a:pt x="243656" y="-9299"/>
                          <a:pt x="305265" y="53739"/>
                        </a:cubicBezTo>
                        <a:cubicBezTo>
                          <a:pt x="389205" y="139618"/>
                          <a:pt x="379478" y="293730"/>
                          <a:pt x="280947" y="361938"/>
                        </a:cubicBezTo>
                        <a:cubicBezTo>
                          <a:pt x="194399" y="421850"/>
                          <a:pt x="91389" y="408628"/>
                          <a:pt x="27612" y="303475"/>
                        </a:cubicBezTo>
                        <a:cubicBezTo>
                          <a:pt x="9347" y="273357"/>
                          <a:pt x="-2554" y="241670"/>
                          <a:pt x="468" y="214435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404" name="Google Shape;404;p13"/>
              <p:cNvGrpSpPr/>
              <p:nvPr/>
            </p:nvGrpSpPr>
            <p:grpSpPr>
              <a:xfrm>
                <a:off x="2996384" y="3063127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405" name="Google Shape;405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6" name="Google Shape;406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7" name="Google Shape;407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" name="Google Shape;408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9" name="Google Shape;409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0" name="Google Shape;410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1" name="Google Shape;411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2" name="Google Shape;412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3" name="Google Shape;413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" name="Google Shape;414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" name="Google Shape;415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" name="Google Shape;416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7" name="Google Shape;417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" name="Google Shape;418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9" name="Google Shape;419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0" name="Google Shape;420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1" name="Google Shape;421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2" name="Google Shape;422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3" name="Google Shape;423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4" name="Google Shape;424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5" name="Google Shape;425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6" name="Google Shape;426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7" name="Google Shape;427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8" name="Google Shape;428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9" name="Google Shape;429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0" name="Google Shape;430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1" name="Google Shape;431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2" name="Google Shape;432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3" name="Google Shape;433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4" name="Google Shape;434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5" name="Google Shape;435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6" name="Google Shape;436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7" name="Google Shape;437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8" name="Google Shape;438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439" name="Google Shape;439;p13"/>
              <p:cNvGrpSpPr/>
              <p:nvPr/>
            </p:nvGrpSpPr>
            <p:grpSpPr>
              <a:xfrm>
                <a:off x="4145908" y="3974940"/>
                <a:ext cx="539117" cy="608920"/>
                <a:chOff x="1247460" y="1404905"/>
                <a:chExt cx="539117" cy="608920"/>
              </a:xfrm>
            </p:grpSpPr>
            <p:sp>
              <p:nvSpPr>
                <p:cNvPr id="440" name="Google Shape;440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" name="Google Shape;441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FFB3A1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7</a:t>
                  </a:r>
                  <a:endParaRPr b="0" i="0" sz="13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42" name="Google Shape;442;p13"/>
            <p:cNvGrpSpPr/>
            <p:nvPr/>
          </p:nvGrpSpPr>
          <p:grpSpPr>
            <a:xfrm>
              <a:off x="8571671" y="3273591"/>
              <a:ext cx="865248" cy="859797"/>
              <a:chOff x="5277598" y="2889901"/>
              <a:chExt cx="1633776" cy="1663371"/>
            </a:xfrm>
          </p:grpSpPr>
          <p:sp>
            <p:nvSpPr>
              <p:cNvPr id="443" name="Google Shape;443;p13"/>
              <p:cNvSpPr/>
              <p:nvPr/>
            </p:nvSpPr>
            <p:spPr>
              <a:xfrm>
                <a:off x="5277598" y="3008692"/>
                <a:ext cx="1411531" cy="141152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44" name="Google Shape;444;p13"/>
              <p:cNvGrpSpPr/>
              <p:nvPr/>
            </p:nvGrpSpPr>
            <p:grpSpPr>
              <a:xfrm>
                <a:off x="5297373" y="2889901"/>
                <a:ext cx="1371990" cy="1649117"/>
                <a:chOff x="1747723" y="1900403"/>
                <a:chExt cx="1371990" cy="1649117"/>
              </a:xfrm>
            </p:grpSpPr>
            <p:sp>
              <p:nvSpPr>
                <p:cNvPr id="445" name="Google Shape;445;p13"/>
                <p:cNvSpPr/>
                <p:nvPr/>
              </p:nvSpPr>
              <p:spPr>
                <a:xfrm>
                  <a:off x="1749134" y="2046242"/>
                  <a:ext cx="1345660" cy="1345659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EDE8E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6" name="Google Shape;446;p13"/>
                <p:cNvSpPr/>
                <p:nvPr/>
              </p:nvSpPr>
              <p:spPr>
                <a:xfrm>
                  <a:off x="1749134" y="2946791"/>
                  <a:ext cx="1345660" cy="444667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47" name="Google Shape;447;p13"/>
                <p:cNvGrpSpPr/>
                <p:nvPr/>
              </p:nvGrpSpPr>
              <p:grpSpPr>
                <a:xfrm>
                  <a:off x="1747723" y="1900403"/>
                  <a:ext cx="1371990" cy="1649117"/>
                  <a:chOff x="1658043" y="2029599"/>
                  <a:chExt cx="1571580" cy="1889023"/>
                </a:xfrm>
              </p:grpSpPr>
              <p:grpSp>
                <p:nvGrpSpPr>
                  <p:cNvPr id="448" name="Google Shape;448;p13"/>
                  <p:cNvGrpSpPr/>
                  <p:nvPr/>
                </p:nvGrpSpPr>
                <p:grpSpPr>
                  <a:xfrm rot="-1224511">
                    <a:off x="1871006" y="2151505"/>
                    <a:ext cx="949819" cy="1392398"/>
                    <a:chOff x="5983224" y="4022764"/>
                    <a:chExt cx="949850" cy="1392443"/>
                  </a:xfrm>
                </p:grpSpPr>
                <p:sp>
                  <p:nvSpPr>
                    <p:cNvPr id="449" name="Google Shape;449;p13"/>
                    <p:cNvSpPr/>
                    <p:nvPr/>
                  </p:nvSpPr>
                  <p:spPr>
                    <a:xfrm rot="1221450">
                      <a:off x="6190244" y="4075788"/>
                      <a:ext cx="535809" cy="1286395"/>
                    </a:xfrm>
                    <a:custGeom>
                      <a:rect b="b" l="l" r="r" t="t"/>
                      <a:pathLst>
                        <a:path extrusionOk="0" h="1269523" w="528782">
                          <a:moveTo>
                            <a:pt x="504089" y="1196498"/>
                          </a:moveTo>
                          <a:close/>
                          <a:moveTo>
                            <a:pt x="528360" y="1196296"/>
                          </a:moveTo>
                          <a:lnTo>
                            <a:pt x="528360" y="1196295"/>
                          </a:lnTo>
                          <a:lnTo>
                            <a:pt x="528360" y="1196296"/>
                          </a:lnTo>
                          <a:close/>
                          <a:moveTo>
                            <a:pt x="286165" y="177"/>
                          </a:moveTo>
                          <a:cubicBezTo>
                            <a:pt x="307078" y="1657"/>
                            <a:pt x="327976" y="4686"/>
                            <a:pt x="348096" y="10727"/>
                          </a:cubicBezTo>
                          <a:lnTo>
                            <a:pt x="348096" y="10728"/>
                          </a:lnTo>
                          <a:lnTo>
                            <a:pt x="404433" y="33940"/>
                          </a:lnTo>
                          <a:cubicBezTo>
                            <a:pt x="422282" y="43718"/>
                            <a:pt x="439041" y="55475"/>
                            <a:pt x="454228" y="69027"/>
                          </a:cubicBezTo>
                          <a:cubicBezTo>
                            <a:pt x="454945" y="71101"/>
                            <a:pt x="456848" y="72321"/>
                            <a:pt x="458366" y="73783"/>
                          </a:cubicBezTo>
                          <a:lnTo>
                            <a:pt x="469626" y="83619"/>
                          </a:lnTo>
                          <a:lnTo>
                            <a:pt x="469627" y="83618"/>
                          </a:lnTo>
                          <a:cubicBezTo>
                            <a:pt x="465624" y="79414"/>
                            <a:pt x="461182" y="75668"/>
                            <a:pt x="456920" y="71735"/>
                          </a:cubicBezTo>
                          <a:cubicBezTo>
                            <a:pt x="455960" y="70760"/>
                            <a:pt x="454665" y="69875"/>
                            <a:pt x="454499" y="68403"/>
                          </a:cubicBezTo>
                          <a:cubicBezTo>
                            <a:pt x="457814" y="69887"/>
                            <a:pt x="460035" y="72860"/>
                            <a:pt x="462654" y="75250"/>
                          </a:cubicBezTo>
                          <a:cubicBezTo>
                            <a:pt x="464774" y="77306"/>
                            <a:pt x="467075" y="79152"/>
                            <a:pt x="469244" y="81154"/>
                          </a:cubicBezTo>
                          <a:cubicBezTo>
                            <a:pt x="470888" y="82479"/>
                            <a:pt x="470738" y="84874"/>
                            <a:pt x="472154" y="86364"/>
                          </a:cubicBezTo>
                          <a:cubicBezTo>
                            <a:pt x="493649" y="109019"/>
                            <a:pt x="511008" y="135532"/>
                            <a:pt x="523376" y="164194"/>
                          </a:cubicBezTo>
                          <a:cubicBezTo>
                            <a:pt x="526434" y="171246"/>
                            <a:pt x="527726" y="178878"/>
                            <a:pt x="528585" y="186466"/>
                          </a:cubicBezTo>
                          <a:cubicBezTo>
                            <a:pt x="528490" y="193846"/>
                            <a:pt x="528328" y="201382"/>
                            <a:pt x="525963" y="208451"/>
                          </a:cubicBezTo>
                          <a:cubicBezTo>
                            <a:pt x="521386" y="225712"/>
                            <a:pt x="509481" y="240844"/>
                            <a:pt x="493878" y="249507"/>
                          </a:cubicBezTo>
                          <a:cubicBezTo>
                            <a:pt x="481788" y="256795"/>
                            <a:pt x="467326" y="259188"/>
                            <a:pt x="453374" y="258237"/>
                          </a:cubicBezTo>
                          <a:cubicBezTo>
                            <a:pt x="445891" y="257640"/>
                            <a:pt x="438695" y="255235"/>
                            <a:pt x="431789" y="252401"/>
                          </a:cubicBezTo>
                          <a:cubicBezTo>
                            <a:pt x="416267" y="245678"/>
                            <a:pt x="404093" y="232498"/>
                            <a:pt x="397262" y="217157"/>
                          </a:cubicBezTo>
                          <a:cubicBezTo>
                            <a:pt x="395236" y="212391"/>
                            <a:pt x="392429" y="208023"/>
                            <a:pt x="390206" y="203353"/>
                          </a:cubicBezTo>
                          <a:cubicBezTo>
                            <a:pt x="389030" y="201053"/>
                            <a:pt x="393532" y="207657"/>
                            <a:pt x="390206" y="203354"/>
                          </a:cubicBezTo>
                          <a:cubicBezTo>
                            <a:pt x="384580" y="194013"/>
                            <a:pt x="377963" y="185266"/>
                            <a:pt x="370253" y="177536"/>
                          </a:cubicBezTo>
                          <a:cubicBezTo>
                            <a:pt x="348686" y="155453"/>
                            <a:pt x="319330" y="141170"/>
                            <a:pt x="288664" y="137683"/>
                          </a:cubicBezTo>
                          <a:cubicBezTo>
                            <a:pt x="288661" y="137683"/>
                            <a:pt x="288659" y="137682"/>
                            <a:pt x="288656" y="137682"/>
                          </a:cubicBezTo>
                          <a:lnTo>
                            <a:pt x="282597" y="137177"/>
                          </a:lnTo>
                          <a:cubicBezTo>
                            <a:pt x="252478" y="134950"/>
                            <a:pt x="221625" y="143094"/>
                            <a:pt x="196725" y="160219"/>
                          </a:cubicBezTo>
                          <a:cubicBezTo>
                            <a:pt x="187076" y="166267"/>
                            <a:pt x="178979" y="174369"/>
                            <a:pt x="170914" y="182325"/>
                          </a:cubicBezTo>
                          <a:cubicBezTo>
                            <a:pt x="166612" y="186009"/>
                            <a:pt x="170891" y="182276"/>
                            <a:pt x="170913" y="182324"/>
                          </a:cubicBezTo>
                          <a:cubicBezTo>
                            <a:pt x="170957" y="182420"/>
                            <a:pt x="171002" y="182516"/>
                            <a:pt x="171046" y="182612"/>
                          </a:cubicBezTo>
                          <a:cubicBezTo>
                            <a:pt x="145311" y="211295"/>
                            <a:pt x="132973" y="251235"/>
                            <a:pt x="137599" y="289457"/>
                          </a:cubicBezTo>
                          <a:lnTo>
                            <a:pt x="143216" y="314600"/>
                          </a:lnTo>
                          <a:cubicBezTo>
                            <a:pt x="148691" y="330245"/>
                            <a:pt x="156066" y="345123"/>
                            <a:pt x="162649" y="360315"/>
                          </a:cubicBezTo>
                          <a:cubicBezTo>
                            <a:pt x="181814" y="403779"/>
                            <a:pt x="201125" y="447191"/>
                            <a:pt x="220402" y="490604"/>
                          </a:cubicBezTo>
                          <a:lnTo>
                            <a:pt x="229583" y="512251"/>
                          </a:lnTo>
                          <a:lnTo>
                            <a:pt x="229584" y="512251"/>
                          </a:lnTo>
                          <a:lnTo>
                            <a:pt x="229872" y="512261"/>
                          </a:lnTo>
                          <a:lnTo>
                            <a:pt x="328282" y="734697"/>
                          </a:lnTo>
                          <a:lnTo>
                            <a:pt x="327643" y="734708"/>
                          </a:lnTo>
                          <a:lnTo>
                            <a:pt x="427405" y="957886"/>
                          </a:lnTo>
                          <a:cubicBezTo>
                            <a:pt x="429617" y="963313"/>
                            <a:pt x="432484" y="968479"/>
                            <a:pt x="434378" y="974041"/>
                          </a:cubicBezTo>
                          <a:cubicBezTo>
                            <a:pt x="463736" y="1039904"/>
                            <a:pt x="492814" y="1105904"/>
                            <a:pt x="522088" y="1171824"/>
                          </a:cubicBezTo>
                          <a:cubicBezTo>
                            <a:pt x="536726" y="1214462"/>
                            <a:pt x="522900" y="1218868"/>
                            <a:pt x="522207" y="1229872"/>
                          </a:cubicBezTo>
                          <a:cubicBezTo>
                            <a:pt x="521262" y="1232737"/>
                            <a:pt x="519767" y="1235427"/>
                            <a:pt x="517932" y="1237847"/>
                          </a:cubicBezTo>
                          <a:cubicBezTo>
                            <a:pt x="517090" y="1241235"/>
                            <a:pt x="514192" y="1243575"/>
                            <a:pt x="512217" y="1246329"/>
                          </a:cubicBezTo>
                          <a:cubicBezTo>
                            <a:pt x="506807" y="1251922"/>
                            <a:pt x="500642" y="1257104"/>
                            <a:pt x="493361" y="1260032"/>
                          </a:cubicBezTo>
                          <a:cubicBezTo>
                            <a:pt x="493351" y="1260034"/>
                            <a:pt x="493342" y="1260037"/>
                            <a:pt x="493332" y="1260039"/>
                          </a:cubicBezTo>
                          <a:lnTo>
                            <a:pt x="493327" y="1260039"/>
                          </a:lnTo>
                          <a:cubicBezTo>
                            <a:pt x="492640" y="1260388"/>
                            <a:pt x="481572" y="1265744"/>
                            <a:pt x="476690" y="1265967"/>
                          </a:cubicBezTo>
                          <a:cubicBezTo>
                            <a:pt x="475668" y="1268291"/>
                            <a:pt x="472866" y="1268212"/>
                            <a:pt x="470732" y="1268624"/>
                          </a:cubicBezTo>
                          <a:cubicBezTo>
                            <a:pt x="462921" y="1270053"/>
                            <a:pt x="454845" y="1269696"/>
                            <a:pt x="447077" y="1268140"/>
                          </a:cubicBezTo>
                          <a:cubicBezTo>
                            <a:pt x="444432" y="1267696"/>
                            <a:pt x="441761" y="1267196"/>
                            <a:pt x="439377" y="1265927"/>
                          </a:cubicBezTo>
                          <a:cubicBezTo>
                            <a:pt x="421585" y="1260579"/>
                            <a:pt x="406352" y="1247193"/>
                            <a:pt x="398518" y="1230341"/>
                          </a:cubicBezTo>
                          <a:cubicBezTo>
                            <a:pt x="393185" y="1218328"/>
                            <a:pt x="387701" y="1206402"/>
                            <a:pt x="382508" y="1194326"/>
                          </a:cubicBezTo>
                          <a:lnTo>
                            <a:pt x="363633" y="1152607"/>
                          </a:lnTo>
                          <a:lnTo>
                            <a:pt x="362938" y="1151924"/>
                          </a:lnTo>
                          <a:lnTo>
                            <a:pt x="265534" y="931995"/>
                          </a:lnTo>
                          <a:lnTo>
                            <a:pt x="266742" y="932657"/>
                          </a:lnTo>
                          <a:lnTo>
                            <a:pt x="265431" y="929695"/>
                          </a:lnTo>
                          <a:lnTo>
                            <a:pt x="265430" y="929695"/>
                          </a:lnTo>
                          <a:cubicBezTo>
                            <a:pt x="265323" y="929631"/>
                            <a:pt x="265116" y="929512"/>
                            <a:pt x="265010" y="929441"/>
                          </a:cubicBezTo>
                          <a:cubicBezTo>
                            <a:pt x="258166" y="913222"/>
                            <a:pt x="250668" y="897282"/>
                            <a:pt x="243746" y="881104"/>
                          </a:cubicBezTo>
                          <a:lnTo>
                            <a:pt x="163954" y="701147"/>
                          </a:lnTo>
                          <a:lnTo>
                            <a:pt x="159156" y="691361"/>
                          </a:lnTo>
                          <a:lnTo>
                            <a:pt x="158694" y="690984"/>
                          </a:lnTo>
                          <a:lnTo>
                            <a:pt x="48516" y="440565"/>
                          </a:lnTo>
                          <a:lnTo>
                            <a:pt x="45970" y="434728"/>
                          </a:lnTo>
                          <a:cubicBezTo>
                            <a:pt x="39156" y="419778"/>
                            <a:pt x="32595" y="404707"/>
                            <a:pt x="25934" y="389686"/>
                          </a:cubicBezTo>
                          <a:cubicBezTo>
                            <a:pt x="12316" y="360148"/>
                            <a:pt x="3182" y="328315"/>
                            <a:pt x="1023" y="295789"/>
                          </a:cubicBezTo>
                          <a:cubicBezTo>
                            <a:pt x="-411" y="283194"/>
                            <a:pt x="-165" y="270426"/>
                            <a:pt x="704" y="257808"/>
                          </a:cubicBezTo>
                          <a:cubicBezTo>
                            <a:pt x="315" y="253951"/>
                            <a:pt x="1100" y="250110"/>
                            <a:pt x="1201" y="246259"/>
                          </a:cubicBezTo>
                          <a:cubicBezTo>
                            <a:pt x="1321" y="241579"/>
                            <a:pt x="2367" y="237007"/>
                            <a:pt x="2799" y="232358"/>
                          </a:cubicBezTo>
                          <a:cubicBezTo>
                            <a:pt x="2915" y="231200"/>
                            <a:pt x="9555" y="203734"/>
                            <a:pt x="13454" y="189675"/>
                          </a:cubicBezTo>
                          <a:lnTo>
                            <a:pt x="16097" y="181558"/>
                          </a:lnTo>
                          <a:lnTo>
                            <a:pt x="16096" y="181557"/>
                          </a:lnTo>
                          <a:cubicBezTo>
                            <a:pt x="17451" y="181240"/>
                            <a:pt x="16853" y="181256"/>
                            <a:pt x="16172" y="181340"/>
                          </a:cubicBezTo>
                          <a:cubicBezTo>
                            <a:pt x="36547" y="122880"/>
                            <a:pt x="77968" y="72099"/>
                            <a:pt x="130864" y="39983"/>
                          </a:cubicBezTo>
                          <a:cubicBezTo>
                            <a:pt x="159650" y="11977"/>
                            <a:pt x="172864" y="19313"/>
                            <a:pt x="188885" y="13303"/>
                          </a:cubicBezTo>
                          <a:cubicBezTo>
                            <a:pt x="201240" y="8910"/>
                            <a:pt x="214112" y="6244"/>
                            <a:pt x="226988" y="3923"/>
                          </a:cubicBezTo>
                          <a:cubicBezTo>
                            <a:pt x="246483" y="321"/>
                            <a:pt x="266398" y="-399"/>
                            <a:pt x="286165" y="177"/>
                          </a:cubicBezTo>
                        </a:path>
                      </a:pathLst>
                    </a:custGeom>
                    <a:noFill/>
                    <a:ln cap="flat" cmpd="sng" w="254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grpSp>
                  <p:nvGrpSpPr>
                    <p:cNvPr id="450" name="Google Shape;450;p13"/>
                    <p:cNvGrpSpPr/>
                    <p:nvPr/>
                  </p:nvGrpSpPr>
                  <p:grpSpPr>
                    <a:xfrm rot="1165743">
                      <a:off x="6192366" y="4080288"/>
                      <a:ext cx="528549" cy="1268991"/>
                      <a:chOff x="3528903" y="3079055"/>
                      <a:chExt cx="730437" cy="1753703"/>
                    </a:xfrm>
                  </p:grpSpPr>
                  <p:sp>
                    <p:nvSpPr>
                      <p:cNvPr id="451" name="Google Shape;451;p13"/>
                      <p:cNvSpPr/>
                      <p:nvPr/>
                    </p:nvSpPr>
                    <p:spPr>
                      <a:xfrm>
                        <a:off x="3747291" y="4030773"/>
                        <a:ext cx="380275" cy="393521"/>
                      </a:xfrm>
                      <a:custGeom>
                        <a:rect b="b" l="l" r="r" t="t"/>
                        <a:pathLst>
                          <a:path extrusionOk="0" h="1418094" w="1370360">
                            <a:moveTo>
                              <a:pt x="530490" y="1193862"/>
                            </a:moveTo>
                            <a:cubicBezTo>
                              <a:pt x="531017" y="1194217"/>
                              <a:pt x="532044" y="1194807"/>
                              <a:pt x="532575" y="1195122"/>
                            </a:cubicBezTo>
                            <a:cubicBezTo>
                              <a:pt x="594230" y="1233720"/>
                              <a:pt x="657436" y="1269997"/>
                              <a:pt x="724064" y="1299270"/>
                            </a:cubicBezTo>
                            <a:lnTo>
                              <a:pt x="727153" y="1300687"/>
                            </a:lnTo>
                            <a:cubicBezTo>
                              <a:pt x="809276" y="1337947"/>
                              <a:pt x="895660" y="1364821"/>
                              <a:pt x="983161" y="1386146"/>
                            </a:cubicBezTo>
                            <a:cubicBezTo>
                              <a:pt x="1008433" y="1390632"/>
                              <a:pt x="1033520" y="1396101"/>
                              <a:pt x="1058815" y="1400507"/>
                            </a:cubicBezTo>
                            <a:cubicBezTo>
                              <a:pt x="1110430" y="1408062"/>
                              <a:pt x="1162272" y="1414278"/>
                              <a:pt x="1214393" y="1416639"/>
                            </a:cubicBezTo>
                            <a:cubicBezTo>
                              <a:pt x="1216282" y="1416757"/>
                              <a:pt x="1220028" y="1416875"/>
                              <a:pt x="1221885" y="1416954"/>
                            </a:cubicBezTo>
                            <a:cubicBezTo>
                              <a:pt x="1271359" y="1418803"/>
                              <a:pt x="1320934" y="1418567"/>
                              <a:pt x="1370361" y="1415026"/>
                            </a:cubicBezTo>
                            <a:cubicBezTo>
                              <a:pt x="1360965" y="1387445"/>
                              <a:pt x="1346749" y="1361830"/>
                              <a:pt x="1335783" y="1334917"/>
                            </a:cubicBezTo>
                            <a:cubicBezTo>
                              <a:pt x="1172954" y="965735"/>
                              <a:pt x="1008527" y="597260"/>
                              <a:pt x="845671" y="228100"/>
                            </a:cubicBezTo>
                            <a:lnTo>
                              <a:pt x="844246" y="228163"/>
                            </a:lnTo>
                            <a:cubicBezTo>
                              <a:pt x="799305" y="230504"/>
                              <a:pt x="754219" y="232818"/>
                              <a:pt x="709172" y="230366"/>
                            </a:cubicBezTo>
                            <a:cubicBezTo>
                              <a:pt x="705626" y="230186"/>
                              <a:pt x="702109" y="230091"/>
                              <a:pt x="698544" y="230166"/>
                            </a:cubicBezTo>
                            <a:cubicBezTo>
                              <a:pt x="692080" y="229890"/>
                              <a:pt x="685619" y="229674"/>
                              <a:pt x="679127" y="229426"/>
                            </a:cubicBezTo>
                            <a:cubicBezTo>
                              <a:pt x="626584" y="226633"/>
                              <a:pt x="574187" y="220747"/>
                              <a:pt x="522365" y="211784"/>
                            </a:cubicBezTo>
                            <a:cubicBezTo>
                              <a:pt x="415525" y="193397"/>
                              <a:pt x="310896" y="162062"/>
                              <a:pt x="211559" y="118585"/>
                            </a:cubicBezTo>
                            <a:lnTo>
                              <a:pt x="208002" y="116975"/>
                            </a:lnTo>
                            <a:cubicBezTo>
                              <a:pt x="147488" y="90850"/>
                              <a:pt x="89386" y="59448"/>
                              <a:pt x="33255" y="24930"/>
                            </a:cubicBezTo>
                            <a:cubicBezTo>
                              <a:pt x="22333" y="17690"/>
                              <a:pt x="9309" y="11977"/>
                              <a:pt x="2770" y="0"/>
                            </a:cubicBezTo>
                            <a:lnTo>
                              <a:pt x="0" y="1896"/>
                            </a:lnTo>
                            <a:cubicBezTo>
                              <a:pt x="13637" y="19799"/>
                              <a:pt x="20082" y="41573"/>
                              <a:pt x="29372" y="61789"/>
                            </a:cubicBezTo>
                            <a:cubicBezTo>
                              <a:pt x="161181" y="359335"/>
                              <a:pt x="292817" y="656869"/>
                              <a:pt x="425046" y="954167"/>
                            </a:cubicBezTo>
                            <a:cubicBezTo>
                              <a:pt x="459372" y="1034394"/>
                              <a:pt x="496554" y="1113439"/>
                              <a:pt x="530490" y="1193862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2" name="Google Shape;452;p13"/>
                      <p:cNvSpPr/>
                      <p:nvPr/>
                    </p:nvSpPr>
                    <p:spPr>
                      <a:xfrm>
                        <a:off x="3528903" y="3329953"/>
                        <a:ext cx="315924" cy="455062"/>
                      </a:xfrm>
                      <a:custGeom>
                        <a:rect b="b" l="l" r="r" t="t"/>
                        <a:pathLst>
                          <a:path extrusionOk="0" h="1639864" w="1138466">
                            <a:moveTo>
                              <a:pt x="240588" y="1284386"/>
                            </a:moveTo>
                            <a:cubicBezTo>
                              <a:pt x="267925" y="1303488"/>
                              <a:pt x="291836" y="1326950"/>
                              <a:pt x="317446" y="1348244"/>
                            </a:cubicBezTo>
                            <a:cubicBezTo>
                              <a:pt x="318186" y="1348811"/>
                              <a:pt x="319669" y="1350058"/>
                              <a:pt x="320436" y="1350648"/>
                            </a:cubicBezTo>
                            <a:cubicBezTo>
                              <a:pt x="320554" y="1350101"/>
                              <a:pt x="320790" y="1348949"/>
                              <a:pt x="320904" y="1348347"/>
                            </a:cubicBezTo>
                            <a:cubicBezTo>
                              <a:pt x="304257" y="1332006"/>
                              <a:pt x="284667" y="1318770"/>
                              <a:pt x="269739" y="1300667"/>
                            </a:cubicBezTo>
                            <a:cubicBezTo>
                              <a:pt x="306807" y="1329091"/>
                              <a:pt x="340432" y="1362126"/>
                              <a:pt x="380510" y="1386418"/>
                            </a:cubicBezTo>
                            <a:cubicBezTo>
                              <a:pt x="402288" y="1403179"/>
                              <a:pt x="425085" y="1418579"/>
                              <a:pt x="449637" y="1431048"/>
                            </a:cubicBezTo>
                            <a:cubicBezTo>
                              <a:pt x="451293" y="1434852"/>
                              <a:pt x="452981" y="1438689"/>
                              <a:pt x="454732" y="1442631"/>
                            </a:cubicBezTo>
                            <a:cubicBezTo>
                              <a:pt x="467087" y="1450634"/>
                              <a:pt x="479602" y="1458397"/>
                              <a:pt x="492598" y="1465397"/>
                            </a:cubicBezTo>
                            <a:cubicBezTo>
                              <a:pt x="533266" y="1487006"/>
                              <a:pt x="573915" y="1508815"/>
                              <a:pt x="616440" y="1526655"/>
                            </a:cubicBezTo>
                            <a:cubicBezTo>
                              <a:pt x="672571" y="1551183"/>
                              <a:pt x="730433" y="1571721"/>
                              <a:pt x="789354" y="1588526"/>
                            </a:cubicBezTo>
                            <a:cubicBezTo>
                              <a:pt x="801126" y="1591902"/>
                              <a:pt x="812922" y="1595128"/>
                              <a:pt x="824796" y="1598213"/>
                            </a:cubicBezTo>
                            <a:cubicBezTo>
                              <a:pt x="869312" y="1609682"/>
                              <a:pt x="914458" y="1618724"/>
                              <a:pt x="959926" y="1625440"/>
                            </a:cubicBezTo>
                            <a:cubicBezTo>
                              <a:pt x="968810" y="1626774"/>
                              <a:pt x="977722" y="1628139"/>
                              <a:pt x="986622" y="1629273"/>
                            </a:cubicBezTo>
                            <a:cubicBezTo>
                              <a:pt x="1037028" y="1635249"/>
                              <a:pt x="1087694" y="1638842"/>
                              <a:pt x="1138466" y="1639865"/>
                            </a:cubicBezTo>
                            <a:cubicBezTo>
                              <a:pt x="1125911" y="1603127"/>
                              <a:pt x="1107265" y="1568637"/>
                              <a:pt x="1092939" y="1532521"/>
                            </a:cubicBezTo>
                            <a:cubicBezTo>
                              <a:pt x="997348" y="1317240"/>
                              <a:pt x="901584" y="1101970"/>
                              <a:pt x="806552" y="886437"/>
                            </a:cubicBezTo>
                            <a:cubicBezTo>
                              <a:pt x="773906" y="811105"/>
                              <a:pt x="737334" y="737327"/>
                              <a:pt x="710182" y="659745"/>
                            </a:cubicBezTo>
                            <a:cubicBezTo>
                              <a:pt x="697068" y="619494"/>
                              <a:pt x="688703" y="577626"/>
                              <a:pt x="683584" y="535609"/>
                            </a:cubicBezTo>
                            <a:lnTo>
                              <a:pt x="682333" y="535066"/>
                            </a:lnTo>
                            <a:cubicBezTo>
                              <a:pt x="645206" y="518548"/>
                              <a:pt x="608830" y="500256"/>
                              <a:pt x="573671" y="479910"/>
                            </a:cubicBezTo>
                            <a:cubicBezTo>
                              <a:pt x="566549" y="475866"/>
                              <a:pt x="559270" y="472116"/>
                              <a:pt x="552019" y="468339"/>
                            </a:cubicBezTo>
                            <a:cubicBezTo>
                              <a:pt x="504693" y="439124"/>
                              <a:pt x="458541" y="408092"/>
                              <a:pt x="414025" y="374782"/>
                            </a:cubicBezTo>
                            <a:cubicBezTo>
                              <a:pt x="325272" y="306009"/>
                              <a:pt x="245128" y="226483"/>
                              <a:pt x="175419" y="138458"/>
                            </a:cubicBezTo>
                            <a:lnTo>
                              <a:pt x="175572" y="138053"/>
                            </a:lnTo>
                            <a:cubicBezTo>
                              <a:pt x="140651" y="94171"/>
                              <a:pt x="109681" y="47396"/>
                              <a:pt x="79824" y="0"/>
                            </a:cubicBezTo>
                            <a:cubicBezTo>
                              <a:pt x="72930" y="4682"/>
                              <a:pt x="14647" y="244264"/>
                              <a:pt x="13883" y="251920"/>
                            </a:cubicBezTo>
                            <a:cubicBezTo>
                              <a:pt x="11739" y="274973"/>
                              <a:pt x="6551" y="297648"/>
                              <a:pt x="5956" y="320854"/>
                            </a:cubicBezTo>
                            <a:cubicBezTo>
                              <a:pt x="5458" y="339949"/>
                              <a:pt x="1561" y="358996"/>
                              <a:pt x="3491" y="378122"/>
                            </a:cubicBezTo>
                            <a:cubicBezTo>
                              <a:pt x="-816" y="440694"/>
                              <a:pt x="-2035" y="504010"/>
                              <a:pt x="5072" y="566464"/>
                            </a:cubicBezTo>
                            <a:cubicBezTo>
                              <a:pt x="15781" y="727755"/>
                              <a:pt x="61075" y="885611"/>
                              <a:pt x="128602" y="1032084"/>
                            </a:cubicBezTo>
                            <a:cubicBezTo>
                              <a:pt x="161636" y="1106570"/>
                              <a:pt x="194171" y="1181307"/>
                              <a:pt x="227961" y="1255443"/>
                            </a:cubicBezTo>
                            <a:cubicBezTo>
                              <a:pt x="232754" y="1264732"/>
                              <a:pt x="233741" y="1276391"/>
                              <a:pt x="240588" y="1284386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3" name="Google Shape;453;p13"/>
                      <p:cNvSpPr/>
                      <p:nvPr/>
                    </p:nvSpPr>
                    <p:spPr>
                      <a:xfrm>
                        <a:off x="3551147" y="3123241"/>
                        <a:ext cx="214130" cy="355825"/>
                      </a:xfrm>
                      <a:custGeom>
                        <a:rect b="b" l="l" r="r" t="t"/>
                        <a:pathLst>
                          <a:path extrusionOk="0" h="355825" w="214130">
                            <a:moveTo>
                              <a:pt x="180460" y="192533"/>
                            </a:moveTo>
                            <a:lnTo>
                              <a:pt x="161821" y="215638"/>
                            </a:lnTo>
                            <a:lnTo>
                              <a:pt x="161821" y="215638"/>
                            </a:lnTo>
                            <a:close/>
                            <a:moveTo>
                              <a:pt x="177969" y="0"/>
                            </a:moveTo>
                            <a:cubicBezTo>
                              <a:pt x="177933" y="2341"/>
                              <a:pt x="177810" y="4694"/>
                              <a:pt x="177551" y="7045"/>
                            </a:cubicBezTo>
                            <a:lnTo>
                              <a:pt x="177551" y="7045"/>
                            </a:lnTo>
                            <a:lnTo>
                              <a:pt x="175783" y="45130"/>
                            </a:lnTo>
                            <a:lnTo>
                              <a:pt x="175737" y="45160"/>
                            </a:lnTo>
                            <a:lnTo>
                              <a:pt x="175783" y="45129"/>
                            </a:lnTo>
                            <a:cubicBezTo>
                              <a:pt x="176013" y="87793"/>
                              <a:pt x="183759" y="130392"/>
                              <a:pt x="198203" y="170537"/>
                            </a:cubicBezTo>
                            <a:lnTo>
                              <a:pt x="198203" y="170537"/>
                            </a:lnTo>
                            <a:lnTo>
                              <a:pt x="213946" y="207775"/>
                            </a:lnTo>
                            <a:lnTo>
                              <a:pt x="214130" y="208172"/>
                            </a:lnTo>
                            <a:cubicBezTo>
                              <a:pt x="178566" y="247810"/>
                              <a:pt x="161516" y="303005"/>
                              <a:pt x="167908" y="355825"/>
                            </a:cubicBezTo>
                            <a:cubicBezTo>
                              <a:pt x="157561" y="351222"/>
                              <a:pt x="147424" y="346125"/>
                              <a:pt x="137626" y="340455"/>
                            </a:cubicBezTo>
                            <a:lnTo>
                              <a:pt x="137623" y="340453"/>
                            </a:lnTo>
                            <a:lnTo>
                              <a:pt x="131592" y="337230"/>
                            </a:lnTo>
                            <a:cubicBezTo>
                              <a:pt x="118403" y="329088"/>
                              <a:pt x="105542" y="320439"/>
                              <a:pt x="93136" y="311157"/>
                            </a:cubicBezTo>
                            <a:cubicBezTo>
                              <a:pt x="68402" y="291992"/>
                              <a:pt x="46067" y="269829"/>
                              <a:pt x="26641" y="245298"/>
                            </a:cubicBezTo>
                            <a:lnTo>
                              <a:pt x="26684" y="245185"/>
                            </a:lnTo>
                            <a:cubicBezTo>
                              <a:pt x="30442" y="236047"/>
                              <a:pt x="32513" y="226326"/>
                              <a:pt x="36167" y="217153"/>
                            </a:cubicBezTo>
                            <a:cubicBezTo>
                              <a:pt x="47340" y="186395"/>
                              <a:pt x="63008" y="157298"/>
                              <a:pt x="82440" y="130992"/>
                            </a:cubicBezTo>
                            <a:lnTo>
                              <a:pt x="151299" y="61587"/>
                            </a:lnTo>
                            <a:lnTo>
                              <a:pt x="151299" y="61587"/>
                            </a:lnTo>
                            <a:cubicBezTo>
                              <a:pt x="98838" y="100762"/>
                              <a:pt x="58512" y="155638"/>
                              <a:pt x="36167" y="217153"/>
                            </a:cubicBezTo>
                            <a:cubicBezTo>
                              <a:pt x="32512" y="226327"/>
                              <a:pt x="30442" y="236047"/>
                              <a:pt x="26683" y="245185"/>
                            </a:cubicBezTo>
                            <a:cubicBezTo>
                              <a:pt x="16951" y="232956"/>
                              <a:pt x="8320" y="219921"/>
                              <a:pt x="0" y="206714"/>
                            </a:cubicBezTo>
                            <a:cubicBezTo>
                              <a:pt x="1873" y="206277"/>
                              <a:pt x="1047" y="206299"/>
                              <a:pt x="105" y="206414"/>
                            </a:cubicBezTo>
                            <a:cubicBezTo>
                              <a:pt x="28262" y="125627"/>
                              <a:pt x="85503" y="55451"/>
                              <a:pt x="158601" y="11068"/>
                            </a:cubicBezTo>
                            <a:cubicBezTo>
                              <a:pt x="162044" y="9113"/>
                              <a:pt x="165419" y="7066"/>
                              <a:pt x="168854" y="5103"/>
                            </a:cubicBezTo>
                            <a:lnTo>
                              <a:pt x="168855" y="5103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4" name="Google Shape;454;p13"/>
                      <p:cNvSpPr/>
                      <p:nvPr/>
                    </p:nvSpPr>
                    <p:spPr>
                      <a:xfrm>
                        <a:off x="3709750" y="3079055"/>
                        <a:ext cx="298927" cy="250893"/>
                      </a:xfrm>
                      <a:custGeom>
                        <a:rect b="b" l="l" r="r" t="t"/>
                        <a:pathLst>
                          <a:path extrusionOk="0" h="904120" w="1077213">
                            <a:moveTo>
                              <a:pt x="763811" y="679833"/>
                            </a:moveTo>
                            <a:cubicBezTo>
                              <a:pt x="770024" y="680805"/>
                              <a:pt x="776260" y="681749"/>
                              <a:pt x="782501" y="682748"/>
                            </a:cubicBezTo>
                            <a:cubicBezTo>
                              <a:pt x="774214" y="694462"/>
                              <a:pt x="762725" y="681025"/>
                              <a:pt x="752413" y="680242"/>
                            </a:cubicBezTo>
                            <a:cubicBezTo>
                              <a:pt x="603059" y="669194"/>
                              <a:pt x="450063" y="709582"/>
                              <a:pt x="326587" y="794503"/>
                            </a:cubicBezTo>
                            <a:cubicBezTo>
                              <a:pt x="278742" y="824492"/>
                              <a:pt x="238586" y="864668"/>
                              <a:pt x="198595" y="904121"/>
                            </a:cubicBezTo>
                            <a:cubicBezTo>
                              <a:pt x="177423" y="860608"/>
                              <a:pt x="158454" y="815997"/>
                              <a:pt x="142102" y="770498"/>
                            </a:cubicBezTo>
                            <a:cubicBezTo>
                              <a:pt x="90271" y="626444"/>
                              <a:pt x="62477" y="473585"/>
                              <a:pt x="61651" y="320494"/>
                            </a:cubicBezTo>
                            <a:cubicBezTo>
                              <a:pt x="61336" y="274888"/>
                              <a:pt x="62816" y="229172"/>
                              <a:pt x="67998" y="183830"/>
                            </a:cubicBezTo>
                            <a:cubicBezTo>
                              <a:pt x="68926" y="175394"/>
                              <a:pt x="69367" y="166954"/>
                              <a:pt x="69497" y="158554"/>
                            </a:cubicBezTo>
                            <a:cubicBezTo>
                              <a:pt x="58397" y="164259"/>
                              <a:pt x="47546" y="170464"/>
                              <a:pt x="36788" y="176866"/>
                            </a:cubicBezTo>
                            <a:cubicBezTo>
                              <a:pt x="24465" y="183909"/>
                              <a:pt x="12355" y="191255"/>
                              <a:pt x="0" y="198270"/>
                            </a:cubicBezTo>
                            <a:cubicBezTo>
                              <a:pt x="10427" y="180922"/>
                              <a:pt x="29525" y="172856"/>
                              <a:pt x="46550" y="163657"/>
                            </a:cubicBezTo>
                            <a:cubicBezTo>
                              <a:pt x="55667" y="158216"/>
                              <a:pt x="66388" y="157354"/>
                              <a:pt x="76504" y="155068"/>
                            </a:cubicBezTo>
                            <a:cubicBezTo>
                              <a:pt x="143971" y="119011"/>
                              <a:pt x="214542" y="88410"/>
                              <a:pt x="287709" y="65969"/>
                            </a:cubicBezTo>
                            <a:cubicBezTo>
                              <a:pt x="348979" y="44186"/>
                              <a:pt x="412806" y="30964"/>
                              <a:pt x="476657" y="19454"/>
                            </a:cubicBezTo>
                            <a:cubicBezTo>
                              <a:pt x="573330" y="1592"/>
                              <a:pt x="672084" y="-1978"/>
                              <a:pt x="770107" y="881"/>
                            </a:cubicBezTo>
                            <a:cubicBezTo>
                              <a:pt x="873811" y="8219"/>
                              <a:pt x="977440" y="23240"/>
                              <a:pt x="1077214" y="53196"/>
                            </a:cubicBezTo>
                            <a:cubicBezTo>
                              <a:pt x="1044800" y="90390"/>
                              <a:pt x="1013757" y="128891"/>
                              <a:pt x="985372" y="169327"/>
                            </a:cubicBezTo>
                            <a:cubicBezTo>
                              <a:pt x="903501" y="285059"/>
                              <a:pt x="839950" y="413630"/>
                              <a:pt x="797657" y="548937"/>
                            </a:cubicBezTo>
                            <a:cubicBezTo>
                              <a:pt x="784118" y="591950"/>
                              <a:pt x="773187" y="635699"/>
                              <a:pt x="763811" y="679833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5" name="Google Shape;455;p13"/>
                      <p:cNvSpPr/>
                      <p:nvPr/>
                    </p:nvSpPr>
                    <p:spPr>
                      <a:xfrm>
                        <a:off x="3922609" y="3093880"/>
                        <a:ext cx="255286" cy="266196"/>
                      </a:xfrm>
                      <a:custGeom>
                        <a:rect b="b" l="l" r="r" t="t"/>
                        <a:pathLst>
                          <a:path extrusionOk="0" h="266196" w="255286">
                            <a:moveTo>
                              <a:pt x="87338" y="0"/>
                            </a:moveTo>
                            <a:cubicBezTo>
                              <a:pt x="141369" y="15575"/>
                              <a:pt x="192032" y="43110"/>
                              <a:pt x="234007" y="80565"/>
                            </a:cubicBezTo>
                            <a:cubicBezTo>
                              <a:pt x="234997" y="83432"/>
                              <a:pt x="237627" y="85118"/>
                              <a:pt x="239725" y="87138"/>
                            </a:cubicBezTo>
                            <a:cubicBezTo>
                              <a:pt x="244882" y="91708"/>
                              <a:pt x="249706" y="96658"/>
                              <a:pt x="255286" y="100731"/>
                            </a:cubicBezTo>
                            <a:lnTo>
                              <a:pt x="228373" y="126870"/>
                            </a:lnTo>
                            <a:lnTo>
                              <a:pt x="228373" y="126870"/>
                            </a:lnTo>
                            <a:cubicBezTo>
                              <a:pt x="214899" y="141202"/>
                              <a:pt x="202598" y="156623"/>
                              <a:pt x="191572" y="172908"/>
                            </a:cubicBezTo>
                            <a:lnTo>
                              <a:pt x="162417" y="224135"/>
                            </a:lnTo>
                            <a:lnTo>
                              <a:pt x="145532" y="266196"/>
                            </a:lnTo>
                            <a:cubicBezTo>
                              <a:pt x="137758" y="253288"/>
                              <a:pt x="128613" y="241200"/>
                              <a:pt x="117959" y="230518"/>
                            </a:cubicBezTo>
                            <a:cubicBezTo>
                              <a:pt x="88155" y="200001"/>
                              <a:pt x="47586" y="180262"/>
                              <a:pt x="5208" y="175444"/>
                            </a:cubicBezTo>
                            <a:cubicBezTo>
                              <a:pt x="3469" y="175165"/>
                              <a:pt x="1731" y="174902"/>
                              <a:pt x="0" y="174631"/>
                            </a:cubicBezTo>
                            <a:cubicBezTo>
                              <a:pt x="2613" y="162332"/>
                              <a:pt x="5659" y="150140"/>
                              <a:pt x="9432" y="138153"/>
                            </a:cubicBezTo>
                            <a:lnTo>
                              <a:pt x="9432" y="138153"/>
                            </a:lnTo>
                            <a:lnTo>
                              <a:pt x="31452" y="83213"/>
                            </a:lnTo>
                            <a:lnTo>
                              <a:pt x="61745" y="32364"/>
                            </a:lnTo>
                            <a:lnTo>
                              <a:pt x="61744" y="32364"/>
                            </a:lnTo>
                            <a:cubicBezTo>
                              <a:pt x="69654" y="21095"/>
                              <a:pt x="78306" y="10366"/>
                              <a:pt x="873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6" name="Google Shape;456;p13"/>
                      <p:cNvSpPr/>
                      <p:nvPr/>
                    </p:nvSpPr>
                    <p:spPr>
                      <a:xfrm>
                        <a:off x="4068141" y="3173584"/>
                        <a:ext cx="190421" cy="261501"/>
                      </a:xfrm>
                      <a:custGeom>
                        <a:rect b="b" l="l" r="r" t="t"/>
                        <a:pathLst>
                          <a:path extrusionOk="0" h="942345" w="686201">
                            <a:moveTo>
                              <a:pt x="393837" y="75450"/>
                            </a:moveTo>
                            <a:cubicBezTo>
                              <a:pt x="373987" y="54604"/>
                              <a:pt x="351958" y="36025"/>
                              <a:pt x="330825" y="16525"/>
                            </a:cubicBezTo>
                            <a:cubicBezTo>
                              <a:pt x="326064" y="11690"/>
                              <a:pt x="319639" y="7299"/>
                              <a:pt x="318820" y="0"/>
                            </a:cubicBezTo>
                            <a:cubicBezTo>
                              <a:pt x="335259" y="7358"/>
                              <a:pt x="346268" y="22101"/>
                              <a:pt x="359256" y="33952"/>
                            </a:cubicBezTo>
                            <a:cubicBezTo>
                              <a:pt x="369769" y="44150"/>
                              <a:pt x="381180" y="53306"/>
                              <a:pt x="391937" y="63233"/>
                            </a:cubicBezTo>
                            <a:cubicBezTo>
                              <a:pt x="400089" y="69800"/>
                              <a:pt x="399346" y="81678"/>
                              <a:pt x="406365" y="89067"/>
                            </a:cubicBezTo>
                            <a:cubicBezTo>
                              <a:pt x="512957" y="201412"/>
                              <a:pt x="599038" y="332883"/>
                              <a:pt x="660371" y="475016"/>
                            </a:cubicBezTo>
                            <a:cubicBezTo>
                              <a:pt x="675531" y="509983"/>
                              <a:pt x="681940" y="547830"/>
                              <a:pt x="686202" y="585460"/>
                            </a:cubicBezTo>
                            <a:cubicBezTo>
                              <a:pt x="685729" y="622052"/>
                              <a:pt x="684927" y="659426"/>
                              <a:pt x="673197" y="694476"/>
                            </a:cubicBezTo>
                            <a:cubicBezTo>
                              <a:pt x="650499" y="780073"/>
                              <a:pt x="591464" y="855110"/>
                              <a:pt x="514094" y="898067"/>
                            </a:cubicBezTo>
                            <a:cubicBezTo>
                              <a:pt x="454139" y="934211"/>
                              <a:pt x="382427" y="946077"/>
                              <a:pt x="313241" y="941360"/>
                            </a:cubicBezTo>
                            <a:cubicBezTo>
                              <a:pt x="276134" y="938401"/>
                              <a:pt x="240447" y="926471"/>
                              <a:pt x="206204" y="912421"/>
                            </a:cubicBezTo>
                            <a:cubicBezTo>
                              <a:pt x="129232" y="879083"/>
                              <a:pt x="68863" y="813725"/>
                              <a:pt x="34987" y="737650"/>
                            </a:cubicBezTo>
                            <a:cubicBezTo>
                              <a:pt x="24941" y="714015"/>
                              <a:pt x="11021" y="692355"/>
                              <a:pt x="0" y="669196"/>
                            </a:cubicBezTo>
                            <a:cubicBezTo>
                              <a:pt x="17698" y="617912"/>
                              <a:pt x="37395" y="567314"/>
                              <a:pt x="60593" y="518265"/>
                            </a:cubicBezTo>
                            <a:cubicBezTo>
                              <a:pt x="120702" y="390591"/>
                              <a:pt x="200562" y="272097"/>
                              <a:pt x="297267" y="169247"/>
                            </a:cubicBezTo>
                            <a:cubicBezTo>
                              <a:pt x="327614" y="136172"/>
                              <a:pt x="359988" y="104947"/>
                              <a:pt x="393837" y="75450"/>
                            </a:cubicBezTo>
                            <a:close/>
                          </a:path>
                        </a:pathLst>
                      </a:custGeom>
                      <a:solidFill>
                        <a:srgbClr val="F3F3F3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7" name="Google Shape;457;p13"/>
                      <p:cNvSpPr/>
                      <p:nvPr/>
                    </p:nvSpPr>
                    <p:spPr>
                      <a:xfrm>
                        <a:off x="4030585" y="4670037"/>
                        <a:ext cx="228632" cy="162721"/>
                      </a:xfrm>
                      <a:custGeom>
                        <a:rect b="b" l="l" r="r" t="t"/>
                        <a:pathLst>
                          <a:path extrusionOk="0" h="586383" w="823900">
                            <a:moveTo>
                              <a:pt x="378595" y="568549"/>
                            </a:moveTo>
                            <a:cubicBezTo>
                              <a:pt x="390418" y="574844"/>
                              <a:pt x="403662" y="577323"/>
                              <a:pt x="416780" y="579526"/>
                            </a:cubicBezTo>
                            <a:cubicBezTo>
                              <a:pt x="455300" y="587238"/>
                              <a:pt x="495346" y="589009"/>
                              <a:pt x="534078" y="581926"/>
                            </a:cubicBezTo>
                            <a:cubicBezTo>
                              <a:pt x="544662" y="579881"/>
                              <a:pt x="558555" y="580274"/>
                              <a:pt x="563623" y="568746"/>
                            </a:cubicBezTo>
                            <a:cubicBezTo>
                              <a:pt x="587836" y="567644"/>
                              <a:pt x="642720" y="541085"/>
                              <a:pt x="646124" y="539354"/>
                            </a:cubicBezTo>
                            <a:lnTo>
                              <a:pt x="646151" y="539354"/>
                            </a:lnTo>
                            <a:lnTo>
                              <a:pt x="646293" y="539315"/>
                            </a:lnTo>
                            <a:cubicBezTo>
                              <a:pt x="682400" y="524796"/>
                              <a:pt x="712968" y="499103"/>
                              <a:pt x="739795" y="471364"/>
                            </a:cubicBezTo>
                            <a:cubicBezTo>
                              <a:pt x="749592" y="457711"/>
                              <a:pt x="763961" y="446104"/>
                              <a:pt x="768135" y="429304"/>
                            </a:cubicBezTo>
                            <a:cubicBezTo>
                              <a:pt x="777236" y="417303"/>
                              <a:pt x="784649" y="403965"/>
                              <a:pt x="789335" y="389761"/>
                            </a:cubicBezTo>
                            <a:cubicBezTo>
                              <a:pt x="803712" y="360723"/>
                              <a:pt x="813006" y="329207"/>
                              <a:pt x="818026" y="297298"/>
                            </a:cubicBezTo>
                            <a:cubicBezTo>
                              <a:pt x="822996" y="273533"/>
                              <a:pt x="820080" y="249138"/>
                              <a:pt x="823416" y="225256"/>
                            </a:cubicBezTo>
                            <a:cubicBezTo>
                              <a:pt x="824801" y="218134"/>
                              <a:pt x="823200" y="211130"/>
                              <a:pt x="818774" y="205543"/>
                            </a:cubicBezTo>
                            <a:cubicBezTo>
                              <a:pt x="819356" y="211366"/>
                              <a:pt x="819824" y="217229"/>
                              <a:pt x="820328" y="223249"/>
                            </a:cubicBezTo>
                            <a:cubicBezTo>
                              <a:pt x="786309" y="225373"/>
                              <a:pt x="752161" y="225885"/>
                              <a:pt x="718099" y="225137"/>
                            </a:cubicBezTo>
                            <a:cubicBezTo>
                              <a:pt x="708585" y="224980"/>
                              <a:pt x="699048" y="224311"/>
                              <a:pt x="689573" y="223800"/>
                            </a:cubicBezTo>
                            <a:cubicBezTo>
                              <a:pt x="688889" y="223760"/>
                              <a:pt x="687543" y="223682"/>
                              <a:pt x="686855" y="223642"/>
                            </a:cubicBezTo>
                            <a:cubicBezTo>
                              <a:pt x="660544" y="222619"/>
                              <a:pt x="634249" y="220652"/>
                              <a:pt x="608041" y="218134"/>
                            </a:cubicBezTo>
                            <a:cubicBezTo>
                              <a:pt x="557284" y="212546"/>
                              <a:pt x="506701" y="204481"/>
                              <a:pt x="456862" y="193385"/>
                            </a:cubicBezTo>
                            <a:cubicBezTo>
                              <a:pt x="456633" y="193346"/>
                              <a:pt x="456401" y="193307"/>
                              <a:pt x="456173" y="193267"/>
                            </a:cubicBezTo>
                            <a:cubicBezTo>
                              <a:pt x="413491" y="183864"/>
                              <a:pt x="371339" y="172256"/>
                              <a:pt x="329959" y="158171"/>
                            </a:cubicBezTo>
                            <a:cubicBezTo>
                              <a:pt x="331490" y="159194"/>
                              <a:pt x="333024" y="160295"/>
                              <a:pt x="334594" y="161515"/>
                            </a:cubicBezTo>
                            <a:cubicBezTo>
                              <a:pt x="290263" y="144164"/>
                              <a:pt x="244937" y="129291"/>
                              <a:pt x="201550" y="109460"/>
                            </a:cubicBezTo>
                            <a:cubicBezTo>
                              <a:pt x="200767" y="109106"/>
                              <a:pt x="199189" y="108398"/>
                              <a:pt x="198374" y="108044"/>
                            </a:cubicBezTo>
                            <a:cubicBezTo>
                              <a:pt x="135433" y="79400"/>
                              <a:pt x="73546" y="47609"/>
                              <a:pt x="16242" y="8735"/>
                            </a:cubicBezTo>
                            <a:lnTo>
                              <a:pt x="14361" y="10702"/>
                            </a:lnTo>
                            <a:cubicBezTo>
                              <a:pt x="9596" y="7003"/>
                              <a:pt x="4780" y="3423"/>
                              <a:pt x="0" y="0"/>
                            </a:cubicBezTo>
                            <a:cubicBezTo>
                              <a:pt x="35411" y="69642"/>
                              <a:pt x="63418" y="142786"/>
                              <a:pt x="96594" y="213491"/>
                            </a:cubicBezTo>
                            <a:cubicBezTo>
                              <a:pt x="122342" y="273376"/>
                              <a:pt x="149538" y="332513"/>
                              <a:pt x="175983" y="392082"/>
                            </a:cubicBezTo>
                            <a:cubicBezTo>
                              <a:pt x="214829" y="475653"/>
                              <a:pt x="290369" y="542030"/>
                              <a:pt x="378595" y="568549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8" name="Google Shape;458;p13"/>
                      <p:cNvSpPr/>
                      <p:nvPr/>
                    </p:nvSpPr>
                    <p:spPr>
                      <a:xfrm>
                        <a:off x="3895710" y="4363830"/>
                        <a:ext cx="363630" cy="372213"/>
                      </a:xfrm>
                      <a:custGeom>
                        <a:rect b="b" l="l" r="r" t="t"/>
                        <a:pathLst>
                          <a:path extrusionOk="0" h="372213" w="363630">
                            <a:moveTo>
                              <a:pt x="329811" y="368706"/>
                            </a:moveTo>
                            <a:lnTo>
                              <a:pt x="330181" y="369553"/>
                            </a:lnTo>
                            <a:lnTo>
                              <a:pt x="330183" y="369553"/>
                            </a:lnTo>
                            <a:lnTo>
                              <a:pt x="329812" y="368706"/>
                            </a:lnTo>
                            <a:close/>
                            <a:moveTo>
                              <a:pt x="264793" y="360525"/>
                            </a:moveTo>
                            <a:lnTo>
                              <a:pt x="287943" y="365338"/>
                            </a:lnTo>
                            <a:lnTo>
                              <a:pt x="301855" y="366974"/>
                            </a:lnTo>
                            <a:lnTo>
                              <a:pt x="287941" y="365338"/>
                            </a:lnTo>
                            <a:lnTo>
                              <a:pt x="271633" y="361947"/>
                            </a:lnTo>
                            <a:lnTo>
                              <a:pt x="264793" y="360525"/>
                            </a:lnTo>
                            <a:close/>
                            <a:moveTo>
                              <a:pt x="242160" y="355818"/>
                            </a:moveTo>
                            <a:lnTo>
                              <a:pt x="242161" y="355819"/>
                            </a:lnTo>
                            <a:lnTo>
                              <a:pt x="260245" y="359579"/>
                            </a:lnTo>
                            <a:lnTo>
                              <a:pt x="260244" y="359579"/>
                            </a:lnTo>
                            <a:lnTo>
                              <a:pt x="258632" y="359244"/>
                            </a:lnTo>
                            <a:close/>
                            <a:moveTo>
                              <a:pt x="184231" y="336680"/>
                            </a:moveTo>
                            <a:cubicBezTo>
                              <a:pt x="184878" y="336987"/>
                              <a:pt x="185527" y="337283"/>
                              <a:pt x="186175" y="337580"/>
                            </a:cubicBezTo>
                            <a:cubicBezTo>
                              <a:pt x="185550" y="337338"/>
                              <a:pt x="184926" y="337086"/>
                              <a:pt x="184299" y="336834"/>
                            </a:cubicBezTo>
                            <a:close/>
                            <a:moveTo>
                              <a:pt x="0" y="0"/>
                            </a:moveTo>
                            <a:cubicBezTo>
                              <a:pt x="17182" y="10756"/>
                              <a:pt x="34796" y="20866"/>
                              <a:pt x="53364" y="29024"/>
                            </a:cubicBezTo>
                            <a:lnTo>
                              <a:pt x="54225" y="29419"/>
                            </a:lnTo>
                            <a:lnTo>
                              <a:pt x="78394" y="37487"/>
                            </a:lnTo>
                            <a:lnTo>
                              <a:pt x="176518" y="60334"/>
                            </a:lnTo>
                            <a:lnTo>
                              <a:pt x="190010" y="61733"/>
                            </a:lnTo>
                            <a:cubicBezTo>
                              <a:pt x="190536" y="61766"/>
                              <a:pt x="191580" y="61799"/>
                              <a:pt x="192098" y="61821"/>
                            </a:cubicBezTo>
                            <a:cubicBezTo>
                              <a:pt x="205885" y="62336"/>
                              <a:pt x="219701" y="62270"/>
                              <a:pt x="233475" y="61284"/>
                            </a:cubicBezTo>
                            <a:cubicBezTo>
                              <a:pt x="274046" y="152303"/>
                              <a:pt x="314229" y="243510"/>
                              <a:pt x="354684" y="334607"/>
                            </a:cubicBezTo>
                            <a:cubicBezTo>
                              <a:pt x="358849" y="343741"/>
                              <a:pt x="361871" y="353478"/>
                              <a:pt x="363052" y="363488"/>
                            </a:cubicBezTo>
                            <a:cubicBezTo>
                              <a:pt x="363215" y="365112"/>
                              <a:pt x="363345" y="366745"/>
                              <a:pt x="363486" y="368423"/>
                            </a:cubicBezTo>
                            <a:lnTo>
                              <a:pt x="363352" y="368425"/>
                            </a:lnTo>
                            <a:lnTo>
                              <a:pt x="363630" y="371603"/>
                            </a:lnTo>
                            <a:cubicBezTo>
                              <a:pt x="354150" y="372185"/>
                              <a:pt x="344633" y="372327"/>
                              <a:pt x="335141" y="372130"/>
                            </a:cubicBezTo>
                            <a:cubicBezTo>
                              <a:pt x="332490" y="372075"/>
                              <a:pt x="329832" y="371889"/>
                              <a:pt x="327192" y="371746"/>
                            </a:cubicBezTo>
                            <a:cubicBezTo>
                              <a:pt x="327001" y="371746"/>
                              <a:pt x="326626" y="371724"/>
                              <a:pt x="326435" y="371713"/>
                            </a:cubicBezTo>
                            <a:cubicBezTo>
                              <a:pt x="319103" y="371428"/>
                              <a:pt x="311774" y="370869"/>
                              <a:pt x="304470" y="370167"/>
                            </a:cubicBezTo>
                            <a:cubicBezTo>
                              <a:pt x="290260" y="368599"/>
                              <a:pt x="276100" y="366340"/>
                              <a:pt x="262147" y="363237"/>
                            </a:cubicBezTo>
                            <a:cubicBezTo>
                              <a:pt x="250252" y="360617"/>
                              <a:pt x="238506" y="357382"/>
                              <a:pt x="226973" y="353468"/>
                            </a:cubicBezTo>
                            <a:cubicBezTo>
                              <a:pt x="227400" y="353742"/>
                              <a:pt x="227828" y="354060"/>
                              <a:pt x="228265" y="354399"/>
                            </a:cubicBezTo>
                            <a:cubicBezTo>
                              <a:pt x="215912" y="349564"/>
                              <a:pt x="203279" y="345408"/>
                              <a:pt x="191189" y="339882"/>
                            </a:cubicBezTo>
                            <a:cubicBezTo>
                              <a:pt x="190970" y="339794"/>
                              <a:pt x="190531" y="339586"/>
                              <a:pt x="190304" y="339487"/>
                            </a:cubicBezTo>
                            <a:cubicBezTo>
                              <a:pt x="188924" y="338862"/>
                              <a:pt x="187550" y="338215"/>
                              <a:pt x="186175" y="337579"/>
                            </a:cubicBezTo>
                            <a:lnTo>
                              <a:pt x="232238" y="352586"/>
                            </a:lnTo>
                            <a:lnTo>
                              <a:pt x="186174" y="337579"/>
                            </a:lnTo>
                            <a:cubicBezTo>
                              <a:pt x="185526" y="337283"/>
                              <a:pt x="184877" y="336987"/>
                              <a:pt x="184230" y="336680"/>
                            </a:cubicBezTo>
                            <a:lnTo>
                              <a:pt x="139547" y="311822"/>
                            </a:lnTo>
                            <a:cubicBezTo>
                              <a:pt x="137787" y="310397"/>
                              <a:pt x="135490" y="309399"/>
                              <a:pt x="134749" y="307107"/>
                            </a:cubicBezTo>
                            <a:cubicBezTo>
                              <a:pt x="89904" y="205791"/>
                              <a:pt x="44887" y="104540"/>
                              <a:pt x="144" y="3180"/>
                            </a:cubicBezTo>
                            <a:lnTo>
                              <a:pt x="1813" y="4095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9" name="Google Shape;459;p13"/>
                      <p:cNvSpPr/>
                      <p:nvPr/>
                    </p:nvSpPr>
                    <p:spPr>
                      <a:xfrm>
                        <a:off x="3595950" y="3687886"/>
                        <a:ext cx="386761" cy="410542"/>
                      </a:xfrm>
                      <a:custGeom>
                        <a:rect b="b" l="l" r="r" t="t"/>
                        <a:pathLst>
                          <a:path extrusionOk="0" h="410542" w="386761">
                            <a:moveTo>
                              <a:pt x="205730" y="373601"/>
                            </a:moveTo>
                            <a:lnTo>
                              <a:pt x="207569" y="377824"/>
                            </a:lnTo>
                            <a:lnTo>
                              <a:pt x="207570" y="377824"/>
                            </a:lnTo>
                            <a:lnTo>
                              <a:pt x="207570" y="377824"/>
                            </a:lnTo>
                            <a:lnTo>
                              <a:pt x="205731" y="373601"/>
                            </a:lnTo>
                            <a:close/>
                            <a:moveTo>
                              <a:pt x="14223" y="24681"/>
                            </a:moveTo>
                            <a:lnTo>
                              <a:pt x="15059" y="27195"/>
                            </a:lnTo>
                            <a:lnTo>
                              <a:pt x="15059" y="27195"/>
                            </a:lnTo>
                            <a:close/>
                            <a:moveTo>
                              <a:pt x="8124" y="4537"/>
                            </a:moveTo>
                            <a:cubicBezTo>
                              <a:pt x="18454" y="12458"/>
                              <a:pt x="27825" y="21664"/>
                              <a:pt x="38994" y="28434"/>
                            </a:cubicBezTo>
                            <a:cubicBezTo>
                              <a:pt x="45062" y="33105"/>
                              <a:pt x="51416" y="37397"/>
                              <a:pt x="58259" y="40871"/>
                            </a:cubicBezTo>
                            <a:cubicBezTo>
                              <a:pt x="58720" y="41933"/>
                              <a:pt x="59190" y="43001"/>
                              <a:pt x="59678" y="44100"/>
                            </a:cubicBezTo>
                            <a:cubicBezTo>
                              <a:pt x="46646" y="36254"/>
                              <a:pt x="33851" y="27833"/>
                              <a:pt x="22383" y="17824"/>
                            </a:cubicBezTo>
                            <a:cubicBezTo>
                              <a:pt x="17744" y="13270"/>
                              <a:pt x="12284" y="9582"/>
                              <a:pt x="8124" y="4537"/>
                            </a:cubicBezTo>
                            <a:close/>
                            <a:moveTo>
                              <a:pt x="0" y="0"/>
                            </a:moveTo>
                            <a:cubicBezTo>
                              <a:pt x="7619" y="5324"/>
                              <a:pt x="14282" y="11862"/>
                              <a:pt x="21419" y="17796"/>
                            </a:cubicBezTo>
                            <a:cubicBezTo>
                              <a:pt x="21625" y="17954"/>
                              <a:pt x="22039" y="18301"/>
                              <a:pt x="22254" y="18467"/>
                            </a:cubicBezTo>
                            <a:cubicBezTo>
                              <a:pt x="22286" y="18313"/>
                              <a:pt x="22351" y="17992"/>
                              <a:pt x="22383" y="17825"/>
                            </a:cubicBezTo>
                            <a:cubicBezTo>
                              <a:pt x="33851" y="27833"/>
                              <a:pt x="46647" y="36254"/>
                              <a:pt x="59678" y="44101"/>
                            </a:cubicBezTo>
                            <a:cubicBezTo>
                              <a:pt x="63122" y="46330"/>
                              <a:pt x="66610" y="48493"/>
                              <a:pt x="70231" y="50444"/>
                            </a:cubicBezTo>
                            <a:cubicBezTo>
                              <a:pt x="81565" y="56466"/>
                              <a:pt x="92893" y="62544"/>
                              <a:pt x="104743" y="67515"/>
                            </a:cubicBezTo>
                            <a:cubicBezTo>
                              <a:pt x="120386" y="74351"/>
                              <a:pt x="136511" y="80074"/>
                              <a:pt x="152931" y="84758"/>
                            </a:cubicBezTo>
                            <a:cubicBezTo>
                              <a:pt x="156212" y="85699"/>
                              <a:pt x="159499" y="86598"/>
                              <a:pt x="162808" y="87457"/>
                            </a:cubicBezTo>
                            <a:cubicBezTo>
                              <a:pt x="175214" y="90653"/>
                              <a:pt x="187795" y="93173"/>
                              <a:pt x="200467" y="95045"/>
                            </a:cubicBezTo>
                            <a:cubicBezTo>
                              <a:pt x="202942" y="95417"/>
                              <a:pt x="205426" y="95797"/>
                              <a:pt x="207907" y="96113"/>
                            </a:cubicBezTo>
                            <a:cubicBezTo>
                              <a:pt x="221953" y="97778"/>
                              <a:pt x="236073" y="98781"/>
                              <a:pt x="250223" y="99065"/>
                            </a:cubicBezTo>
                            <a:lnTo>
                              <a:pt x="250621" y="99079"/>
                            </a:lnTo>
                            <a:cubicBezTo>
                              <a:pt x="295815" y="201599"/>
                              <a:pt x="341571" y="303888"/>
                              <a:pt x="386617" y="406471"/>
                            </a:cubicBezTo>
                            <a:lnTo>
                              <a:pt x="385364" y="406492"/>
                            </a:lnTo>
                            <a:lnTo>
                              <a:pt x="386761" y="409649"/>
                            </a:lnTo>
                            <a:cubicBezTo>
                              <a:pt x="375286" y="410241"/>
                              <a:pt x="363778" y="410822"/>
                              <a:pt x="352274" y="410395"/>
                            </a:cubicBezTo>
                            <a:lnTo>
                              <a:pt x="350815" y="407056"/>
                            </a:lnTo>
                            <a:lnTo>
                              <a:pt x="350814" y="407056"/>
                            </a:lnTo>
                            <a:lnTo>
                              <a:pt x="352273" y="410394"/>
                            </a:lnTo>
                            <a:cubicBezTo>
                              <a:pt x="351222" y="410351"/>
                              <a:pt x="350170" y="410318"/>
                              <a:pt x="349119" y="410263"/>
                            </a:cubicBezTo>
                            <a:cubicBezTo>
                              <a:pt x="348131" y="410208"/>
                              <a:pt x="347150" y="410186"/>
                              <a:pt x="346157" y="410208"/>
                            </a:cubicBezTo>
                            <a:lnTo>
                              <a:pt x="340971" y="410008"/>
                            </a:lnTo>
                            <a:lnTo>
                              <a:pt x="340745" y="410000"/>
                            </a:lnTo>
                            <a:lnTo>
                              <a:pt x="322758" y="407975"/>
                            </a:lnTo>
                            <a:lnTo>
                              <a:pt x="297059" y="405082"/>
                            </a:lnTo>
                            <a:lnTo>
                              <a:pt x="286768" y="401996"/>
                            </a:lnTo>
                            <a:lnTo>
                              <a:pt x="210444" y="379109"/>
                            </a:lnTo>
                            <a:lnTo>
                              <a:pt x="209559" y="378708"/>
                            </a:lnTo>
                            <a:lnTo>
                              <a:pt x="209454" y="378661"/>
                            </a:lnTo>
                            <a:lnTo>
                              <a:pt x="209294" y="378590"/>
                            </a:lnTo>
                            <a:lnTo>
                              <a:pt x="207569" y="377824"/>
                            </a:lnTo>
                            <a:lnTo>
                              <a:pt x="207570" y="377825"/>
                            </a:lnTo>
                            <a:cubicBezTo>
                              <a:pt x="191384" y="370711"/>
                              <a:pt x="175812" y="362270"/>
                              <a:pt x="160754" y="353010"/>
                            </a:cubicBezTo>
                            <a:cubicBezTo>
                              <a:pt x="157710" y="350992"/>
                              <a:pt x="154081" y="349400"/>
                              <a:pt x="152258" y="346062"/>
                            </a:cubicBezTo>
                            <a:cubicBezTo>
                              <a:pt x="107609" y="245179"/>
                              <a:pt x="62818" y="144366"/>
                              <a:pt x="18238" y="43456"/>
                            </a:cubicBezTo>
                            <a:lnTo>
                              <a:pt x="18275" y="43033"/>
                            </a:lnTo>
                            <a:lnTo>
                              <a:pt x="17393" y="38233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grpSp>
                <p:nvGrpSpPr>
                  <p:cNvPr id="460" name="Google Shape;460;p13"/>
                  <p:cNvGrpSpPr/>
                  <p:nvPr/>
                </p:nvGrpSpPr>
                <p:grpSpPr>
                  <a:xfrm rot="1758469">
                    <a:off x="1999766" y="2382822"/>
                    <a:ext cx="949847" cy="1392439"/>
                    <a:chOff x="5983224" y="4022764"/>
                    <a:chExt cx="949850" cy="1392443"/>
                  </a:xfrm>
                </p:grpSpPr>
                <p:sp>
                  <p:nvSpPr>
                    <p:cNvPr id="461" name="Google Shape;461;p13"/>
                    <p:cNvSpPr/>
                    <p:nvPr/>
                  </p:nvSpPr>
                  <p:spPr>
                    <a:xfrm rot="1221450">
                      <a:off x="6190244" y="4075788"/>
                      <a:ext cx="535809" cy="1286395"/>
                    </a:xfrm>
                    <a:custGeom>
                      <a:rect b="b" l="l" r="r" t="t"/>
                      <a:pathLst>
                        <a:path extrusionOk="0" h="1269523" w="528782">
                          <a:moveTo>
                            <a:pt x="504089" y="1196498"/>
                          </a:moveTo>
                          <a:close/>
                          <a:moveTo>
                            <a:pt x="528360" y="1196296"/>
                          </a:moveTo>
                          <a:lnTo>
                            <a:pt x="528360" y="1196295"/>
                          </a:lnTo>
                          <a:lnTo>
                            <a:pt x="528360" y="1196296"/>
                          </a:lnTo>
                          <a:close/>
                          <a:moveTo>
                            <a:pt x="286165" y="177"/>
                          </a:moveTo>
                          <a:cubicBezTo>
                            <a:pt x="307078" y="1657"/>
                            <a:pt x="327976" y="4686"/>
                            <a:pt x="348096" y="10727"/>
                          </a:cubicBezTo>
                          <a:lnTo>
                            <a:pt x="348096" y="10728"/>
                          </a:lnTo>
                          <a:lnTo>
                            <a:pt x="404433" y="33940"/>
                          </a:lnTo>
                          <a:cubicBezTo>
                            <a:pt x="422282" y="43718"/>
                            <a:pt x="439041" y="55475"/>
                            <a:pt x="454228" y="69027"/>
                          </a:cubicBezTo>
                          <a:cubicBezTo>
                            <a:pt x="454945" y="71101"/>
                            <a:pt x="456848" y="72321"/>
                            <a:pt x="458366" y="73783"/>
                          </a:cubicBezTo>
                          <a:lnTo>
                            <a:pt x="469626" y="83619"/>
                          </a:lnTo>
                          <a:lnTo>
                            <a:pt x="469627" y="83618"/>
                          </a:lnTo>
                          <a:cubicBezTo>
                            <a:pt x="465624" y="79414"/>
                            <a:pt x="461182" y="75668"/>
                            <a:pt x="456920" y="71735"/>
                          </a:cubicBezTo>
                          <a:cubicBezTo>
                            <a:pt x="455960" y="70760"/>
                            <a:pt x="454665" y="69875"/>
                            <a:pt x="454499" y="68403"/>
                          </a:cubicBezTo>
                          <a:cubicBezTo>
                            <a:pt x="457814" y="69887"/>
                            <a:pt x="460035" y="72860"/>
                            <a:pt x="462654" y="75250"/>
                          </a:cubicBezTo>
                          <a:cubicBezTo>
                            <a:pt x="464774" y="77306"/>
                            <a:pt x="467075" y="79152"/>
                            <a:pt x="469244" y="81154"/>
                          </a:cubicBezTo>
                          <a:cubicBezTo>
                            <a:pt x="470888" y="82479"/>
                            <a:pt x="470738" y="84874"/>
                            <a:pt x="472154" y="86364"/>
                          </a:cubicBezTo>
                          <a:cubicBezTo>
                            <a:pt x="493649" y="109019"/>
                            <a:pt x="511008" y="135532"/>
                            <a:pt x="523376" y="164194"/>
                          </a:cubicBezTo>
                          <a:cubicBezTo>
                            <a:pt x="526434" y="171246"/>
                            <a:pt x="527726" y="178878"/>
                            <a:pt x="528585" y="186466"/>
                          </a:cubicBezTo>
                          <a:cubicBezTo>
                            <a:pt x="528490" y="193846"/>
                            <a:pt x="528328" y="201382"/>
                            <a:pt x="525963" y="208451"/>
                          </a:cubicBezTo>
                          <a:cubicBezTo>
                            <a:pt x="521386" y="225712"/>
                            <a:pt x="509481" y="240844"/>
                            <a:pt x="493878" y="249507"/>
                          </a:cubicBezTo>
                          <a:cubicBezTo>
                            <a:pt x="481788" y="256795"/>
                            <a:pt x="467326" y="259188"/>
                            <a:pt x="453374" y="258237"/>
                          </a:cubicBezTo>
                          <a:cubicBezTo>
                            <a:pt x="445891" y="257640"/>
                            <a:pt x="438695" y="255235"/>
                            <a:pt x="431789" y="252401"/>
                          </a:cubicBezTo>
                          <a:cubicBezTo>
                            <a:pt x="416267" y="245678"/>
                            <a:pt x="404093" y="232498"/>
                            <a:pt x="397262" y="217157"/>
                          </a:cubicBezTo>
                          <a:cubicBezTo>
                            <a:pt x="395236" y="212391"/>
                            <a:pt x="392429" y="208023"/>
                            <a:pt x="390206" y="203353"/>
                          </a:cubicBezTo>
                          <a:cubicBezTo>
                            <a:pt x="389030" y="201053"/>
                            <a:pt x="393532" y="207657"/>
                            <a:pt x="390206" y="203354"/>
                          </a:cubicBezTo>
                          <a:cubicBezTo>
                            <a:pt x="384580" y="194013"/>
                            <a:pt x="377963" y="185266"/>
                            <a:pt x="370253" y="177536"/>
                          </a:cubicBezTo>
                          <a:cubicBezTo>
                            <a:pt x="348686" y="155453"/>
                            <a:pt x="319330" y="141170"/>
                            <a:pt x="288664" y="137683"/>
                          </a:cubicBezTo>
                          <a:cubicBezTo>
                            <a:pt x="288661" y="137683"/>
                            <a:pt x="288659" y="137682"/>
                            <a:pt x="288656" y="137682"/>
                          </a:cubicBezTo>
                          <a:lnTo>
                            <a:pt x="282597" y="137177"/>
                          </a:lnTo>
                          <a:cubicBezTo>
                            <a:pt x="252478" y="134950"/>
                            <a:pt x="221625" y="143094"/>
                            <a:pt x="196725" y="160219"/>
                          </a:cubicBezTo>
                          <a:cubicBezTo>
                            <a:pt x="187076" y="166267"/>
                            <a:pt x="178979" y="174369"/>
                            <a:pt x="170914" y="182325"/>
                          </a:cubicBezTo>
                          <a:cubicBezTo>
                            <a:pt x="166612" y="186009"/>
                            <a:pt x="170891" y="182276"/>
                            <a:pt x="170913" y="182324"/>
                          </a:cubicBezTo>
                          <a:cubicBezTo>
                            <a:pt x="170957" y="182420"/>
                            <a:pt x="171002" y="182516"/>
                            <a:pt x="171046" y="182612"/>
                          </a:cubicBezTo>
                          <a:cubicBezTo>
                            <a:pt x="145311" y="211295"/>
                            <a:pt x="132973" y="251235"/>
                            <a:pt x="137599" y="289457"/>
                          </a:cubicBezTo>
                          <a:lnTo>
                            <a:pt x="143216" y="314600"/>
                          </a:lnTo>
                          <a:cubicBezTo>
                            <a:pt x="148691" y="330245"/>
                            <a:pt x="156066" y="345123"/>
                            <a:pt x="162649" y="360315"/>
                          </a:cubicBezTo>
                          <a:cubicBezTo>
                            <a:pt x="181814" y="403779"/>
                            <a:pt x="201125" y="447191"/>
                            <a:pt x="220402" y="490604"/>
                          </a:cubicBezTo>
                          <a:lnTo>
                            <a:pt x="229583" y="512251"/>
                          </a:lnTo>
                          <a:lnTo>
                            <a:pt x="229584" y="512251"/>
                          </a:lnTo>
                          <a:lnTo>
                            <a:pt x="229872" y="512261"/>
                          </a:lnTo>
                          <a:lnTo>
                            <a:pt x="328282" y="734697"/>
                          </a:lnTo>
                          <a:lnTo>
                            <a:pt x="327643" y="734708"/>
                          </a:lnTo>
                          <a:lnTo>
                            <a:pt x="427405" y="957886"/>
                          </a:lnTo>
                          <a:cubicBezTo>
                            <a:pt x="429617" y="963313"/>
                            <a:pt x="432484" y="968479"/>
                            <a:pt x="434378" y="974041"/>
                          </a:cubicBezTo>
                          <a:cubicBezTo>
                            <a:pt x="463736" y="1039904"/>
                            <a:pt x="492814" y="1105904"/>
                            <a:pt x="522088" y="1171824"/>
                          </a:cubicBezTo>
                          <a:cubicBezTo>
                            <a:pt x="536726" y="1214462"/>
                            <a:pt x="522900" y="1218868"/>
                            <a:pt x="522207" y="1229872"/>
                          </a:cubicBezTo>
                          <a:cubicBezTo>
                            <a:pt x="521262" y="1232737"/>
                            <a:pt x="519767" y="1235427"/>
                            <a:pt x="517932" y="1237847"/>
                          </a:cubicBezTo>
                          <a:cubicBezTo>
                            <a:pt x="517090" y="1241235"/>
                            <a:pt x="514192" y="1243575"/>
                            <a:pt x="512217" y="1246329"/>
                          </a:cubicBezTo>
                          <a:cubicBezTo>
                            <a:pt x="506807" y="1251922"/>
                            <a:pt x="500642" y="1257104"/>
                            <a:pt x="493361" y="1260032"/>
                          </a:cubicBezTo>
                          <a:cubicBezTo>
                            <a:pt x="493351" y="1260034"/>
                            <a:pt x="493342" y="1260037"/>
                            <a:pt x="493332" y="1260039"/>
                          </a:cubicBezTo>
                          <a:lnTo>
                            <a:pt x="493327" y="1260039"/>
                          </a:lnTo>
                          <a:cubicBezTo>
                            <a:pt x="492640" y="1260388"/>
                            <a:pt x="481572" y="1265744"/>
                            <a:pt x="476690" y="1265967"/>
                          </a:cubicBezTo>
                          <a:cubicBezTo>
                            <a:pt x="475668" y="1268291"/>
                            <a:pt x="472866" y="1268212"/>
                            <a:pt x="470732" y="1268624"/>
                          </a:cubicBezTo>
                          <a:cubicBezTo>
                            <a:pt x="462921" y="1270053"/>
                            <a:pt x="454845" y="1269696"/>
                            <a:pt x="447077" y="1268140"/>
                          </a:cubicBezTo>
                          <a:cubicBezTo>
                            <a:pt x="444432" y="1267696"/>
                            <a:pt x="441761" y="1267196"/>
                            <a:pt x="439377" y="1265927"/>
                          </a:cubicBezTo>
                          <a:cubicBezTo>
                            <a:pt x="421585" y="1260579"/>
                            <a:pt x="406352" y="1247193"/>
                            <a:pt x="398518" y="1230341"/>
                          </a:cubicBezTo>
                          <a:cubicBezTo>
                            <a:pt x="393185" y="1218328"/>
                            <a:pt x="387701" y="1206402"/>
                            <a:pt x="382508" y="1194326"/>
                          </a:cubicBezTo>
                          <a:lnTo>
                            <a:pt x="363633" y="1152607"/>
                          </a:lnTo>
                          <a:lnTo>
                            <a:pt x="362938" y="1151924"/>
                          </a:lnTo>
                          <a:lnTo>
                            <a:pt x="265534" y="931995"/>
                          </a:lnTo>
                          <a:lnTo>
                            <a:pt x="266742" y="932657"/>
                          </a:lnTo>
                          <a:lnTo>
                            <a:pt x="265431" y="929695"/>
                          </a:lnTo>
                          <a:lnTo>
                            <a:pt x="265430" y="929695"/>
                          </a:lnTo>
                          <a:cubicBezTo>
                            <a:pt x="265323" y="929631"/>
                            <a:pt x="265116" y="929512"/>
                            <a:pt x="265010" y="929441"/>
                          </a:cubicBezTo>
                          <a:cubicBezTo>
                            <a:pt x="258166" y="913222"/>
                            <a:pt x="250668" y="897282"/>
                            <a:pt x="243746" y="881104"/>
                          </a:cubicBezTo>
                          <a:lnTo>
                            <a:pt x="163954" y="701147"/>
                          </a:lnTo>
                          <a:lnTo>
                            <a:pt x="159156" y="691361"/>
                          </a:lnTo>
                          <a:lnTo>
                            <a:pt x="158694" y="690984"/>
                          </a:lnTo>
                          <a:lnTo>
                            <a:pt x="48516" y="440565"/>
                          </a:lnTo>
                          <a:lnTo>
                            <a:pt x="45970" y="434728"/>
                          </a:lnTo>
                          <a:cubicBezTo>
                            <a:pt x="39156" y="419778"/>
                            <a:pt x="32595" y="404707"/>
                            <a:pt x="25934" y="389686"/>
                          </a:cubicBezTo>
                          <a:cubicBezTo>
                            <a:pt x="12316" y="360148"/>
                            <a:pt x="3182" y="328315"/>
                            <a:pt x="1023" y="295789"/>
                          </a:cubicBezTo>
                          <a:cubicBezTo>
                            <a:pt x="-411" y="283194"/>
                            <a:pt x="-165" y="270426"/>
                            <a:pt x="704" y="257808"/>
                          </a:cubicBezTo>
                          <a:cubicBezTo>
                            <a:pt x="315" y="253951"/>
                            <a:pt x="1100" y="250110"/>
                            <a:pt x="1201" y="246259"/>
                          </a:cubicBezTo>
                          <a:cubicBezTo>
                            <a:pt x="1321" y="241579"/>
                            <a:pt x="2367" y="237007"/>
                            <a:pt x="2799" y="232358"/>
                          </a:cubicBezTo>
                          <a:cubicBezTo>
                            <a:pt x="2915" y="231200"/>
                            <a:pt x="9555" y="203734"/>
                            <a:pt x="13454" y="189675"/>
                          </a:cubicBezTo>
                          <a:lnTo>
                            <a:pt x="16097" y="181558"/>
                          </a:lnTo>
                          <a:lnTo>
                            <a:pt x="16096" y="181557"/>
                          </a:lnTo>
                          <a:cubicBezTo>
                            <a:pt x="17451" y="181240"/>
                            <a:pt x="16853" y="181256"/>
                            <a:pt x="16172" y="181340"/>
                          </a:cubicBezTo>
                          <a:cubicBezTo>
                            <a:pt x="36547" y="122880"/>
                            <a:pt x="77968" y="72099"/>
                            <a:pt x="130864" y="39983"/>
                          </a:cubicBezTo>
                          <a:cubicBezTo>
                            <a:pt x="159650" y="11977"/>
                            <a:pt x="172864" y="19313"/>
                            <a:pt x="188885" y="13303"/>
                          </a:cubicBezTo>
                          <a:cubicBezTo>
                            <a:pt x="201240" y="8910"/>
                            <a:pt x="214112" y="6244"/>
                            <a:pt x="226988" y="3923"/>
                          </a:cubicBezTo>
                          <a:cubicBezTo>
                            <a:pt x="246483" y="321"/>
                            <a:pt x="266398" y="-399"/>
                            <a:pt x="286165" y="177"/>
                          </a:cubicBezTo>
                        </a:path>
                      </a:pathLst>
                    </a:custGeom>
                    <a:noFill/>
                    <a:ln cap="flat" cmpd="sng" w="254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grpSp>
                  <p:nvGrpSpPr>
                    <p:cNvPr id="462" name="Google Shape;462;p13"/>
                    <p:cNvGrpSpPr/>
                    <p:nvPr/>
                  </p:nvGrpSpPr>
                  <p:grpSpPr>
                    <a:xfrm rot="1165743">
                      <a:off x="6192366" y="4080288"/>
                      <a:ext cx="528549" cy="1268991"/>
                      <a:chOff x="3528903" y="3079055"/>
                      <a:chExt cx="730437" cy="1753703"/>
                    </a:xfrm>
                  </p:grpSpPr>
                  <p:sp>
                    <p:nvSpPr>
                      <p:cNvPr id="463" name="Google Shape;463;p13"/>
                      <p:cNvSpPr/>
                      <p:nvPr/>
                    </p:nvSpPr>
                    <p:spPr>
                      <a:xfrm>
                        <a:off x="3747291" y="4030773"/>
                        <a:ext cx="380275" cy="393521"/>
                      </a:xfrm>
                      <a:custGeom>
                        <a:rect b="b" l="l" r="r" t="t"/>
                        <a:pathLst>
                          <a:path extrusionOk="0" h="1418094" w="1370360">
                            <a:moveTo>
                              <a:pt x="530490" y="1193862"/>
                            </a:moveTo>
                            <a:cubicBezTo>
                              <a:pt x="531017" y="1194217"/>
                              <a:pt x="532044" y="1194807"/>
                              <a:pt x="532575" y="1195122"/>
                            </a:cubicBezTo>
                            <a:cubicBezTo>
                              <a:pt x="594230" y="1233720"/>
                              <a:pt x="657436" y="1269997"/>
                              <a:pt x="724064" y="1299270"/>
                            </a:cubicBezTo>
                            <a:lnTo>
                              <a:pt x="727153" y="1300687"/>
                            </a:lnTo>
                            <a:cubicBezTo>
                              <a:pt x="809276" y="1337947"/>
                              <a:pt x="895660" y="1364821"/>
                              <a:pt x="983161" y="1386146"/>
                            </a:cubicBezTo>
                            <a:cubicBezTo>
                              <a:pt x="1008433" y="1390632"/>
                              <a:pt x="1033520" y="1396101"/>
                              <a:pt x="1058815" y="1400507"/>
                            </a:cubicBezTo>
                            <a:cubicBezTo>
                              <a:pt x="1110430" y="1408062"/>
                              <a:pt x="1162272" y="1414278"/>
                              <a:pt x="1214393" y="1416639"/>
                            </a:cubicBezTo>
                            <a:cubicBezTo>
                              <a:pt x="1216282" y="1416757"/>
                              <a:pt x="1220028" y="1416875"/>
                              <a:pt x="1221885" y="1416954"/>
                            </a:cubicBezTo>
                            <a:cubicBezTo>
                              <a:pt x="1271359" y="1418803"/>
                              <a:pt x="1320934" y="1418567"/>
                              <a:pt x="1370361" y="1415026"/>
                            </a:cubicBezTo>
                            <a:cubicBezTo>
                              <a:pt x="1360965" y="1387445"/>
                              <a:pt x="1346749" y="1361830"/>
                              <a:pt x="1335783" y="1334917"/>
                            </a:cubicBezTo>
                            <a:cubicBezTo>
                              <a:pt x="1172954" y="965735"/>
                              <a:pt x="1008527" y="597260"/>
                              <a:pt x="845671" y="228100"/>
                            </a:cubicBezTo>
                            <a:lnTo>
                              <a:pt x="844246" y="228163"/>
                            </a:lnTo>
                            <a:cubicBezTo>
                              <a:pt x="799305" y="230504"/>
                              <a:pt x="754219" y="232818"/>
                              <a:pt x="709172" y="230366"/>
                            </a:cubicBezTo>
                            <a:cubicBezTo>
                              <a:pt x="705626" y="230186"/>
                              <a:pt x="702109" y="230091"/>
                              <a:pt x="698544" y="230166"/>
                            </a:cubicBezTo>
                            <a:cubicBezTo>
                              <a:pt x="692080" y="229890"/>
                              <a:pt x="685619" y="229674"/>
                              <a:pt x="679127" y="229426"/>
                            </a:cubicBezTo>
                            <a:cubicBezTo>
                              <a:pt x="626584" y="226633"/>
                              <a:pt x="574187" y="220747"/>
                              <a:pt x="522365" y="211784"/>
                            </a:cubicBezTo>
                            <a:cubicBezTo>
                              <a:pt x="415525" y="193397"/>
                              <a:pt x="310896" y="162062"/>
                              <a:pt x="211559" y="118585"/>
                            </a:cubicBezTo>
                            <a:lnTo>
                              <a:pt x="208002" y="116975"/>
                            </a:lnTo>
                            <a:cubicBezTo>
                              <a:pt x="147488" y="90850"/>
                              <a:pt x="89386" y="59448"/>
                              <a:pt x="33255" y="24930"/>
                            </a:cubicBezTo>
                            <a:cubicBezTo>
                              <a:pt x="22333" y="17690"/>
                              <a:pt x="9309" y="11977"/>
                              <a:pt x="2770" y="0"/>
                            </a:cubicBezTo>
                            <a:lnTo>
                              <a:pt x="0" y="1896"/>
                            </a:lnTo>
                            <a:cubicBezTo>
                              <a:pt x="13637" y="19799"/>
                              <a:pt x="20082" y="41573"/>
                              <a:pt x="29372" y="61789"/>
                            </a:cubicBezTo>
                            <a:cubicBezTo>
                              <a:pt x="161181" y="359335"/>
                              <a:pt x="292817" y="656869"/>
                              <a:pt x="425046" y="954167"/>
                            </a:cubicBezTo>
                            <a:cubicBezTo>
                              <a:pt x="459372" y="1034394"/>
                              <a:pt x="496554" y="1113439"/>
                              <a:pt x="530490" y="1193862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4" name="Google Shape;464;p13"/>
                      <p:cNvSpPr/>
                      <p:nvPr/>
                    </p:nvSpPr>
                    <p:spPr>
                      <a:xfrm>
                        <a:off x="3528903" y="3329953"/>
                        <a:ext cx="315924" cy="455062"/>
                      </a:xfrm>
                      <a:custGeom>
                        <a:rect b="b" l="l" r="r" t="t"/>
                        <a:pathLst>
                          <a:path extrusionOk="0" h="1639864" w="1138466">
                            <a:moveTo>
                              <a:pt x="240588" y="1284386"/>
                            </a:moveTo>
                            <a:cubicBezTo>
                              <a:pt x="267925" y="1303488"/>
                              <a:pt x="291836" y="1326950"/>
                              <a:pt x="317446" y="1348244"/>
                            </a:cubicBezTo>
                            <a:cubicBezTo>
                              <a:pt x="318186" y="1348811"/>
                              <a:pt x="319669" y="1350058"/>
                              <a:pt x="320436" y="1350648"/>
                            </a:cubicBezTo>
                            <a:cubicBezTo>
                              <a:pt x="320554" y="1350101"/>
                              <a:pt x="320790" y="1348949"/>
                              <a:pt x="320904" y="1348347"/>
                            </a:cubicBezTo>
                            <a:cubicBezTo>
                              <a:pt x="304257" y="1332006"/>
                              <a:pt x="284667" y="1318770"/>
                              <a:pt x="269739" y="1300667"/>
                            </a:cubicBezTo>
                            <a:cubicBezTo>
                              <a:pt x="306807" y="1329091"/>
                              <a:pt x="340432" y="1362126"/>
                              <a:pt x="380510" y="1386418"/>
                            </a:cubicBezTo>
                            <a:cubicBezTo>
                              <a:pt x="402288" y="1403179"/>
                              <a:pt x="425085" y="1418579"/>
                              <a:pt x="449637" y="1431048"/>
                            </a:cubicBezTo>
                            <a:cubicBezTo>
                              <a:pt x="451293" y="1434852"/>
                              <a:pt x="452981" y="1438689"/>
                              <a:pt x="454732" y="1442631"/>
                            </a:cubicBezTo>
                            <a:cubicBezTo>
                              <a:pt x="467087" y="1450634"/>
                              <a:pt x="479602" y="1458397"/>
                              <a:pt x="492598" y="1465397"/>
                            </a:cubicBezTo>
                            <a:cubicBezTo>
                              <a:pt x="533266" y="1487006"/>
                              <a:pt x="573915" y="1508815"/>
                              <a:pt x="616440" y="1526655"/>
                            </a:cubicBezTo>
                            <a:cubicBezTo>
                              <a:pt x="672571" y="1551183"/>
                              <a:pt x="730433" y="1571721"/>
                              <a:pt x="789354" y="1588526"/>
                            </a:cubicBezTo>
                            <a:cubicBezTo>
                              <a:pt x="801126" y="1591902"/>
                              <a:pt x="812922" y="1595128"/>
                              <a:pt x="824796" y="1598213"/>
                            </a:cubicBezTo>
                            <a:cubicBezTo>
                              <a:pt x="869312" y="1609682"/>
                              <a:pt x="914458" y="1618724"/>
                              <a:pt x="959926" y="1625440"/>
                            </a:cubicBezTo>
                            <a:cubicBezTo>
                              <a:pt x="968810" y="1626774"/>
                              <a:pt x="977722" y="1628139"/>
                              <a:pt x="986622" y="1629273"/>
                            </a:cubicBezTo>
                            <a:cubicBezTo>
                              <a:pt x="1037028" y="1635249"/>
                              <a:pt x="1087694" y="1638842"/>
                              <a:pt x="1138466" y="1639865"/>
                            </a:cubicBezTo>
                            <a:cubicBezTo>
                              <a:pt x="1125911" y="1603127"/>
                              <a:pt x="1107265" y="1568637"/>
                              <a:pt x="1092939" y="1532521"/>
                            </a:cubicBezTo>
                            <a:cubicBezTo>
                              <a:pt x="997348" y="1317240"/>
                              <a:pt x="901584" y="1101970"/>
                              <a:pt x="806552" y="886437"/>
                            </a:cubicBezTo>
                            <a:cubicBezTo>
                              <a:pt x="773906" y="811105"/>
                              <a:pt x="737334" y="737327"/>
                              <a:pt x="710182" y="659745"/>
                            </a:cubicBezTo>
                            <a:cubicBezTo>
                              <a:pt x="697068" y="619494"/>
                              <a:pt x="688703" y="577626"/>
                              <a:pt x="683584" y="535609"/>
                            </a:cubicBezTo>
                            <a:lnTo>
                              <a:pt x="682333" y="535066"/>
                            </a:lnTo>
                            <a:cubicBezTo>
                              <a:pt x="645206" y="518548"/>
                              <a:pt x="608830" y="500256"/>
                              <a:pt x="573671" y="479910"/>
                            </a:cubicBezTo>
                            <a:cubicBezTo>
                              <a:pt x="566549" y="475866"/>
                              <a:pt x="559270" y="472116"/>
                              <a:pt x="552019" y="468339"/>
                            </a:cubicBezTo>
                            <a:cubicBezTo>
                              <a:pt x="504693" y="439124"/>
                              <a:pt x="458541" y="408092"/>
                              <a:pt x="414025" y="374782"/>
                            </a:cubicBezTo>
                            <a:cubicBezTo>
                              <a:pt x="325272" y="306009"/>
                              <a:pt x="245128" y="226483"/>
                              <a:pt x="175419" y="138458"/>
                            </a:cubicBezTo>
                            <a:lnTo>
                              <a:pt x="175572" y="138053"/>
                            </a:lnTo>
                            <a:cubicBezTo>
                              <a:pt x="140651" y="94171"/>
                              <a:pt x="109681" y="47396"/>
                              <a:pt x="79824" y="0"/>
                            </a:cubicBezTo>
                            <a:cubicBezTo>
                              <a:pt x="72930" y="4682"/>
                              <a:pt x="14647" y="244264"/>
                              <a:pt x="13883" y="251920"/>
                            </a:cubicBezTo>
                            <a:cubicBezTo>
                              <a:pt x="11739" y="274973"/>
                              <a:pt x="6551" y="297648"/>
                              <a:pt x="5956" y="320854"/>
                            </a:cubicBezTo>
                            <a:cubicBezTo>
                              <a:pt x="5458" y="339949"/>
                              <a:pt x="1561" y="358996"/>
                              <a:pt x="3491" y="378122"/>
                            </a:cubicBezTo>
                            <a:cubicBezTo>
                              <a:pt x="-816" y="440694"/>
                              <a:pt x="-2035" y="504010"/>
                              <a:pt x="5072" y="566464"/>
                            </a:cubicBezTo>
                            <a:cubicBezTo>
                              <a:pt x="15781" y="727755"/>
                              <a:pt x="61075" y="885611"/>
                              <a:pt x="128602" y="1032084"/>
                            </a:cubicBezTo>
                            <a:cubicBezTo>
                              <a:pt x="161636" y="1106570"/>
                              <a:pt x="194171" y="1181307"/>
                              <a:pt x="227961" y="1255443"/>
                            </a:cubicBezTo>
                            <a:cubicBezTo>
                              <a:pt x="232754" y="1264732"/>
                              <a:pt x="233741" y="1276391"/>
                              <a:pt x="240588" y="1284386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5" name="Google Shape;465;p13"/>
                      <p:cNvSpPr/>
                      <p:nvPr/>
                    </p:nvSpPr>
                    <p:spPr>
                      <a:xfrm>
                        <a:off x="3551147" y="3123241"/>
                        <a:ext cx="214130" cy="355825"/>
                      </a:xfrm>
                      <a:custGeom>
                        <a:rect b="b" l="l" r="r" t="t"/>
                        <a:pathLst>
                          <a:path extrusionOk="0" h="355825" w="214130">
                            <a:moveTo>
                              <a:pt x="180460" y="192533"/>
                            </a:moveTo>
                            <a:lnTo>
                              <a:pt x="161821" y="215638"/>
                            </a:lnTo>
                            <a:lnTo>
                              <a:pt x="161821" y="215638"/>
                            </a:lnTo>
                            <a:close/>
                            <a:moveTo>
                              <a:pt x="177969" y="0"/>
                            </a:moveTo>
                            <a:cubicBezTo>
                              <a:pt x="177933" y="2341"/>
                              <a:pt x="177810" y="4694"/>
                              <a:pt x="177551" y="7045"/>
                            </a:cubicBezTo>
                            <a:lnTo>
                              <a:pt x="177551" y="7045"/>
                            </a:lnTo>
                            <a:lnTo>
                              <a:pt x="175783" y="45130"/>
                            </a:lnTo>
                            <a:lnTo>
                              <a:pt x="175737" y="45160"/>
                            </a:lnTo>
                            <a:lnTo>
                              <a:pt x="175783" y="45129"/>
                            </a:lnTo>
                            <a:cubicBezTo>
                              <a:pt x="176013" y="87793"/>
                              <a:pt x="183759" y="130392"/>
                              <a:pt x="198203" y="170537"/>
                            </a:cubicBezTo>
                            <a:lnTo>
                              <a:pt x="198203" y="170537"/>
                            </a:lnTo>
                            <a:lnTo>
                              <a:pt x="213946" y="207775"/>
                            </a:lnTo>
                            <a:lnTo>
                              <a:pt x="214130" y="208172"/>
                            </a:lnTo>
                            <a:cubicBezTo>
                              <a:pt x="178566" y="247810"/>
                              <a:pt x="161516" y="303005"/>
                              <a:pt x="167908" y="355825"/>
                            </a:cubicBezTo>
                            <a:cubicBezTo>
                              <a:pt x="157561" y="351222"/>
                              <a:pt x="147424" y="346125"/>
                              <a:pt x="137626" y="340455"/>
                            </a:cubicBezTo>
                            <a:lnTo>
                              <a:pt x="137623" y="340453"/>
                            </a:lnTo>
                            <a:lnTo>
                              <a:pt x="131592" y="337230"/>
                            </a:lnTo>
                            <a:cubicBezTo>
                              <a:pt x="118403" y="329088"/>
                              <a:pt x="105542" y="320439"/>
                              <a:pt x="93136" y="311157"/>
                            </a:cubicBezTo>
                            <a:cubicBezTo>
                              <a:pt x="68402" y="291992"/>
                              <a:pt x="46067" y="269829"/>
                              <a:pt x="26641" y="245298"/>
                            </a:cubicBezTo>
                            <a:lnTo>
                              <a:pt x="26684" y="245185"/>
                            </a:lnTo>
                            <a:cubicBezTo>
                              <a:pt x="30442" y="236047"/>
                              <a:pt x="32513" y="226326"/>
                              <a:pt x="36167" y="217153"/>
                            </a:cubicBezTo>
                            <a:cubicBezTo>
                              <a:pt x="47340" y="186395"/>
                              <a:pt x="63008" y="157298"/>
                              <a:pt x="82440" y="130992"/>
                            </a:cubicBezTo>
                            <a:lnTo>
                              <a:pt x="151299" y="61587"/>
                            </a:lnTo>
                            <a:lnTo>
                              <a:pt x="151299" y="61587"/>
                            </a:lnTo>
                            <a:cubicBezTo>
                              <a:pt x="98838" y="100762"/>
                              <a:pt x="58512" y="155638"/>
                              <a:pt x="36167" y="217153"/>
                            </a:cubicBezTo>
                            <a:cubicBezTo>
                              <a:pt x="32512" y="226327"/>
                              <a:pt x="30442" y="236047"/>
                              <a:pt x="26683" y="245185"/>
                            </a:cubicBezTo>
                            <a:cubicBezTo>
                              <a:pt x="16951" y="232956"/>
                              <a:pt x="8320" y="219921"/>
                              <a:pt x="0" y="206714"/>
                            </a:cubicBezTo>
                            <a:cubicBezTo>
                              <a:pt x="1873" y="206277"/>
                              <a:pt x="1047" y="206299"/>
                              <a:pt x="105" y="206414"/>
                            </a:cubicBezTo>
                            <a:cubicBezTo>
                              <a:pt x="28262" y="125627"/>
                              <a:pt x="85503" y="55451"/>
                              <a:pt x="158601" y="11068"/>
                            </a:cubicBezTo>
                            <a:cubicBezTo>
                              <a:pt x="162044" y="9113"/>
                              <a:pt x="165419" y="7066"/>
                              <a:pt x="168854" y="5103"/>
                            </a:cubicBezTo>
                            <a:lnTo>
                              <a:pt x="168855" y="5103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6" name="Google Shape;466;p13"/>
                      <p:cNvSpPr/>
                      <p:nvPr/>
                    </p:nvSpPr>
                    <p:spPr>
                      <a:xfrm>
                        <a:off x="3709750" y="3079055"/>
                        <a:ext cx="298927" cy="250893"/>
                      </a:xfrm>
                      <a:custGeom>
                        <a:rect b="b" l="l" r="r" t="t"/>
                        <a:pathLst>
                          <a:path extrusionOk="0" h="904120" w="1077213">
                            <a:moveTo>
                              <a:pt x="763811" y="679833"/>
                            </a:moveTo>
                            <a:cubicBezTo>
                              <a:pt x="770024" y="680805"/>
                              <a:pt x="776260" y="681749"/>
                              <a:pt x="782501" y="682748"/>
                            </a:cubicBezTo>
                            <a:cubicBezTo>
                              <a:pt x="774214" y="694462"/>
                              <a:pt x="762725" y="681025"/>
                              <a:pt x="752413" y="680242"/>
                            </a:cubicBezTo>
                            <a:cubicBezTo>
                              <a:pt x="603059" y="669194"/>
                              <a:pt x="450063" y="709582"/>
                              <a:pt x="326587" y="794503"/>
                            </a:cubicBezTo>
                            <a:cubicBezTo>
                              <a:pt x="278742" y="824492"/>
                              <a:pt x="238586" y="864668"/>
                              <a:pt x="198595" y="904121"/>
                            </a:cubicBezTo>
                            <a:cubicBezTo>
                              <a:pt x="177423" y="860608"/>
                              <a:pt x="158454" y="815997"/>
                              <a:pt x="142102" y="770498"/>
                            </a:cubicBezTo>
                            <a:cubicBezTo>
                              <a:pt x="90271" y="626444"/>
                              <a:pt x="62477" y="473585"/>
                              <a:pt x="61651" y="320494"/>
                            </a:cubicBezTo>
                            <a:cubicBezTo>
                              <a:pt x="61336" y="274888"/>
                              <a:pt x="62816" y="229172"/>
                              <a:pt x="67998" y="183830"/>
                            </a:cubicBezTo>
                            <a:cubicBezTo>
                              <a:pt x="68926" y="175394"/>
                              <a:pt x="69367" y="166954"/>
                              <a:pt x="69497" y="158554"/>
                            </a:cubicBezTo>
                            <a:cubicBezTo>
                              <a:pt x="58397" y="164259"/>
                              <a:pt x="47546" y="170464"/>
                              <a:pt x="36788" y="176866"/>
                            </a:cubicBezTo>
                            <a:cubicBezTo>
                              <a:pt x="24465" y="183909"/>
                              <a:pt x="12355" y="191255"/>
                              <a:pt x="0" y="198270"/>
                            </a:cubicBezTo>
                            <a:cubicBezTo>
                              <a:pt x="10427" y="180922"/>
                              <a:pt x="29525" y="172856"/>
                              <a:pt x="46550" y="163657"/>
                            </a:cubicBezTo>
                            <a:cubicBezTo>
                              <a:pt x="55667" y="158216"/>
                              <a:pt x="66388" y="157354"/>
                              <a:pt x="76504" y="155068"/>
                            </a:cubicBezTo>
                            <a:cubicBezTo>
                              <a:pt x="143971" y="119011"/>
                              <a:pt x="214542" y="88410"/>
                              <a:pt x="287709" y="65969"/>
                            </a:cubicBezTo>
                            <a:cubicBezTo>
                              <a:pt x="348979" y="44186"/>
                              <a:pt x="412806" y="30964"/>
                              <a:pt x="476657" y="19454"/>
                            </a:cubicBezTo>
                            <a:cubicBezTo>
                              <a:pt x="573330" y="1592"/>
                              <a:pt x="672084" y="-1978"/>
                              <a:pt x="770107" y="881"/>
                            </a:cubicBezTo>
                            <a:cubicBezTo>
                              <a:pt x="873811" y="8219"/>
                              <a:pt x="977440" y="23240"/>
                              <a:pt x="1077214" y="53196"/>
                            </a:cubicBezTo>
                            <a:cubicBezTo>
                              <a:pt x="1044800" y="90390"/>
                              <a:pt x="1013757" y="128891"/>
                              <a:pt x="985372" y="169327"/>
                            </a:cubicBezTo>
                            <a:cubicBezTo>
                              <a:pt x="903501" y="285059"/>
                              <a:pt x="839950" y="413630"/>
                              <a:pt x="797657" y="548937"/>
                            </a:cubicBezTo>
                            <a:cubicBezTo>
                              <a:pt x="784118" y="591950"/>
                              <a:pt x="773187" y="635699"/>
                              <a:pt x="763811" y="679833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7" name="Google Shape;467;p13"/>
                      <p:cNvSpPr/>
                      <p:nvPr/>
                    </p:nvSpPr>
                    <p:spPr>
                      <a:xfrm>
                        <a:off x="3922609" y="3093880"/>
                        <a:ext cx="255286" cy="266196"/>
                      </a:xfrm>
                      <a:custGeom>
                        <a:rect b="b" l="l" r="r" t="t"/>
                        <a:pathLst>
                          <a:path extrusionOk="0" h="266196" w="255286">
                            <a:moveTo>
                              <a:pt x="87338" y="0"/>
                            </a:moveTo>
                            <a:cubicBezTo>
                              <a:pt x="141369" y="15575"/>
                              <a:pt x="192032" y="43110"/>
                              <a:pt x="234007" y="80565"/>
                            </a:cubicBezTo>
                            <a:cubicBezTo>
                              <a:pt x="234997" y="83432"/>
                              <a:pt x="237627" y="85118"/>
                              <a:pt x="239725" y="87138"/>
                            </a:cubicBezTo>
                            <a:cubicBezTo>
                              <a:pt x="244882" y="91708"/>
                              <a:pt x="249706" y="96658"/>
                              <a:pt x="255286" y="100731"/>
                            </a:cubicBezTo>
                            <a:lnTo>
                              <a:pt x="228373" y="126870"/>
                            </a:lnTo>
                            <a:lnTo>
                              <a:pt x="228373" y="126870"/>
                            </a:lnTo>
                            <a:cubicBezTo>
                              <a:pt x="214899" y="141202"/>
                              <a:pt x="202598" y="156623"/>
                              <a:pt x="191572" y="172908"/>
                            </a:cubicBezTo>
                            <a:lnTo>
                              <a:pt x="162417" y="224135"/>
                            </a:lnTo>
                            <a:lnTo>
                              <a:pt x="145532" y="266196"/>
                            </a:lnTo>
                            <a:cubicBezTo>
                              <a:pt x="137758" y="253288"/>
                              <a:pt x="128613" y="241200"/>
                              <a:pt x="117959" y="230518"/>
                            </a:cubicBezTo>
                            <a:cubicBezTo>
                              <a:pt x="88155" y="200001"/>
                              <a:pt x="47586" y="180262"/>
                              <a:pt x="5208" y="175444"/>
                            </a:cubicBezTo>
                            <a:cubicBezTo>
                              <a:pt x="3469" y="175165"/>
                              <a:pt x="1731" y="174902"/>
                              <a:pt x="0" y="174631"/>
                            </a:cubicBezTo>
                            <a:cubicBezTo>
                              <a:pt x="2613" y="162332"/>
                              <a:pt x="5659" y="150140"/>
                              <a:pt x="9432" y="138153"/>
                            </a:cubicBezTo>
                            <a:lnTo>
                              <a:pt x="9432" y="138153"/>
                            </a:lnTo>
                            <a:lnTo>
                              <a:pt x="31452" y="83213"/>
                            </a:lnTo>
                            <a:lnTo>
                              <a:pt x="61745" y="32364"/>
                            </a:lnTo>
                            <a:lnTo>
                              <a:pt x="61744" y="32364"/>
                            </a:lnTo>
                            <a:cubicBezTo>
                              <a:pt x="69654" y="21095"/>
                              <a:pt x="78306" y="10366"/>
                              <a:pt x="873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8" name="Google Shape;468;p13"/>
                      <p:cNvSpPr/>
                      <p:nvPr/>
                    </p:nvSpPr>
                    <p:spPr>
                      <a:xfrm>
                        <a:off x="4068141" y="3173584"/>
                        <a:ext cx="190421" cy="261501"/>
                      </a:xfrm>
                      <a:custGeom>
                        <a:rect b="b" l="l" r="r" t="t"/>
                        <a:pathLst>
                          <a:path extrusionOk="0" h="942345" w="686201">
                            <a:moveTo>
                              <a:pt x="393837" y="75450"/>
                            </a:moveTo>
                            <a:cubicBezTo>
                              <a:pt x="373987" y="54604"/>
                              <a:pt x="351958" y="36025"/>
                              <a:pt x="330825" y="16525"/>
                            </a:cubicBezTo>
                            <a:cubicBezTo>
                              <a:pt x="326064" y="11690"/>
                              <a:pt x="319639" y="7299"/>
                              <a:pt x="318820" y="0"/>
                            </a:cubicBezTo>
                            <a:cubicBezTo>
                              <a:pt x="335259" y="7358"/>
                              <a:pt x="346268" y="22101"/>
                              <a:pt x="359256" y="33952"/>
                            </a:cubicBezTo>
                            <a:cubicBezTo>
                              <a:pt x="369769" y="44150"/>
                              <a:pt x="381180" y="53306"/>
                              <a:pt x="391937" y="63233"/>
                            </a:cubicBezTo>
                            <a:cubicBezTo>
                              <a:pt x="400089" y="69800"/>
                              <a:pt x="399346" y="81678"/>
                              <a:pt x="406365" y="89067"/>
                            </a:cubicBezTo>
                            <a:cubicBezTo>
                              <a:pt x="512957" y="201412"/>
                              <a:pt x="599038" y="332883"/>
                              <a:pt x="660371" y="475016"/>
                            </a:cubicBezTo>
                            <a:cubicBezTo>
                              <a:pt x="675531" y="509983"/>
                              <a:pt x="681940" y="547830"/>
                              <a:pt x="686202" y="585460"/>
                            </a:cubicBezTo>
                            <a:cubicBezTo>
                              <a:pt x="685729" y="622052"/>
                              <a:pt x="684927" y="659426"/>
                              <a:pt x="673197" y="694476"/>
                            </a:cubicBezTo>
                            <a:cubicBezTo>
                              <a:pt x="650499" y="780073"/>
                              <a:pt x="591464" y="855110"/>
                              <a:pt x="514094" y="898067"/>
                            </a:cubicBezTo>
                            <a:cubicBezTo>
                              <a:pt x="454139" y="934211"/>
                              <a:pt x="382427" y="946077"/>
                              <a:pt x="313241" y="941360"/>
                            </a:cubicBezTo>
                            <a:cubicBezTo>
                              <a:pt x="276134" y="938401"/>
                              <a:pt x="240447" y="926471"/>
                              <a:pt x="206204" y="912421"/>
                            </a:cubicBezTo>
                            <a:cubicBezTo>
                              <a:pt x="129232" y="879083"/>
                              <a:pt x="68863" y="813725"/>
                              <a:pt x="34987" y="737650"/>
                            </a:cubicBezTo>
                            <a:cubicBezTo>
                              <a:pt x="24941" y="714015"/>
                              <a:pt x="11021" y="692355"/>
                              <a:pt x="0" y="669196"/>
                            </a:cubicBezTo>
                            <a:cubicBezTo>
                              <a:pt x="17698" y="617912"/>
                              <a:pt x="37395" y="567314"/>
                              <a:pt x="60593" y="518265"/>
                            </a:cubicBezTo>
                            <a:cubicBezTo>
                              <a:pt x="120702" y="390591"/>
                              <a:pt x="200562" y="272097"/>
                              <a:pt x="297267" y="169247"/>
                            </a:cubicBezTo>
                            <a:cubicBezTo>
                              <a:pt x="327614" y="136172"/>
                              <a:pt x="359988" y="104947"/>
                              <a:pt x="393837" y="75450"/>
                            </a:cubicBezTo>
                            <a:close/>
                          </a:path>
                        </a:pathLst>
                      </a:custGeom>
                      <a:solidFill>
                        <a:srgbClr val="F3F3F3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9" name="Google Shape;469;p13"/>
                      <p:cNvSpPr/>
                      <p:nvPr/>
                    </p:nvSpPr>
                    <p:spPr>
                      <a:xfrm>
                        <a:off x="4030585" y="4670037"/>
                        <a:ext cx="228632" cy="162721"/>
                      </a:xfrm>
                      <a:custGeom>
                        <a:rect b="b" l="l" r="r" t="t"/>
                        <a:pathLst>
                          <a:path extrusionOk="0" h="586383" w="823900">
                            <a:moveTo>
                              <a:pt x="378595" y="568549"/>
                            </a:moveTo>
                            <a:cubicBezTo>
                              <a:pt x="390418" y="574844"/>
                              <a:pt x="403662" y="577323"/>
                              <a:pt x="416780" y="579526"/>
                            </a:cubicBezTo>
                            <a:cubicBezTo>
                              <a:pt x="455300" y="587238"/>
                              <a:pt x="495346" y="589009"/>
                              <a:pt x="534078" y="581926"/>
                            </a:cubicBezTo>
                            <a:cubicBezTo>
                              <a:pt x="544662" y="579881"/>
                              <a:pt x="558555" y="580274"/>
                              <a:pt x="563623" y="568746"/>
                            </a:cubicBezTo>
                            <a:cubicBezTo>
                              <a:pt x="587836" y="567644"/>
                              <a:pt x="642720" y="541085"/>
                              <a:pt x="646124" y="539354"/>
                            </a:cubicBezTo>
                            <a:lnTo>
                              <a:pt x="646151" y="539354"/>
                            </a:lnTo>
                            <a:lnTo>
                              <a:pt x="646293" y="539315"/>
                            </a:lnTo>
                            <a:cubicBezTo>
                              <a:pt x="682400" y="524796"/>
                              <a:pt x="712968" y="499103"/>
                              <a:pt x="739795" y="471364"/>
                            </a:cubicBezTo>
                            <a:cubicBezTo>
                              <a:pt x="749592" y="457711"/>
                              <a:pt x="763961" y="446104"/>
                              <a:pt x="768135" y="429304"/>
                            </a:cubicBezTo>
                            <a:cubicBezTo>
                              <a:pt x="777236" y="417303"/>
                              <a:pt x="784649" y="403965"/>
                              <a:pt x="789335" y="389761"/>
                            </a:cubicBezTo>
                            <a:cubicBezTo>
                              <a:pt x="803712" y="360723"/>
                              <a:pt x="813006" y="329207"/>
                              <a:pt x="818026" y="297298"/>
                            </a:cubicBezTo>
                            <a:cubicBezTo>
                              <a:pt x="822996" y="273533"/>
                              <a:pt x="820080" y="249138"/>
                              <a:pt x="823416" y="225256"/>
                            </a:cubicBezTo>
                            <a:cubicBezTo>
                              <a:pt x="824801" y="218134"/>
                              <a:pt x="823200" y="211130"/>
                              <a:pt x="818774" y="205543"/>
                            </a:cubicBezTo>
                            <a:cubicBezTo>
                              <a:pt x="819356" y="211366"/>
                              <a:pt x="819824" y="217229"/>
                              <a:pt x="820328" y="223249"/>
                            </a:cubicBezTo>
                            <a:cubicBezTo>
                              <a:pt x="786309" y="225373"/>
                              <a:pt x="752161" y="225885"/>
                              <a:pt x="718099" y="225137"/>
                            </a:cubicBezTo>
                            <a:cubicBezTo>
                              <a:pt x="708585" y="224980"/>
                              <a:pt x="699048" y="224311"/>
                              <a:pt x="689573" y="223800"/>
                            </a:cubicBezTo>
                            <a:cubicBezTo>
                              <a:pt x="688889" y="223760"/>
                              <a:pt x="687543" y="223682"/>
                              <a:pt x="686855" y="223642"/>
                            </a:cubicBezTo>
                            <a:cubicBezTo>
                              <a:pt x="660544" y="222619"/>
                              <a:pt x="634249" y="220652"/>
                              <a:pt x="608041" y="218134"/>
                            </a:cubicBezTo>
                            <a:cubicBezTo>
                              <a:pt x="557284" y="212546"/>
                              <a:pt x="506701" y="204481"/>
                              <a:pt x="456862" y="193385"/>
                            </a:cubicBezTo>
                            <a:cubicBezTo>
                              <a:pt x="456633" y="193346"/>
                              <a:pt x="456401" y="193307"/>
                              <a:pt x="456173" y="193267"/>
                            </a:cubicBezTo>
                            <a:cubicBezTo>
                              <a:pt x="413491" y="183864"/>
                              <a:pt x="371339" y="172256"/>
                              <a:pt x="329959" y="158171"/>
                            </a:cubicBezTo>
                            <a:cubicBezTo>
                              <a:pt x="331490" y="159194"/>
                              <a:pt x="333024" y="160295"/>
                              <a:pt x="334594" y="161515"/>
                            </a:cubicBezTo>
                            <a:cubicBezTo>
                              <a:pt x="290263" y="144164"/>
                              <a:pt x="244937" y="129291"/>
                              <a:pt x="201550" y="109460"/>
                            </a:cubicBezTo>
                            <a:cubicBezTo>
                              <a:pt x="200767" y="109106"/>
                              <a:pt x="199189" y="108398"/>
                              <a:pt x="198374" y="108044"/>
                            </a:cubicBezTo>
                            <a:cubicBezTo>
                              <a:pt x="135433" y="79400"/>
                              <a:pt x="73546" y="47609"/>
                              <a:pt x="16242" y="8735"/>
                            </a:cubicBezTo>
                            <a:lnTo>
                              <a:pt x="14361" y="10702"/>
                            </a:lnTo>
                            <a:cubicBezTo>
                              <a:pt x="9596" y="7003"/>
                              <a:pt x="4780" y="3423"/>
                              <a:pt x="0" y="0"/>
                            </a:cubicBezTo>
                            <a:cubicBezTo>
                              <a:pt x="35411" y="69642"/>
                              <a:pt x="63418" y="142786"/>
                              <a:pt x="96594" y="213491"/>
                            </a:cubicBezTo>
                            <a:cubicBezTo>
                              <a:pt x="122342" y="273376"/>
                              <a:pt x="149538" y="332513"/>
                              <a:pt x="175983" y="392082"/>
                            </a:cubicBezTo>
                            <a:cubicBezTo>
                              <a:pt x="214829" y="475653"/>
                              <a:pt x="290369" y="542030"/>
                              <a:pt x="378595" y="568549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70" name="Google Shape;470;p13"/>
                      <p:cNvSpPr/>
                      <p:nvPr/>
                    </p:nvSpPr>
                    <p:spPr>
                      <a:xfrm>
                        <a:off x="3895710" y="4363830"/>
                        <a:ext cx="363630" cy="372213"/>
                      </a:xfrm>
                      <a:custGeom>
                        <a:rect b="b" l="l" r="r" t="t"/>
                        <a:pathLst>
                          <a:path extrusionOk="0" h="372213" w="363630">
                            <a:moveTo>
                              <a:pt x="329811" y="368706"/>
                            </a:moveTo>
                            <a:lnTo>
                              <a:pt x="330181" y="369553"/>
                            </a:lnTo>
                            <a:lnTo>
                              <a:pt x="330183" y="369553"/>
                            </a:lnTo>
                            <a:lnTo>
                              <a:pt x="329812" y="368706"/>
                            </a:lnTo>
                            <a:close/>
                            <a:moveTo>
                              <a:pt x="264793" y="360525"/>
                            </a:moveTo>
                            <a:lnTo>
                              <a:pt x="287943" y="365338"/>
                            </a:lnTo>
                            <a:lnTo>
                              <a:pt x="301855" y="366974"/>
                            </a:lnTo>
                            <a:lnTo>
                              <a:pt x="287941" y="365338"/>
                            </a:lnTo>
                            <a:lnTo>
                              <a:pt x="271633" y="361947"/>
                            </a:lnTo>
                            <a:lnTo>
                              <a:pt x="264793" y="360525"/>
                            </a:lnTo>
                            <a:close/>
                            <a:moveTo>
                              <a:pt x="242160" y="355818"/>
                            </a:moveTo>
                            <a:lnTo>
                              <a:pt x="242161" y="355819"/>
                            </a:lnTo>
                            <a:lnTo>
                              <a:pt x="260245" y="359579"/>
                            </a:lnTo>
                            <a:lnTo>
                              <a:pt x="260244" y="359579"/>
                            </a:lnTo>
                            <a:lnTo>
                              <a:pt x="258632" y="359244"/>
                            </a:lnTo>
                            <a:close/>
                            <a:moveTo>
                              <a:pt x="184231" y="336680"/>
                            </a:moveTo>
                            <a:cubicBezTo>
                              <a:pt x="184878" y="336987"/>
                              <a:pt x="185527" y="337283"/>
                              <a:pt x="186175" y="337580"/>
                            </a:cubicBezTo>
                            <a:cubicBezTo>
                              <a:pt x="185550" y="337338"/>
                              <a:pt x="184926" y="337086"/>
                              <a:pt x="184299" y="336834"/>
                            </a:cubicBezTo>
                            <a:close/>
                            <a:moveTo>
                              <a:pt x="0" y="0"/>
                            </a:moveTo>
                            <a:cubicBezTo>
                              <a:pt x="17182" y="10756"/>
                              <a:pt x="34796" y="20866"/>
                              <a:pt x="53364" y="29024"/>
                            </a:cubicBezTo>
                            <a:lnTo>
                              <a:pt x="54225" y="29419"/>
                            </a:lnTo>
                            <a:lnTo>
                              <a:pt x="78394" y="37487"/>
                            </a:lnTo>
                            <a:lnTo>
                              <a:pt x="176518" y="60334"/>
                            </a:lnTo>
                            <a:lnTo>
                              <a:pt x="190010" y="61733"/>
                            </a:lnTo>
                            <a:cubicBezTo>
                              <a:pt x="190536" y="61766"/>
                              <a:pt x="191580" y="61799"/>
                              <a:pt x="192098" y="61821"/>
                            </a:cubicBezTo>
                            <a:cubicBezTo>
                              <a:pt x="205885" y="62336"/>
                              <a:pt x="219701" y="62270"/>
                              <a:pt x="233475" y="61284"/>
                            </a:cubicBezTo>
                            <a:cubicBezTo>
                              <a:pt x="274046" y="152303"/>
                              <a:pt x="314229" y="243510"/>
                              <a:pt x="354684" y="334607"/>
                            </a:cubicBezTo>
                            <a:cubicBezTo>
                              <a:pt x="358849" y="343741"/>
                              <a:pt x="361871" y="353478"/>
                              <a:pt x="363052" y="363488"/>
                            </a:cubicBezTo>
                            <a:cubicBezTo>
                              <a:pt x="363215" y="365112"/>
                              <a:pt x="363345" y="366745"/>
                              <a:pt x="363486" y="368423"/>
                            </a:cubicBezTo>
                            <a:lnTo>
                              <a:pt x="363352" y="368425"/>
                            </a:lnTo>
                            <a:lnTo>
                              <a:pt x="363630" y="371603"/>
                            </a:lnTo>
                            <a:cubicBezTo>
                              <a:pt x="354150" y="372185"/>
                              <a:pt x="344633" y="372327"/>
                              <a:pt x="335141" y="372130"/>
                            </a:cubicBezTo>
                            <a:cubicBezTo>
                              <a:pt x="332490" y="372075"/>
                              <a:pt x="329832" y="371889"/>
                              <a:pt x="327192" y="371746"/>
                            </a:cubicBezTo>
                            <a:cubicBezTo>
                              <a:pt x="327001" y="371746"/>
                              <a:pt x="326626" y="371724"/>
                              <a:pt x="326435" y="371713"/>
                            </a:cubicBezTo>
                            <a:cubicBezTo>
                              <a:pt x="319103" y="371428"/>
                              <a:pt x="311774" y="370869"/>
                              <a:pt x="304470" y="370167"/>
                            </a:cubicBezTo>
                            <a:cubicBezTo>
                              <a:pt x="290260" y="368599"/>
                              <a:pt x="276100" y="366340"/>
                              <a:pt x="262147" y="363237"/>
                            </a:cubicBezTo>
                            <a:cubicBezTo>
                              <a:pt x="250252" y="360617"/>
                              <a:pt x="238506" y="357382"/>
                              <a:pt x="226973" y="353468"/>
                            </a:cubicBezTo>
                            <a:cubicBezTo>
                              <a:pt x="227400" y="353742"/>
                              <a:pt x="227828" y="354060"/>
                              <a:pt x="228265" y="354399"/>
                            </a:cubicBezTo>
                            <a:cubicBezTo>
                              <a:pt x="215912" y="349564"/>
                              <a:pt x="203279" y="345408"/>
                              <a:pt x="191189" y="339882"/>
                            </a:cubicBezTo>
                            <a:cubicBezTo>
                              <a:pt x="190970" y="339794"/>
                              <a:pt x="190531" y="339586"/>
                              <a:pt x="190304" y="339487"/>
                            </a:cubicBezTo>
                            <a:cubicBezTo>
                              <a:pt x="188924" y="338862"/>
                              <a:pt x="187550" y="338215"/>
                              <a:pt x="186175" y="337579"/>
                            </a:cubicBezTo>
                            <a:lnTo>
                              <a:pt x="232238" y="352586"/>
                            </a:lnTo>
                            <a:lnTo>
                              <a:pt x="186174" y="337579"/>
                            </a:lnTo>
                            <a:cubicBezTo>
                              <a:pt x="185526" y="337283"/>
                              <a:pt x="184877" y="336987"/>
                              <a:pt x="184230" y="336680"/>
                            </a:cubicBezTo>
                            <a:lnTo>
                              <a:pt x="139547" y="311822"/>
                            </a:lnTo>
                            <a:cubicBezTo>
                              <a:pt x="137787" y="310397"/>
                              <a:pt x="135490" y="309399"/>
                              <a:pt x="134749" y="307107"/>
                            </a:cubicBezTo>
                            <a:cubicBezTo>
                              <a:pt x="89904" y="205791"/>
                              <a:pt x="44887" y="104540"/>
                              <a:pt x="144" y="3180"/>
                            </a:cubicBezTo>
                            <a:lnTo>
                              <a:pt x="1813" y="4095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71" name="Google Shape;471;p13"/>
                      <p:cNvSpPr/>
                      <p:nvPr/>
                    </p:nvSpPr>
                    <p:spPr>
                      <a:xfrm>
                        <a:off x="3595950" y="3687886"/>
                        <a:ext cx="386761" cy="410542"/>
                      </a:xfrm>
                      <a:custGeom>
                        <a:rect b="b" l="l" r="r" t="t"/>
                        <a:pathLst>
                          <a:path extrusionOk="0" h="410542" w="386761">
                            <a:moveTo>
                              <a:pt x="205730" y="373601"/>
                            </a:moveTo>
                            <a:lnTo>
                              <a:pt x="207569" y="377824"/>
                            </a:lnTo>
                            <a:lnTo>
                              <a:pt x="207570" y="377824"/>
                            </a:lnTo>
                            <a:lnTo>
                              <a:pt x="207570" y="377824"/>
                            </a:lnTo>
                            <a:lnTo>
                              <a:pt x="205731" y="373601"/>
                            </a:lnTo>
                            <a:close/>
                            <a:moveTo>
                              <a:pt x="14223" y="24681"/>
                            </a:moveTo>
                            <a:lnTo>
                              <a:pt x="15059" y="27195"/>
                            </a:lnTo>
                            <a:lnTo>
                              <a:pt x="15059" y="27195"/>
                            </a:lnTo>
                            <a:close/>
                            <a:moveTo>
                              <a:pt x="8124" y="4537"/>
                            </a:moveTo>
                            <a:cubicBezTo>
                              <a:pt x="18454" y="12458"/>
                              <a:pt x="27825" y="21664"/>
                              <a:pt x="38994" y="28434"/>
                            </a:cubicBezTo>
                            <a:cubicBezTo>
                              <a:pt x="45062" y="33105"/>
                              <a:pt x="51416" y="37397"/>
                              <a:pt x="58259" y="40871"/>
                            </a:cubicBezTo>
                            <a:cubicBezTo>
                              <a:pt x="58720" y="41933"/>
                              <a:pt x="59190" y="43001"/>
                              <a:pt x="59678" y="44100"/>
                            </a:cubicBezTo>
                            <a:cubicBezTo>
                              <a:pt x="46646" y="36254"/>
                              <a:pt x="33851" y="27833"/>
                              <a:pt x="22383" y="17824"/>
                            </a:cubicBezTo>
                            <a:cubicBezTo>
                              <a:pt x="17744" y="13270"/>
                              <a:pt x="12284" y="9582"/>
                              <a:pt x="8124" y="4537"/>
                            </a:cubicBezTo>
                            <a:close/>
                            <a:moveTo>
                              <a:pt x="0" y="0"/>
                            </a:moveTo>
                            <a:cubicBezTo>
                              <a:pt x="7619" y="5324"/>
                              <a:pt x="14282" y="11862"/>
                              <a:pt x="21419" y="17796"/>
                            </a:cubicBezTo>
                            <a:cubicBezTo>
                              <a:pt x="21625" y="17954"/>
                              <a:pt x="22039" y="18301"/>
                              <a:pt x="22254" y="18467"/>
                            </a:cubicBezTo>
                            <a:cubicBezTo>
                              <a:pt x="22286" y="18313"/>
                              <a:pt x="22351" y="17992"/>
                              <a:pt x="22383" y="17825"/>
                            </a:cubicBezTo>
                            <a:cubicBezTo>
                              <a:pt x="33851" y="27833"/>
                              <a:pt x="46647" y="36254"/>
                              <a:pt x="59678" y="44101"/>
                            </a:cubicBezTo>
                            <a:cubicBezTo>
                              <a:pt x="63122" y="46330"/>
                              <a:pt x="66610" y="48493"/>
                              <a:pt x="70231" y="50444"/>
                            </a:cubicBezTo>
                            <a:cubicBezTo>
                              <a:pt x="81565" y="56466"/>
                              <a:pt x="92893" y="62544"/>
                              <a:pt x="104743" y="67515"/>
                            </a:cubicBezTo>
                            <a:cubicBezTo>
                              <a:pt x="120386" y="74351"/>
                              <a:pt x="136511" y="80074"/>
                              <a:pt x="152931" y="84758"/>
                            </a:cubicBezTo>
                            <a:cubicBezTo>
                              <a:pt x="156212" y="85699"/>
                              <a:pt x="159499" y="86598"/>
                              <a:pt x="162808" y="87457"/>
                            </a:cubicBezTo>
                            <a:cubicBezTo>
                              <a:pt x="175214" y="90653"/>
                              <a:pt x="187795" y="93173"/>
                              <a:pt x="200467" y="95045"/>
                            </a:cubicBezTo>
                            <a:cubicBezTo>
                              <a:pt x="202942" y="95417"/>
                              <a:pt x="205426" y="95797"/>
                              <a:pt x="207907" y="96113"/>
                            </a:cubicBezTo>
                            <a:cubicBezTo>
                              <a:pt x="221953" y="97778"/>
                              <a:pt x="236073" y="98781"/>
                              <a:pt x="250223" y="99065"/>
                            </a:cubicBezTo>
                            <a:lnTo>
                              <a:pt x="250621" y="99079"/>
                            </a:lnTo>
                            <a:cubicBezTo>
                              <a:pt x="295815" y="201599"/>
                              <a:pt x="341571" y="303888"/>
                              <a:pt x="386617" y="406471"/>
                            </a:cubicBezTo>
                            <a:lnTo>
                              <a:pt x="385364" y="406492"/>
                            </a:lnTo>
                            <a:lnTo>
                              <a:pt x="386761" y="409649"/>
                            </a:lnTo>
                            <a:cubicBezTo>
                              <a:pt x="375286" y="410241"/>
                              <a:pt x="363778" y="410822"/>
                              <a:pt x="352274" y="410395"/>
                            </a:cubicBezTo>
                            <a:lnTo>
                              <a:pt x="350815" y="407056"/>
                            </a:lnTo>
                            <a:lnTo>
                              <a:pt x="350814" y="407056"/>
                            </a:lnTo>
                            <a:lnTo>
                              <a:pt x="352273" y="410394"/>
                            </a:lnTo>
                            <a:cubicBezTo>
                              <a:pt x="351222" y="410351"/>
                              <a:pt x="350170" y="410318"/>
                              <a:pt x="349119" y="410263"/>
                            </a:cubicBezTo>
                            <a:cubicBezTo>
                              <a:pt x="348131" y="410208"/>
                              <a:pt x="347150" y="410186"/>
                              <a:pt x="346157" y="410208"/>
                            </a:cubicBezTo>
                            <a:lnTo>
                              <a:pt x="340971" y="410008"/>
                            </a:lnTo>
                            <a:lnTo>
                              <a:pt x="340745" y="410000"/>
                            </a:lnTo>
                            <a:lnTo>
                              <a:pt x="322758" y="407975"/>
                            </a:lnTo>
                            <a:lnTo>
                              <a:pt x="297059" y="405082"/>
                            </a:lnTo>
                            <a:lnTo>
                              <a:pt x="286768" y="401996"/>
                            </a:lnTo>
                            <a:lnTo>
                              <a:pt x="210444" y="379109"/>
                            </a:lnTo>
                            <a:lnTo>
                              <a:pt x="209559" y="378708"/>
                            </a:lnTo>
                            <a:lnTo>
                              <a:pt x="209454" y="378661"/>
                            </a:lnTo>
                            <a:lnTo>
                              <a:pt x="209294" y="378590"/>
                            </a:lnTo>
                            <a:lnTo>
                              <a:pt x="207569" y="377824"/>
                            </a:lnTo>
                            <a:lnTo>
                              <a:pt x="207570" y="377825"/>
                            </a:lnTo>
                            <a:cubicBezTo>
                              <a:pt x="191384" y="370711"/>
                              <a:pt x="175812" y="362270"/>
                              <a:pt x="160754" y="353010"/>
                            </a:cubicBezTo>
                            <a:cubicBezTo>
                              <a:pt x="157710" y="350992"/>
                              <a:pt x="154081" y="349400"/>
                              <a:pt x="152258" y="346062"/>
                            </a:cubicBezTo>
                            <a:cubicBezTo>
                              <a:pt x="107609" y="245179"/>
                              <a:pt x="62818" y="144366"/>
                              <a:pt x="18238" y="43456"/>
                            </a:cubicBezTo>
                            <a:lnTo>
                              <a:pt x="18275" y="43033"/>
                            </a:lnTo>
                            <a:lnTo>
                              <a:pt x="17393" y="38233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</p:grpSp>
          </p:grpSp>
          <p:grpSp>
            <p:nvGrpSpPr>
              <p:cNvPr id="472" name="Google Shape;472;p13"/>
              <p:cNvGrpSpPr/>
              <p:nvPr/>
            </p:nvGrpSpPr>
            <p:grpSpPr>
              <a:xfrm>
                <a:off x="5356733" y="304148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473" name="Google Shape;473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4" name="Google Shape;474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5" name="Google Shape;475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6" name="Google Shape;476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7" name="Google Shape;477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8" name="Google Shape;478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9" name="Google Shape;479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0" name="Google Shape;480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1" name="Google Shape;481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2" name="Google Shape;482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3" name="Google Shape;483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4" name="Google Shape;484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5" name="Google Shape;485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6" name="Google Shape;486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7" name="Google Shape;487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8" name="Google Shape;488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9" name="Google Shape;489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0" name="Google Shape;490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1" name="Google Shape;491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2" name="Google Shape;492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3" name="Google Shape;493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4" name="Google Shape;494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5" name="Google Shape;495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6" name="Google Shape;496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7" name="Google Shape;497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8" name="Google Shape;498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9" name="Google Shape;499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0" name="Google Shape;500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" name="Google Shape;501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" name="Google Shape;502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" name="Google Shape;503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" name="Google Shape;504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5" name="Google Shape;505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" name="Google Shape;506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07" name="Google Shape;507;p13"/>
              <p:cNvGrpSpPr/>
              <p:nvPr/>
            </p:nvGrpSpPr>
            <p:grpSpPr>
              <a:xfrm>
                <a:off x="6372257" y="3944352"/>
                <a:ext cx="539117" cy="608920"/>
                <a:chOff x="1247460" y="1404905"/>
                <a:chExt cx="539117" cy="608920"/>
              </a:xfrm>
            </p:grpSpPr>
            <p:sp>
              <p:nvSpPr>
                <p:cNvPr id="508" name="Google Shape;508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9" name="Google Shape;509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D3C0B5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8</a:t>
                  </a:r>
                  <a:endParaRPr b="0" i="0" sz="13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10" name="Google Shape;510;p13"/>
            <p:cNvGrpSpPr/>
            <p:nvPr/>
          </p:nvGrpSpPr>
          <p:grpSpPr>
            <a:xfrm>
              <a:off x="9739480" y="3327633"/>
              <a:ext cx="886861" cy="798388"/>
              <a:chOff x="7482676" y="2994450"/>
              <a:chExt cx="1674586" cy="1544569"/>
            </a:xfrm>
          </p:grpSpPr>
          <p:grpSp>
            <p:nvGrpSpPr>
              <p:cNvPr id="511" name="Google Shape;511;p13"/>
              <p:cNvGrpSpPr/>
              <p:nvPr/>
            </p:nvGrpSpPr>
            <p:grpSpPr>
              <a:xfrm>
                <a:off x="7482676" y="2994450"/>
                <a:ext cx="1411530" cy="1411528"/>
                <a:chOff x="3280641" y="1975818"/>
                <a:chExt cx="1411530" cy="1411528"/>
              </a:xfrm>
            </p:grpSpPr>
            <p:grpSp>
              <p:nvGrpSpPr>
                <p:cNvPr id="512" name="Google Shape;512;p13"/>
                <p:cNvGrpSpPr/>
                <p:nvPr/>
              </p:nvGrpSpPr>
              <p:grpSpPr>
                <a:xfrm>
                  <a:off x="3280641" y="1975818"/>
                  <a:ext cx="1411530" cy="1411528"/>
                  <a:chOff x="5666559" y="4628183"/>
                  <a:chExt cx="1411530" cy="1411528"/>
                </a:xfrm>
              </p:grpSpPr>
              <p:sp>
                <p:nvSpPr>
                  <p:cNvPr id="513" name="Google Shape;513;p13"/>
                  <p:cNvSpPr/>
                  <p:nvPr/>
                </p:nvSpPr>
                <p:spPr>
                  <a:xfrm>
                    <a:off x="5666559" y="4628183"/>
                    <a:ext cx="1411530" cy="1411528"/>
                  </a:xfrm>
                  <a:custGeom>
                    <a:rect b="b" l="l" r="r" t="t"/>
                    <a:pathLst>
                      <a:path extrusionOk="0" h="2038308" w="2038311">
                        <a:moveTo>
                          <a:pt x="-1415" y="73"/>
                        </a:moveTo>
                        <a:lnTo>
                          <a:pt x="2036897" y="73"/>
                        </a:lnTo>
                        <a:lnTo>
                          <a:pt x="2036897" y="2038381"/>
                        </a:lnTo>
                        <a:lnTo>
                          <a:pt x="-1415" y="2038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63500" rotWithShape="0" algn="ctr">
                      <a:srgbClr val="000000">
                        <a:alpha val="4000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14" name="Google Shape;514;p13"/>
                  <p:cNvSpPr/>
                  <p:nvPr/>
                </p:nvSpPr>
                <p:spPr>
                  <a:xfrm>
                    <a:off x="5699479" y="4661102"/>
                    <a:ext cx="1345659" cy="1345657"/>
                  </a:xfrm>
                  <a:custGeom>
                    <a:rect b="b" l="l" r="r" t="t"/>
                    <a:pathLst>
                      <a:path extrusionOk="0" h="1943187" w="1943190">
                        <a:moveTo>
                          <a:pt x="-1415" y="73"/>
                        </a:moveTo>
                        <a:lnTo>
                          <a:pt x="1941776" y="73"/>
                        </a:lnTo>
                        <a:lnTo>
                          <a:pt x="1941776" y="1943260"/>
                        </a:lnTo>
                        <a:lnTo>
                          <a:pt x="-1415" y="1943260"/>
                        </a:lnTo>
                        <a:close/>
                      </a:path>
                    </a:pathLst>
                  </a:custGeom>
                  <a:solidFill>
                    <a:srgbClr val="E9F0F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15" name="Google Shape;515;p13"/>
                  <p:cNvSpPr/>
                  <p:nvPr/>
                </p:nvSpPr>
                <p:spPr>
                  <a:xfrm>
                    <a:off x="5699479" y="5561657"/>
                    <a:ext cx="1345659" cy="444658"/>
                  </a:xfrm>
                  <a:custGeom>
                    <a:rect b="b" l="l" r="r" t="t"/>
                    <a:pathLst>
                      <a:path extrusionOk="0" h="642106" w="1943190">
                        <a:moveTo>
                          <a:pt x="-1415" y="-132"/>
                        </a:moveTo>
                        <a:lnTo>
                          <a:pt x="1941776" y="-132"/>
                        </a:lnTo>
                        <a:lnTo>
                          <a:pt x="1941776" y="641975"/>
                        </a:lnTo>
                        <a:lnTo>
                          <a:pt x="-1415" y="641975"/>
                        </a:ln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16" name="Google Shape;516;p13"/>
                <p:cNvGrpSpPr/>
                <p:nvPr/>
              </p:nvGrpSpPr>
              <p:grpSpPr>
                <a:xfrm>
                  <a:off x="3702151" y="2119470"/>
                  <a:ext cx="523475" cy="1084243"/>
                  <a:chOff x="6493796" y="4905060"/>
                  <a:chExt cx="523475" cy="1084243"/>
                </a:xfrm>
              </p:grpSpPr>
              <p:grpSp>
                <p:nvGrpSpPr>
                  <p:cNvPr id="517" name="Google Shape;517;p13"/>
                  <p:cNvGrpSpPr/>
                  <p:nvPr/>
                </p:nvGrpSpPr>
                <p:grpSpPr>
                  <a:xfrm>
                    <a:off x="6493796" y="4923227"/>
                    <a:ext cx="523475" cy="1066076"/>
                    <a:chOff x="4411651" y="0"/>
                    <a:chExt cx="3368562" cy="6860204"/>
                  </a:xfrm>
                </p:grpSpPr>
                <p:sp>
                  <p:nvSpPr>
                    <p:cNvPr id="518" name="Google Shape;518;p13"/>
                    <p:cNvSpPr/>
                    <p:nvPr/>
                  </p:nvSpPr>
                  <p:spPr>
                    <a:xfrm>
                      <a:off x="5718987" y="0"/>
                      <a:ext cx="752792" cy="1115014"/>
                    </a:xfrm>
                    <a:custGeom>
                      <a:rect b="b" l="l" r="r" t="t"/>
                      <a:pathLst>
                        <a:path extrusionOk="0" h="1115014" w="752792">
                          <a:moveTo>
                            <a:pt x="399521" y="4"/>
                          </a:moveTo>
                          <a:cubicBezTo>
                            <a:pt x="380013" y="-91"/>
                            <a:pt x="359923" y="1661"/>
                            <a:pt x="339335" y="5421"/>
                          </a:cubicBezTo>
                          <a:cubicBezTo>
                            <a:pt x="34770" y="19198"/>
                            <a:pt x="-81451" y="414376"/>
                            <a:pt x="123430" y="617360"/>
                          </a:cubicBezTo>
                          <a:cubicBezTo>
                            <a:pt x="-97989" y="654329"/>
                            <a:pt x="57042" y="965072"/>
                            <a:pt x="4674" y="1115014"/>
                          </a:cubicBezTo>
                          <a:cubicBezTo>
                            <a:pt x="289348" y="1063097"/>
                            <a:pt x="433545" y="1065470"/>
                            <a:pt x="749112" y="1114586"/>
                          </a:cubicBezTo>
                          <a:cubicBezTo>
                            <a:pt x="696054" y="965103"/>
                            <a:pt x="850174" y="655016"/>
                            <a:pt x="629675" y="617358"/>
                          </a:cubicBezTo>
                          <a:cubicBezTo>
                            <a:pt x="854921" y="415659"/>
                            <a:pt x="692150" y="1431"/>
                            <a:pt x="399529" y="8"/>
                          </a:cubicBezTo>
                          <a:close/>
                          <a:moveTo>
                            <a:pt x="366392" y="81917"/>
                          </a:moveTo>
                          <a:cubicBezTo>
                            <a:pt x="522870" y="77662"/>
                            <a:pt x="680627" y="197363"/>
                            <a:pt x="653103" y="367075"/>
                          </a:cubicBezTo>
                          <a:cubicBezTo>
                            <a:pt x="676072" y="626087"/>
                            <a:pt x="277994" y="663293"/>
                            <a:pt x="135588" y="509907"/>
                          </a:cubicBezTo>
                          <a:cubicBezTo>
                            <a:pt x="51982" y="365935"/>
                            <a:pt x="101831" y="136291"/>
                            <a:pt x="280757" y="97485"/>
                          </a:cubicBezTo>
                          <a:cubicBezTo>
                            <a:pt x="308465" y="87727"/>
                            <a:pt x="337414" y="82702"/>
                            <a:pt x="366385" y="81914"/>
                          </a:cubicBezTo>
                          <a:close/>
                        </a:path>
                      </a:pathLst>
                    </a:custGeom>
                    <a:solidFill>
                      <a:srgbClr val="9E9999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9" name="Google Shape;519;p13"/>
                    <p:cNvSpPr/>
                    <p:nvPr/>
                  </p:nvSpPr>
                  <p:spPr>
                    <a:xfrm>
                      <a:off x="4601103" y="1235869"/>
                      <a:ext cx="2988472" cy="5214761"/>
                    </a:xfrm>
                    <a:custGeom>
                      <a:rect b="b" l="l" r="r" t="t"/>
                      <a:pathLst>
                        <a:path extrusionOk="0" h="5214761" w="2988472">
                          <a:moveTo>
                            <a:pt x="1437474" y="254"/>
                          </a:moveTo>
                          <a:cubicBezTo>
                            <a:pt x="1002524" y="-282"/>
                            <a:pt x="608228" y="263476"/>
                            <a:pt x="351362" y="603850"/>
                          </a:cubicBezTo>
                          <a:cubicBezTo>
                            <a:pt x="117249" y="895698"/>
                            <a:pt x="-5334" y="1269597"/>
                            <a:pt x="178" y="1644261"/>
                          </a:cubicBezTo>
                          <a:cubicBezTo>
                            <a:pt x="6070" y="2222231"/>
                            <a:pt x="208764" y="2778893"/>
                            <a:pt x="464896" y="3288880"/>
                          </a:cubicBezTo>
                          <a:cubicBezTo>
                            <a:pt x="778778" y="3911259"/>
                            <a:pt x="1092332" y="4533882"/>
                            <a:pt x="1408373" y="5155082"/>
                          </a:cubicBezTo>
                          <a:cubicBezTo>
                            <a:pt x="1433026" y="5236667"/>
                            <a:pt x="1548857" y="5233513"/>
                            <a:pt x="1571994" y="5152312"/>
                          </a:cubicBezTo>
                          <a:cubicBezTo>
                            <a:pt x="1907720" y="4515597"/>
                            <a:pt x="2231931" y="3872483"/>
                            <a:pt x="2554748" y="3229010"/>
                          </a:cubicBezTo>
                          <a:cubicBezTo>
                            <a:pt x="2751130" y="2834430"/>
                            <a:pt x="2903260" y="2412250"/>
                            <a:pt x="2968667" y="1974440"/>
                          </a:cubicBezTo>
                          <a:cubicBezTo>
                            <a:pt x="3039778" y="1460013"/>
                            <a:pt x="2922515" y="900045"/>
                            <a:pt x="2566370" y="511374"/>
                          </a:cubicBezTo>
                          <a:cubicBezTo>
                            <a:pt x="2302269" y="214529"/>
                            <a:pt x="1926003" y="-9306"/>
                            <a:pt x="1520989" y="813"/>
                          </a:cubicBezTo>
                          <a:cubicBezTo>
                            <a:pt x="1493143" y="-60"/>
                            <a:pt x="1465282" y="-151"/>
                            <a:pt x="1437421" y="170"/>
                          </a:cubicBezTo>
                          <a:close/>
                        </a:path>
                      </a:pathLst>
                    </a:custGeom>
                    <a:solidFill>
                      <a:srgbClr val="C2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20" name="Google Shape;520;p13"/>
                    <p:cNvSpPr/>
                    <p:nvPr/>
                  </p:nvSpPr>
                  <p:spPr>
                    <a:xfrm>
                      <a:off x="4411651" y="1063965"/>
                      <a:ext cx="3368562" cy="5796239"/>
                    </a:xfrm>
                    <a:custGeom>
                      <a:rect b="b" l="l" r="r" t="t"/>
                      <a:pathLst>
                        <a:path extrusionOk="0" h="5796239" w="3368562">
                          <a:moveTo>
                            <a:pt x="1672594" y="-126"/>
                          </a:moveTo>
                          <a:cubicBezTo>
                            <a:pt x="1561487" y="-371"/>
                            <a:pt x="1454300" y="11998"/>
                            <a:pt x="1311955" y="37961"/>
                          </a:cubicBezTo>
                          <a:cubicBezTo>
                            <a:pt x="648619" y="231332"/>
                            <a:pt x="88428" y="814813"/>
                            <a:pt x="9906" y="1513778"/>
                          </a:cubicBezTo>
                          <a:cubicBezTo>
                            <a:pt x="-68678" y="2390194"/>
                            <a:pt x="331676" y="3206051"/>
                            <a:pt x="718934" y="3963125"/>
                          </a:cubicBezTo>
                          <a:cubicBezTo>
                            <a:pt x="1041843" y="4569997"/>
                            <a:pt x="1374001" y="5172398"/>
                            <a:pt x="1665244" y="5795129"/>
                          </a:cubicBezTo>
                          <a:cubicBezTo>
                            <a:pt x="1713019" y="5804314"/>
                            <a:pt x="1719450" y="5746756"/>
                            <a:pt x="1740091" y="5717365"/>
                          </a:cubicBezTo>
                          <a:cubicBezTo>
                            <a:pt x="2125720" y="4899058"/>
                            <a:pt x="2592934" y="4121777"/>
                            <a:pt x="2973724" y="3300899"/>
                          </a:cubicBezTo>
                          <a:cubicBezTo>
                            <a:pt x="3202492" y="2758076"/>
                            <a:pt x="3420910" y="2183780"/>
                            <a:pt x="3357332" y="1583093"/>
                          </a:cubicBezTo>
                          <a:cubicBezTo>
                            <a:pt x="3324012" y="853389"/>
                            <a:pt x="2737668" y="238435"/>
                            <a:pt x="2056385" y="37532"/>
                          </a:cubicBezTo>
                          <a:cubicBezTo>
                            <a:pt x="1898606" y="12978"/>
                            <a:pt x="1783701" y="119"/>
                            <a:pt x="1672594" y="-126"/>
                          </a:cubicBezTo>
                          <a:close/>
                          <a:moveTo>
                            <a:pt x="1698135" y="230291"/>
                          </a:moveTo>
                          <a:cubicBezTo>
                            <a:pt x="2096259" y="234148"/>
                            <a:pt x="2467678" y="439888"/>
                            <a:pt x="2726949" y="742987"/>
                          </a:cubicBezTo>
                          <a:cubicBezTo>
                            <a:pt x="2723947" y="744702"/>
                            <a:pt x="2720946" y="746478"/>
                            <a:pt x="2718006" y="748437"/>
                          </a:cubicBezTo>
                          <a:cubicBezTo>
                            <a:pt x="2615535" y="816037"/>
                            <a:pt x="2637708" y="934216"/>
                            <a:pt x="2748754" y="912478"/>
                          </a:cubicBezTo>
                          <a:cubicBezTo>
                            <a:pt x="2763209" y="909661"/>
                            <a:pt x="2804736" y="904579"/>
                            <a:pt x="2841057" y="901211"/>
                          </a:cubicBezTo>
                          <a:cubicBezTo>
                            <a:pt x="2842650" y="901028"/>
                            <a:pt x="2844242" y="900844"/>
                            <a:pt x="2845835" y="900722"/>
                          </a:cubicBezTo>
                          <a:cubicBezTo>
                            <a:pt x="2865680" y="930664"/>
                            <a:pt x="2884422" y="961219"/>
                            <a:pt x="2902123" y="992386"/>
                          </a:cubicBezTo>
                          <a:cubicBezTo>
                            <a:pt x="2865680" y="999795"/>
                            <a:pt x="2827705" y="1007449"/>
                            <a:pt x="2795304" y="1013817"/>
                          </a:cubicBezTo>
                          <a:cubicBezTo>
                            <a:pt x="2737606" y="1025084"/>
                            <a:pt x="2681624" y="1038616"/>
                            <a:pt x="2670905" y="1043821"/>
                          </a:cubicBezTo>
                          <a:cubicBezTo>
                            <a:pt x="2559430" y="1097767"/>
                            <a:pt x="2584910" y="1196289"/>
                            <a:pt x="2703980" y="1171857"/>
                          </a:cubicBezTo>
                          <a:cubicBezTo>
                            <a:pt x="2727684" y="1167020"/>
                            <a:pt x="2792057" y="1155019"/>
                            <a:pt x="2847060" y="1145283"/>
                          </a:cubicBezTo>
                          <a:cubicBezTo>
                            <a:pt x="2891037" y="1137506"/>
                            <a:pt x="2938996" y="1128260"/>
                            <a:pt x="2967906" y="1122076"/>
                          </a:cubicBezTo>
                          <a:cubicBezTo>
                            <a:pt x="2981687" y="1152814"/>
                            <a:pt x="2994427" y="1183920"/>
                            <a:pt x="3006064" y="1215393"/>
                          </a:cubicBezTo>
                          <a:cubicBezTo>
                            <a:pt x="3003002" y="1215149"/>
                            <a:pt x="2999694" y="1215026"/>
                            <a:pt x="2995958" y="1215149"/>
                          </a:cubicBezTo>
                          <a:cubicBezTo>
                            <a:pt x="2961291" y="1215883"/>
                            <a:pt x="2895814" y="1230334"/>
                            <a:pt x="2744895" y="1265665"/>
                          </a:cubicBezTo>
                          <a:cubicBezTo>
                            <a:pt x="2592750" y="1301302"/>
                            <a:pt x="2543506" y="1332224"/>
                            <a:pt x="2556368" y="1384272"/>
                          </a:cubicBezTo>
                          <a:cubicBezTo>
                            <a:pt x="2568618" y="1433931"/>
                            <a:pt x="2655225" y="1431176"/>
                            <a:pt x="2895263" y="1373495"/>
                          </a:cubicBezTo>
                          <a:cubicBezTo>
                            <a:pt x="2961168" y="1357636"/>
                            <a:pt x="3010352" y="1334061"/>
                            <a:pt x="3037118" y="1308772"/>
                          </a:cubicBezTo>
                          <a:cubicBezTo>
                            <a:pt x="3052798" y="1362045"/>
                            <a:pt x="3065415" y="1416051"/>
                            <a:pt x="3074603" y="1470609"/>
                          </a:cubicBezTo>
                          <a:cubicBezTo>
                            <a:pt x="3202492" y="2038660"/>
                            <a:pt x="2998775" y="2599852"/>
                            <a:pt x="2795732" y="3122468"/>
                          </a:cubicBezTo>
                          <a:cubicBezTo>
                            <a:pt x="2438095" y="3840293"/>
                            <a:pt x="2058897" y="4547279"/>
                            <a:pt x="1698748" y="5263022"/>
                          </a:cubicBezTo>
                          <a:cubicBezTo>
                            <a:pt x="1690479" y="5264247"/>
                            <a:pt x="1673513" y="5266696"/>
                            <a:pt x="1665244" y="5267308"/>
                          </a:cubicBezTo>
                          <a:cubicBezTo>
                            <a:pt x="1576003" y="5086061"/>
                            <a:pt x="1485353" y="4905977"/>
                            <a:pt x="1393907" y="4726016"/>
                          </a:cubicBezTo>
                          <a:cubicBezTo>
                            <a:pt x="1531597" y="4682419"/>
                            <a:pt x="1613488" y="4618921"/>
                            <a:pt x="1562222" y="4593265"/>
                          </a:cubicBezTo>
                          <a:cubicBezTo>
                            <a:pt x="1557016" y="4590632"/>
                            <a:pt x="1552483" y="4589040"/>
                            <a:pt x="1546052" y="4588918"/>
                          </a:cubicBezTo>
                          <a:cubicBezTo>
                            <a:pt x="1531964" y="4588550"/>
                            <a:pt x="1508751" y="4595469"/>
                            <a:pt x="1448787" y="4614819"/>
                          </a:cubicBezTo>
                          <a:cubicBezTo>
                            <a:pt x="1426308" y="4622044"/>
                            <a:pt x="1386006" y="4632821"/>
                            <a:pt x="1350604" y="4641271"/>
                          </a:cubicBezTo>
                          <a:cubicBezTo>
                            <a:pt x="1260750" y="4465045"/>
                            <a:pt x="1170284" y="4289186"/>
                            <a:pt x="1079512" y="4113450"/>
                          </a:cubicBezTo>
                          <a:cubicBezTo>
                            <a:pt x="1047539" y="3978004"/>
                            <a:pt x="1055808" y="3950327"/>
                            <a:pt x="1116691" y="3891973"/>
                          </a:cubicBezTo>
                          <a:cubicBezTo>
                            <a:pt x="1135923" y="3873603"/>
                            <a:pt x="1143885" y="3867419"/>
                            <a:pt x="1259035" y="3782184"/>
                          </a:cubicBezTo>
                          <a:cubicBezTo>
                            <a:pt x="1293886" y="3756405"/>
                            <a:pt x="1352074" y="3711154"/>
                            <a:pt x="1388272" y="3681640"/>
                          </a:cubicBezTo>
                          <a:cubicBezTo>
                            <a:pt x="1424532" y="3652127"/>
                            <a:pt x="1478187" y="3610673"/>
                            <a:pt x="1507526" y="3589425"/>
                          </a:cubicBezTo>
                          <a:cubicBezTo>
                            <a:pt x="1630699" y="3500393"/>
                            <a:pt x="1705669" y="3386991"/>
                            <a:pt x="1679332" y="3329678"/>
                          </a:cubicBezTo>
                          <a:cubicBezTo>
                            <a:pt x="1673329" y="3316697"/>
                            <a:pt x="1664693" y="3309778"/>
                            <a:pt x="1650483" y="3310084"/>
                          </a:cubicBezTo>
                          <a:cubicBezTo>
                            <a:pt x="1623472" y="3310513"/>
                            <a:pt x="1576432" y="3337026"/>
                            <a:pt x="1489580" y="3396421"/>
                          </a:cubicBezTo>
                          <a:cubicBezTo>
                            <a:pt x="1452401" y="3421833"/>
                            <a:pt x="1394948" y="3460531"/>
                            <a:pt x="1361874" y="3482391"/>
                          </a:cubicBezTo>
                          <a:cubicBezTo>
                            <a:pt x="1328860" y="3504251"/>
                            <a:pt x="1269938" y="3545705"/>
                            <a:pt x="1230983" y="3574484"/>
                          </a:cubicBezTo>
                          <a:cubicBezTo>
                            <a:pt x="1192028" y="3603325"/>
                            <a:pt x="1113138" y="3657515"/>
                            <a:pt x="1055747" y="3694928"/>
                          </a:cubicBezTo>
                          <a:cubicBezTo>
                            <a:pt x="993211" y="3735770"/>
                            <a:pt x="947273" y="3766386"/>
                            <a:pt x="914015" y="3792838"/>
                          </a:cubicBezTo>
                          <a:cubicBezTo>
                            <a:pt x="804255" y="3580179"/>
                            <a:pt x="694679" y="3367336"/>
                            <a:pt x="586389" y="3153942"/>
                          </a:cubicBezTo>
                          <a:cubicBezTo>
                            <a:pt x="344299" y="2561950"/>
                            <a:pt x="131585" y="1898377"/>
                            <a:pt x="339222" y="1263951"/>
                          </a:cubicBezTo>
                          <a:cubicBezTo>
                            <a:pt x="523663" y="785605"/>
                            <a:pt x="923815" y="341550"/>
                            <a:pt x="1448150" y="254722"/>
                          </a:cubicBezTo>
                          <a:cubicBezTo>
                            <a:pt x="1532124" y="237332"/>
                            <a:pt x="1615668" y="229495"/>
                            <a:pt x="1698111" y="230291"/>
                          </a:cubicBezTo>
                          <a:close/>
                          <a:moveTo>
                            <a:pt x="1894808" y="306892"/>
                          </a:moveTo>
                          <a:cubicBezTo>
                            <a:pt x="1864551" y="306647"/>
                            <a:pt x="1840235" y="310872"/>
                            <a:pt x="1830741" y="320424"/>
                          </a:cubicBezTo>
                          <a:cubicBezTo>
                            <a:pt x="1801157" y="350122"/>
                            <a:pt x="1811509" y="379758"/>
                            <a:pt x="1872391" y="439398"/>
                          </a:cubicBezTo>
                          <a:cubicBezTo>
                            <a:pt x="1900566" y="467014"/>
                            <a:pt x="1949811" y="522858"/>
                            <a:pt x="2012531" y="598112"/>
                          </a:cubicBezTo>
                          <a:cubicBezTo>
                            <a:pt x="2045361" y="637607"/>
                            <a:pt x="2130008" y="758663"/>
                            <a:pt x="2184888" y="844694"/>
                          </a:cubicBezTo>
                          <a:cubicBezTo>
                            <a:pt x="2207734" y="880515"/>
                            <a:pt x="2243381" y="930113"/>
                            <a:pt x="2264084" y="954912"/>
                          </a:cubicBezTo>
                          <a:cubicBezTo>
                            <a:pt x="2284786" y="979711"/>
                            <a:pt x="2315289" y="1018899"/>
                            <a:pt x="2331826" y="1041984"/>
                          </a:cubicBezTo>
                          <a:cubicBezTo>
                            <a:pt x="2429275" y="1178164"/>
                            <a:pt x="2516372" y="1058394"/>
                            <a:pt x="2437115" y="897293"/>
                          </a:cubicBezTo>
                          <a:cubicBezTo>
                            <a:pt x="2329499" y="678816"/>
                            <a:pt x="2120392" y="375717"/>
                            <a:pt x="2053690" y="341611"/>
                          </a:cubicBezTo>
                          <a:cubicBezTo>
                            <a:pt x="2011857" y="320241"/>
                            <a:pt x="1945156" y="307321"/>
                            <a:pt x="1894808" y="306892"/>
                          </a:cubicBezTo>
                          <a:close/>
                          <a:moveTo>
                            <a:pt x="1746951" y="502468"/>
                          </a:moveTo>
                          <a:cubicBezTo>
                            <a:pt x="1700279" y="505039"/>
                            <a:pt x="1714244" y="638464"/>
                            <a:pt x="1792460" y="787442"/>
                          </a:cubicBezTo>
                          <a:cubicBezTo>
                            <a:pt x="1817266" y="834713"/>
                            <a:pt x="1855609" y="907580"/>
                            <a:pt x="1877536" y="949401"/>
                          </a:cubicBezTo>
                          <a:cubicBezTo>
                            <a:pt x="1899525" y="991223"/>
                            <a:pt x="1932416" y="1050557"/>
                            <a:pt x="1950668" y="1081234"/>
                          </a:cubicBezTo>
                          <a:cubicBezTo>
                            <a:pt x="2066124" y="1275952"/>
                            <a:pt x="2024597" y="1341593"/>
                            <a:pt x="1620164" y="1603238"/>
                          </a:cubicBezTo>
                          <a:cubicBezTo>
                            <a:pt x="1514814" y="1671389"/>
                            <a:pt x="1492948" y="1698699"/>
                            <a:pt x="1490805" y="1764768"/>
                          </a:cubicBezTo>
                          <a:cubicBezTo>
                            <a:pt x="1487864" y="1857596"/>
                            <a:pt x="1514998" y="1868985"/>
                            <a:pt x="1591193" y="1806774"/>
                          </a:cubicBezTo>
                          <a:cubicBezTo>
                            <a:pt x="1608098" y="1792996"/>
                            <a:pt x="1646073" y="1765319"/>
                            <a:pt x="1675656" y="1745358"/>
                          </a:cubicBezTo>
                          <a:cubicBezTo>
                            <a:pt x="1705179" y="1725396"/>
                            <a:pt x="1768879" y="1680146"/>
                            <a:pt x="1817205" y="1644753"/>
                          </a:cubicBezTo>
                          <a:cubicBezTo>
                            <a:pt x="2026924" y="1490999"/>
                            <a:pt x="2090930" y="1448443"/>
                            <a:pt x="2165349" y="1413234"/>
                          </a:cubicBezTo>
                          <a:cubicBezTo>
                            <a:pt x="2272475" y="1362596"/>
                            <a:pt x="2309960" y="1315386"/>
                            <a:pt x="2295627" y="1249255"/>
                          </a:cubicBezTo>
                          <a:cubicBezTo>
                            <a:pt x="2287971" y="1214108"/>
                            <a:pt x="2144156" y="983079"/>
                            <a:pt x="2087745" y="915356"/>
                          </a:cubicBezTo>
                          <a:cubicBezTo>
                            <a:pt x="2063674" y="886454"/>
                            <a:pt x="2021963" y="829876"/>
                            <a:pt x="1995013" y="789646"/>
                          </a:cubicBezTo>
                          <a:cubicBezTo>
                            <a:pt x="1928067" y="689593"/>
                            <a:pt x="1837479" y="570435"/>
                            <a:pt x="1800361" y="533635"/>
                          </a:cubicBezTo>
                          <a:cubicBezTo>
                            <a:pt x="1777882" y="511285"/>
                            <a:pt x="1759997" y="501733"/>
                            <a:pt x="1746951" y="502468"/>
                          </a:cubicBezTo>
                          <a:close/>
                          <a:moveTo>
                            <a:pt x="2900531" y="1488183"/>
                          </a:moveTo>
                          <a:cubicBezTo>
                            <a:pt x="2798734" y="1489224"/>
                            <a:pt x="2578234" y="1536250"/>
                            <a:pt x="2529724" y="1574398"/>
                          </a:cubicBezTo>
                          <a:cubicBezTo>
                            <a:pt x="2447404" y="1639181"/>
                            <a:pt x="2494261" y="1704210"/>
                            <a:pt x="2595813" y="1666246"/>
                          </a:cubicBezTo>
                          <a:cubicBezTo>
                            <a:pt x="2655409" y="1643957"/>
                            <a:pt x="2677153" y="1639120"/>
                            <a:pt x="2776806" y="1626322"/>
                          </a:cubicBezTo>
                          <a:cubicBezTo>
                            <a:pt x="2944814" y="1604646"/>
                            <a:pt x="3019601" y="1547700"/>
                            <a:pt x="2948489" y="1495531"/>
                          </a:cubicBezTo>
                          <a:cubicBezTo>
                            <a:pt x="2941201" y="1490203"/>
                            <a:pt x="2924051" y="1487999"/>
                            <a:pt x="2900531" y="1488183"/>
                          </a:cubicBezTo>
                          <a:close/>
                          <a:moveTo>
                            <a:pt x="2299670" y="1497612"/>
                          </a:moveTo>
                          <a:cubicBezTo>
                            <a:pt x="2282091" y="1497368"/>
                            <a:pt x="2259123" y="1509063"/>
                            <a:pt x="2226783" y="1533250"/>
                          </a:cubicBezTo>
                          <a:cubicBezTo>
                            <a:pt x="2206264" y="1548619"/>
                            <a:pt x="2169453" y="1575071"/>
                            <a:pt x="2144892" y="1592094"/>
                          </a:cubicBezTo>
                          <a:cubicBezTo>
                            <a:pt x="2120330" y="1609116"/>
                            <a:pt x="2067839" y="1648060"/>
                            <a:pt x="2028211" y="1678676"/>
                          </a:cubicBezTo>
                          <a:cubicBezTo>
                            <a:pt x="1988582" y="1709231"/>
                            <a:pt x="1914163" y="1760727"/>
                            <a:pt x="1862897" y="1793119"/>
                          </a:cubicBezTo>
                          <a:cubicBezTo>
                            <a:pt x="1645950" y="1930034"/>
                            <a:pt x="1496440" y="2056172"/>
                            <a:pt x="1482597" y="2113853"/>
                          </a:cubicBezTo>
                          <a:cubicBezTo>
                            <a:pt x="1471082" y="2161920"/>
                            <a:pt x="1475186" y="2170737"/>
                            <a:pt x="1609445" y="2386826"/>
                          </a:cubicBezTo>
                          <a:cubicBezTo>
                            <a:pt x="1693051" y="2521353"/>
                            <a:pt x="1735620" y="2594035"/>
                            <a:pt x="1750810" y="2628325"/>
                          </a:cubicBezTo>
                          <a:cubicBezTo>
                            <a:pt x="1762754" y="2655329"/>
                            <a:pt x="1781558" y="2689741"/>
                            <a:pt x="1792582" y="2704804"/>
                          </a:cubicBezTo>
                          <a:cubicBezTo>
                            <a:pt x="1803607" y="2719867"/>
                            <a:pt x="1819655" y="2742646"/>
                            <a:pt x="1828169" y="2755382"/>
                          </a:cubicBezTo>
                          <a:cubicBezTo>
                            <a:pt x="1883355" y="2837739"/>
                            <a:pt x="1930578" y="2816063"/>
                            <a:pt x="1977986" y="2686618"/>
                          </a:cubicBezTo>
                          <a:cubicBezTo>
                            <a:pt x="1996483" y="2636163"/>
                            <a:pt x="1987479" y="2579829"/>
                            <a:pt x="1949137" y="2506841"/>
                          </a:cubicBezTo>
                          <a:cubicBezTo>
                            <a:pt x="1885253" y="2385234"/>
                            <a:pt x="1821921" y="2224561"/>
                            <a:pt x="1819716" y="2178698"/>
                          </a:cubicBezTo>
                          <a:cubicBezTo>
                            <a:pt x="1816041" y="2101668"/>
                            <a:pt x="1849545" y="2062479"/>
                            <a:pt x="2000097" y="1967569"/>
                          </a:cubicBezTo>
                          <a:cubicBezTo>
                            <a:pt x="2244239" y="1813632"/>
                            <a:pt x="2288461" y="1768442"/>
                            <a:pt x="2326436" y="1633854"/>
                          </a:cubicBezTo>
                          <a:cubicBezTo>
                            <a:pt x="2346404" y="1563192"/>
                            <a:pt x="2347445" y="1543965"/>
                            <a:pt x="2332500" y="1519656"/>
                          </a:cubicBezTo>
                          <a:cubicBezTo>
                            <a:pt x="2323619" y="1505205"/>
                            <a:pt x="2313267" y="1497796"/>
                            <a:pt x="2299670" y="1497612"/>
                          </a:cubicBezTo>
                          <a:close/>
                          <a:moveTo>
                            <a:pt x="2839955" y="1732438"/>
                          </a:moveTo>
                          <a:cubicBezTo>
                            <a:pt x="2823356" y="1732744"/>
                            <a:pt x="2799530" y="1735989"/>
                            <a:pt x="2761984" y="1742296"/>
                          </a:cubicBezTo>
                          <a:cubicBezTo>
                            <a:pt x="2665086" y="1758461"/>
                            <a:pt x="2652959" y="1759747"/>
                            <a:pt x="2600039" y="1759502"/>
                          </a:cubicBezTo>
                          <a:cubicBezTo>
                            <a:pt x="2540382" y="1759319"/>
                            <a:pt x="2526172" y="1763850"/>
                            <a:pt x="2488136" y="1795078"/>
                          </a:cubicBezTo>
                          <a:cubicBezTo>
                            <a:pt x="2369740" y="1892499"/>
                            <a:pt x="2385420" y="1975529"/>
                            <a:pt x="2516433" y="1944423"/>
                          </a:cubicBezTo>
                          <a:cubicBezTo>
                            <a:pt x="2551284" y="1936157"/>
                            <a:pt x="2587054" y="1931014"/>
                            <a:pt x="2615168" y="1930156"/>
                          </a:cubicBezTo>
                          <a:cubicBezTo>
                            <a:pt x="2810310" y="1924584"/>
                            <a:pt x="2977951" y="1801691"/>
                            <a:pt x="2874806" y="1739908"/>
                          </a:cubicBezTo>
                          <a:cubicBezTo>
                            <a:pt x="2865986" y="1734581"/>
                            <a:pt x="2856554" y="1732070"/>
                            <a:pt x="2839955" y="1732438"/>
                          </a:cubicBezTo>
                          <a:close/>
                          <a:moveTo>
                            <a:pt x="2755981" y="1990225"/>
                          </a:moveTo>
                          <a:cubicBezTo>
                            <a:pt x="2753715" y="1990164"/>
                            <a:pt x="2751449" y="1990164"/>
                            <a:pt x="2749060" y="1990225"/>
                          </a:cubicBezTo>
                          <a:cubicBezTo>
                            <a:pt x="2724621" y="1991082"/>
                            <a:pt x="2693690" y="1999410"/>
                            <a:pt x="2653449" y="2015514"/>
                          </a:cubicBezTo>
                          <a:cubicBezTo>
                            <a:pt x="2598263" y="2037680"/>
                            <a:pt x="2573150" y="2042762"/>
                            <a:pt x="2501978" y="2046191"/>
                          </a:cubicBezTo>
                          <a:cubicBezTo>
                            <a:pt x="2412676" y="2050477"/>
                            <a:pt x="2353447" y="2085257"/>
                            <a:pt x="2331765" y="2146122"/>
                          </a:cubicBezTo>
                          <a:cubicBezTo>
                            <a:pt x="2305856" y="2218805"/>
                            <a:pt x="2398588" y="2236684"/>
                            <a:pt x="2569108" y="2191863"/>
                          </a:cubicBezTo>
                          <a:cubicBezTo>
                            <a:pt x="2604572" y="2182555"/>
                            <a:pt x="2652040" y="2172085"/>
                            <a:pt x="2674641" y="2168656"/>
                          </a:cubicBezTo>
                          <a:cubicBezTo>
                            <a:pt x="2813923" y="2147592"/>
                            <a:pt x="2879216" y="2057519"/>
                            <a:pt x="2795610" y="2001798"/>
                          </a:cubicBezTo>
                          <a:cubicBezTo>
                            <a:pt x="2784707" y="1994511"/>
                            <a:pt x="2771784" y="1990654"/>
                            <a:pt x="2755981" y="1990225"/>
                          </a:cubicBezTo>
                          <a:close/>
                          <a:moveTo>
                            <a:pt x="2656083" y="2287752"/>
                          </a:moveTo>
                          <a:cubicBezTo>
                            <a:pt x="2647140" y="2287813"/>
                            <a:pt x="2636238" y="2288364"/>
                            <a:pt x="2622763" y="2289283"/>
                          </a:cubicBezTo>
                          <a:cubicBezTo>
                            <a:pt x="2543812" y="2294488"/>
                            <a:pt x="2523232" y="2298100"/>
                            <a:pt x="2455306" y="2319103"/>
                          </a:cubicBezTo>
                          <a:cubicBezTo>
                            <a:pt x="2436747" y="2324798"/>
                            <a:pt x="2397547" y="2335268"/>
                            <a:pt x="2368270" y="2342310"/>
                          </a:cubicBezTo>
                          <a:cubicBezTo>
                            <a:pt x="2191135" y="2384928"/>
                            <a:pt x="2176190" y="2506351"/>
                            <a:pt x="2352712" y="2468815"/>
                          </a:cubicBezTo>
                          <a:cubicBezTo>
                            <a:pt x="2387747" y="2461407"/>
                            <a:pt x="2445383" y="2451609"/>
                            <a:pt x="2480786" y="2447139"/>
                          </a:cubicBezTo>
                          <a:cubicBezTo>
                            <a:pt x="2666924" y="2423626"/>
                            <a:pt x="2763025" y="2361537"/>
                            <a:pt x="2704103" y="2302938"/>
                          </a:cubicBezTo>
                          <a:cubicBezTo>
                            <a:pt x="2692649" y="2291549"/>
                            <a:pt x="2682971" y="2287568"/>
                            <a:pt x="2656083" y="2287752"/>
                          </a:cubicBezTo>
                          <a:close/>
                          <a:moveTo>
                            <a:pt x="1389007" y="2290385"/>
                          </a:moveTo>
                          <a:cubicBezTo>
                            <a:pt x="1355075" y="2291610"/>
                            <a:pt x="1328431" y="2341636"/>
                            <a:pt x="1301726" y="2449834"/>
                          </a:cubicBezTo>
                          <a:cubicBezTo>
                            <a:pt x="1282923" y="2526251"/>
                            <a:pt x="1284209" y="2533354"/>
                            <a:pt x="1336087" y="2637143"/>
                          </a:cubicBezTo>
                          <a:cubicBezTo>
                            <a:pt x="1477881" y="2920770"/>
                            <a:pt x="1486578" y="3000004"/>
                            <a:pt x="1383862" y="3073789"/>
                          </a:cubicBezTo>
                          <a:cubicBezTo>
                            <a:pt x="1367999" y="3085178"/>
                            <a:pt x="1327941" y="3113958"/>
                            <a:pt x="1294683" y="3137777"/>
                          </a:cubicBezTo>
                          <a:cubicBezTo>
                            <a:pt x="1261485" y="3161657"/>
                            <a:pt x="1214874" y="3196192"/>
                            <a:pt x="1191170" y="3214562"/>
                          </a:cubicBezTo>
                          <a:cubicBezTo>
                            <a:pt x="1167467" y="3232932"/>
                            <a:pt x="1122816" y="3266732"/>
                            <a:pt x="1091946" y="3289755"/>
                          </a:cubicBezTo>
                          <a:cubicBezTo>
                            <a:pt x="992905" y="3363540"/>
                            <a:pt x="955175" y="3416383"/>
                            <a:pt x="931716" y="3513865"/>
                          </a:cubicBezTo>
                          <a:cubicBezTo>
                            <a:pt x="908747" y="3609632"/>
                            <a:pt x="1016547" y="3564749"/>
                            <a:pt x="1267733" y="3374010"/>
                          </a:cubicBezTo>
                          <a:cubicBezTo>
                            <a:pt x="1371735" y="3295082"/>
                            <a:pt x="1422143" y="3261588"/>
                            <a:pt x="1587763" y="3161719"/>
                          </a:cubicBezTo>
                          <a:cubicBezTo>
                            <a:pt x="1809732" y="3027926"/>
                            <a:pt x="1814694" y="3019170"/>
                            <a:pt x="1752341" y="2873989"/>
                          </a:cubicBezTo>
                          <a:cubicBezTo>
                            <a:pt x="1740765" y="2847046"/>
                            <a:pt x="1722880" y="2800632"/>
                            <a:pt x="1712651" y="2770812"/>
                          </a:cubicBezTo>
                          <a:cubicBezTo>
                            <a:pt x="1693480" y="2714907"/>
                            <a:pt x="1676391" y="2684230"/>
                            <a:pt x="1636028" y="2632979"/>
                          </a:cubicBezTo>
                          <a:cubicBezTo>
                            <a:pt x="1623533" y="2617120"/>
                            <a:pt x="1599768" y="2579707"/>
                            <a:pt x="1583292" y="2549826"/>
                          </a:cubicBezTo>
                          <a:cubicBezTo>
                            <a:pt x="1515427" y="2426933"/>
                            <a:pt x="1442295" y="2315735"/>
                            <a:pt x="1419448" y="2300672"/>
                          </a:cubicBezTo>
                          <a:cubicBezTo>
                            <a:pt x="1408607" y="2293569"/>
                            <a:pt x="1398562" y="2290079"/>
                            <a:pt x="1389007" y="2290385"/>
                          </a:cubicBezTo>
                          <a:close/>
                          <a:moveTo>
                            <a:pt x="2567393" y="2551601"/>
                          </a:moveTo>
                          <a:cubicBezTo>
                            <a:pt x="2559369" y="2551724"/>
                            <a:pt x="2549447" y="2553132"/>
                            <a:pt x="2536033" y="2555704"/>
                          </a:cubicBezTo>
                          <a:cubicBezTo>
                            <a:pt x="2518026" y="2559133"/>
                            <a:pt x="2482684" y="2565807"/>
                            <a:pt x="2457450" y="2570644"/>
                          </a:cubicBezTo>
                          <a:cubicBezTo>
                            <a:pt x="2432214" y="2575421"/>
                            <a:pt x="2377335" y="2582279"/>
                            <a:pt x="2335501" y="2585830"/>
                          </a:cubicBezTo>
                          <a:cubicBezTo>
                            <a:pt x="2250609" y="2592994"/>
                            <a:pt x="2232295" y="2598444"/>
                            <a:pt x="2196035" y="2627101"/>
                          </a:cubicBezTo>
                          <a:cubicBezTo>
                            <a:pt x="2109183" y="2695864"/>
                            <a:pt x="2140665" y="2778466"/>
                            <a:pt x="2242034" y="2748095"/>
                          </a:cubicBezTo>
                          <a:cubicBezTo>
                            <a:pt x="2304080" y="2729481"/>
                            <a:pt x="2330050" y="2725072"/>
                            <a:pt x="2375130" y="2725256"/>
                          </a:cubicBezTo>
                          <a:cubicBezTo>
                            <a:pt x="2520047" y="2725990"/>
                            <a:pt x="2671089" y="2616691"/>
                            <a:pt x="2599610" y="2562868"/>
                          </a:cubicBezTo>
                          <a:cubicBezTo>
                            <a:pt x="2589014" y="2554908"/>
                            <a:pt x="2580807" y="2551418"/>
                            <a:pt x="2567393" y="2551601"/>
                          </a:cubicBezTo>
                          <a:close/>
                          <a:moveTo>
                            <a:pt x="2432888" y="2801061"/>
                          </a:moveTo>
                          <a:cubicBezTo>
                            <a:pt x="2424068" y="2801245"/>
                            <a:pt x="2413778" y="2801918"/>
                            <a:pt x="2401528" y="2803082"/>
                          </a:cubicBezTo>
                          <a:cubicBezTo>
                            <a:pt x="2377028" y="2805347"/>
                            <a:pt x="2330172" y="2808776"/>
                            <a:pt x="2297342" y="2810797"/>
                          </a:cubicBezTo>
                          <a:cubicBezTo>
                            <a:pt x="2108264" y="2822247"/>
                            <a:pt x="1960346" y="2947222"/>
                            <a:pt x="2073964" y="2999515"/>
                          </a:cubicBezTo>
                          <a:cubicBezTo>
                            <a:pt x="2125843" y="3023395"/>
                            <a:pt x="2389891" y="2979982"/>
                            <a:pt x="2448201" y="2938037"/>
                          </a:cubicBezTo>
                          <a:cubicBezTo>
                            <a:pt x="2510063" y="2893522"/>
                            <a:pt x="2524028" y="2847414"/>
                            <a:pt x="2485318" y="2815328"/>
                          </a:cubicBezTo>
                          <a:cubicBezTo>
                            <a:pt x="2472517" y="2804674"/>
                            <a:pt x="2459348" y="2800571"/>
                            <a:pt x="2432888" y="2801061"/>
                          </a:cubicBezTo>
                          <a:close/>
                          <a:moveTo>
                            <a:pt x="2328212" y="3065829"/>
                          </a:moveTo>
                          <a:cubicBezTo>
                            <a:pt x="2294709" y="3066257"/>
                            <a:pt x="2250548" y="3072748"/>
                            <a:pt x="2196403" y="3085301"/>
                          </a:cubicBezTo>
                          <a:cubicBezTo>
                            <a:pt x="2162164" y="3093261"/>
                            <a:pt x="2115185" y="3103119"/>
                            <a:pt x="2091972" y="3107222"/>
                          </a:cubicBezTo>
                          <a:cubicBezTo>
                            <a:pt x="1959121" y="3130612"/>
                            <a:pt x="1878700" y="3209969"/>
                            <a:pt x="1931252" y="3265752"/>
                          </a:cubicBezTo>
                          <a:cubicBezTo>
                            <a:pt x="1944727" y="3280080"/>
                            <a:pt x="1964572" y="3281672"/>
                            <a:pt x="2010203" y="3272181"/>
                          </a:cubicBezTo>
                          <a:cubicBezTo>
                            <a:pt x="2033111" y="3267405"/>
                            <a:pt x="2074944" y="3260976"/>
                            <a:pt x="2103181" y="3257914"/>
                          </a:cubicBezTo>
                          <a:cubicBezTo>
                            <a:pt x="2275231" y="3239177"/>
                            <a:pt x="2302671" y="3233482"/>
                            <a:pt x="2350446" y="3206663"/>
                          </a:cubicBezTo>
                          <a:cubicBezTo>
                            <a:pt x="2411635" y="3172312"/>
                            <a:pt x="2430990" y="3119529"/>
                            <a:pt x="2395832" y="3082913"/>
                          </a:cubicBezTo>
                          <a:cubicBezTo>
                            <a:pt x="2384501" y="3071156"/>
                            <a:pt x="2361716" y="3065461"/>
                            <a:pt x="2328212" y="3065829"/>
                          </a:cubicBezTo>
                          <a:close/>
                          <a:moveTo>
                            <a:pt x="2199588" y="3361703"/>
                          </a:moveTo>
                          <a:cubicBezTo>
                            <a:pt x="2184398" y="3361642"/>
                            <a:pt x="2163267" y="3362866"/>
                            <a:pt x="2132642" y="3365132"/>
                          </a:cubicBezTo>
                          <a:cubicBezTo>
                            <a:pt x="2097055" y="3367826"/>
                            <a:pt x="2040093" y="3370826"/>
                            <a:pt x="2005977" y="3371929"/>
                          </a:cubicBezTo>
                          <a:cubicBezTo>
                            <a:pt x="1935050" y="3374255"/>
                            <a:pt x="1924760" y="3376154"/>
                            <a:pt x="1894747" y="3392809"/>
                          </a:cubicBezTo>
                          <a:cubicBezTo>
                            <a:pt x="1804404" y="3442896"/>
                            <a:pt x="1817817" y="3519192"/>
                            <a:pt x="1914960" y="3508415"/>
                          </a:cubicBezTo>
                          <a:cubicBezTo>
                            <a:pt x="1935601" y="3506149"/>
                            <a:pt x="1985029" y="3501312"/>
                            <a:pt x="2024842" y="3497699"/>
                          </a:cubicBezTo>
                          <a:cubicBezTo>
                            <a:pt x="2188746" y="3482881"/>
                            <a:pt x="2291769" y="3424405"/>
                            <a:pt x="2242401" y="3374255"/>
                          </a:cubicBezTo>
                          <a:cubicBezTo>
                            <a:pt x="2233765" y="3365499"/>
                            <a:pt x="2224945" y="3361764"/>
                            <a:pt x="2199588" y="3361703"/>
                          </a:cubicBezTo>
                          <a:close/>
                          <a:moveTo>
                            <a:pt x="2110898" y="3586731"/>
                          </a:moveTo>
                          <a:cubicBezTo>
                            <a:pt x="2095095" y="3586486"/>
                            <a:pt x="2071943" y="3589547"/>
                            <a:pt x="2035928" y="3595548"/>
                          </a:cubicBezTo>
                          <a:cubicBezTo>
                            <a:pt x="1997096" y="3601978"/>
                            <a:pt x="1948035" y="3609999"/>
                            <a:pt x="1927026" y="3613306"/>
                          </a:cubicBezTo>
                          <a:cubicBezTo>
                            <a:pt x="1776474" y="3636941"/>
                            <a:pt x="1700340" y="3682743"/>
                            <a:pt x="1724411" y="3735096"/>
                          </a:cubicBezTo>
                          <a:cubicBezTo>
                            <a:pt x="1737213" y="3762896"/>
                            <a:pt x="1757119" y="3765712"/>
                            <a:pt x="1836989" y="3751384"/>
                          </a:cubicBezTo>
                          <a:cubicBezTo>
                            <a:pt x="1866940" y="3745996"/>
                            <a:pt x="1916246" y="3739566"/>
                            <a:pt x="1946626" y="3737117"/>
                          </a:cubicBezTo>
                          <a:cubicBezTo>
                            <a:pt x="2079844" y="3726401"/>
                            <a:pt x="2180662" y="3660271"/>
                            <a:pt x="2147158" y="3605652"/>
                          </a:cubicBezTo>
                          <a:cubicBezTo>
                            <a:pt x="2139440" y="3593099"/>
                            <a:pt x="2131233" y="3587098"/>
                            <a:pt x="2110898" y="3586731"/>
                          </a:cubicBezTo>
                          <a:close/>
                          <a:moveTo>
                            <a:pt x="2005732" y="3811881"/>
                          </a:moveTo>
                          <a:cubicBezTo>
                            <a:pt x="1992992" y="3812371"/>
                            <a:pt x="1969839" y="3818923"/>
                            <a:pt x="1915021" y="3834109"/>
                          </a:cubicBezTo>
                          <a:cubicBezTo>
                            <a:pt x="1890521" y="3840905"/>
                            <a:pt x="1849973" y="3849539"/>
                            <a:pt x="1825045" y="3853336"/>
                          </a:cubicBezTo>
                          <a:cubicBezTo>
                            <a:pt x="1673758" y="3876420"/>
                            <a:pt x="1576860" y="3935203"/>
                            <a:pt x="1613610" y="3981678"/>
                          </a:cubicBezTo>
                          <a:cubicBezTo>
                            <a:pt x="1633272" y="4006538"/>
                            <a:pt x="1797115" y="3982045"/>
                            <a:pt x="1946258" y="3931896"/>
                          </a:cubicBezTo>
                          <a:cubicBezTo>
                            <a:pt x="2024168" y="3905689"/>
                            <a:pt x="2064960" y="3849111"/>
                            <a:pt x="2026741" y="3820331"/>
                          </a:cubicBezTo>
                          <a:cubicBezTo>
                            <a:pt x="2019268" y="3814698"/>
                            <a:pt x="2015654" y="3811453"/>
                            <a:pt x="2005732" y="3811881"/>
                          </a:cubicBezTo>
                          <a:close/>
                          <a:moveTo>
                            <a:pt x="1877536" y="4064587"/>
                          </a:moveTo>
                          <a:cubicBezTo>
                            <a:pt x="1875086" y="4064525"/>
                            <a:pt x="1872575" y="4064525"/>
                            <a:pt x="1869880" y="4064587"/>
                          </a:cubicBezTo>
                          <a:cubicBezTo>
                            <a:pt x="1842440" y="4065505"/>
                            <a:pt x="1801770" y="4074567"/>
                            <a:pt x="1742541" y="4092202"/>
                          </a:cubicBezTo>
                          <a:cubicBezTo>
                            <a:pt x="1706894" y="4102795"/>
                            <a:pt x="1652626" y="4117797"/>
                            <a:pt x="1621940" y="4125513"/>
                          </a:cubicBezTo>
                          <a:cubicBezTo>
                            <a:pt x="1425451" y="4174743"/>
                            <a:pt x="1389681" y="4298187"/>
                            <a:pt x="1579678" y="4271551"/>
                          </a:cubicBezTo>
                          <a:cubicBezTo>
                            <a:pt x="1801280" y="4240384"/>
                            <a:pt x="1969901" y="4141923"/>
                            <a:pt x="1912510" y="4077078"/>
                          </a:cubicBezTo>
                          <a:cubicBezTo>
                            <a:pt x="1905588" y="4069301"/>
                            <a:pt x="1894502" y="4065076"/>
                            <a:pt x="1877536" y="4064587"/>
                          </a:cubicBezTo>
                          <a:close/>
                          <a:moveTo>
                            <a:pt x="1707813" y="4334498"/>
                          </a:moveTo>
                          <a:cubicBezTo>
                            <a:pt x="1684905" y="4335049"/>
                            <a:pt x="1636763" y="4349867"/>
                            <a:pt x="1520082" y="4387035"/>
                          </a:cubicBezTo>
                          <a:cubicBezTo>
                            <a:pt x="1379942" y="4431734"/>
                            <a:pt x="1332351" y="4458064"/>
                            <a:pt x="1339885" y="4486905"/>
                          </a:cubicBezTo>
                          <a:cubicBezTo>
                            <a:pt x="1345581" y="4508581"/>
                            <a:pt x="1363466" y="4507478"/>
                            <a:pt x="1494112" y="4477965"/>
                          </a:cubicBezTo>
                          <a:cubicBezTo>
                            <a:pt x="1660528" y="4440307"/>
                            <a:pt x="1756078" y="4387525"/>
                            <a:pt x="1731210" y="4346989"/>
                          </a:cubicBezTo>
                          <a:cubicBezTo>
                            <a:pt x="1726249" y="4338907"/>
                            <a:pt x="1721533" y="4334130"/>
                            <a:pt x="1707813" y="4334498"/>
                          </a:cubicBezTo>
                          <a:close/>
                        </a:path>
                      </a:pathLst>
                    </a:custGeom>
                    <a:solidFill>
                      <a:srgbClr val="B5E1E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521" name="Google Shape;521;p13"/>
                  <p:cNvSpPr/>
                  <p:nvPr/>
                </p:nvSpPr>
                <p:spPr>
                  <a:xfrm>
                    <a:off x="6505209" y="4905060"/>
                    <a:ext cx="507394" cy="1035063"/>
                  </a:xfrm>
                  <a:custGeom>
                    <a:rect b="b" l="l" r="r" t="t"/>
                    <a:pathLst>
                      <a:path extrusionOk="0" h="1002482" w="464434">
                        <a:moveTo>
                          <a:pt x="223388" y="192091"/>
                        </a:moveTo>
                        <a:cubicBezTo>
                          <a:pt x="227718" y="192040"/>
                          <a:pt x="232047" y="192055"/>
                          <a:pt x="236375" y="192190"/>
                        </a:cubicBezTo>
                        <a:cubicBezTo>
                          <a:pt x="299318" y="190618"/>
                          <a:pt x="357792" y="225404"/>
                          <a:pt x="398836" y="271536"/>
                        </a:cubicBezTo>
                        <a:cubicBezTo>
                          <a:pt x="454184" y="331939"/>
                          <a:pt x="472408" y="418963"/>
                          <a:pt x="461356" y="498909"/>
                        </a:cubicBezTo>
                        <a:cubicBezTo>
                          <a:pt x="451192" y="566948"/>
                          <a:pt x="427549" y="632559"/>
                          <a:pt x="397030" y="693880"/>
                        </a:cubicBezTo>
                        <a:cubicBezTo>
                          <a:pt x="346861" y="793881"/>
                          <a:pt x="296476" y="893826"/>
                          <a:pt x="244301" y="992777"/>
                        </a:cubicBezTo>
                        <a:cubicBezTo>
                          <a:pt x="240706" y="1005396"/>
                          <a:pt x="222705" y="1005887"/>
                          <a:pt x="218873" y="993208"/>
                        </a:cubicBezTo>
                        <a:cubicBezTo>
                          <a:pt x="169758" y="896668"/>
                          <a:pt x="121029" y="799907"/>
                          <a:pt x="72249" y="703184"/>
                        </a:cubicBezTo>
                        <a:cubicBezTo>
                          <a:pt x="32444" y="623928"/>
                          <a:pt x="944" y="537418"/>
                          <a:pt x="28" y="447596"/>
                        </a:cubicBezTo>
                        <a:cubicBezTo>
                          <a:pt x="-829" y="389370"/>
                          <a:pt x="18222" y="331263"/>
                          <a:pt x="54605" y="285908"/>
                        </a:cubicBezTo>
                        <a:cubicBezTo>
                          <a:pt x="94524" y="233011"/>
                          <a:pt x="155801" y="192020"/>
                          <a:pt x="223396" y="192104"/>
                        </a:cubicBezTo>
                        <a:close/>
                        <a:moveTo>
                          <a:pt x="230668" y="12730"/>
                        </a:moveTo>
                        <a:cubicBezTo>
                          <a:pt x="226166" y="12852"/>
                          <a:pt x="221667" y="13633"/>
                          <a:pt x="217361" y="15150"/>
                        </a:cubicBezTo>
                        <a:cubicBezTo>
                          <a:pt x="189555" y="21181"/>
                          <a:pt x="181808" y="56869"/>
                          <a:pt x="194801" y="79244"/>
                        </a:cubicBezTo>
                        <a:cubicBezTo>
                          <a:pt x="216932" y="103081"/>
                          <a:pt x="278796" y="97299"/>
                          <a:pt x="275227" y="57047"/>
                        </a:cubicBezTo>
                        <a:cubicBezTo>
                          <a:pt x="279504" y="30672"/>
                          <a:pt x="254987" y="12069"/>
                          <a:pt x="230670" y="12730"/>
                        </a:cubicBezTo>
                        <a:close/>
                        <a:moveTo>
                          <a:pt x="235818" y="0"/>
                        </a:moveTo>
                        <a:lnTo>
                          <a:pt x="235819" y="1"/>
                        </a:lnTo>
                        <a:cubicBezTo>
                          <a:pt x="281295" y="222"/>
                          <a:pt x="306591" y="64597"/>
                          <a:pt x="271586" y="95943"/>
                        </a:cubicBezTo>
                        <a:cubicBezTo>
                          <a:pt x="305853" y="101795"/>
                          <a:pt x="281902" y="149985"/>
                          <a:pt x="290147" y="173216"/>
                        </a:cubicBezTo>
                        <a:cubicBezTo>
                          <a:pt x="241106" y="165583"/>
                          <a:pt x="218696" y="165215"/>
                          <a:pt x="174456" y="173283"/>
                        </a:cubicBezTo>
                        <a:cubicBezTo>
                          <a:pt x="182594" y="149981"/>
                          <a:pt x="158501" y="101688"/>
                          <a:pt x="192911" y="95943"/>
                        </a:cubicBezTo>
                        <a:cubicBezTo>
                          <a:pt x="161071" y="64398"/>
                          <a:pt x="179133" y="2983"/>
                          <a:pt x="226465" y="842"/>
                        </a:cubicBezTo>
                        <a:cubicBezTo>
                          <a:pt x="229664" y="258"/>
                          <a:pt x="232786" y="-14"/>
                          <a:pt x="235818" y="0"/>
                        </a:cubicBezTo>
                        <a:close/>
                      </a:path>
                    </a:pathLst>
                  </a:custGeom>
                  <a:noFill/>
                  <a:ln cap="flat" cmpd="sng" w="222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522" name="Google Shape;522;p13"/>
                <p:cNvSpPr/>
                <p:nvPr/>
              </p:nvSpPr>
              <p:spPr>
                <a:xfrm>
                  <a:off x="3954947" y="1986012"/>
                  <a:ext cx="34247" cy="144098"/>
                </a:xfrm>
                <a:custGeom>
                  <a:rect b="b" l="l" r="r" t="t"/>
                  <a:pathLst>
                    <a:path extrusionOk="0" h="279802" w="34247">
                      <a:moveTo>
                        <a:pt x="0" y="0"/>
                      </a:moveTo>
                      <a:lnTo>
                        <a:pt x="34247" y="0"/>
                      </a:lnTo>
                      <a:lnTo>
                        <a:pt x="34247" y="279802"/>
                      </a:lnTo>
                      <a:lnTo>
                        <a:pt x="0" y="2798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23" name="Google Shape;523;p13"/>
              <p:cNvGrpSpPr/>
              <p:nvPr/>
            </p:nvGrpSpPr>
            <p:grpSpPr>
              <a:xfrm>
                <a:off x="7576871" y="3022035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524" name="Google Shape;524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5" name="Google Shape;525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6" name="Google Shape;526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7" name="Google Shape;527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8" name="Google Shape;528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" name="Google Shape;529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" name="Google Shape;530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1" name="Google Shape;531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2" name="Google Shape;532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3" name="Google Shape;533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4" name="Google Shape;534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5" name="Google Shape;535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6" name="Google Shape;536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7" name="Google Shape;537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8" name="Google Shape;538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9" name="Google Shape;539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0" name="Google Shape;540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1" name="Google Shape;541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2" name="Google Shape;542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3" name="Google Shape;543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4" name="Google Shape;544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5" name="Google Shape;545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6" name="Google Shape;546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7" name="Google Shape;547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8" name="Google Shape;548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9" name="Google Shape;549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0" name="Google Shape;550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1" name="Google Shape;551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2" name="Google Shape;552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3" name="Google Shape;553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4" name="Google Shape;554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5" name="Google Shape;555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6" name="Google Shape;556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7" name="Google Shape;557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58" name="Google Shape;558;p13"/>
              <p:cNvGrpSpPr/>
              <p:nvPr/>
            </p:nvGrpSpPr>
            <p:grpSpPr>
              <a:xfrm>
                <a:off x="8618145" y="3930099"/>
                <a:ext cx="539117" cy="608920"/>
                <a:chOff x="1247460" y="1404905"/>
                <a:chExt cx="539117" cy="608920"/>
              </a:xfrm>
            </p:grpSpPr>
            <p:sp>
              <p:nvSpPr>
                <p:cNvPr id="559" name="Google Shape;559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60" name="Google Shape;560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C2D7D4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9</a:t>
                  </a:r>
                  <a:endParaRPr b="0" i="0" sz="13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61" name="Google Shape;561;p13"/>
            <p:cNvGrpSpPr/>
            <p:nvPr/>
          </p:nvGrpSpPr>
          <p:grpSpPr>
            <a:xfrm>
              <a:off x="10909358" y="3322968"/>
              <a:ext cx="878525" cy="807943"/>
              <a:chOff x="245629" y="248640"/>
              <a:chExt cx="1658846" cy="1563055"/>
            </a:xfrm>
          </p:grpSpPr>
          <p:grpSp>
            <p:nvGrpSpPr>
              <p:cNvPr id="562" name="Google Shape;562;p13"/>
              <p:cNvGrpSpPr/>
              <p:nvPr/>
            </p:nvGrpSpPr>
            <p:grpSpPr>
              <a:xfrm>
                <a:off x="245629" y="248640"/>
                <a:ext cx="1410920" cy="1410917"/>
                <a:chOff x="4782806" y="2019519"/>
                <a:chExt cx="1410920" cy="1410917"/>
              </a:xfrm>
            </p:grpSpPr>
            <p:grpSp>
              <p:nvGrpSpPr>
                <p:cNvPr id="563" name="Google Shape;563;p13"/>
                <p:cNvGrpSpPr/>
                <p:nvPr/>
              </p:nvGrpSpPr>
              <p:grpSpPr>
                <a:xfrm>
                  <a:off x="4782806" y="2019519"/>
                  <a:ext cx="1410920" cy="1410917"/>
                  <a:chOff x="5076835" y="2409846"/>
                  <a:chExt cx="2038312" cy="2038308"/>
                </a:xfrm>
              </p:grpSpPr>
              <p:sp>
                <p:nvSpPr>
                  <p:cNvPr id="564" name="Google Shape;564;p13"/>
                  <p:cNvSpPr/>
                  <p:nvPr/>
                </p:nvSpPr>
                <p:spPr>
                  <a:xfrm>
                    <a:off x="5076835" y="2409846"/>
                    <a:ext cx="2038312" cy="2038308"/>
                  </a:xfrm>
                  <a:custGeom>
                    <a:rect b="b" l="l" r="r" t="t"/>
                    <a:pathLst>
                      <a:path extrusionOk="0" h="2038308" w="2038312">
                        <a:moveTo>
                          <a:pt x="75" y="73"/>
                        </a:moveTo>
                        <a:lnTo>
                          <a:pt x="2038388" y="73"/>
                        </a:lnTo>
                        <a:lnTo>
                          <a:pt x="2038388" y="2038381"/>
                        </a:lnTo>
                        <a:lnTo>
                          <a:pt x="75" y="2038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63500" rotWithShape="0" algn="ctr">
                      <a:srgbClr val="000000">
                        <a:alpha val="4000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565" name="Google Shape;565;p13"/>
                  <p:cNvGrpSpPr/>
                  <p:nvPr/>
                </p:nvGrpSpPr>
                <p:grpSpPr>
                  <a:xfrm>
                    <a:off x="5124396" y="2457406"/>
                    <a:ext cx="1943191" cy="1943187"/>
                    <a:chOff x="5124396" y="2457406"/>
                    <a:chExt cx="1943191" cy="1943187"/>
                  </a:xfrm>
                </p:grpSpPr>
                <p:sp>
                  <p:nvSpPr>
                    <p:cNvPr id="566" name="Google Shape;566;p13"/>
                    <p:cNvSpPr/>
                    <p:nvPr/>
                  </p:nvSpPr>
                  <p:spPr>
                    <a:xfrm>
                      <a:off x="5124396" y="2457406"/>
                      <a:ext cx="1943191" cy="1943187"/>
                    </a:xfrm>
                    <a:custGeom>
                      <a:rect b="b" l="l" r="r" t="t"/>
                      <a:pathLst>
                        <a:path extrusionOk="0" h="1943187" w="1943191">
                          <a:moveTo>
                            <a:pt x="75" y="73"/>
                          </a:moveTo>
                          <a:lnTo>
                            <a:pt x="1943267" y="73"/>
                          </a:lnTo>
                          <a:lnTo>
                            <a:pt x="1943267" y="1943260"/>
                          </a:lnTo>
                          <a:lnTo>
                            <a:pt x="75" y="1943260"/>
                          </a:lnTo>
                          <a:close/>
                        </a:path>
                      </a:pathLst>
                    </a:custGeom>
                    <a:solidFill>
                      <a:srgbClr val="E2E8E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7" name="Google Shape;567;p13"/>
                    <p:cNvSpPr/>
                    <p:nvPr/>
                  </p:nvSpPr>
                  <p:spPr>
                    <a:xfrm>
                      <a:off x="5124396" y="3758487"/>
                      <a:ext cx="1943191" cy="642106"/>
                    </a:xfrm>
                    <a:custGeom>
                      <a:rect b="b" l="l" r="r" t="t"/>
                      <a:pathLst>
                        <a:path extrusionOk="0" h="642106" w="1943191">
                          <a:moveTo>
                            <a:pt x="75" y="-132"/>
                          </a:moveTo>
                          <a:lnTo>
                            <a:pt x="1943267" y="-132"/>
                          </a:lnTo>
                          <a:lnTo>
                            <a:pt x="1943267" y="641975"/>
                          </a:lnTo>
                          <a:lnTo>
                            <a:pt x="75" y="641975"/>
                          </a:lnTo>
                          <a:close/>
                        </a:path>
                      </a:pathLst>
                    </a:custGeom>
                    <a:solidFill>
                      <a:srgbClr val="C3D1D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568" name="Google Shape;568;p13"/>
                <p:cNvGrpSpPr/>
                <p:nvPr/>
              </p:nvGrpSpPr>
              <p:grpSpPr>
                <a:xfrm>
                  <a:off x="5044327" y="2077276"/>
                  <a:ext cx="890905" cy="1223025"/>
                  <a:chOff x="5613570" y="2816054"/>
                  <a:chExt cx="3167100" cy="4347761"/>
                </a:xfrm>
              </p:grpSpPr>
              <p:sp>
                <p:nvSpPr>
                  <p:cNvPr id="569" name="Google Shape;569;p13"/>
                  <p:cNvSpPr/>
                  <p:nvPr/>
                </p:nvSpPr>
                <p:spPr>
                  <a:xfrm>
                    <a:off x="5613570" y="3996715"/>
                    <a:ext cx="3167100" cy="3167100"/>
                  </a:xfrm>
                  <a:prstGeom prst="ellipse">
                    <a:avLst/>
                  </a:prstGeom>
                  <a:solidFill>
                    <a:srgbClr val="D1CFD8"/>
                  </a:solidFill>
                  <a:ln cap="flat" cmpd="sng" w="22225">
                    <a:solidFill>
                      <a:srgbClr val="FFFFFF"/>
                    </a:solidFill>
                    <a:prstDash val="solid"/>
                    <a:miter lim="800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ctr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FFFFFF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70" name="Google Shape;570;p13"/>
                  <p:cNvSpPr/>
                  <p:nvPr/>
                </p:nvSpPr>
                <p:spPr>
                  <a:xfrm>
                    <a:off x="6836805" y="3639433"/>
                    <a:ext cx="775200" cy="290700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ctr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FFFFFF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71" name="Google Shape;571;p13"/>
                  <p:cNvSpPr/>
                  <p:nvPr/>
                </p:nvSpPr>
                <p:spPr>
                  <a:xfrm rot="-2743567">
                    <a:off x="6863881" y="2957611"/>
                    <a:ext cx="686302" cy="689487"/>
                  </a:xfrm>
                  <a:prstGeom prst="frame">
                    <a:avLst>
                      <a:gd fmla="val 20840" name="adj1"/>
                    </a:avLst>
                  </a:pr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ctr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72" name="Google Shape;572;p13"/>
                  <p:cNvSpPr/>
                  <p:nvPr/>
                </p:nvSpPr>
                <p:spPr>
                  <a:xfrm>
                    <a:off x="5651540" y="4010674"/>
                    <a:ext cx="3104633" cy="3103747"/>
                  </a:xfrm>
                  <a:custGeom>
                    <a:rect b="b" l="l" r="r" t="t"/>
                    <a:pathLst>
                      <a:path extrusionOk="0" h="3103747" w="3104633">
                        <a:moveTo>
                          <a:pt x="1345714" y="3089612"/>
                        </a:moveTo>
                        <a:cubicBezTo>
                          <a:pt x="1381723" y="3094451"/>
                          <a:pt x="1417889" y="3098023"/>
                          <a:pt x="1454147" y="3100328"/>
                        </a:cubicBezTo>
                        <a:cubicBezTo>
                          <a:pt x="1454260" y="3100656"/>
                          <a:pt x="1454378" y="3100979"/>
                          <a:pt x="1454490" y="3101306"/>
                        </a:cubicBezTo>
                        <a:cubicBezTo>
                          <a:pt x="1418388" y="3099271"/>
                          <a:pt x="1382369" y="3095973"/>
                          <a:pt x="1346497" y="3091422"/>
                        </a:cubicBezTo>
                        <a:cubicBezTo>
                          <a:pt x="1346238" y="3090820"/>
                          <a:pt x="1345973" y="3090214"/>
                          <a:pt x="1345714" y="3089612"/>
                        </a:cubicBezTo>
                        <a:close/>
                        <a:moveTo>
                          <a:pt x="455495" y="2652650"/>
                        </a:moveTo>
                        <a:cubicBezTo>
                          <a:pt x="463893" y="2660410"/>
                          <a:pt x="472377" y="2668078"/>
                          <a:pt x="480945" y="2675647"/>
                        </a:cubicBezTo>
                        <a:cubicBezTo>
                          <a:pt x="481122" y="2676039"/>
                          <a:pt x="481300" y="2676430"/>
                          <a:pt x="481478" y="2676822"/>
                        </a:cubicBezTo>
                        <a:cubicBezTo>
                          <a:pt x="472725" y="2668865"/>
                          <a:pt x="464064" y="2660806"/>
                          <a:pt x="455495" y="2652650"/>
                        </a:cubicBezTo>
                        <a:close/>
                        <a:moveTo>
                          <a:pt x="450641" y="2647560"/>
                        </a:moveTo>
                        <a:cubicBezTo>
                          <a:pt x="451809" y="2648833"/>
                          <a:pt x="452978" y="2650105"/>
                          <a:pt x="454150" y="2651377"/>
                        </a:cubicBezTo>
                        <a:cubicBezTo>
                          <a:pt x="454598" y="2651803"/>
                          <a:pt x="455047" y="2652224"/>
                          <a:pt x="455495" y="2652650"/>
                        </a:cubicBezTo>
                        <a:cubicBezTo>
                          <a:pt x="455040" y="2652243"/>
                          <a:pt x="454585" y="2651832"/>
                          <a:pt x="454130" y="2651426"/>
                        </a:cubicBezTo>
                        <a:cubicBezTo>
                          <a:pt x="452965" y="2650139"/>
                          <a:pt x="451802" y="2648852"/>
                          <a:pt x="450641" y="2647560"/>
                        </a:cubicBezTo>
                        <a:close/>
                        <a:moveTo>
                          <a:pt x="3101735" y="1598998"/>
                        </a:moveTo>
                        <a:cubicBezTo>
                          <a:pt x="3090907" y="1994441"/>
                          <a:pt x="2929597" y="2370850"/>
                          <a:pt x="2650729" y="2651426"/>
                        </a:cubicBezTo>
                        <a:cubicBezTo>
                          <a:pt x="2578486" y="2723561"/>
                          <a:pt x="2499305" y="2788401"/>
                          <a:pt x="2414339" y="2845001"/>
                        </a:cubicBezTo>
                        <a:cubicBezTo>
                          <a:pt x="2483901" y="2363706"/>
                          <a:pt x="2733830" y="1910665"/>
                          <a:pt x="3101735" y="1598998"/>
                        </a:cubicBezTo>
                        <a:close/>
                        <a:moveTo>
                          <a:pt x="3094396" y="1379342"/>
                        </a:moveTo>
                        <a:cubicBezTo>
                          <a:pt x="3102723" y="1451512"/>
                          <a:pt x="3105978" y="1524171"/>
                          <a:pt x="3104133" y="1596796"/>
                        </a:cubicBezTo>
                        <a:cubicBezTo>
                          <a:pt x="3103335" y="1597529"/>
                          <a:pt x="3102532" y="1598264"/>
                          <a:pt x="3101735" y="1598998"/>
                        </a:cubicBezTo>
                        <a:cubicBezTo>
                          <a:pt x="3104480" y="1525697"/>
                          <a:pt x="3102024" y="1452295"/>
                          <a:pt x="3094396" y="1379342"/>
                        </a:cubicBezTo>
                        <a:close/>
                        <a:moveTo>
                          <a:pt x="3018209" y="1045039"/>
                        </a:moveTo>
                        <a:cubicBezTo>
                          <a:pt x="3055802" y="1153134"/>
                          <a:pt x="3081340" y="1265052"/>
                          <a:pt x="3094347" y="1378755"/>
                        </a:cubicBezTo>
                        <a:cubicBezTo>
                          <a:pt x="2568842" y="1709148"/>
                          <a:pt x="2227937" y="2324477"/>
                          <a:pt x="2222575" y="2952308"/>
                        </a:cubicBezTo>
                        <a:cubicBezTo>
                          <a:pt x="2118076" y="3002351"/>
                          <a:pt x="2008307" y="3040543"/>
                          <a:pt x="1895318" y="3066173"/>
                        </a:cubicBezTo>
                        <a:cubicBezTo>
                          <a:pt x="1786224" y="2242345"/>
                          <a:pt x="2267827" y="1375481"/>
                          <a:pt x="3018209" y="1045039"/>
                        </a:cubicBezTo>
                        <a:close/>
                        <a:moveTo>
                          <a:pt x="2823165" y="662440"/>
                        </a:moveTo>
                        <a:cubicBezTo>
                          <a:pt x="2880034" y="743760"/>
                          <a:pt x="2928976" y="830340"/>
                          <a:pt x="2969325" y="920997"/>
                        </a:cubicBezTo>
                        <a:cubicBezTo>
                          <a:pt x="2932250" y="931297"/>
                          <a:pt x="2895360" y="943114"/>
                          <a:pt x="2858739" y="956423"/>
                        </a:cubicBezTo>
                        <a:cubicBezTo>
                          <a:pt x="2068200" y="1259552"/>
                          <a:pt x="1567063" y="2184185"/>
                          <a:pt x="1739421" y="3021645"/>
                        </a:cubicBezTo>
                        <a:cubicBezTo>
                          <a:pt x="1744911" y="3044917"/>
                          <a:pt x="1750915" y="3067969"/>
                          <a:pt x="1757428" y="3090786"/>
                        </a:cubicBezTo>
                        <a:cubicBezTo>
                          <a:pt x="1656887" y="3103856"/>
                          <a:pt x="1555310" y="3107051"/>
                          <a:pt x="1454147" y="3100328"/>
                        </a:cubicBezTo>
                        <a:cubicBezTo>
                          <a:pt x="1431756" y="3036398"/>
                          <a:pt x="1413323" y="2970398"/>
                          <a:pt x="1398952" y="2902740"/>
                        </a:cubicBezTo>
                        <a:cubicBezTo>
                          <a:pt x="1217821" y="2022552"/>
                          <a:pt x="1744524" y="1050759"/>
                          <a:pt x="2575374" y="732168"/>
                        </a:cubicBezTo>
                        <a:cubicBezTo>
                          <a:pt x="2656997" y="701767"/>
                          <a:pt x="2739869" y="678446"/>
                          <a:pt x="2823165" y="662440"/>
                        </a:cubicBezTo>
                        <a:close/>
                        <a:moveTo>
                          <a:pt x="2534614" y="351869"/>
                        </a:moveTo>
                        <a:cubicBezTo>
                          <a:pt x="2575007" y="384213"/>
                          <a:pt x="2613761" y="418558"/>
                          <a:pt x="2650729" y="454773"/>
                        </a:cubicBezTo>
                        <a:cubicBezTo>
                          <a:pt x="2690981" y="495367"/>
                          <a:pt x="2728962" y="538148"/>
                          <a:pt x="2764496" y="582925"/>
                        </a:cubicBezTo>
                        <a:cubicBezTo>
                          <a:pt x="2623700" y="591239"/>
                          <a:pt x="2482027" y="621963"/>
                          <a:pt x="2343877" y="674135"/>
                        </a:cubicBezTo>
                        <a:cubicBezTo>
                          <a:pt x="1553357" y="977263"/>
                          <a:pt x="1052230" y="1901857"/>
                          <a:pt x="1224559" y="2739308"/>
                        </a:cubicBezTo>
                        <a:cubicBezTo>
                          <a:pt x="1250992" y="2863052"/>
                          <a:pt x="1291683" y="2980699"/>
                          <a:pt x="1345714" y="3089612"/>
                        </a:cubicBezTo>
                        <a:cubicBezTo>
                          <a:pt x="1235353" y="3075138"/>
                          <a:pt x="1126866" y="3048836"/>
                          <a:pt x="1022127" y="3011174"/>
                        </a:cubicBezTo>
                        <a:cubicBezTo>
                          <a:pt x="959901" y="2890444"/>
                          <a:pt x="913494" y="2759091"/>
                          <a:pt x="884090" y="2620452"/>
                        </a:cubicBezTo>
                        <a:cubicBezTo>
                          <a:pt x="702959" y="1740264"/>
                          <a:pt x="1229663" y="768471"/>
                          <a:pt x="2060512" y="449880"/>
                        </a:cubicBezTo>
                        <a:cubicBezTo>
                          <a:pt x="2216223" y="390858"/>
                          <a:pt x="2376158" y="357795"/>
                          <a:pt x="2534614" y="351869"/>
                        </a:cubicBezTo>
                        <a:close/>
                        <a:moveTo>
                          <a:pt x="2009040" y="69580"/>
                        </a:moveTo>
                        <a:cubicBezTo>
                          <a:pt x="2176843" y="121361"/>
                          <a:pt x="2334653" y="201227"/>
                          <a:pt x="2475753" y="305775"/>
                        </a:cubicBezTo>
                        <a:cubicBezTo>
                          <a:pt x="2416140" y="298558"/>
                          <a:pt x="2355675" y="295568"/>
                          <a:pt x="2294705" y="296821"/>
                        </a:cubicBezTo>
                        <a:cubicBezTo>
                          <a:pt x="2139141" y="301357"/>
                          <a:pt x="1981918" y="333437"/>
                          <a:pt x="1829020" y="391846"/>
                        </a:cubicBezTo>
                        <a:cubicBezTo>
                          <a:pt x="1038500" y="694970"/>
                          <a:pt x="537373" y="1619569"/>
                          <a:pt x="709702" y="2457019"/>
                        </a:cubicBezTo>
                        <a:cubicBezTo>
                          <a:pt x="749855" y="2647678"/>
                          <a:pt x="823664" y="2823387"/>
                          <a:pt x="927253" y="2974915"/>
                        </a:cubicBezTo>
                        <a:cubicBezTo>
                          <a:pt x="762230" y="2901845"/>
                          <a:pt x="611206" y="2800576"/>
                          <a:pt x="480959" y="2675647"/>
                        </a:cubicBezTo>
                        <a:cubicBezTo>
                          <a:pt x="431762" y="2569803"/>
                          <a:pt x="394287" y="2456603"/>
                          <a:pt x="369233" y="2338164"/>
                        </a:cubicBezTo>
                        <a:cubicBezTo>
                          <a:pt x="188097" y="1457995"/>
                          <a:pt x="714771" y="486207"/>
                          <a:pt x="1545606" y="167591"/>
                        </a:cubicBezTo>
                        <a:cubicBezTo>
                          <a:pt x="1697780" y="109758"/>
                          <a:pt x="1854034" y="76710"/>
                          <a:pt x="2009040" y="69580"/>
                        </a:cubicBezTo>
                        <a:close/>
                        <a:moveTo>
                          <a:pt x="1575102" y="0"/>
                        </a:moveTo>
                        <a:lnTo>
                          <a:pt x="1764855" y="15804"/>
                        </a:lnTo>
                        <a:cubicBezTo>
                          <a:pt x="1614189" y="21637"/>
                          <a:pt x="1462148" y="53247"/>
                          <a:pt x="1314143" y="109509"/>
                        </a:cubicBezTo>
                        <a:cubicBezTo>
                          <a:pt x="523604" y="412638"/>
                          <a:pt x="22467" y="1337271"/>
                          <a:pt x="194825" y="2174731"/>
                        </a:cubicBezTo>
                        <a:cubicBezTo>
                          <a:pt x="213975" y="2264648"/>
                          <a:pt x="240663" y="2351424"/>
                          <a:pt x="274574" y="2434022"/>
                        </a:cubicBezTo>
                        <a:cubicBezTo>
                          <a:pt x="-150707" y="1817298"/>
                          <a:pt x="-75193" y="984897"/>
                          <a:pt x="454130" y="454773"/>
                        </a:cubicBezTo>
                        <a:cubicBezTo>
                          <a:pt x="713874" y="195029"/>
                          <a:pt x="1055937" y="36961"/>
                          <a:pt x="1418603" y="5606"/>
                        </a:cubicBezTo>
                        <a:close/>
                        <a:moveTo>
                          <a:pt x="1575097" y="0"/>
                        </a:moveTo>
                        <a:lnTo>
                          <a:pt x="1575112" y="0"/>
                        </a:lnTo>
                        <a:lnTo>
                          <a:pt x="1575102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573" name="Google Shape;573;p13"/>
                <p:cNvSpPr/>
                <p:nvPr/>
              </p:nvSpPr>
              <p:spPr>
                <a:xfrm>
                  <a:off x="5122654" y="2524415"/>
                  <a:ext cx="762961" cy="669604"/>
                </a:xfrm>
                <a:custGeom>
                  <a:rect b="b" l="l" r="r" t="t"/>
                  <a:pathLst>
                    <a:path extrusionOk="0" h="966937" w="1101749">
                      <a:moveTo>
                        <a:pt x="252739" y="384"/>
                      </a:moveTo>
                      <a:cubicBezTo>
                        <a:pt x="99998" y="102379"/>
                        <a:pt x="-1183" y="280723"/>
                        <a:pt x="-1183" y="483731"/>
                      </a:cubicBezTo>
                      <a:cubicBezTo>
                        <a:pt x="-1183" y="686871"/>
                        <a:pt x="100141" y="865359"/>
                        <a:pt x="253045" y="967321"/>
                      </a:cubicBezTo>
                      <a:cubicBezTo>
                        <a:pt x="127787" y="858432"/>
                        <a:pt x="46418" y="682403"/>
                        <a:pt x="46418" y="483731"/>
                      </a:cubicBezTo>
                      <a:cubicBezTo>
                        <a:pt x="46418" y="285209"/>
                        <a:pt x="127644" y="109294"/>
                        <a:pt x="252739" y="384"/>
                      </a:cubicBezTo>
                      <a:close/>
                      <a:moveTo>
                        <a:pt x="846583" y="384"/>
                      </a:moveTo>
                      <a:cubicBezTo>
                        <a:pt x="971697" y="109292"/>
                        <a:pt x="1052965" y="285199"/>
                        <a:pt x="1052965" y="483731"/>
                      </a:cubicBezTo>
                      <a:cubicBezTo>
                        <a:pt x="1052965" y="682272"/>
                        <a:pt x="971697" y="858232"/>
                        <a:pt x="846583" y="967140"/>
                      </a:cubicBezTo>
                      <a:cubicBezTo>
                        <a:pt x="999324" y="865145"/>
                        <a:pt x="1100566" y="686740"/>
                        <a:pt x="1100566" y="483731"/>
                      </a:cubicBezTo>
                      <a:cubicBezTo>
                        <a:pt x="1100566" y="280723"/>
                        <a:pt x="999324" y="102379"/>
                        <a:pt x="846583" y="384"/>
                      </a:cubicBezTo>
                      <a:close/>
                    </a:path>
                  </a:pathLst>
                </a:custGeom>
                <a:solidFill>
                  <a:srgbClr val="FFFFFF">
                    <a:alpha val="702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74" name="Google Shape;574;p13"/>
                <p:cNvSpPr/>
                <p:nvPr/>
              </p:nvSpPr>
              <p:spPr>
                <a:xfrm>
                  <a:off x="5473901" y="2021337"/>
                  <a:ext cx="34247" cy="144098"/>
                </a:xfrm>
                <a:custGeom>
                  <a:rect b="b" l="l" r="r" t="t"/>
                  <a:pathLst>
                    <a:path extrusionOk="0" h="279802" w="34247">
                      <a:moveTo>
                        <a:pt x="0" y="0"/>
                      </a:moveTo>
                      <a:lnTo>
                        <a:pt x="34247" y="0"/>
                      </a:lnTo>
                      <a:lnTo>
                        <a:pt x="34247" y="279802"/>
                      </a:lnTo>
                      <a:lnTo>
                        <a:pt x="0" y="2798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575" name="Google Shape;575;p13"/>
              <p:cNvSpPr/>
              <p:nvPr/>
            </p:nvSpPr>
            <p:spPr>
              <a:xfrm>
                <a:off x="858764" y="545713"/>
                <a:ext cx="218100" cy="81900"/>
              </a:xfrm>
              <a:prstGeom prst="rect">
                <a:avLst/>
              </a:prstGeom>
              <a:solidFill>
                <a:srgbClr val="9E9999"/>
              </a:solidFill>
              <a:ln cap="flat" cmpd="sng" w="19050">
                <a:solidFill>
                  <a:srgbClr val="FFFFFF"/>
                </a:solidFill>
                <a:prstDash val="solid"/>
                <a:miter lim="800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76" name="Google Shape;576;p13"/>
              <p:cNvGrpSpPr/>
              <p:nvPr/>
            </p:nvGrpSpPr>
            <p:grpSpPr>
              <a:xfrm>
                <a:off x="361659" y="308724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577" name="Google Shape;577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78" name="Google Shape;578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79" name="Google Shape;579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0" name="Google Shape;580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1" name="Google Shape;581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2" name="Google Shape;582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3" name="Google Shape;583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4" name="Google Shape;584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" name="Google Shape;585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6" name="Google Shape;586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7" name="Google Shape;587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8" name="Google Shape;588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9" name="Google Shape;589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0" name="Google Shape;590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" name="Google Shape;591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" name="Google Shape;592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" name="Google Shape;593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4" name="Google Shape;594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" name="Google Shape;595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6" name="Google Shape;596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7" name="Google Shape;597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8" name="Google Shape;598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9" name="Google Shape;599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0" name="Google Shape;600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1" name="Google Shape;601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2" name="Google Shape;602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3" name="Google Shape;603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4" name="Google Shape;604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5" name="Google Shape;605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6" name="Google Shape;606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7" name="Google Shape;607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8" name="Google Shape;608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9" name="Google Shape;609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0" name="Google Shape;610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11" name="Google Shape;611;p13"/>
              <p:cNvGrpSpPr/>
              <p:nvPr/>
            </p:nvGrpSpPr>
            <p:grpSpPr>
              <a:xfrm>
                <a:off x="1365358" y="1202775"/>
                <a:ext cx="539117" cy="608920"/>
                <a:chOff x="1247460" y="1404905"/>
                <a:chExt cx="539117" cy="608920"/>
              </a:xfrm>
            </p:grpSpPr>
            <p:sp>
              <p:nvSpPr>
                <p:cNvPr id="612" name="Google Shape;612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3" name="Google Shape;613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8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14" name="Google Shape;614;p13"/>
            <p:cNvGrpSpPr/>
            <p:nvPr/>
          </p:nvGrpSpPr>
          <p:grpSpPr>
            <a:xfrm>
              <a:off x="6216404" y="4395029"/>
              <a:ext cx="884463" cy="810276"/>
              <a:chOff x="267776" y="247575"/>
              <a:chExt cx="1670059" cy="1567568"/>
            </a:xfrm>
          </p:grpSpPr>
          <p:grpSp>
            <p:nvGrpSpPr>
              <p:cNvPr id="615" name="Google Shape;615;p13"/>
              <p:cNvGrpSpPr/>
              <p:nvPr/>
            </p:nvGrpSpPr>
            <p:grpSpPr>
              <a:xfrm>
                <a:off x="267776" y="247575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616" name="Google Shape;616;p1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17" name="Google Shape;617;p1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618" name="Google Shape;618;p1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BEFE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19" name="Google Shape;619;p1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DD4C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620" name="Google Shape;620;p13"/>
              <p:cNvGrpSpPr/>
              <p:nvPr/>
            </p:nvGrpSpPr>
            <p:grpSpPr>
              <a:xfrm>
                <a:off x="297723" y="536215"/>
                <a:ext cx="1305178" cy="1084042"/>
                <a:chOff x="9401267" y="2390418"/>
                <a:chExt cx="1177640" cy="978113"/>
              </a:xfrm>
            </p:grpSpPr>
            <p:sp>
              <p:nvSpPr>
                <p:cNvPr id="621" name="Google Shape;621;p13"/>
                <p:cNvSpPr/>
                <p:nvPr/>
              </p:nvSpPr>
              <p:spPr>
                <a:xfrm>
                  <a:off x="9763175" y="3029841"/>
                  <a:ext cx="446600" cy="338690"/>
                </a:xfrm>
                <a:custGeom>
                  <a:rect b="b" l="l" r="r" t="t"/>
                  <a:pathLst>
                    <a:path extrusionOk="0" h="338690" w="446600">
                      <a:moveTo>
                        <a:pt x="410608" y="38774"/>
                      </a:moveTo>
                      <a:cubicBezTo>
                        <a:pt x="411105" y="51948"/>
                        <a:pt x="413342" y="65618"/>
                        <a:pt x="417319" y="79288"/>
                      </a:cubicBezTo>
                      <a:cubicBezTo>
                        <a:pt x="421047" y="92462"/>
                        <a:pt x="426267" y="105635"/>
                        <a:pt x="433227" y="118063"/>
                      </a:cubicBezTo>
                      <a:cubicBezTo>
                        <a:pt x="447145" y="143415"/>
                        <a:pt x="449879" y="171750"/>
                        <a:pt x="442920" y="197848"/>
                      </a:cubicBezTo>
                      <a:cubicBezTo>
                        <a:pt x="435960" y="223697"/>
                        <a:pt x="419308" y="247061"/>
                        <a:pt x="394701" y="261974"/>
                      </a:cubicBezTo>
                      <a:cubicBezTo>
                        <a:pt x="385505" y="267443"/>
                        <a:pt x="378545" y="275893"/>
                        <a:pt x="374817" y="285338"/>
                      </a:cubicBezTo>
                      <a:cubicBezTo>
                        <a:pt x="371088" y="294783"/>
                        <a:pt x="370094" y="305720"/>
                        <a:pt x="373077" y="316159"/>
                      </a:cubicBezTo>
                      <a:lnTo>
                        <a:pt x="387951" y="338690"/>
                      </a:lnTo>
                      <a:lnTo>
                        <a:pt x="364158" y="338690"/>
                      </a:lnTo>
                      <a:lnTo>
                        <a:pt x="352695" y="321379"/>
                      </a:lnTo>
                      <a:cubicBezTo>
                        <a:pt x="348719" y="306465"/>
                        <a:pt x="349961" y="291055"/>
                        <a:pt x="355429" y="277385"/>
                      </a:cubicBezTo>
                      <a:cubicBezTo>
                        <a:pt x="360898" y="263714"/>
                        <a:pt x="370840" y="251784"/>
                        <a:pt x="384013" y="243830"/>
                      </a:cubicBezTo>
                      <a:cubicBezTo>
                        <a:pt x="403897" y="231900"/>
                        <a:pt x="417319" y="213010"/>
                        <a:pt x="422787" y="192131"/>
                      </a:cubicBezTo>
                      <a:cubicBezTo>
                        <a:pt x="428504" y="171253"/>
                        <a:pt x="426267" y="148137"/>
                        <a:pt x="414833" y="128005"/>
                      </a:cubicBezTo>
                      <a:cubicBezTo>
                        <a:pt x="407128" y="114334"/>
                        <a:pt x="401412" y="99670"/>
                        <a:pt x="397186" y="85005"/>
                      </a:cubicBezTo>
                      <a:cubicBezTo>
                        <a:pt x="392961" y="69843"/>
                        <a:pt x="390475" y="54433"/>
                        <a:pt x="389730" y="39520"/>
                      </a:cubicBezTo>
                      <a:close/>
                      <a:moveTo>
                        <a:pt x="18144" y="0"/>
                      </a:moveTo>
                      <a:lnTo>
                        <a:pt x="40017" y="39520"/>
                      </a:lnTo>
                      <a:cubicBezTo>
                        <a:pt x="51947" y="61144"/>
                        <a:pt x="57913" y="85254"/>
                        <a:pt x="57913" y="109115"/>
                      </a:cubicBezTo>
                      <a:cubicBezTo>
                        <a:pt x="57913" y="132976"/>
                        <a:pt x="51947" y="157085"/>
                        <a:pt x="40017" y="178709"/>
                      </a:cubicBezTo>
                      <a:cubicBezTo>
                        <a:pt x="31317" y="194617"/>
                        <a:pt x="26843" y="212264"/>
                        <a:pt x="26843" y="230160"/>
                      </a:cubicBezTo>
                      <a:cubicBezTo>
                        <a:pt x="26843" y="247807"/>
                        <a:pt x="31317" y="265454"/>
                        <a:pt x="40017" y="281610"/>
                      </a:cubicBezTo>
                      <a:cubicBezTo>
                        <a:pt x="47473" y="295032"/>
                        <a:pt x="51202" y="310194"/>
                        <a:pt x="50953" y="325107"/>
                      </a:cubicBezTo>
                      <a:lnTo>
                        <a:pt x="47227" y="338690"/>
                      </a:lnTo>
                      <a:lnTo>
                        <a:pt x="26377" y="338690"/>
                      </a:lnTo>
                      <a:lnTo>
                        <a:pt x="30323" y="324113"/>
                      </a:lnTo>
                      <a:cubicBezTo>
                        <a:pt x="30323" y="312679"/>
                        <a:pt x="27589" y="301246"/>
                        <a:pt x="21872" y="290807"/>
                      </a:cubicBezTo>
                      <a:cubicBezTo>
                        <a:pt x="11185" y="271668"/>
                        <a:pt x="5965" y="250541"/>
                        <a:pt x="5965" y="229414"/>
                      </a:cubicBezTo>
                      <a:cubicBezTo>
                        <a:pt x="5965" y="208287"/>
                        <a:pt x="11185" y="187160"/>
                        <a:pt x="21872" y="168022"/>
                      </a:cubicBezTo>
                      <a:cubicBezTo>
                        <a:pt x="32063" y="149380"/>
                        <a:pt x="37283" y="128999"/>
                        <a:pt x="37283" y="108369"/>
                      </a:cubicBezTo>
                      <a:cubicBezTo>
                        <a:pt x="37283" y="87739"/>
                        <a:pt x="32063" y="67358"/>
                        <a:pt x="21872" y="48716"/>
                      </a:cubicBezTo>
                      <a:lnTo>
                        <a:pt x="0" y="9197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2" name="Google Shape;622;p13"/>
                <p:cNvSpPr/>
                <p:nvPr/>
              </p:nvSpPr>
              <p:spPr>
                <a:xfrm>
                  <a:off x="9757532" y="3036575"/>
                  <a:ext cx="446600" cy="302054"/>
                </a:xfrm>
                <a:custGeom>
                  <a:rect b="b" l="l" r="r" t="t"/>
                  <a:pathLst>
                    <a:path extrusionOk="0" h="302054" w="446600">
                      <a:moveTo>
                        <a:pt x="410608" y="38774"/>
                      </a:moveTo>
                      <a:cubicBezTo>
                        <a:pt x="411105" y="51948"/>
                        <a:pt x="413342" y="65618"/>
                        <a:pt x="417319" y="79288"/>
                      </a:cubicBezTo>
                      <a:cubicBezTo>
                        <a:pt x="421047" y="92462"/>
                        <a:pt x="426267" y="105635"/>
                        <a:pt x="433226" y="118063"/>
                      </a:cubicBezTo>
                      <a:cubicBezTo>
                        <a:pt x="447145" y="143415"/>
                        <a:pt x="449879" y="171750"/>
                        <a:pt x="442920" y="197848"/>
                      </a:cubicBezTo>
                      <a:cubicBezTo>
                        <a:pt x="435960" y="223697"/>
                        <a:pt x="419308" y="247061"/>
                        <a:pt x="394701" y="261974"/>
                      </a:cubicBezTo>
                      <a:cubicBezTo>
                        <a:pt x="385504" y="267443"/>
                        <a:pt x="378545" y="275893"/>
                        <a:pt x="374817" y="285338"/>
                      </a:cubicBezTo>
                      <a:lnTo>
                        <a:pt x="373873" y="302054"/>
                      </a:lnTo>
                      <a:lnTo>
                        <a:pt x="353896" y="302054"/>
                      </a:lnTo>
                      <a:lnTo>
                        <a:pt x="355430" y="277385"/>
                      </a:lnTo>
                      <a:cubicBezTo>
                        <a:pt x="360898" y="263714"/>
                        <a:pt x="370840" y="251784"/>
                        <a:pt x="384013" y="243830"/>
                      </a:cubicBezTo>
                      <a:cubicBezTo>
                        <a:pt x="403897" y="231900"/>
                        <a:pt x="417319" y="213010"/>
                        <a:pt x="422787" y="192131"/>
                      </a:cubicBezTo>
                      <a:cubicBezTo>
                        <a:pt x="428504" y="171253"/>
                        <a:pt x="426267" y="148137"/>
                        <a:pt x="414833" y="128005"/>
                      </a:cubicBezTo>
                      <a:cubicBezTo>
                        <a:pt x="407128" y="114334"/>
                        <a:pt x="401412" y="99670"/>
                        <a:pt x="397186" y="85005"/>
                      </a:cubicBezTo>
                      <a:cubicBezTo>
                        <a:pt x="392961" y="69843"/>
                        <a:pt x="390476" y="54433"/>
                        <a:pt x="389730" y="39520"/>
                      </a:cubicBezTo>
                      <a:close/>
                      <a:moveTo>
                        <a:pt x="18144" y="0"/>
                      </a:moveTo>
                      <a:lnTo>
                        <a:pt x="40017" y="39520"/>
                      </a:lnTo>
                      <a:cubicBezTo>
                        <a:pt x="51947" y="61144"/>
                        <a:pt x="57913" y="85254"/>
                        <a:pt x="57913" y="109115"/>
                      </a:cubicBezTo>
                      <a:cubicBezTo>
                        <a:pt x="57913" y="132976"/>
                        <a:pt x="51947" y="157085"/>
                        <a:pt x="40017" y="178709"/>
                      </a:cubicBezTo>
                      <a:cubicBezTo>
                        <a:pt x="31317" y="194617"/>
                        <a:pt x="26844" y="212264"/>
                        <a:pt x="26844" y="230160"/>
                      </a:cubicBezTo>
                      <a:cubicBezTo>
                        <a:pt x="26844" y="247807"/>
                        <a:pt x="31317" y="265454"/>
                        <a:pt x="40017" y="281610"/>
                      </a:cubicBezTo>
                      <a:lnTo>
                        <a:pt x="45157" y="302054"/>
                      </a:lnTo>
                      <a:lnTo>
                        <a:pt x="24726" y="302054"/>
                      </a:lnTo>
                      <a:lnTo>
                        <a:pt x="21872" y="290807"/>
                      </a:lnTo>
                      <a:cubicBezTo>
                        <a:pt x="11185" y="271668"/>
                        <a:pt x="5965" y="250541"/>
                        <a:pt x="5965" y="229414"/>
                      </a:cubicBezTo>
                      <a:cubicBezTo>
                        <a:pt x="5965" y="208287"/>
                        <a:pt x="11185" y="187160"/>
                        <a:pt x="21872" y="168022"/>
                      </a:cubicBezTo>
                      <a:cubicBezTo>
                        <a:pt x="32063" y="149380"/>
                        <a:pt x="37283" y="128999"/>
                        <a:pt x="37283" y="108369"/>
                      </a:cubicBezTo>
                      <a:cubicBezTo>
                        <a:pt x="37283" y="87739"/>
                        <a:pt x="32063" y="67358"/>
                        <a:pt x="21872" y="48716"/>
                      </a:cubicBezTo>
                      <a:lnTo>
                        <a:pt x="0" y="9197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23" name="Google Shape;623;p13"/>
                <p:cNvGrpSpPr/>
                <p:nvPr/>
              </p:nvGrpSpPr>
              <p:grpSpPr>
                <a:xfrm>
                  <a:off x="10039045" y="2424296"/>
                  <a:ext cx="539862" cy="743345"/>
                  <a:chOff x="6238817" y="1301128"/>
                  <a:chExt cx="2069231" cy="2849158"/>
                </a:xfrm>
              </p:grpSpPr>
              <p:sp>
                <p:nvSpPr>
                  <p:cNvPr id="624" name="Google Shape;624;p13"/>
                  <p:cNvSpPr/>
                  <p:nvPr/>
                </p:nvSpPr>
                <p:spPr>
                  <a:xfrm>
                    <a:off x="6431616" y="1301128"/>
                    <a:ext cx="1876432" cy="2344488"/>
                  </a:xfrm>
                  <a:custGeom>
                    <a:rect b="b" l="l" r="r" t="t"/>
                    <a:pathLst>
                      <a:path extrusionOk="0" h="2344488" w="1876432">
                        <a:moveTo>
                          <a:pt x="1876425" y="790961"/>
                        </a:moveTo>
                        <a:cubicBezTo>
                          <a:pt x="1877378" y="577601"/>
                          <a:pt x="1790700" y="372813"/>
                          <a:pt x="1638300" y="223271"/>
                        </a:cubicBezTo>
                        <a:cubicBezTo>
                          <a:pt x="1484948" y="73728"/>
                          <a:pt x="1278255" y="-6282"/>
                          <a:pt x="1063943" y="386"/>
                        </a:cubicBezTo>
                        <a:cubicBezTo>
                          <a:pt x="645795" y="12768"/>
                          <a:pt x="312420" y="355668"/>
                          <a:pt x="310515" y="773816"/>
                        </a:cubicBezTo>
                        <a:cubicBezTo>
                          <a:pt x="308610" y="1201488"/>
                          <a:pt x="201930" y="1622493"/>
                          <a:pt x="0" y="1999683"/>
                        </a:cubicBezTo>
                        <a:lnTo>
                          <a:pt x="1524000" y="2344488"/>
                        </a:lnTo>
                        <a:cubicBezTo>
                          <a:pt x="1696403" y="1873953"/>
                          <a:pt x="1875473" y="1293881"/>
                          <a:pt x="1876425" y="790961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5" name="Google Shape;625;p13"/>
                  <p:cNvSpPr/>
                  <p:nvPr/>
                </p:nvSpPr>
                <p:spPr>
                  <a:xfrm>
                    <a:off x="6432569" y="1626316"/>
                    <a:ext cx="1875472" cy="2019300"/>
                  </a:xfrm>
                  <a:custGeom>
                    <a:rect b="b" l="l" r="r" t="t"/>
                    <a:pathLst>
                      <a:path extrusionOk="0" h="2019300" w="1875472">
                        <a:moveTo>
                          <a:pt x="1875473" y="465773"/>
                        </a:moveTo>
                        <a:cubicBezTo>
                          <a:pt x="1875473" y="350520"/>
                          <a:pt x="1850707" y="237173"/>
                          <a:pt x="1804035" y="134302"/>
                        </a:cubicBezTo>
                        <a:cubicBezTo>
                          <a:pt x="1853565" y="391478"/>
                          <a:pt x="1776413" y="738188"/>
                          <a:pt x="1642110" y="1027748"/>
                        </a:cubicBezTo>
                        <a:cubicBezTo>
                          <a:pt x="1514475" y="1303020"/>
                          <a:pt x="1251585" y="1466850"/>
                          <a:pt x="948690" y="1461135"/>
                        </a:cubicBezTo>
                        <a:cubicBezTo>
                          <a:pt x="617220" y="1454468"/>
                          <a:pt x="277178" y="1483995"/>
                          <a:pt x="58103" y="1559243"/>
                        </a:cubicBezTo>
                        <a:lnTo>
                          <a:pt x="58103" y="1559243"/>
                        </a:lnTo>
                        <a:cubicBezTo>
                          <a:pt x="40005" y="1598295"/>
                          <a:pt x="20003" y="1636395"/>
                          <a:pt x="0" y="1674495"/>
                        </a:cubicBezTo>
                        <a:lnTo>
                          <a:pt x="1524000" y="2019300"/>
                        </a:lnTo>
                        <a:cubicBezTo>
                          <a:pt x="1695450" y="1548765"/>
                          <a:pt x="1874520" y="968693"/>
                          <a:pt x="1875473" y="465773"/>
                        </a:cubicBezTo>
                        <a:lnTo>
                          <a:pt x="1875473" y="465773"/>
                        </a:lnTo>
                        <a:close/>
                        <a:moveTo>
                          <a:pt x="454343" y="0"/>
                        </a:moveTo>
                        <a:lnTo>
                          <a:pt x="424815" y="122873"/>
                        </a:lnTo>
                        <a:cubicBezTo>
                          <a:pt x="403860" y="207645"/>
                          <a:pt x="415290" y="297180"/>
                          <a:pt x="455295" y="374333"/>
                        </a:cubicBezTo>
                        <a:cubicBezTo>
                          <a:pt x="496253" y="453390"/>
                          <a:pt x="550545" y="524828"/>
                          <a:pt x="614363" y="585788"/>
                        </a:cubicBezTo>
                        <a:cubicBezTo>
                          <a:pt x="741997" y="708660"/>
                          <a:pt x="797243" y="1018223"/>
                          <a:pt x="632460" y="1232535"/>
                        </a:cubicBezTo>
                        <a:lnTo>
                          <a:pt x="299085" y="671513"/>
                        </a:lnTo>
                        <a:cubicBezTo>
                          <a:pt x="305753" y="597218"/>
                          <a:pt x="309563" y="522923"/>
                          <a:pt x="309563" y="448628"/>
                        </a:cubicBezTo>
                        <a:cubicBezTo>
                          <a:pt x="310515" y="281940"/>
                          <a:pt x="363855" y="126683"/>
                          <a:pt x="454343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" name="Google Shape;626;p13"/>
                  <p:cNvSpPr/>
                  <p:nvPr/>
                </p:nvSpPr>
                <p:spPr>
                  <a:xfrm>
                    <a:off x="6276163" y="3178195"/>
                    <a:ext cx="1778852" cy="930335"/>
                  </a:xfrm>
                  <a:custGeom>
                    <a:rect b="b" l="l" r="r" t="t"/>
                    <a:pathLst>
                      <a:path extrusionOk="0" h="930335" w="1778852">
                        <a:moveTo>
                          <a:pt x="978414" y="87373"/>
                        </a:moveTo>
                        <a:cubicBezTo>
                          <a:pt x="1407991" y="184528"/>
                          <a:pt x="1746129" y="325498"/>
                          <a:pt x="1768989" y="413128"/>
                        </a:cubicBezTo>
                        <a:lnTo>
                          <a:pt x="1768989" y="413128"/>
                        </a:lnTo>
                        <a:cubicBezTo>
                          <a:pt x="1804231" y="559813"/>
                          <a:pt x="1740414" y="815083"/>
                          <a:pt x="1650879" y="930336"/>
                        </a:cubicBezTo>
                        <a:lnTo>
                          <a:pt x="833634" y="728406"/>
                        </a:lnTo>
                        <a:lnTo>
                          <a:pt x="8769" y="559813"/>
                        </a:lnTo>
                        <a:cubicBezTo>
                          <a:pt x="-21711" y="416938"/>
                          <a:pt x="29724" y="158811"/>
                          <a:pt x="124974" y="41653"/>
                        </a:cubicBezTo>
                        <a:lnTo>
                          <a:pt x="124974" y="41653"/>
                        </a:lnTo>
                        <a:cubicBezTo>
                          <a:pt x="183076" y="-27879"/>
                          <a:pt x="549789" y="-8829"/>
                          <a:pt x="978414" y="8737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7" name="Google Shape;627;p13"/>
                  <p:cNvSpPr/>
                  <p:nvPr/>
                </p:nvSpPr>
                <p:spPr>
                  <a:xfrm>
                    <a:off x="6283244" y="3664820"/>
                    <a:ext cx="1653105" cy="485466"/>
                  </a:xfrm>
                  <a:custGeom>
                    <a:rect b="b" l="l" r="r" t="t"/>
                    <a:pathLst>
                      <a:path extrusionOk="0" h="485466" w="1653105">
                        <a:moveTo>
                          <a:pt x="861795" y="87476"/>
                        </a:moveTo>
                        <a:cubicBezTo>
                          <a:pt x="1318043" y="190346"/>
                          <a:pt x="1671420" y="343699"/>
                          <a:pt x="1652370" y="429424"/>
                        </a:cubicBezTo>
                        <a:cubicBezTo>
                          <a:pt x="1633320" y="515149"/>
                          <a:pt x="1247558" y="500861"/>
                          <a:pt x="791310" y="397991"/>
                        </a:cubicBezTo>
                        <a:cubicBezTo>
                          <a:pt x="335063" y="295121"/>
                          <a:pt x="-18315" y="141768"/>
                          <a:pt x="735" y="56043"/>
                        </a:cubicBezTo>
                        <a:cubicBezTo>
                          <a:pt x="19785" y="-29682"/>
                          <a:pt x="405548" y="-15394"/>
                          <a:pt x="861795" y="87476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8" name="Google Shape;628;p13"/>
                  <p:cNvSpPr/>
                  <p:nvPr/>
                </p:nvSpPr>
                <p:spPr>
                  <a:xfrm>
                    <a:off x="6468230" y="3719065"/>
                    <a:ext cx="1282179" cy="375775"/>
                  </a:xfrm>
                  <a:custGeom>
                    <a:rect b="b" l="l" r="r" t="t"/>
                    <a:pathLst>
                      <a:path extrusionOk="0" h="375775" w="1282179">
                        <a:moveTo>
                          <a:pt x="668236" y="67521"/>
                        </a:moveTo>
                        <a:cubicBezTo>
                          <a:pt x="1021614" y="147531"/>
                          <a:pt x="1295934" y="265641"/>
                          <a:pt x="1281646" y="332316"/>
                        </a:cubicBezTo>
                        <a:cubicBezTo>
                          <a:pt x="1266406" y="398991"/>
                          <a:pt x="968274" y="387561"/>
                          <a:pt x="613944" y="307551"/>
                        </a:cubicBezTo>
                        <a:cubicBezTo>
                          <a:pt x="260566" y="227541"/>
                          <a:pt x="-13754" y="109431"/>
                          <a:pt x="534" y="42756"/>
                        </a:cubicBezTo>
                        <a:cubicBezTo>
                          <a:pt x="15774" y="-22967"/>
                          <a:pt x="314859" y="-11536"/>
                          <a:pt x="668236" y="6752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9" name="Google Shape;629;p13"/>
                  <p:cNvSpPr/>
                  <p:nvPr/>
                </p:nvSpPr>
                <p:spPr>
                  <a:xfrm>
                    <a:off x="6469132" y="3719601"/>
                    <a:ext cx="602564" cy="263200"/>
                  </a:xfrm>
                  <a:custGeom>
                    <a:rect b="b" l="l" r="r" t="t"/>
                    <a:pathLst>
                      <a:path extrusionOk="0" h="263200" w="602564">
                        <a:moveTo>
                          <a:pt x="437782" y="263200"/>
                        </a:moveTo>
                        <a:cubicBezTo>
                          <a:pt x="173939" y="187953"/>
                          <a:pt x="-11798" y="97465"/>
                          <a:pt x="584" y="43172"/>
                        </a:cubicBezTo>
                        <a:cubicBezTo>
                          <a:pt x="14872" y="-18740"/>
                          <a:pt x="278714" y="-13025"/>
                          <a:pt x="602564" y="53650"/>
                        </a:cubicBezTo>
                        <a:cubicBezTo>
                          <a:pt x="532079" y="111753"/>
                          <a:pt x="474929" y="182238"/>
                          <a:pt x="437782" y="26320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0" name="Google Shape;630;p13"/>
                  <p:cNvSpPr/>
                  <p:nvPr/>
                </p:nvSpPr>
                <p:spPr>
                  <a:xfrm>
                    <a:off x="6238817" y="1947622"/>
                    <a:ext cx="853452" cy="1136164"/>
                  </a:xfrm>
                  <a:custGeom>
                    <a:rect b="b" l="l" r="r" t="t"/>
                    <a:pathLst>
                      <a:path extrusionOk="0" h="1136164" w="853452">
                        <a:moveTo>
                          <a:pt x="228995" y="987429"/>
                        </a:moveTo>
                        <a:lnTo>
                          <a:pt x="112789" y="794071"/>
                        </a:lnTo>
                        <a:cubicBezTo>
                          <a:pt x="-2463" y="602619"/>
                          <a:pt x="-31038" y="371161"/>
                          <a:pt x="34684" y="157801"/>
                        </a:cubicBezTo>
                        <a:cubicBezTo>
                          <a:pt x="60402" y="73029"/>
                          <a:pt x="133745" y="12069"/>
                          <a:pt x="221374" y="1591"/>
                        </a:cubicBezTo>
                        <a:cubicBezTo>
                          <a:pt x="309005" y="-8886"/>
                          <a:pt x="394730" y="33024"/>
                          <a:pt x="440449" y="108271"/>
                        </a:cubicBezTo>
                        <a:cubicBezTo>
                          <a:pt x="530937" y="258766"/>
                          <a:pt x="636664" y="398784"/>
                          <a:pt x="756680" y="527371"/>
                        </a:cubicBezTo>
                        <a:cubicBezTo>
                          <a:pt x="877647" y="657864"/>
                          <a:pt x="886220" y="856936"/>
                          <a:pt x="776682" y="996954"/>
                        </a:cubicBezTo>
                        <a:cubicBezTo>
                          <a:pt x="667145" y="1136971"/>
                          <a:pt x="471882" y="1176976"/>
                          <a:pt x="315672" y="1091251"/>
                        </a:cubicBezTo>
                        <a:lnTo>
                          <a:pt x="228995" y="987429"/>
                        </a:ln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1" name="Google Shape;631;p13"/>
                  <p:cNvSpPr/>
                  <p:nvPr/>
                </p:nvSpPr>
                <p:spPr>
                  <a:xfrm>
                    <a:off x="6742132" y="1657016"/>
                    <a:ext cx="1565909" cy="744635"/>
                  </a:xfrm>
                  <a:custGeom>
                    <a:rect b="b" l="l" r="r" t="t"/>
                    <a:pathLst>
                      <a:path extrusionOk="0" h="744635" w="1565909">
                        <a:moveTo>
                          <a:pt x="1565910" y="435073"/>
                        </a:moveTo>
                        <a:cubicBezTo>
                          <a:pt x="1565910" y="393163"/>
                          <a:pt x="1563053" y="351253"/>
                          <a:pt x="1556385" y="310295"/>
                        </a:cubicBezTo>
                        <a:cubicBezTo>
                          <a:pt x="1323975" y="182660"/>
                          <a:pt x="1010603" y="80743"/>
                          <a:pt x="658178" y="31213"/>
                        </a:cubicBezTo>
                        <a:cubicBezTo>
                          <a:pt x="470535" y="4543"/>
                          <a:pt x="289560" y="-4030"/>
                          <a:pt x="122872" y="1685"/>
                        </a:cubicBezTo>
                        <a:cubicBezTo>
                          <a:pt x="46672" y="120748"/>
                          <a:pt x="1905" y="261718"/>
                          <a:pt x="0" y="413165"/>
                        </a:cubicBezTo>
                        <a:cubicBezTo>
                          <a:pt x="184785" y="401735"/>
                          <a:pt x="388620" y="409355"/>
                          <a:pt x="601028" y="438883"/>
                        </a:cubicBezTo>
                        <a:cubicBezTo>
                          <a:pt x="977265" y="492223"/>
                          <a:pt x="1308735" y="604618"/>
                          <a:pt x="1544955" y="744635"/>
                        </a:cubicBezTo>
                        <a:cubicBezTo>
                          <a:pt x="1558290" y="639860"/>
                          <a:pt x="1565910" y="536038"/>
                          <a:pt x="1565910" y="435073"/>
                        </a:cubicBezTo>
                        <a:close/>
                      </a:path>
                    </a:pathLst>
                  </a:custGeom>
                  <a:solidFill>
                    <a:srgbClr val="FFECB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" name="Google Shape;632;p13"/>
                  <p:cNvSpPr/>
                  <p:nvPr/>
                </p:nvSpPr>
                <p:spPr>
                  <a:xfrm>
                    <a:off x="6743084" y="1656796"/>
                    <a:ext cx="1564957" cy="744854"/>
                  </a:xfrm>
                  <a:custGeom>
                    <a:rect b="b" l="l" r="r" t="t"/>
                    <a:pathLst>
                      <a:path extrusionOk="0" h="744854" w="1564957">
                        <a:moveTo>
                          <a:pt x="1564957" y="435292"/>
                        </a:moveTo>
                        <a:cubicBezTo>
                          <a:pt x="1564957" y="393382"/>
                          <a:pt x="1562100" y="351472"/>
                          <a:pt x="1555432" y="310515"/>
                        </a:cubicBezTo>
                        <a:cubicBezTo>
                          <a:pt x="1540192" y="301942"/>
                          <a:pt x="1524000" y="293370"/>
                          <a:pt x="1507807" y="285750"/>
                        </a:cubicBezTo>
                        <a:cubicBezTo>
                          <a:pt x="1506855" y="413385"/>
                          <a:pt x="1483042" y="553402"/>
                          <a:pt x="1444942" y="690563"/>
                        </a:cubicBezTo>
                        <a:cubicBezTo>
                          <a:pt x="1479232" y="708660"/>
                          <a:pt x="1512570" y="726758"/>
                          <a:pt x="1544003" y="744855"/>
                        </a:cubicBezTo>
                        <a:cubicBezTo>
                          <a:pt x="1557338" y="640080"/>
                          <a:pt x="1564957" y="536258"/>
                          <a:pt x="1564957" y="435292"/>
                        </a:cubicBezTo>
                        <a:lnTo>
                          <a:pt x="1564957" y="435292"/>
                        </a:lnTo>
                        <a:close/>
                        <a:moveTo>
                          <a:pt x="182880" y="407670"/>
                        </a:moveTo>
                        <a:cubicBezTo>
                          <a:pt x="120015" y="407670"/>
                          <a:pt x="59055" y="408622"/>
                          <a:pt x="0" y="412432"/>
                        </a:cubicBezTo>
                        <a:cubicBezTo>
                          <a:pt x="1905" y="260985"/>
                          <a:pt x="46672" y="120015"/>
                          <a:pt x="122872" y="952"/>
                        </a:cubicBezTo>
                        <a:cubicBezTo>
                          <a:pt x="127635" y="952"/>
                          <a:pt x="132397" y="952"/>
                          <a:pt x="137160" y="0"/>
                        </a:cubicBezTo>
                        <a:lnTo>
                          <a:pt x="115253" y="91440"/>
                        </a:lnTo>
                        <a:cubicBezTo>
                          <a:pt x="94297" y="176213"/>
                          <a:pt x="105728" y="265747"/>
                          <a:pt x="145732" y="342900"/>
                        </a:cubicBezTo>
                        <a:cubicBezTo>
                          <a:pt x="156210" y="365760"/>
                          <a:pt x="168592" y="386715"/>
                          <a:pt x="182880" y="40767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" name="Google Shape;633;p13"/>
                  <p:cNvSpPr/>
                  <p:nvPr/>
                </p:nvSpPr>
                <p:spPr>
                  <a:xfrm>
                    <a:off x="6432620" y="1437425"/>
                    <a:ext cx="1472209" cy="1410127"/>
                  </a:xfrm>
                  <a:custGeom>
                    <a:rect b="b" l="l" r="r" t="t"/>
                    <a:pathLst>
                      <a:path extrusionOk="0" h="1410127" w="1472209">
                        <a:moveTo>
                          <a:pt x="1267726" y="296"/>
                        </a:moveTo>
                        <a:cubicBezTo>
                          <a:pt x="1288681" y="3153"/>
                          <a:pt x="1302969" y="26966"/>
                          <a:pt x="1299159" y="53636"/>
                        </a:cubicBezTo>
                        <a:cubicBezTo>
                          <a:pt x="1295349" y="80306"/>
                          <a:pt x="1275346" y="99356"/>
                          <a:pt x="1254391" y="96498"/>
                        </a:cubicBezTo>
                        <a:cubicBezTo>
                          <a:pt x="1233436" y="93641"/>
                          <a:pt x="1219149" y="69828"/>
                          <a:pt x="1222959" y="43159"/>
                        </a:cubicBezTo>
                        <a:cubicBezTo>
                          <a:pt x="1226769" y="15536"/>
                          <a:pt x="1246771" y="-2562"/>
                          <a:pt x="1267726" y="296"/>
                        </a:cubicBezTo>
                        <a:lnTo>
                          <a:pt x="1267726" y="296"/>
                        </a:lnTo>
                        <a:close/>
                        <a:moveTo>
                          <a:pt x="259029" y="1222354"/>
                        </a:moveTo>
                        <a:cubicBezTo>
                          <a:pt x="279984" y="1225211"/>
                          <a:pt x="293319" y="1252834"/>
                          <a:pt x="289509" y="1283314"/>
                        </a:cubicBezTo>
                        <a:cubicBezTo>
                          <a:pt x="284746" y="1313794"/>
                          <a:pt x="264744" y="1336654"/>
                          <a:pt x="243789" y="1333796"/>
                        </a:cubicBezTo>
                        <a:cubicBezTo>
                          <a:pt x="222834" y="1330939"/>
                          <a:pt x="209499" y="1303316"/>
                          <a:pt x="213309" y="1272836"/>
                        </a:cubicBezTo>
                        <a:cubicBezTo>
                          <a:pt x="218071" y="1241404"/>
                          <a:pt x="238074" y="1219496"/>
                          <a:pt x="259029" y="1222354"/>
                        </a:cubicBezTo>
                        <a:lnTo>
                          <a:pt x="259029" y="1222354"/>
                        </a:lnTo>
                        <a:close/>
                        <a:moveTo>
                          <a:pt x="35191" y="852784"/>
                        </a:moveTo>
                        <a:cubicBezTo>
                          <a:pt x="50431" y="854689"/>
                          <a:pt x="59004" y="879454"/>
                          <a:pt x="55194" y="907076"/>
                        </a:cubicBezTo>
                        <a:cubicBezTo>
                          <a:pt x="51384" y="935651"/>
                          <a:pt x="36144" y="956606"/>
                          <a:pt x="20904" y="953748"/>
                        </a:cubicBezTo>
                        <a:cubicBezTo>
                          <a:pt x="5664" y="951843"/>
                          <a:pt x="-2909" y="927079"/>
                          <a:pt x="901" y="899456"/>
                        </a:cubicBezTo>
                        <a:cubicBezTo>
                          <a:pt x="4711" y="871834"/>
                          <a:pt x="19951" y="850879"/>
                          <a:pt x="35191" y="852784"/>
                        </a:cubicBezTo>
                        <a:lnTo>
                          <a:pt x="35191" y="852784"/>
                        </a:lnTo>
                        <a:close/>
                        <a:moveTo>
                          <a:pt x="913396" y="1314746"/>
                        </a:moveTo>
                        <a:cubicBezTo>
                          <a:pt x="928636" y="1316651"/>
                          <a:pt x="937209" y="1340464"/>
                          <a:pt x="933399" y="1366181"/>
                        </a:cubicBezTo>
                        <a:cubicBezTo>
                          <a:pt x="929589" y="1392851"/>
                          <a:pt x="914349" y="1411901"/>
                          <a:pt x="899109" y="1409996"/>
                        </a:cubicBezTo>
                        <a:cubicBezTo>
                          <a:pt x="883869" y="1408091"/>
                          <a:pt x="875296" y="1384279"/>
                          <a:pt x="879106" y="1358561"/>
                        </a:cubicBezTo>
                        <a:cubicBezTo>
                          <a:pt x="883869" y="1331891"/>
                          <a:pt x="899109" y="1311889"/>
                          <a:pt x="913396" y="1314746"/>
                        </a:cubicBezTo>
                        <a:lnTo>
                          <a:pt x="913396" y="1314746"/>
                        </a:lnTo>
                        <a:close/>
                        <a:moveTo>
                          <a:pt x="883869" y="828018"/>
                        </a:moveTo>
                        <a:cubicBezTo>
                          <a:pt x="904824" y="830876"/>
                          <a:pt x="919111" y="854689"/>
                          <a:pt x="915301" y="881359"/>
                        </a:cubicBezTo>
                        <a:cubicBezTo>
                          <a:pt x="911491" y="908029"/>
                          <a:pt x="891489" y="927079"/>
                          <a:pt x="870534" y="924221"/>
                        </a:cubicBezTo>
                        <a:cubicBezTo>
                          <a:pt x="849579" y="921364"/>
                          <a:pt x="835291" y="897551"/>
                          <a:pt x="839101" y="870881"/>
                        </a:cubicBezTo>
                        <a:cubicBezTo>
                          <a:pt x="842911" y="843259"/>
                          <a:pt x="862914" y="825161"/>
                          <a:pt x="883869" y="828018"/>
                        </a:cubicBezTo>
                        <a:lnTo>
                          <a:pt x="883869" y="828018"/>
                        </a:lnTo>
                        <a:close/>
                        <a:moveTo>
                          <a:pt x="1441081" y="1071859"/>
                        </a:moveTo>
                        <a:cubicBezTo>
                          <a:pt x="1462036" y="1074716"/>
                          <a:pt x="1475371" y="1102339"/>
                          <a:pt x="1471561" y="1132819"/>
                        </a:cubicBezTo>
                        <a:cubicBezTo>
                          <a:pt x="1466799" y="1163298"/>
                          <a:pt x="1446796" y="1186159"/>
                          <a:pt x="1425841" y="1183301"/>
                        </a:cubicBezTo>
                        <a:cubicBezTo>
                          <a:pt x="1404886" y="1180444"/>
                          <a:pt x="1391551" y="1152821"/>
                          <a:pt x="1395361" y="1122341"/>
                        </a:cubicBezTo>
                        <a:cubicBezTo>
                          <a:pt x="1399171" y="1090909"/>
                          <a:pt x="1420126" y="1069001"/>
                          <a:pt x="1441081" y="107185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118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4" name="Google Shape;634;p13"/>
                  <p:cNvSpPr/>
                  <p:nvPr/>
                </p:nvSpPr>
                <p:spPr>
                  <a:xfrm>
                    <a:off x="7026420" y="1791786"/>
                    <a:ext cx="1008084" cy="412834"/>
                  </a:xfrm>
                  <a:custGeom>
                    <a:rect b="b" l="l" r="r" t="t"/>
                    <a:pathLst>
                      <a:path extrusionOk="0" h="412834" w="1008084">
                        <a:moveTo>
                          <a:pt x="30036" y="94563"/>
                        </a:moveTo>
                        <a:cubicBezTo>
                          <a:pt x="43371" y="96467"/>
                          <a:pt x="52896" y="113613"/>
                          <a:pt x="50039" y="131710"/>
                        </a:cubicBezTo>
                        <a:cubicBezTo>
                          <a:pt x="47181" y="150760"/>
                          <a:pt x="33846" y="164095"/>
                          <a:pt x="20511" y="162190"/>
                        </a:cubicBezTo>
                        <a:cubicBezTo>
                          <a:pt x="7176" y="160285"/>
                          <a:pt x="-2349" y="143140"/>
                          <a:pt x="509" y="125042"/>
                        </a:cubicBezTo>
                        <a:cubicBezTo>
                          <a:pt x="3366" y="105992"/>
                          <a:pt x="16701" y="92657"/>
                          <a:pt x="30036" y="94563"/>
                        </a:cubicBezTo>
                        <a:lnTo>
                          <a:pt x="30036" y="94563"/>
                        </a:lnTo>
                        <a:close/>
                        <a:moveTo>
                          <a:pt x="501524" y="265"/>
                        </a:moveTo>
                        <a:cubicBezTo>
                          <a:pt x="512001" y="2170"/>
                          <a:pt x="518669" y="12648"/>
                          <a:pt x="516764" y="25030"/>
                        </a:cubicBezTo>
                        <a:cubicBezTo>
                          <a:pt x="514859" y="37413"/>
                          <a:pt x="505334" y="45985"/>
                          <a:pt x="494856" y="44080"/>
                        </a:cubicBezTo>
                        <a:cubicBezTo>
                          <a:pt x="484379" y="42175"/>
                          <a:pt x="477711" y="31698"/>
                          <a:pt x="479616" y="19315"/>
                        </a:cubicBezTo>
                        <a:cubicBezTo>
                          <a:pt x="481521" y="6932"/>
                          <a:pt x="491046" y="-1640"/>
                          <a:pt x="501524" y="265"/>
                        </a:cubicBezTo>
                        <a:lnTo>
                          <a:pt x="501524" y="265"/>
                        </a:lnTo>
                        <a:close/>
                        <a:moveTo>
                          <a:pt x="984441" y="321257"/>
                        </a:moveTo>
                        <a:cubicBezTo>
                          <a:pt x="1000634" y="323162"/>
                          <a:pt x="1011111" y="346023"/>
                          <a:pt x="1007301" y="370787"/>
                        </a:cubicBezTo>
                        <a:cubicBezTo>
                          <a:pt x="1003491" y="396505"/>
                          <a:pt x="987299" y="414603"/>
                          <a:pt x="971106" y="412698"/>
                        </a:cubicBezTo>
                        <a:cubicBezTo>
                          <a:pt x="954914" y="410793"/>
                          <a:pt x="944436" y="387932"/>
                          <a:pt x="948246" y="363168"/>
                        </a:cubicBezTo>
                        <a:cubicBezTo>
                          <a:pt x="952056" y="338403"/>
                          <a:pt x="968249" y="319353"/>
                          <a:pt x="984441" y="32125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569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5" name="Google Shape;635;p13"/>
                <p:cNvGrpSpPr/>
                <p:nvPr/>
              </p:nvGrpSpPr>
              <p:grpSpPr>
                <a:xfrm flipH="1" rot="-426684">
                  <a:off x="9445205" y="2420977"/>
                  <a:ext cx="539877" cy="743365"/>
                  <a:chOff x="6238817" y="1301128"/>
                  <a:chExt cx="2069231" cy="2849158"/>
                </a:xfrm>
              </p:grpSpPr>
              <p:sp>
                <p:nvSpPr>
                  <p:cNvPr id="636" name="Google Shape;636;p13"/>
                  <p:cNvSpPr/>
                  <p:nvPr/>
                </p:nvSpPr>
                <p:spPr>
                  <a:xfrm>
                    <a:off x="6431616" y="1301128"/>
                    <a:ext cx="1876432" cy="2344488"/>
                  </a:xfrm>
                  <a:custGeom>
                    <a:rect b="b" l="l" r="r" t="t"/>
                    <a:pathLst>
                      <a:path extrusionOk="0" h="2344488" w="1876432">
                        <a:moveTo>
                          <a:pt x="1876425" y="790961"/>
                        </a:moveTo>
                        <a:cubicBezTo>
                          <a:pt x="1877378" y="577601"/>
                          <a:pt x="1790700" y="372813"/>
                          <a:pt x="1638300" y="223271"/>
                        </a:cubicBezTo>
                        <a:cubicBezTo>
                          <a:pt x="1484948" y="73728"/>
                          <a:pt x="1278255" y="-6282"/>
                          <a:pt x="1063943" y="386"/>
                        </a:cubicBezTo>
                        <a:cubicBezTo>
                          <a:pt x="645795" y="12768"/>
                          <a:pt x="312420" y="355668"/>
                          <a:pt x="310515" y="773816"/>
                        </a:cubicBezTo>
                        <a:cubicBezTo>
                          <a:pt x="308610" y="1201488"/>
                          <a:pt x="201930" y="1622493"/>
                          <a:pt x="0" y="1999683"/>
                        </a:cubicBezTo>
                        <a:lnTo>
                          <a:pt x="1524000" y="2344488"/>
                        </a:lnTo>
                        <a:cubicBezTo>
                          <a:pt x="1696403" y="1873953"/>
                          <a:pt x="1875473" y="1293881"/>
                          <a:pt x="1876425" y="790961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7" name="Google Shape;637;p13"/>
                  <p:cNvSpPr/>
                  <p:nvPr/>
                </p:nvSpPr>
                <p:spPr>
                  <a:xfrm>
                    <a:off x="6432569" y="1626316"/>
                    <a:ext cx="1875472" cy="2019300"/>
                  </a:xfrm>
                  <a:custGeom>
                    <a:rect b="b" l="l" r="r" t="t"/>
                    <a:pathLst>
                      <a:path extrusionOk="0" h="2019300" w="1875472">
                        <a:moveTo>
                          <a:pt x="1875473" y="465773"/>
                        </a:moveTo>
                        <a:cubicBezTo>
                          <a:pt x="1875473" y="350520"/>
                          <a:pt x="1850707" y="237173"/>
                          <a:pt x="1804035" y="134302"/>
                        </a:cubicBezTo>
                        <a:cubicBezTo>
                          <a:pt x="1853565" y="391478"/>
                          <a:pt x="1776413" y="738188"/>
                          <a:pt x="1642110" y="1027748"/>
                        </a:cubicBezTo>
                        <a:cubicBezTo>
                          <a:pt x="1514475" y="1303020"/>
                          <a:pt x="1251585" y="1466850"/>
                          <a:pt x="948690" y="1461135"/>
                        </a:cubicBezTo>
                        <a:cubicBezTo>
                          <a:pt x="617220" y="1454468"/>
                          <a:pt x="277178" y="1483995"/>
                          <a:pt x="58103" y="1559243"/>
                        </a:cubicBezTo>
                        <a:lnTo>
                          <a:pt x="58103" y="1559243"/>
                        </a:lnTo>
                        <a:cubicBezTo>
                          <a:pt x="40005" y="1598295"/>
                          <a:pt x="20003" y="1636395"/>
                          <a:pt x="0" y="1674495"/>
                        </a:cubicBezTo>
                        <a:lnTo>
                          <a:pt x="1524000" y="2019300"/>
                        </a:lnTo>
                        <a:cubicBezTo>
                          <a:pt x="1695450" y="1548765"/>
                          <a:pt x="1874520" y="968693"/>
                          <a:pt x="1875473" y="465773"/>
                        </a:cubicBezTo>
                        <a:lnTo>
                          <a:pt x="1875473" y="465773"/>
                        </a:lnTo>
                        <a:close/>
                        <a:moveTo>
                          <a:pt x="454343" y="0"/>
                        </a:moveTo>
                        <a:lnTo>
                          <a:pt x="424815" y="122873"/>
                        </a:lnTo>
                        <a:cubicBezTo>
                          <a:pt x="403860" y="207645"/>
                          <a:pt x="415290" y="297180"/>
                          <a:pt x="455295" y="374333"/>
                        </a:cubicBezTo>
                        <a:cubicBezTo>
                          <a:pt x="496253" y="453390"/>
                          <a:pt x="550545" y="524828"/>
                          <a:pt x="614363" y="585788"/>
                        </a:cubicBezTo>
                        <a:cubicBezTo>
                          <a:pt x="741997" y="708660"/>
                          <a:pt x="797243" y="1018223"/>
                          <a:pt x="632460" y="1232535"/>
                        </a:cubicBezTo>
                        <a:lnTo>
                          <a:pt x="299085" y="671513"/>
                        </a:lnTo>
                        <a:cubicBezTo>
                          <a:pt x="305753" y="597218"/>
                          <a:pt x="309563" y="522923"/>
                          <a:pt x="309563" y="448628"/>
                        </a:cubicBezTo>
                        <a:cubicBezTo>
                          <a:pt x="310515" y="281940"/>
                          <a:pt x="363855" y="126683"/>
                          <a:pt x="454343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8" name="Google Shape;638;p13"/>
                  <p:cNvSpPr/>
                  <p:nvPr/>
                </p:nvSpPr>
                <p:spPr>
                  <a:xfrm>
                    <a:off x="6276163" y="3178195"/>
                    <a:ext cx="1778852" cy="930335"/>
                  </a:xfrm>
                  <a:custGeom>
                    <a:rect b="b" l="l" r="r" t="t"/>
                    <a:pathLst>
                      <a:path extrusionOk="0" h="930335" w="1778852">
                        <a:moveTo>
                          <a:pt x="978414" y="87373"/>
                        </a:moveTo>
                        <a:cubicBezTo>
                          <a:pt x="1407991" y="184528"/>
                          <a:pt x="1746129" y="325498"/>
                          <a:pt x="1768989" y="413128"/>
                        </a:cubicBezTo>
                        <a:lnTo>
                          <a:pt x="1768989" y="413128"/>
                        </a:lnTo>
                        <a:cubicBezTo>
                          <a:pt x="1804231" y="559813"/>
                          <a:pt x="1740414" y="815083"/>
                          <a:pt x="1650879" y="930336"/>
                        </a:cubicBezTo>
                        <a:lnTo>
                          <a:pt x="833634" y="728406"/>
                        </a:lnTo>
                        <a:lnTo>
                          <a:pt x="8769" y="559813"/>
                        </a:lnTo>
                        <a:cubicBezTo>
                          <a:pt x="-21711" y="416938"/>
                          <a:pt x="29724" y="158811"/>
                          <a:pt x="124974" y="41653"/>
                        </a:cubicBezTo>
                        <a:lnTo>
                          <a:pt x="124974" y="41653"/>
                        </a:lnTo>
                        <a:cubicBezTo>
                          <a:pt x="183076" y="-27879"/>
                          <a:pt x="549789" y="-8829"/>
                          <a:pt x="978414" y="8737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9" name="Google Shape;639;p13"/>
                  <p:cNvSpPr/>
                  <p:nvPr/>
                </p:nvSpPr>
                <p:spPr>
                  <a:xfrm>
                    <a:off x="6283244" y="3664820"/>
                    <a:ext cx="1653105" cy="485466"/>
                  </a:xfrm>
                  <a:custGeom>
                    <a:rect b="b" l="l" r="r" t="t"/>
                    <a:pathLst>
                      <a:path extrusionOk="0" h="485466" w="1653105">
                        <a:moveTo>
                          <a:pt x="861795" y="87476"/>
                        </a:moveTo>
                        <a:cubicBezTo>
                          <a:pt x="1318043" y="190346"/>
                          <a:pt x="1671420" y="343699"/>
                          <a:pt x="1652370" y="429424"/>
                        </a:cubicBezTo>
                        <a:cubicBezTo>
                          <a:pt x="1633320" y="515149"/>
                          <a:pt x="1247558" y="500861"/>
                          <a:pt x="791310" y="397991"/>
                        </a:cubicBezTo>
                        <a:cubicBezTo>
                          <a:pt x="335063" y="295121"/>
                          <a:pt x="-18315" y="141768"/>
                          <a:pt x="735" y="56043"/>
                        </a:cubicBezTo>
                        <a:cubicBezTo>
                          <a:pt x="19785" y="-29682"/>
                          <a:pt x="405548" y="-15394"/>
                          <a:pt x="861795" y="87476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0" name="Google Shape;640;p13"/>
                  <p:cNvSpPr/>
                  <p:nvPr/>
                </p:nvSpPr>
                <p:spPr>
                  <a:xfrm>
                    <a:off x="6468230" y="3719065"/>
                    <a:ext cx="1282179" cy="375775"/>
                  </a:xfrm>
                  <a:custGeom>
                    <a:rect b="b" l="l" r="r" t="t"/>
                    <a:pathLst>
                      <a:path extrusionOk="0" h="375775" w="1282179">
                        <a:moveTo>
                          <a:pt x="668236" y="67521"/>
                        </a:moveTo>
                        <a:cubicBezTo>
                          <a:pt x="1021614" y="147531"/>
                          <a:pt x="1295934" y="265641"/>
                          <a:pt x="1281646" y="332316"/>
                        </a:cubicBezTo>
                        <a:cubicBezTo>
                          <a:pt x="1266406" y="398991"/>
                          <a:pt x="968274" y="387561"/>
                          <a:pt x="613944" y="307551"/>
                        </a:cubicBezTo>
                        <a:cubicBezTo>
                          <a:pt x="260566" y="227541"/>
                          <a:pt x="-13754" y="109431"/>
                          <a:pt x="534" y="42756"/>
                        </a:cubicBezTo>
                        <a:cubicBezTo>
                          <a:pt x="15774" y="-22967"/>
                          <a:pt x="314859" y="-11536"/>
                          <a:pt x="668236" y="6752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1" name="Google Shape;641;p13"/>
                  <p:cNvSpPr/>
                  <p:nvPr/>
                </p:nvSpPr>
                <p:spPr>
                  <a:xfrm>
                    <a:off x="6469132" y="3719601"/>
                    <a:ext cx="602564" cy="263200"/>
                  </a:xfrm>
                  <a:custGeom>
                    <a:rect b="b" l="l" r="r" t="t"/>
                    <a:pathLst>
                      <a:path extrusionOk="0" h="263200" w="602564">
                        <a:moveTo>
                          <a:pt x="437782" y="263200"/>
                        </a:moveTo>
                        <a:cubicBezTo>
                          <a:pt x="173939" y="187953"/>
                          <a:pt x="-11798" y="97465"/>
                          <a:pt x="584" y="43172"/>
                        </a:cubicBezTo>
                        <a:cubicBezTo>
                          <a:pt x="14872" y="-18740"/>
                          <a:pt x="278714" y="-13025"/>
                          <a:pt x="602564" y="53650"/>
                        </a:cubicBezTo>
                        <a:cubicBezTo>
                          <a:pt x="532079" y="111753"/>
                          <a:pt x="474929" y="182238"/>
                          <a:pt x="437782" y="26320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2" name="Google Shape;642;p13"/>
                  <p:cNvSpPr/>
                  <p:nvPr/>
                </p:nvSpPr>
                <p:spPr>
                  <a:xfrm>
                    <a:off x="6238817" y="1947622"/>
                    <a:ext cx="853452" cy="1136164"/>
                  </a:xfrm>
                  <a:custGeom>
                    <a:rect b="b" l="l" r="r" t="t"/>
                    <a:pathLst>
                      <a:path extrusionOk="0" h="1136164" w="853452">
                        <a:moveTo>
                          <a:pt x="228995" y="987429"/>
                        </a:moveTo>
                        <a:lnTo>
                          <a:pt x="112789" y="794071"/>
                        </a:lnTo>
                        <a:cubicBezTo>
                          <a:pt x="-2463" y="602619"/>
                          <a:pt x="-31038" y="371161"/>
                          <a:pt x="34684" y="157801"/>
                        </a:cubicBezTo>
                        <a:cubicBezTo>
                          <a:pt x="60402" y="73029"/>
                          <a:pt x="133745" y="12069"/>
                          <a:pt x="221374" y="1591"/>
                        </a:cubicBezTo>
                        <a:cubicBezTo>
                          <a:pt x="309005" y="-8886"/>
                          <a:pt x="394730" y="33024"/>
                          <a:pt x="440449" y="108271"/>
                        </a:cubicBezTo>
                        <a:cubicBezTo>
                          <a:pt x="530937" y="258766"/>
                          <a:pt x="636664" y="398784"/>
                          <a:pt x="756680" y="527371"/>
                        </a:cubicBezTo>
                        <a:cubicBezTo>
                          <a:pt x="877647" y="657864"/>
                          <a:pt x="886220" y="856936"/>
                          <a:pt x="776682" y="996954"/>
                        </a:cubicBezTo>
                        <a:cubicBezTo>
                          <a:pt x="667145" y="1136971"/>
                          <a:pt x="471882" y="1176976"/>
                          <a:pt x="315672" y="1091251"/>
                        </a:cubicBezTo>
                        <a:lnTo>
                          <a:pt x="228995" y="987429"/>
                        </a:ln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3" name="Google Shape;643;p13"/>
                  <p:cNvSpPr/>
                  <p:nvPr/>
                </p:nvSpPr>
                <p:spPr>
                  <a:xfrm>
                    <a:off x="6742132" y="1657016"/>
                    <a:ext cx="1565909" cy="744635"/>
                  </a:xfrm>
                  <a:custGeom>
                    <a:rect b="b" l="l" r="r" t="t"/>
                    <a:pathLst>
                      <a:path extrusionOk="0" h="744635" w="1565909">
                        <a:moveTo>
                          <a:pt x="1565910" y="435073"/>
                        </a:moveTo>
                        <a:cubicBezTo>
                          <a:pt x="1565910" y="393163"/>
                          <a:pt x="1563053" y="351253"/>
                          <a:pt x="1556385" y="310295"/>
                        </a:cubicBezTo>
                        <a:cubicBezTo>
                          <a:pt x="1323975" y="182660"/>
                          <a:pt x="1010603" y="80743"/>
                          <a:pt x="658178" y="31213"/>
                        </a:cubicBezTo>
                        <a:cubicBezTo>
                          <a:pt x="470535" y="4543"/>
                          <a:pt x="289560" y="-4030"/>
                          <a:pt x="122872" y="1685"/>
                        </a:cubicBezTo>
                        <a:cubicBezTo>
                          <a:pt x="46672" y="120748"/>
                          <a:pt x="1905" y="261718"/>
                          <a:pt x="0" y="413165"/>
                        </a:cubicBezTo>
                        <a:cubicBezTo>
                          <a:pt x="184785" y="401735"/>
                          <a:pt x="388620" y="409355"/>
                          <a:pt x="601028" y="438883"/>
                        </a:cubicBezTo>
                        <a:cubicBezTo>
                          <a:pt x="977265" y="492223"/>
                          <a:pt x="1308735" y="604618"/>
                          <a:pt x="1544955" y="744635"/>
                        </a:cubicBezTo>
                        <a:cubicBezTo>
                          <a:pt x="1558290" y="639860"/>
                          <a:pt x="1565910" y="536038"/>
                          <a:pt x="1565910" y="435073"/>
                        </a:cubicBezTo>
                        <a:close/>
                      </a:path>
                    </a:pathLst>
                  </a:custGeom>
                  <a:solidFill>
                    <a:srgbClr val="FFECB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4" name="Google Shape;644;p13"/>
                  <p:cNvSpPr/>
                  <p:nvPr/>
                </p:nvSpPr>
                <p:spPr>
                  <a:xfrm>
                    <a:off x="6743084" y="1656796"/>
                    <a:ext cx="1564957" cy="744854"/>
                  </a:xfrm>
                  <a:custGeom>
                    <a:rect b="b" l="l" r="r" t="t"/>
                    <a:pathLst>
                      <a:path extrusionOk="0" h="744854" w="1564957">
                        <a:moveTo>
                          <a:pt x="1564957" y="435292"/>
                        </a:moveTo>
                        <a:cubicBezTo>
                          <a:pt x="1564957" y="393382"/>
                          <a:pt x="1562100" y="351472"/>
                          <a:pt x="1555432" y="310515"/>
                        </a:cubicBezTo>
                        <a:cubicBezTo>
                          <a:pt x="1540192" y="301942"/>
                          <a:pt x="1524000" y="293370"/>
                          <a:pt x="1507807" y="285750"/>
                        </a:cubicBezTo>
                        <a:cubicBezTo>
                          <a:pt x="1506855" y="413385"/>
                          <a:pt x="1483042" y="553402"/>
                          <a:pt x="1444942" y="690563"/>
                        </a:cubicBezTo>
                        <a:cubicBezTo>
                          <a:pt x="1479232" y="708660"/>
                          <a:pt x="1512570" y="726758"/>
                          <a:pt x="1544003" y="744855"/>
                        </a:cubicBezTo>
                        <a:cubicBezTo>
                          <a:pt x="1557338" y="640080"/>
                          <a:pt x="1564957" y="536258"/>
                          <a:pt x="1564957" y="435292"/>
                        </a:cubicBezTo>
                        <a:lnTo>
                          <a:pt x="1564957" y="435292"/>
                        </a:lnTo>
                        <a:close/>
                        <a:moveTo>
                          <a:pt x="182880" y="407670"/>
                        </a:moveTo>
                        <a:cubicBezTo>
                          <a:pt x="120015" y="407670"/>
                          <a:pt x="59055" y="408622"/>
                          <a:pt x="0" y="412432"/>
                        </a:cubicBezTo>
                        <a:cubicBezTo>
                          <a:pt x="1905" y="260985"/>
                          <a:pt x="46672" y="120015"/>
                          <a:pt x="122872" y="952"/>
                        </a:cubicBezTo>
                        <a:cubicBezTo>
                          <a:pt x="127635" y="952"/>
                          <a:pt x="132397" y="952"/>
                          <a:pt x="137160" y="0"/>
                        </a:cubicBezTo>
                        <a:lnTo>
                          <a:pt x="115253" y="91440"/>
                        </a:lnTo>
                        <a:cubicBezTo>
                          <a:pt x="94297" y="176213"/>
                          <a:pt x="105728" y="265747"/>
                          <a:pt x="145732" y="342900"/>
                        </a:cubicBezTo>
                        <a:cubicBezTo>
                          <a:pt x="156210" y="365760"/>
                          <a:pt x="168592" y="386715"/>
                          <a:pt x="182880" y="40767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5" name="Google Shape;645;p13"/>
                  <p:cNvSpPr/>
                  <p:nvPr/>
                </p:nvSpPr>
                <p:spPr>
                  <a:xfrm>
                    <a:off x="6432620" y="1437425"/>
                    <a:ext cx="1472209" cy="1410127"/>
                  </a:xfrm>
                  <a:custGeom>
                    <a:rect b="b" l="l" r="r" t="t"/>
                    <a:pathLst>
                      <a:path extrusionOk="0" h="1410127" w="1472209">
                        <a:moveTo>
                          <a:pt x="1267726" y="296"/>
                        </a:moveTo>
                        <a:cubicBezTo>
                          <a:pt x="1288681" y="3153"/>
                          <a:pt x="1302969" y="26966"/>
                          <a:pt x="1299159" y="53636"/>
                        </a:cubicBezTo>
                        <a:cubicBezTo>
                          <a:pt x="1295349" y="80306"/>
                          <a:pt x="1275346" y="99356"/>
                          <a:pt x="1254391" y="96498"/>
                        </a:cubicBezTo>
                        <a:cubicBezTo>
                          <a:pt x="1233436" y="93641"/>
                          <a:pt x="1219149" y="69828"/>
                          <a:pt x="1222959" y="43159"/>
                        </a:cubicBezTo>
                        <a:cubicBezTo>
                          <a:pt x="1226769" y="15536"/>
                          <a:pt x="1246771" y="-2562"/>
                          <a:pt x="1267726" y="296"/>
                        </a:cubicBezTo>
                        <a:lnTo>
                          <a:pt x="1267726" y="296"/>
                        </a:lnTo>
                        <a:close/>
                        <a:moveTo>
                          <a:pt x="259029" y="1222354"/>
                        </a:moveTo>
                        <a:cubicBezTo>
                          <a:pt x="279984" y="1225211"/>
                          <a:pt x="293319" y="1252834"/>
                          <a:pt x="289509" y="1283314"/>
                        </a:cubicBezTo>
                        <a:cubicBezTo>
                          <a:pt x="284746" y="1313794"/>
                          <a:pt x="264744" y="1336654"/>
                          <a:pt x="243789" y="1333796"/>
                        </a:cubicBezTo>
                        <a:cubicBezTo>
                          <a:pt x="222834" y="1330939"/>
                          <a:pt x="209499" y="1303316"/>
                          <a:pt x="213309" y="1272836"/>
                        </a:cubicBezTo>
                        <a:cubicBezTo>
                          <a:pt x="218071" y="1241404"/>
                          <a:pt x="238074" y="1219496"/>
                          <a:pt x="259029" y="1222354"/>
                        </a:cubicBezTo>
                        <a:lnTo>
                          <a:pt x="259029" y="1222354"/>
                        </a:lnTo>
                        <a:close/>
                        <a:moveTo>
                          <a:pt x="35191" y="852784"/>
                        </a:moveTo>
                        <a:cubicBezTo>
                          <a:pt x="50431" y="854689"/>
                          <a:pt x="59004" y="879454"/>
                          <a:pt x="55194" y="907076"/>
                        </a:cubicBezTo>
                        <a:cubicBezTo>
                          <a:pt x="51384" y="935651"/>
                          <a:pt x="36144" y="956606"/>
                          <a:pt x="20904" y="953748"/>
                        </a:cubicBezTo>
                        <a:cubicBezTo>
                          <a:pt x="5664" y="951843"/>
                          <a:pt x="-2909" y="927079"/>
                          <a:pt x="901" y="899456"/>
                        </a:cubicBezTo>
                        <a:cubicBezTo>
                          <a:pt x="4711" y="871834"/>
                          <a:pt x="19951" y="850879"/>
                          <a:pt x="35191" y="852784"/>
                        </a:cubicBezTo>
                        <a:lnTo>
                          <a:pt x="35191" y="852784"/>
                        </a:lnTo>
                        <a:close/>
                        <a:moveTo>
                          <a:pt x="913396" y="1314746"/>
                        </a:moveTo>
                        <a:cubicBezTo>
                          <a:pt x="928636" y="1316651"/>
                          <a:pt x="937209" y="1340464"/>
                          <a:pt x="933399" y="1366181"/>
                        </a:cubicBezTo>
                        <a:cubicBezTo>
                          <a:pt x="929589" y="1392851"/>
                          <a:pt x="914349" y="1411901"/>
                          <a:pt x="899109" y="1409996"/>
                        </a:cubicBezTo>
                        <a:cubicBezTo>
                          <a:pt x="883869" y="1408091"/>
                          <a:pt x="875296" y="1384279"/>
                          <a:pt x="879106" y="1358561"/>
                        </a:cubicBezTo>
                        <a:cubicBezTo>
                          <a:pt x="883869" y="1331891"/>
                          <a:pt x="899109" y="1311889"/>
                          <a:pt x="913396" y="1314746"/>
                        </a:cubicBezTo>
                        <a:lnTo>
                          <a:pt x="913396" y="1314746"/>
                        </a:lnTo>
                        <a:close/>
                        <a:moveTo>
                          <a:pt x="883869" y="828018"/>
                        </a:moveTo>
                        <a:cubicBezTo>
                          <a:pt x="904824" y="830876"/>
                          <a:pt x="919111" y="854689"/>
                          <a:pt x="915301" y="881359"/>
                        </a:cubicBezTo>
                        <a:cubicBezTo>
                          <a:pt x="911491" y="908029"/>
                          <a:pt x="891489" y="927079"/>
                          <a:pt x="870534" y="924221"/>
                        </a:cubicBezTo>
                        <a:cubicBezTo>
                          <a:pt x="849579" y="921364"/>
                          <a:pt x="835291" y="897551"/>
                          <a:pt x="839101" y="870881"/>
                        </a:cubicBezTo>
                        <a:cubicBezTo>
                          <a:pt x="842911" y="843259"/>
                          <a:pt x="862914" y="825161"/>
                          <a:pt x="883869" y="828018"/>
                        </a:cubicBezTo>
                        <a:lnTo>
                          <a:pt x="883869" y="828018"/>
                        </a:lnTo>
                        <a:close/>
                        <a:moveTo>
                          <a:pt x="1441081" y="1071859"/>
                        </a:moveTo>
                        <a:cubicBezTo>
                          <a:pt x="1462036" y="1074716"/>
                          <a:pt x="1475371" y="1102339"/>
                          <a:pt x="1471561" y="1132819"/>
                        </a:cubicBezTo>
                        <a:cubicBezTo>
                          <a:pt x="1466799" y="1163298"/>
                          <a:pt x="1446796" y="1186159"/>
                          <a:pt x="1425841" y="1183301"/>
                        </a:cubicBezTo>
                        <a:cubicBezTo>
                          <a:pt x="1404886" y="1180444"/>
                          <a:pt x="1391551" y="1152821"/>
                          <a:pt x="1395361" y="1122341"/>
                        </a:cubicBezTo>
                        <a:cubicBezTo>
                          <a:pt x="1399171" y="1090909"/>
                          <a:pt x="1420126" y="1069001"/>
                          <a:pt x="1441081" y="107185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118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6" name="Google Shape;646;p13"/>
                  <p:cNvSpPr/>
                  <p:nvPr/>
                </p:nvSpPr>
                <p:spPr>
                  <a:xfrm>
                    <a:off x="7026420" y="1791786"/>
                    <a:ext cx="1008084" cy="412834"/>
                  </a:xfrm>
                  <a:custGeom>
                    <a:rect b="b" l="l" r="r" t="t"/>
                    <a:pathLst>
                      <a:path extrusionOk="0" h="412834" w="1008084">
                        <a:moveTo>
                          <a:pt x="30036" y="94563"/>
                        </a:moveTo>
                        <a:cubicBezTo>
                          <a:pt x="43371" y="96467"/>
                          <a:pt x="52896" y="113613"/>
                          <a:pt x="50039" y="131710"/>
                        </a:cubicBezTo>
                        <a:cubicBezTo>
                          <a:pt x="47181" y="150760"/>
                          <a:pt x="33846" y="164095"/>
                          <a:pt x="20511" y="162190"/>
                        </a:cubicBezTo>
                        <a:cubicBezTo>
                          <a:pt x="7176" y="160285"/>
                          <a:pt x="-2349" y="143140"/>
                          <a:pt x="509" y="125042"/>
                        </a:cubicBezTo>
                        <a:cubicBezTo>
                          <a:pt x="3366" y="105992"/>
                          <a:pt x="16701" y="92657"/>
                          <a:pt x="30036" y="94563"/>
                        </a:cubicBezTo>
                        <a:lnTo>
                          <a:pt x="30036" y="94563"/>
                        </a:lnTo>
                        <a:close/>
                        <a:moveTo>
                          <a:pt x="501524" y="265"/>
                        </a:moveTo>
                        <a:cubicBezTo>
                          <a:pt x="512001" y="2170"/>
                          <a:pt x="518669" y="12648"/>
                          <a:pt x="516764" y="25030"/>
                        </a:cubicBezTo>
                        <a:cubicBezTo>
                          <a:pt x="514859" y="37413"/>
                          <a:pt x="505334" y="45985"/>
                          <a:pt x="494856" y="44080"/>
                        </a:cubicBezTo>
                        <a:cubicBezTo>
                          <a:pt x="484379" y="42175"/>
                          <a:pt x="477711" y="31698"/>
                          <a:pt x="479616" y="19315"/>
                        </a:cubicBezTo>
                        <a:cubicBezTo>
                          <a:pt x="481521" y="6932"/>
                          <a:pt x="491046" y="-1640"/>
                          <a:pt x="501524" y="265"/>
                        </a:cubicBezTo>
                        <a:lnTo>
                          <a:pt x="501524" y="265"/>
                        </a:lnTo>
                        <a:close/>
                        <a:moveTo>
                          <a:pt x="984441" y="321257"/>
                        </a:moveTo>
                        <a:cubicBezTo>
                          <a:pt x="1000634" y="323162"/>
                          <a:pt x="1011111" y="346023"/>
                          <a:pt x="1007301" y="370787"/>
                        </a:cubicBezTo>
                        <a:cubicBezTo>
                          <a:pt x="1003491" y="396505"/>
                          <a:pt x="987299" y="414603"/>
                          <a:pt x="971106" y="412698"/>
                        </a:cubicBezTo>
                        <a:cubicBezTo>
                          <a:pt x="954914" y="410793"/>
                          <a:pt x="944436" y="387932"/>
                          <a:pt x="948246" y="363168"/>
                        </a:cubicBezTo>
                        <a:cubicBezTo>
                          <a:pt x="952056" y="338403"/>
                          <a:pt x="968249" y="319353"/>
                          <a:pt x="984441" y="32125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569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647" name="Google Shape;647;p13"/>
              <p:cNvGrpSpPr/>
              <p:nvPr/>
            </p:nvGrpSpPr>
            <p:grpSpPr>
              <a:xfrm>
                <a:off x="330819" y="266784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648" name="Google Shape;648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9" name="Google Shape;649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0" name="Google Shape;650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1" name="Google Shape;651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2" name="Google Shape;652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3" name="Google Shape;653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4" name="Google Shape;654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5" name="Google Shape;655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6" name="Google Shape;656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7" name="Google Shape;657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8" name="Google Shape;658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9" name="Google Shape;659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0" name="Google Shape;660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1" name="Google Shape;661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2" name="Google Shape;662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3" name="Google Shape;663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4" name="Google Shape;664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5" name="Google Shape;665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6" name="Google Shape;666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7" name="Google Shape;667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8" name="Google Shape;668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9" name="Google Shape;669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0" name="Google Shape;670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1" name="Google Shape;671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2" name="Google Shape;672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3" name="Google Shape;673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4" name="Google Shape;674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5" name="Google Shape;675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6" name="Google Shape;676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7" name="Google Shape;677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" name="Google Shape;678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9" name="Google Shape;679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0" name="Google Shape;680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1" name="Google Shape;681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82" name="Google Shape;682;p13"/>
              <p:cNvGrpSpPr/>
              <p:nvPr/>
            </p:nvGrpSpPr>
            <p:grpSpPr>
              <a:xfrm>
                <a:off x="1398718" y="1206223"/>
                <a:ext cx="539117" cy="608920"/>
                <a:chOff x="1247460" y="1404905"/>
                <a:chExt cx="539117" cy="608920"/>
              </a:xfrm>
            </p:grpSpPr>
            <p:sp>
              <p:nvSpPr>
                <p:cNvPr id="683" name="Google Shape;683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" name="Google Shape;684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85" name="Google Shape;685;p13"/>
            <p:cNvGrpSpPr/>
            <p:nvPr/>
          </p:nvGrpSpPr>
          <p:grpSpPr>
            <a:xfrm>
              <a:off x="7365604" y="4395026"/>
              <a:ext cx="890385" cy="785041"/>
              <a:chOff x="248659" y="245120"/>
              <a:chExt cx="1681240" cy="1518749"/>
            </a:xfrm>
          </p:grpSpPr>
          <p:grpSp>
            <p:nvGrpSpPr>
              <p:cNvPr id="686" name="Google Shape;686;p13"/>
              <p:cNvGrpSpPr/>
              <p:nvPr/>
            </p:nvGrpSpPr>
            <p:grpSpPr>
              <a:xfrm>
                <a:off x="248659" y="245120"/>
                <a:ext cx="1411531" cy="1411530"/>
                <a:chOff x="9164637" y="457025"/>
                <a:chExt cx="1411531" cy="1411530"/>
              </a:xfrm>
            </p:grpSpPr>
            <p:sp>
              <p:nvSpPr>
                <p:cNvPr id="687" name="Google Shape;687;p13"/>
                <p:cNvSpPr/>
                <p:nvPr/>
              </p:nvSpPr>
              <p:spPr>
                <a:xfrm>
                  <a:off x="9164637" y="457025"/>
                  <a:ext cx="1411531" cy="1411530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" name="Google Shape;688;p13"/>
                <p:cNvSpPr/>
                <p:nvPr/>
              </p:nvSpPr>
              <p:spPr>
                <a:xfrm>
                  <a:off x="9197557" y="483888"/>
                  <a:ext cx="1345660" cy="1345659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FF5D9">
                    <a:alpha val="3725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9" name="Google Shape;689;p13"/>
                <p:cNvSpPr/>
                <p:nvPr/>
              </p:nvSpPr>
              <p:spPr>
                <a:xfrm>
                  <a:off x="9191501" y="1384438"/>
                  <a:ext cx="1345660" cy="444667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90" name="Google Shape;690;p13"/>
                <p:cNvGrpSpPr/>
                <p:nvPr/>
              </p:nvGrpSpPr>
              <p:grpSpPr>
                <a:xfrm>
                  <a:off x="9321759" y="496049"/>
                  <a:ext cx="1139014" cy="1198818"/>
                  <a:chOff x="9383052" y="2118497"/>
                  <a:chExt cx="1314651" cy="1383677"/>
                </a:xfrm>
              </p:grpSpPr>
              <p:grpSp>
                <p:nvGrpSpPr>
                  <p:cNvPr id="691" name="Google Shape;691;p13"/>
                  <p:cNvGrpSpPr/>
                  <p:nvPr/>
                </p:nvGrpSpPr>
                <p:grpSpPr>
                  <a:xfrm rot="472404">
                    <a:off x="9592765" y="2725137"/>
                    <a:ext cx="620620" cy="731358"/>
                    <a:chOff x="10717057" y="1497057"/>
                    <a:chExt cx="796024" cy="938060"/>
                  </a:xfrm>
                </p:grpSpPr>
                <p:sp>
                  <p:nvSpPr>
                    <p:cNvPr id="692" name="Google Shape;692;p13"/>
                    <p:cNvSpPr/>
                    <p:nvPr/>
                  </p:nvSpPr>
                  <p:spPr>
                    <a:xfrm>
                      <a:off x="10731268" y="2187425"/>
                      <a:ext cx="748888" cy="176747"/>
                    </a:xfrm>
                    <a:custGeom>
                      <a:rect b="b" l="l" r="r" t="t"/>
                      <a:pathLst>
                        <a:path extrusionOk="0" h="1071196" w="4538713">
                          <a:moveTo>
                            <a:pt x="2271980" y="116"/>
                          </a:moveTo>
                          <a:cubicBezTo>
                            <a:pt x="2163392" y="-416"/>
                            <a:pt x="2056613" y="896"/>
                            <a:pt x="1952080" y="3870"/>
                          </a:cubicBezTo>
                          <a:cubicBezTo>
                            <a:pt x="1881503" y="5868"/>
                            <a:pt x="1811962" y="8637"/>
                            <a:pt x="1743623" y="12151"/>
                          </a:cubicBezTo>
                          <a:cubicBezTo>
                            <a:pt x="865370" y="57234"/>
                            <a:pt x="184628" y="223661"/>
                            <a:pt x="32208" y="435050"/>
                          </a:cubicBezTo>
                          <a:cubicBezTo>
                            <a:pt x="18715" y="464239"/>
                            <a:pt x="7760" y="493832"/>
                            <a:pt x="2" y="524444"/>
                          </a:cubicBezTo>
                          <a:cubicBezTo>
                            <a:pt x="-1447" y="820187"/>
                            <a:pt x="1013443" y="1064923"/>
                            <a:pt x="2266742" y="1071078"/>
                          </a:cubicBezTo>
                          <a:cubicBezTo>
                            <a:pt x="3520041" y="1077242"/>
                            <a:pt x="4537255" y="842492"/>
                            <a:pt x="4538712" y="546758"/>
                          </a:cubicBezTo>
                          <a:cubicBezTo>
                            <a:pt x="4540255" y="250836"/>
                            <a:pt x="3525356" y="6177"/>
                            <a:pt x="2272057" y="4"/>
                          </a:cubicBezTo>
                          <a:close/>
                        </a:path>
                      </a:pathLst>
                    </a:custGeom>
                    <a:solidFill>
                      <a:srgbClr val="FFD966"/>
                    </a:solidFill>
                    <a:ln cap="flat" cmpd="sng" w="28575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descr="Bell" id="693" name="Google Shape;693;p13"/>
                    <p:cNvSpPr/>
                    <p:nvPr/>
                  </p:nvSpPr>
                  <p:spPr>
                    <a:xfrm>
                      <a:off x="10717057" y="1497057"/>
                      <a:ext cx="796024" cy="938060"/>
                    </a:xfrm>
                    <a:custGeom>
                      <a:rect b="b" l="l" r="r" t="t"/>
                      <a:pathLst>
                        <a:path extrusionOk="0" h="1405333" w="1192545">
                          <a:moveTo>
                            <a:pt x="1164403" y="1095773"/>
                          </a:moveTo>
                          <a:cubicBezTo>
                            <a:pt x="1099325" y="951546"/>
                            <a:pt x="939269" y="900539"/>
                            <a:pt x="928715" y="473135"/>
                          </a:cubicBezTo>
                          <a:lnTo>
                            <a:pt x="928715" y="474894"/>
                          </a:lnTo>
                          <a:cubicBezTo>
                            <a:pt x="923439" y="351773"/>
                            <a:pt x="851325" y="248000"/>
                            <a:pt x="749311" y="195234"/>
                          </a:cubicBezTo>
                          <a:cubicBezTo>
                            <a:pt x="752829" y="182922"/>
                            <a:pt x="754588" y="170610"/>
                            <a:pt x="754588" y="158298"/>
                          </a:cubicBezTo>
                          <a:cubicBezTo>
                            <a:pt x="754588" y="70355"/>
                            <a:pt x="684233" y="0"/>
                            <a:pt x="596290" y="0"/>
                          </a:cubicBezTo>
                          <a:cubicBezTo>
                            <a:pt x="508346" y="0"/>
                            <a:pt x="437992" y="70355"/>
                            <a:pt x="437992" y="158298"/>
                          </a:cubicBezTo>
                          <a:cubicBezTo>
                            <a:pt x="437992" y="170610"/>
                            <a:pt x="439751" y="184681"/>
                            <a:pt x="443269" y="195234"/>
                          </a:cubicBezTo>
                          <a:cubicBezTo>
                            <a:pt x="341254" y="248000"/>
                            <a:pt x="269141" y="353532"/>
                            <a:pt x="263864" y="474894"/>
                          </a:cubicBezTo>
                          <a:lnTo>
                            <a:pt x="263864" y="473135"/>
                          </a:lnTo>
                          <a:cubicBezTo>
                            <a:pt x="253311" y="900539"/>
                            <a:pt x="93254" y="951546"/>
                            <a:pt x="28176" y="1095773"/>
                          </a:cubicBezTo>
                          <a:cubicBezTo>
                            <a:pt x="10588" y="1118639"/>
                            <a:pt x="34" y="1141504"/>
                            <a:pt x="34" y="1167887"/>
                          </a:cubicBezTo>
                          <a:cubicBezTo>
                            <a:pt x="-3483" y="1299802"/>
                            <a:pt x="263864" y="1405334"/>
                            <a:pt x="594531" y="1405334"/>
                          </a:cubicBezTo>
                          <a:cubicBezTo>
                            <a:pt x="925198" y="1405334"/>
                            <a:pt x="1192545" y="1299802"/>
                            <a:pt x="1192545" y="1167887"/>
                          </a:cubicBezTo>
                          <a:cubicBezTo>
                            <a:pt x="1192545" y="1143263"/>
                            <a:pt x="1183751" y="1118639"/>
                            <a:pt x="1164403" y="1095773"/>
                          </a:cubicBezTo>
                          <a:close/>
                          <a:moveTo>
                            <a:pt x="594531" y="68596"/>
                          </a:moveTo>
                          <a:cubicBezTo>
                            <a:pt x="643779" y="68596"/>
                            <a:pt x="682474" y="107291"/>
                            <a:pt x="682474" y="156539"/>
                          </a:cubicBezTo>
                          <a:cubicBezTo>
                            <a:pt x="682474" y="160057"/>
                            <a:pt x="682474" y="163574"/>
                            <a:pt x="680715" y="168851"/>
                          </a:cubicBezTo>
                          <a:cubicBezTo>
                            <a:pt x="654332" y="160057"/>
                            <a:pt x="624432" y="156539"/>
                            <a:pt x="594531" y="156539"/>
                          </a:cubicBezTo>
                          <a:cubicBezTo>
                            <a:pt x="564630" y="156539"/>
                            <a:pt x="534729" y="160057"/>
                            <a:pt x="508346" y="168851"/>
                          </a:cubicBezTo>
                          <a:cubicBezTo>
                            <a:pt x="508346" y="165333"/>
                            <a:pt x="506588" y="161816"/>
                            <a:pt x="506588" y="156539"/>
                          </a:cubicBezTo>
                          <a:cubicBezTo>
                            <a:pt x="506588" y="107291"/>
                            <a:pt x="545283" y="68596"/>
                            <a:pt x="594531" y="68596"/>
                          </a:cubicBezTo>
                          <a:close/>
                          <a:moveTo>
                            <a:pt x="594531" y="1299802"/>
                          </a:moveTo>
                          <a:cubicBezTo>
                            <a:pt x="286729" y="1299802"/>
                            <a:pt x="119637" y="1206582"/>
                            <a:pt x="102049" y="1167887"/>
                          </a:cubicBezTo>
                          <a:cubicBezTo>
                            <a:pt x="116119" y="1134468"/>
                            <a:pt x="251552" y="1055319"/>
                            <a:pt x="499552" y="1039490"/>
                          </a:cubicBezTo>
                          <a:cubicBezTo>
                            <a:pt x="492517" y="1053561"/>
                            <a:pt x="487240" y="1071149"/>
                            <a:pt x="487240" y="1088738"/>
                          </a:cubicBezTo>
                          <a:cubicBezTo>
                            <a:pt x="487240" y="1146780"/>
                            <a:pt x="534729" y="1194270"/>
                            <a:pt x="594531" y="1194270"/>
                          </a:cubicBezTo>
                          <a:cubicBezTo>
                            <a:pt x="654332" y="1194270"/>
                            <a:pt x="701822" y="1146780"/>
                            <a:pt x="701822" y="1088738"/>
                          </a:cubicBezTo>
                          <a:cubicBezTo>
                            <a:pt x="701822" y="1071149"/>
                            <a:pt x="696545" y="1053561"/>
                            <a:pt x="689510" y="1039490"/>
                          </a:cubicBezTo>
                          <a:cubicBezTo>
                            <a:pt x="937510" y="1055319"/>
                            <a:pt x="1072942" y="1134468"/>
                            <a:pt x="1087013" y="1167887"/>
                          </a:cubicBezTo>
                          <a:cubicBezTo>
                            <a:pt x="1069425" y="1206582"/>
                            <a:pt x="902332" y="1299802"/>
                            <a:pt x="594531" y="1299802"/>
                          </a:cubicBezTo>
                          <a:close/>
                        </a:path>
                      </a:pathLst>
                    </a:custGeom>
                    <a:solidFill>
                      <a:srgbClr val="FFEE83"/>
                    </a:solidFill>
                    <a:ln cap="flat" cmpd="sng" w="1905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94" name="Google Shape;694;p13"/>
                  <p:cNvGrpSpPr/>
                  <p:nvPr/>
                </p:nvGrpSpPr>
                <p:grpSpPr>
                  <a:xfrm rot="-2026907">
                    <a:off x="9926164" y="2660034"/>
                    <a:ext cx="620606" cy="731342"/>
                    <a:chOff x="10717057" y="1497057"/>
                    <a:chExt cx="796024" cy="938060"/>
                  </a:xfrm>
                </p:grpSpPr>
                <p:sp>
                  <p:nvSpPr>
                    <p:cNvPr id="695" name="Google Shape;695;p13"/>
                    <p:cNvSpPr/>
                    <p:nvPr/>
                  </p:nvSpPr>
                  <p:spPr>
                    <a:xfrm>
                      <a:off x="10731268" y="2187425"/>
                      <a:ext cx="748888" cy="176747"/>
                    </a:xfrm>
                    <a:custGeom>
                      <a:rect b="b" l="l" r="r" t="t"/>
                      <a:pathLst>
                        <a:path extrusionOk="0" h="1071196" w="4538713">
                          <a:moveTo>
                            <a:pt x="2271980" y="116"/>
                          </a:moveTo>
                          <a:cubicBezTo>
                            <a:pt x="2163392" y="-416"/>
                            <a:pt x="2056613" y="896"/>
                            <a:pt x="1952080" y="3870"/>
                          </a:cubicBezTo>
                          <a:cubicBezTo>
                            <a:pt x="1881503" y="5868"/>
                            <a:pt x="1811962" y="8637"/>
                            <a:pt x="1743623" y="12151"/>
                          </a:cubicBezTo>
                          <a:cubicBezTo>
                            <a:pt x="865370" y="57234"/>
                            <a:pt x="184628" y="223661"/>
                            <a:pt x="32208" y="435050"/>
                          </a:cubicBezTo>
                          <a:cubicBezTo>
                            <a:pt x="18715" y="464239"/>
                            <a:pt x="7760" y="493832"/>
                            <a:pt x="2" y="524444"/>
                          </a:cubicBezTo>
                          <a:cubicBezTo>
                            <a:pt x="-1447" y="820187"/>
                            <a:pt x="1013443" y="1064923"/>
                            <a:pt x="2266742" y="1071078"/>
                          </a:cubicBezTo>
                          <a:cubicBezTo>
                            <a:pt x="3520041" y="1077242"/>
                            <a:pt x="4537255" y="842492"/>
                            <a:pt x="4538712" y="546758"/>
                          </a:cubicBezTo>
                          <a:cubicBezTo>
                            <a:pt x="4540255" y="250836"/>
                            <a:pt x="3525356" y="6177"/>
                            <a:pt x="2272057" y="4"/>
                          </a:cubicBezTo>
                          <a:close/>
                        </a:path>
                      </a:pathLst>
                    </a:custGeom>
                    <a:solidFill>
                      <a:srgbClr val="FFD966"/>
                    </a:solidFill>
                    <a:ln cap="flat" cmpd="sng" w="9525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descr="Bell" id="696" name="Google Shape;696;p13"/>
                    <p:cNvSpPr/>
                    <p:nvPr/>
                  </p:nvSpPr>
                  <p:spPr>
                    <a:xfrm>
                      <a:off x="10717057" y="1497057"/>
                      <a:ext cx="796024" cy="938060"/>
                    </a:xfrm>
                    <a:custGeom>
                      <a:rect b="b" l="l" r="r" t="t"/>
                      <a:pathLst>
                        <a:path extrusionOk="0" h="1405333" w="1192545">
                          <a:moveTo>
                            <a:pt x="1164403" y="1095773"/>
                          </a:moveTo>
                          <a:cubicBezTo>
                            <a:pt x="1099325" y="951546"/>
                            <a:pt x="939269" y="900539"/>
                            <a:pt x="928715" y="473135"/>
                          </a:cubicBezTo>
                          <a:lnTo>
                            <a:pt x="928715" y="474894"/>
                          </a:lnTo>
                          <a:cubicBezTo>
                            <a:pt x="923439" y="351773"/>
                            <a:pt x="851325" y="248000"/>
                            <a:pt x="749311" y="195234"/>
                          </a:cubicBezTo>
                          <a:cubicBezTo>
                            <a:pt x="752829" y="182922"/>
                            <a:pt x="754588" y="170610"/>
                            <a:pt x="754588" y="158298"/>
                          </a:cubicBezTo>
                          <a:cubicBezTo>
                            <a:pt x="754588" y="70355"/>
                            <a:pt x="684233" y="0"/>
                            <a:pt x="596290" y="0"/>
                          </a:cubicBezTo>
                          <a:cubicBezTo>
                            <a:pt x="508346" y="0"/>
                            <a:pt x="437992" y="70355"/>
                            <a:pt x="437992" y="158298"/>
                          </a:cubicBezTo>
                          <a:cubicBezTo>
                            <a:pt x="437992" y="170610"/>
                            <a:pt x="439751" y="184681"/>
                            <a:pt x="443269" y="195234"/>
                          </a:cubicBezTo>
                          <a:cubicBezTo>
                            <a:pt x="341254" y="248000"/>
                            <a:pt x="269141" y="353532"/>
                            <a:pt x="263864" y="474894"/>
                          </a:cubicBezTo>
                          <a:lnTo>
                            <a:pt x="263864" y="473135"/>
                          </a:lnTo>
                          <a:cubicBezTo>
                            <a:pt x="253311" y="900539"/>
                            <a:pt x="93254" y="951546"/>
                            <a:pt x="28176" y="1095773"/>
                          </a:cubicBezTo>
                          <a:cubicBezTo>
                            <a:pt x="10588" y="1118639"/>
                            <a:pt x="34" y="1141504"/>
                            <a:pt x="34" y="1167887"/>
                          </a:cubicBezTo>
                          <a:cubicBezTo>
                            <a:pt x="-3483" y="1299802"/>
                            <a:pt x="263864" y="1405334"/>
                            <a:pt x="594531" y="1405334"/>
                          </a:cubicBezTo>
                          <a:cubicBezTo>
                            <a:pt x="925198" y="1405334"/>
                            <a:pt x="1192545" y="1299802"/>
                            <a:pt x="1192545" y="1167887"/>
                          </a:cubicBezTo>
                          <a:cubicBezTo>
                            <a:pt x="1192545" y="1143263"/>
                            <a:pt x="1183751" y="1118639"/>
                            <a:pt x="1164403" y="1095773"/>
                          </a:cubicBezTo>
                          <a:close/>
                          <a:moveTo>
                            <a:pt x="594531" y="68596"/>
                          </a:moveTo>
                          <a:cubicBezTo>
                            <a:pt x="643779" y="68596"/>
                            <a:pt x="682474" y="107291"/>
                            <a:pt x="682474" y="156539"/>
                          </a:cubicBezTo>
                          <a:cubicBezTo>
                            <a:pt x="682474" y="160057"/>
                            <a:pt x="682474" y="163574"/>
                            <a:pt x="680715" y="168851"/>
                          </a:cubicBezTo>
                          <a:cubicBezTo>
                            <a:pt x="654332" y="160057"/>
                            <a:pt x="624432" y="156539"/>
                            <a:pt x="594531" y="156539"/>
                          </a:cubicBezTo>
                          <a:cubicBezTo>
                            <a:pt x="564630" y="156539"/>
                            <a:pt x="534729" y="160057"/>
                            <a:pt x="508346" y="168851"/>
                          </a:cubicBezTo>
                          <a:cubicBezTo>
                            <a:pt x="508346" y="165333"/>
                            <a:pt x="506588" y="161816"/>
                            <a:pt x="506588" y="156539"/>
                          </a:cubicBezTo>
                          <a:cubicBezTo>
                            <a:pt x="506588" y="107291"/>
                            <a:pt x="545283" y="68596"/>
                            <a:pt x="594531" y="68596"/>
                          </a:cubicBezTo>
                          <a:close/>
                          <a:moveTo>
                            <a:pt x="594531" y="1299802"/>
                          </a:moveTo>
                          <a:cubicBezTo>
                            <a:pt x="286729" y="1299802"/>
                            <a:pt x="119637" y="1206582"/>
                            <a:pt x="102049" y="1167887"/>
                          </a:cubicBezTo>
                          <a:cubicBezTo>
                            <a:pt x="116119" y="1134468"/>
                            <a:pt x="251552" y="1055319"/>
                            <a:pt x="499552" y="1039490"/>
                          </a:cubicBezTo>
                          <a:cubicBezTo>
                            <a:pt x="492517" y="1053561"/>
                            <a:pt x="487240" y="1071149"/>
                            <a:pt x="487240" y="1088738"/>
                          </a:cubicBezTo>
                          <a:cubicBezTo>
                            <a:pt x="487240" y="1146780"/>
                            <a:pt x="534729" y="1194270"/>
                            <a:pt x="594531" y="1194270"/>
                          </a:cubicBezTo>
                          <a:cubicBezTo>
                            <a:pt x="654332" y="1194270"/>
                            <a:pt x="701822" y="1146780"/>
                            <a:pt x="701822" y="1088738"/>
                          </a:cubicBezTo>
                          <a:cubicBezTo>
                            <a:pt x="701822" y="1071149"/>
                            <a:pt x="696545" y="1053561"/>
                            <a:pt x="689510" y="1039490"/>
                          </a:cubicBezTo>
                          <a:cubicBezTo>
                            <a:pt x="937510" y="1055319"/>
                            <a:pt x="1072942" y="1134468"/>
                            <a:pt x="1087013" y="1167887"/>
                          </a:cubicBezTo>
                          <a:cubicBezTo>
                            <a:pt x="1069425" y="1206582"/>
                            <a:pt x="902332" y="1299802"/>
                            <a:pt x="594531" y="1299802"/>
                          </a:cubicBezTo>
                          <a:close/>
                        </a:path>
                      </a:pathLst>
                    </a:custGeom>
                    <a:solidFill>
                      <a:srgbClr val="FFEE83"/>
                    </a:solidFill>
                    <a:ln cap="flat" cmpd="sng" w="1905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97" name="Google Shape;697;p13"/>
                  <p:cNvGrpSpPr/>
                  <p:nvPr/>
                </p:nvGrpSpPr>
                <p:grpSpPr>
                  <a:xfrm rot="10445152">
                    <a:off x="9425205" y="2166929"/>
                    <a:ext cx="984990" cy="869089"/>
                    <a:chOff x="5863155" y="3224347"/>
                    <a:chExt cx="460278" cy="406118"/>
                  </a:xfrm>
                </p:grpSpPr>
                <p:sp>
                  <p:nvSpPr>
                    <p:cNvPr id="698" name="Google Shape;698;p13"/>
                    <p:cNvSpPr/>
                    <p:nvPr/>
                  </p:nvSpPr>
                  <p:spPr>
                    <a:xfrm rot="-735886">
                      <a:off x="5893926" y="3283148"/>
                      <a:ext cx="219902" cy="313328"/>
                    </a:xfrm>
                    <a:custGeom>
                      <a:rect b="b" l="l" r="r" t="t"/>
                      <a:pathLst>
                        <a:path extrusionOk="0" h="313224" w="219829">
                          <a:moveTo>
                            <a:pt x="208545" y="8"/>
                          </a:moveTo>
                          <a:cubicBezTo>
                            <a:pt x="180168" y="35010"/>
                            <a:pt x="173582" y="101945"/>
                            <a:pt x="219832" y="155865"/>
                          </a:cubicBezTo>
                          <a:cubicBezTo>
                            <a:pt x="174176" y="137422"/>
                            <a:pt x="121743" y="200771"/>
                            <a:pt x="150127" y="245830"/>
                          </a:cubicBezTo>
                          <a:cubicBezTo>
                            <a:pt x="99996" y="229915"/>
                            <a:pt x="34608" y="313226"/>
                            <a:pt x="34608" y="313226"/>
                          </a:cubicBezTo>
                          <a:cubicBezTo>
                            <a:pt x="34608" y="313226"/>
                            <a:pt x="47937" y="183486"/>
                            <a:pt x="2" y="145262"/>
                          </a:cubicBezTo>
                          <a:cubicBezTo>
                            <a:pt x="34626" y="134118"/>
                            <a:pt x="95461" y="91303"/>
                            <a:pt x="65938" y="36354"/>
                          </a:cubicBezTo>
                          <a:cubicBezTo>
                            <a:pt x="105786" y="62300"/>
                            <a:pt x="154811" y="49336"/>
                            <a:pt x="208546" y="2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905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9" name="Google Shape;699;p13"/>
                    <p:cNvSpPr/>
                    <p:nvPr/>
                  </p:nvSpPr>
                  <p:spPr>
                    <a:xfrm rot="-735886">
                      <a:off x="6012674" y="3249620"/>
                      <a:ext cx="276143" cy="355573"/>
                    </a:xfrm>
                    <a:custGeom>
                      <a:rect b="b" l="l" r="r" t="t"/>
                      <a:pathLst>
                        <a:path extrusionOk="0" h="355455" w="276052">
                          <a:moveTo>
                            <a:pt x="1" y="-1"/>
                          </a:moveTo>
                          <a:cubicBezTo>
                            <a:pt x="39860" y="38371"/>
                            <a:pt x="57982" y="118947"/>
                            <a:pt x="9755" y="191632"/>
                          </a:cubicBezTo>
                          <a:cubicBezTo>
                            <a:pt x="62610" y="162270"/>
                            <a:pt x="136066" y="231559"/>
                            <a:pt x="108272" y="290749"/>
                          </a:cubicBezTo>
                          <a:cubicBezTo>
                            <a:pt x="166961" y="263794"/>
                            <a:pt x="259214" y="355455"/>
                            <a:pt x="259214" y="355455"/>
                          </a:cubicBezTo>
                          <a:cubicBezTo>
                            <a:pt x="259214" y="355455"/>
                            <a:pt x="223401" y="199360"/>
                            <a:pt x="276051" y="145553"/>
                          </a:cubicBezTo>
                          <a:cubicBezTo>
                            <a:pt x="232169" y="137209"/>
                            <a:pt x="151569" y="94213"/>
                            <a:pt x="179267" y="22795"/>
                          </a:cubicBezTo>
                          <a:cubicBezTo>
                            <a:pt x="134614" y="60419"/>
                            <a:pt x="72921" y="52018"/>
                            <a:pt x="-2" y="4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905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0" name="Google Shape;700;p13"/>
                    <p:cNvSpPr/>
                    <p:nvPr/>
                  </p:nvSpPr>
                  <p:spPr>
                    <a:xfrm rot="-735886">
                      <a:off x="5976846" y="3287588"/>
                      <a:ext cx="95545" cy="95545"/>
                    </a:xfrm>
                    <a:custGeom>
                      <a:rect b="b" l="l" r="r" t="t"/>
                      <a:pathLst>
                        <a:path extrusionOk="0" h="95513" w="95513">
                          <a:moveTo>
                            <a:pt x="95550" y="47764"/>
                          </a:moveTo>
                          <a:cubicBezTo>
                            <a:pt x="95550" y="74140"/>
                            <a:pt x="74169" y="95521"/>
                            <a:pt x="47793" y="95521"/>
                          </a:cubicBezTo>
                          <a:cubicBezTo>
                            <a:pt x="21417" y="95521"/>
                            <a:pt x="36" y="74140"/>
                            <a:pt x="36" y="47764"/>
                          </a:cubicBezTo>
                          <a:cubicBezTo>
                            <a:pt x="36" y="21389"/>
                            <a:pt x="21417" y="7"/>
                            <a:pt x="47793" y="7"/>
                          </a:cubicBezTo>
                          <a:cubicBezTo>
                            <a:pt x="74169" y="7"/>
                            <a:pt x="95550" y="21389"/>
                            <a:pt x="95550" y="47764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1" name="Google Shape;701;p13"/>
                    <p:cNvSpPr/>
                    <p:nvPr/>
                  </p:nvSpPr>
                  <p:spPr>
                    <a:xfrm>
                      <a:off x="5982952" y="3292078"/>
                      <a:ext cx="52325" cy="65484"/>
                    </a:xfrm>
                    <a:custGeom>
                      <a:rect b="b" l="l" r="r" t="t"/>
                      <a:pathLst>
                        <a:path extrusionOk="0" h="65484" w="52325">
                          <a:moveTo>
                            <a:pt x="52325" y="0"/>
                          </a:moveTo>
                          <a:cubicBezTo>
                            <a:pt x="18529" y="11121"/>
                            <a:pt x="4177" y="33732"/>
                            <a:pt x="5296" y="65484"/>
                          </a:cubicBezTo>
                          <a:cubicBezTo>
                            <a:pt x="5296" y="65484"/>
                            <a:pt x="-23279" y="3572"/>
                            <a:pt x="52325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000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2" name="Google Shape;702;p13"/>
                    <p:cNvSpPr/>
                    <p:nvPr/>
                  </p:nvSpPr>
                  <p:spPr>
                    <a:xfrm rot="-735886">
                      <a:off x="5958263" y="3343323"/>
                      <a:ext cx="104809" cy="104809"/>
                    </a:xfrm>
                    <a:custGeom>
                      <a:rect b="b" l="l" r="r" t="t"/>
                      <a:pathLst>
                        <a:path extrusionOk="0" h="104774" w="104774">
                          <a:moveTo>
                            <a:pt x="104809" y="52401"/>
                          </a:moveTo>
                          <a:cubicBezTo>
                            <a:pt x="104809" y="81334"/>
                            <a:pt x="81355" y="104788"/>
                            <a:pt x="52422" y="104788"/>
                          </a:cubicBezTo>
                          <a:cubicBezTo>
                            <a:pt x="23489" y="104788"/>
                            <a:pt x="35" y="81334"/>
                            <a:pt x="35" y="52401"/>
                          </a:cubicBezTo>
                          <a:cubicBezTo>
                            <a:pt x="35" y="23468"/>
                            <a:pt x="23489" y="14"/>
                            <a:pt x="52422" y="14"/>
                          </a:cubicBezTo>
                          <a:cubicBezTo>
                            <a:pt x="81355" y="14"/>
                            <a:pt x="104809" y="23468"/>
                            <a:pt x="104809" y="524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3" name="Google Shape;703;p13"/>
                    <p:cNvSpPr/>
                    <p:nvPr/>
                  </p:nvSpPr>
                  <p:spPr>
                    <a:xfrm rot="-735886">
                      <a:off x="6036787" y="3320119"/>
                      <a:ext cx="104809" cy="104809"/>
                    </a:xfrm>
                    <a:custGeom>
                      <a:rect b="b" l="l" r="r" t="t"/>
                      <a:pathLst>
                        <a:path extrusionOk="0" h="104774" w="104774">
                          <a:moveTo>
                            <a:pt x="104818" y="52399"/>
                          </a:moveTo>
                          <a:cubicBezTo>
                            <a:pt x="104818" y="81331"/>
                            <a:pt x="81363" y="104786"/>
                            <a:pt x="52430" y="104786"/>
                          </a:cubicBezTo>
                          <a:cubicBezTo>
                            <a:pt x="23497" y="104786"/>
                            <a:pt x="43" y="81331"/>
                            <a:pt x="43" y="52399"/>
                          </a:cubicBezTo>
                          <a:cubicBezTo>
                            <a:pt x="43" y="23466"/>
                            <a:pt x="23497" y="11"/>
                            <a:pt x="52430" y="11"/>
                          </a:cubicBezTo>
                          <a:cubicBezTo>
                            <a:pt x="81363" y="11"/>
                            <a:pt x="104818" y="23466"/>
                            <a:pt x="104818" y="52399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4" name="Google Shape;704;p13"/>
                    <p:cNvSpPr/>
                    <p:nvPr/>
                  </p:nvSpPr>
                  <p:spPr>
                    <a:xfrm>
                      <a:off x="5965683" y="3350418"/>
                      <a:ext cx="52325" cy="65484"/>
                    </a:xfrm>
                    <a:custGeom>
                      <a:rect b="b" l="l" r="r" t="t"/>
                      <a:pathLst>
                        <a:path extrusionOk="0" h="65484" w="52325">
                          <a:moveTo>
                            <a:pt x="52325" y="0"/>
                          </a:moveTo>
                          <a:cubicBezTo>
                            <a:pt x="18529" y="11121"/>
                            <a:pt x="4177" y="33732"/>
                            <a:pt x="5296" y="65484"/>
                          </a:cubicBezTo>
                          <a:cubicBezTo>
                            <a:pt x="5296" y="65484"/>
                            <a:pt x="-23279" y="3572"/>
                            <a:pt x="52325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000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5" name="Google Shape;705;p13"/>
                    <p:cNvSpPr/>
                    <p:nvPr/>
                  </p:nvSpPr>
                  <p:spPr>
                    <a:xfrm>
                      <a:off x="6043674" y="3326015"/>
                      <a:ext cx="52325" cy="65484"/>
                    </a:xfrm>
                    <a:custGeom>
                      <a:rect b="b" l="l" r="r" t="t"/>
                      <a:pathLst>
                        <a:path extrusionOk="0" h="65484" w="52325">
                          <a:moveTo>
                            <a:pt x="52325" y="0"/>
                          </a:moveTo>
                          <a:cubicBezTo>
                            <a:pt x="18529" y="11121"/>
                            <a:pt x="4177" y="33732"/>
                            <a:pt x="5296" y="65484"/>
                          </a:cubicBezTo>
                          <a:cubicBezTo>
                            <a:pt x="5296" y="65484"/>
                            <a:pt x="-23279" y="3572"/>
                            <a:pt x="52325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000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6" name="Google Shape;706;p13"/>
                    <p:cNvSpPr/>
                    <p:nvPr/>
                  </p:nvSpPr>
                  <p:spPr>
                    <a:xfrm>
                      <a:off x="6105629" y="3291037"/>
                      <a:ext cx="157579" cy="85105"/>
                    </a:xfrm>
                    <a:custGeom>
                      <a:rect b="b" l="l" r="r" t="t"/>
                      <a:pathLst>
                        <a:path extrusionOk="0" h="85105" w="157579">
                          <a:moveTo>
                            <a:pt x="0" y="21652"/>
                          </a:moveTo>
                          <a:lnTo>
                            <a:pt x="40100" y="0"/>
                          </a:lnTo>
                          <a:cubicBezTo>
                            <a:pt x="35347" y="29148"/>
                            <a:pt x="89459" y="70601"/>
                            <a:pt x="157210" y="85022"/>
                          </a:cubicBezTo>
                          <a:cubicBezTo>
                            <a:pt x="166106" y="86918"/>
                            <a:pt x="11249" y="56266"/>
                            <a:pt x="0" y="2165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666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7" name="Google Shape;707;p13"/>
                    <p:cNvSpPr/>
                    <p:nvPr/>
                  </p:nvSpPr>
                  <p:spPr>
                    <a:xfrm>
                      <a:off x="5907505" y="3414560"/>
                      <a:ext cx="40907" cy="70589"/>
                    </a:xfrm>
                    <a:custGeom>
                      <a:rect b="b" l="l" r="r" t="t"/>
                      <a:pathLst>
                        <a:path extrusionOk="0" h="70589" w="40907">
                          <a:moveTo>
                            <a:pt x="0" y="36900"/>
                          </a:moveTo>
                          <a:cubicBezTo>
                            <a:pt x="15271" y="32776"/>
                            <a:pt x="27588" y="13878"/>
                            <a:pt x="40908" y="0"/>
                          </a:cubicBezTo>
                          <a:cubicBezTo>
                            <a:pt x="30317" y="22708"/>
                            <a:pt x="22537" y="45768"/>
                            <a:pt x="28876" y="70590"/>
                          </a:cubicBezTo>
                          <a:cubicBezTo>
                            <a:pt x="21658" y="58150"/>
                            <a:pt x="15458" y="45215"/>
                            <a:pt x="0" y="369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666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8" name="Google Shape;708;p13"/>
                    <p:cNvSpPr/>
                    <p:nvPr/>
                  </p:nvSpPr>
                  <p:spPr>
                    <a:xfrm>
                      <a:off x="5946808" y="3339159"/>
                      <a:ext cx="24865" cy="41709"/>
                    </a:xfrm>
                    <a:custGeom>
                      <a:rect b="b" l="l" r="r" t="t"/>
                      <a:pathLst>
                        <a:path extrusionOk="0" h="41709" w="24865">
                          <a:moveTo>
                            <a:pt x="0" y="1"/>
                          </a:moveTo>
                          <a:cubicBezTo>
                            <a:pt x="8361" y="11737"/>
                            <a:pt x="11157" y="25698"/>
                            <a:pt x="8823" y="41710"/>
                          </a:cubicBezTo>
                          <a:cubicBezTo>
                            <a:pt x="13822" y="28285"/>
                            <a:pt x="17902" y="11182"/>
                            <a:pt x="24865" y="5615"/>
                          </a:cubicBezTo>
                          <a:cubicBezTo>
                            <a:pt x="15471" y="7060"/>
                            <a:pt x="7255" y="497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666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709" name="Google Shape;709;p13"/>
              <p:cNvGrpSpPr/>
              <p:nvPr/>
            </p:nvGrpSpPr>
            <p:grpSpPr>
              <a:xfrm>
                <a:off x="326258" y="26749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710" name="Google Shape;710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" name="Google Shape;711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" name="Google Shape;712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" name="Google Shape;713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4" name="Google Shape;714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5" name="Google Shape;715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6" name="Google Shape;716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7" name="Google Shape;717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8" name="Google Shape;718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9" name="Google Shape;719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0" name="Google Shape;720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1" name="Google Shape;721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2" name="Google Shape;722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3" name="Google Shape;723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4" name="Google Shape;724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5" name="Google Shape;725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6" name="Google Shape;726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7" name="Google Shape;727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8" name="Google Shape;728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9" name="Google Shape;729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0" name="Google Shape;730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1" name="Google Shape;731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2" name="Google Shape;732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3" name="Google Shape;733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4" name="Google Shape;734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5" name="Google Shape;735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6" name="Google Shape;736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7" name="Google Shape;737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8" name="Google Shape;738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9" name="Google Shape;739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0" name="Google Shape;740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" name="Google Shape;741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2" name="Google Shape;742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3" name="Google Shape;743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44" name="Google Shape;744;p13"/>
              <p:cNvGrpSpPr/>
              <p:nvPr/>
            </p:nvGrpSpPr>
            <p:grpSpPr>
              <a:xfrm>
                <a:off x="1390782" y="1154949"/>
                <a:ext cx="539117" cy="608920"/>
                <a:chOff x="1247460" y="1404905"/>
                <a:chExt cx="539117" cy="608920"/>
              </a:xfrm>
            </p:grpSpPr>
            <p:sp>
              <p:nvSpPr>
                <p:cNvPr id="745" name="Google Shape;745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6" name="Google Shape;746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F1C232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47" name="Google Shape;747;p13"/>
            <p:cNvGrpSpPr/>
            <p:nvPr/>
          </p:nvGrpSpPr>
          <p:grpSpPr>
            <a:xfrm>
              <a:off x="8548914" y="4401881"/>
              <a:ext cx="894314" cy="796580"/>
              <a:chOff x="227380" y="211853"/>
              <a:chExt cx="1688660" cy="1541072"/>
            </a:xfrm>
          </p:grpSpPr>
          <p:sp>
            <p:nvSpPr>
              <p:cNvPr id="748" name="Google Shape;748;p13"/>
              <p:cNvSpPr/>
              <p:nvPr/>
            </p:nvSpPr>
            <p:spPr>
              <a:xfrm>
                <a:off x="227380" y="211853"/>
                <a:ext cx="1411531" cy="141152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49" name="Google Shape;749;p13"/>
              <p:cNvGrpSpPr/>
              <p:nvPr/>
            </p:nvGrpSpPr>
            <p:grpSpPr>
              <a:xfrm>
                <a:off x="260606" y="245080"/>
                <a:ext cx="1345077" cy="1345074"/>
                <a:chOff x="7691338" y="2457406"/>
                <a:chExt cx="1943191" cy="1943187"/>
              </a:xfrm>
            </p:grpSpPr>
            <p:sp>
              <p:nvSpPr>
                <p:cNvPr id="750" name="Google Shape;750;p13"/>
                <p:cNvSpPr/>
                <p:nvPr/>
              </p:nvSpPr>
              <p:spPr>
                <a:xfrm>
                  <a:off x="7691338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45720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rPr b="0" i="0" lang="en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	</a:t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51" name="Google Shape;751;p13"/>
                <p:cNvSpPr/>
                <p:nvPr/>
              </p:nvSpPr>
              <p:spPr>
                <a:xfrm>
                  <a:off x="7691338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52" name="Google Shape;752;p13"/>
              <p:cNvGrpSpPr/>
              <p:nvPr/>
            </p:nvGrpSpPr>
            <p:grpSpPr>
              <a:xfrm>
                <a:off x="318809" y="333275"/>
                <a:ext cx="1168330" cy="1168679"/>
                <a:chOff x="7537346" y="658473"/>
                <a:chExt cx="1580105" cy="1580577"/>
              </a:xfrm>
            </p:grpSpPr>
            <p:sp>
              <p:nvSpPr>
                <p:cNvPr id="753" name="Google Shape;753;p13"/>
                <p:cNvSpPr/>
                <p:nvPr/>
              </p:nvSpPr>
              <p:spPr>
                <a:xfrm>
                  <a:off x="7537346" y="658473"/>
                  <a:ext cx="1580105" cy="1580577"/>
                </a:xfrm>
                <a:custGeom>
                  <a:rect b="b" l="l" r="r" t="t"/>
                  <a:pathLst>
                    <a:path extrusionOk="0" h="1580577" w="1580105">
                      <a:moveTo>
                        <a:pt x="700297" y="-411"/>
                      </a:moveTo>
                      <a:cubicBezTo>
                        <a:pt x="699529" y="-376"/>
                        <a:pt x="698909" y="-140"/>
                        <a:pt x="698115" y="78"/>
                      </a:cubicBezTo>
                      <a:cubicBezTo>
                        <a:pt x="697330" y="288"/>
                        <a:pt x="696430" y="523"/>
                        <a:pt x="695689" y="803"/>
                      </a:cubicBezTo>
                      <a:cubicBezTo>
                        <a:pt x="685214" y="4818"/>
                        <a:pt x="675944" y="19953"/>
                        <a:pt x="673361" y="25068"/>
                      </a:cubicBezTo>
                      <a:cubicBezTo>
                        <a:pt x="650274" y="80626"/>
                        <a:pt x="613954" y="142451"/>
                        <a:pt x="594987" y="204625"/>
                      </a:cubicBezTo>
                      <a:cubicBezTo>
                        <a:pt x="553988" y="191113"/>
                        <a:pt x="510616" y="182122"/>
                        <a:pt x="473667" y="169928"/>
                      </a:cubicBezTo>
                      <a:cubicBezTo>
                        <a:pt x="468256" y="168567"/>
                        <a:pt x="449690" y="164979"/>
                        <a:pt x="442611" y="172590"/>
                      </a:cubicBezTo>
                      <a:cubicBezTo>
                        <a:pt x="435532" y="180202"/>
                        <a:pt x="439897" y="199082"/>
                        <a:pt x="441642" y="204380"/>
                      </a:cubicBezTo>
                      <a:cubicBezTo>
                        <a:pt x="442498" y="206449"/>
                        <a:pt x="443467" y="208570"/>
                        <a:pt x="444313" y="210691"/>
                      </a:cubicBezTo>
                      <a:cubicBezTo>
                        <a:pt x="412794" y="192003"/>
                        <a:pt x="380838" y="174397"/>
                        <a:pt x="353326" y="156338"/>
                      </a:cubicBezTo>
                      <a:cubicBezTo>
                        <a:pt x="347609" y="153152"/>
                        <a:pt x="327507" y="143795"/>
                        <a:pt x="317172" y="150272"/>
                      </a:cubicBezTo>
                      <a:cubicBezTo>
                        <a:pt x="315880" y="151074"/>
                        <a:pt x="314780" y="152419"/>
                        <a:pt x="313777" y="153667"/>
                      </a:cubicBezTo>
                      <a:cubicBezTo>
                        <a:pt x="306715" y="162387"/>
                        <a:pt x="306174" y="180219"/>
                        <a:pt x="306497" y="185937"/>
                      </a:cubicBezTo>
                      <a:cubicBezTo>
                        <a:pt x="314274" y="245597"/>
                        <a:pt x="314161" y="317206"/>
                        <a:pt x="328816" y="380532"/>
                      </a:cubicBezTo>
                      <a:cubicBezTo>
                        <a:pt x="286552" y="389340"/>
                        <a:pt x="244131" y="402956"/>
                        <a:pt x="206039" y="410865"/>
                      </a:cubicBezTo>
                      <a:cubicBezTo>
                        <a:pt x="200671" y="412401"/>
                        <a:pt x="182891" y="418929"/>
                        <a:pt x="180561" y="429063"/>
                      </a:cubicBezTo>
                      <a:cubicBezTo>
                        <a:pt x="178238" y="439197"/>
                        <a:pt x="191209" y="453250"/>
                        <a:pt x="195364" y="456969"/>
                      </a:cubicBezTo>
                      <a:cubicBezTo>
                        <a:pt x="197119" y="458313"/>
                        <a:pt x="198952" y="459701"/>
                        <a:pt x="200706" y="461089"/>
                      </a:cubicBezTo>
                      <a:cubicBezTo>
                        <a:pt x="164090" y="460661"/>
                        <a:pt x="127997" y="461272"/>
                        <a:pt x="95160" y="459396"/>
                      </a:cubicBezTo>
                      <a:cubicBezTo>
                        <a:pt x="88613" y="459492"/>
                        <a:pt x="66408" y="461726"/>
                        <a:pt x="60699" y="472497"/>
                      </a:cubicBezTo>
                      <a:cubicBezTo>
                        <a:pt x="59992" y="473841"/>
                        <a:pt x="59739" y="475526"/>
                        <a:pt x="59486" y="477106"/>
                      </a:cubicBezTo>
                      <a:cubicBezTo>
                        <a:pt x="57731" y="488182"/>
                        <a:pt x="66303" y="503859"/>
                        <a:pt x="69437" y="508651"/>
                      </a:cubicBezTo>
                      <a:cubicBezTo>
                        <a:pt x="106000" y="556423"/>
                        <a:pt x="141299" y="618614"/>
                        <a:pt x="185658" y="666124"/>
                      </a:cubicBezTo>
                      <a:cubicBezTo>
                        <a:pt x="153458" y="694885"/>
                        <a:pt x="123947" y="727818"/>
                        <a:pt x="94906" y="753716"/>
                      </a:cubicBezTo>
                      <a:cubicBezTo>
                        <a:pt x="91031" y="757722"/>
                        <a:pt x="78514" y="772159"/>
                        <a:pt x="81560" y="782101"/>
                      </a:cubicBezTo>
                      <a:cubicBezTo>
                        <a:pt x="84616" y="792043"/>
                        <a:pt x="103268" y="797463"/>
                        <a:pt x="108741" y="798598"/>
                      </a:cubicBezTo>
                      <a:cubicBezTo>
                        <a:pt x="110976" y="798904"/>
                        <a:pt x="113263" y="799244"/>
                        <a:pt x="115532" y="799576"/>
                      </a:cubicBezTo>
                      <a:cubicBezTo>
                        <a:pt x="83585" y="817522"/>
                        <a:pt x="52485" y="836210"/>
                        <a:pt x="23088" y="851014"/>
                      </a:cubicBezTo>
                      <a:cubicBezTo>
                        <a:pt x="17475" y="854374"/>
                        <a:pt x="-655" y="867223"/>
                        <a:pt x="-209" y="879399"/>
                      </a:cubicBezTo>
                      <a:cubicBezTo>
                        <a:pt x="-131" y="880927"/>
                        <a:pt x="183" y="882760"/>
                        <a:pt x="760" y="884252"/>
                      </a:cubicBezTo>
                      <a:cubicBezTo>
                        <a:pt x="4784" y="894726"/>
                        <a:pt x="19910" y="903996"/>
                        <a:pt x="25025" y="906580"/>
                      </a:cubicBezTo>
                      <a:cubicBezTo>
                        <a:pt x="80583" y="929676"/>
                        <a:pt x="142408" y="965498"/>
                        <a:pt x="204581" y="984465"/>
                      </a:cubicBezTo>
                      <a:cubicBezTo>
                        <a:pt x="191070" y="1025472"/>
                        <a:pt x="181844" y="1069325"/>
                        <a:pt x="169641" y="1106273"/>
                      </a:cubicBezTo>
                      <a:cubicBezTo>
                        <a:pt x="168288" y="1111685"/>
                        <a:pt x="165189" y="1130251"/>
                        <a:pt x="172792" y="1137330"/>
                      </a:cubicBezTo>
                      <a:cubicBezTo>
                        <a:pt x="180412" y="1144409"/>
                        <a:pt x="198803" y="1139800"/>
                        <a:pt x="204093" y="1138063"/>
                      </a:cubicBezTo>
                      <a:cubicBezTo>
                        <a:pt x="206170" y="1137208"/>
                        <a:pt x="208292" y="1136475"/>
                        <a:pt x="210403" y="1135637"/>
                      </a:cubicBezTo>
                      <a:cubicBezTo>
                        <a:pt x="191725" y="1167147"/>
                        <a:pt x="174355" y="1198858"/>
                        <a:pt x="156295" y="1226388"/>
                      </a:cubicBezTo>
                      <a:cubicBezTo>
                        <a:pt x="153118" y="1232105"/>
                        <a:pt x="143761" y="1252207"/>
                        <a:pt x="150228" y="1262542"/>
                      </a:cubicBezTo>
                      <a:cubicBezTo>
                        <a:pt x="151040" y="1263833"/>
                        <a:pt x="152140" y="1264925"/>
                        <a:pt x="153388" y="1265937"/>
                      </a:cubicBezTo>
                      <a:cubicBezTo>
                        <a:pt x="162099" y="1272999"/>
                        <a:pt x="180185" y="1273540"/>
                        <a:pt x="185903" y="1273217"/>
                      </a:cubicBezTo>
                      <a:cubicBezTo>
                        <a:pt x="245562" y="1265440"/>
                        <a:pt x="317172" y="1265798"/>
                        <a:pt x="380498" y="1251134"/>
                      </a:cubicBezTo>
                      <a:cubicBezTo>
                        <a:pt x="389305" y="1293397"/>
                        <a:pt x="403131" y="1335827"/>
                        <a:pt x="411066" y="1373910"/>
                      </a:cubicBezTo>
                      <a:cubicBezTo>
                        <a:pt x="412602" y="1379278"/>
                        <a:pt x="418896" y="1397067"/>
                        <a:pt x="429021" y="1399389"/>
                      </a:cubicBezTo>
                      <a:cubicBezTo>
                        <a:pt x="439155" y="1401711"/>
                        <a:pt x="452963" y="1388504"/>
                        <a:pt x="456682" y="1384341"/>
                      </a:cubicBezTo>
                      <a:cubicBezTo>
                        <a:pt x="458026" y="1382595"/>
                        <a:pt x="459423" y="1380762"/>
                        <a:pt x="460810" y="1379008"/>
                      </a:cubicBezTo>
                      <a:cubicBezTo>
                        <a:pt x="460383" y="1415624"/>
                        <a:pt x="461229" y="1451962"/>
                        <a:pt x="459353" y="1484798"/>
                      </a:cubicBezTo>
                      <a:cubicBezTo>
                        <a:pt x="459457" y="1491345"/>
                        <a:pt x="461448" y="1513297"/>
                        <a:pt x="472219" y="1519006"/>
                      </a:cubicBezTo>
                      <a:cubicBezTo>
                        <a:pt x="473563" y="1519722"/>
                        <a:pt x="475238" y="1520210"/>
                        <a:pt x="476827" y="1520464"/>
                      </a:cubicBezTo>
                      <a:cubicBezTo>
                        <a:pt x="487904" y="1522218"/>
                        <a:pt x="503580" y="1513655"/>
                        <a:pt x="508372" y="1510522"/>
                      </a:cubicBezTo>
                      <a:cubicBezTo>
                        <a:pt x="556144" y="1473949"/>
                        <a:pt x="618336" y="1438650"/>
                        <a:pt x="665846" y="1394300"/>
                      </a:cubicBezTo>
                      <a:cubicBezTo>
                        <a:pt x="694606" y="1426491"/>
                        <a:pt x="727539" y="1456012"/>
                        <a:pt x="753437" y="1485052"/>
                      </a:cubicBezTo>
                      <a:cubicBezTo>
                        <a:pt x="757444" y="1488927"/>
                        <a:pt x="772125" y="1500964"/>
                        <a:pt x="782067" y="1497909"/>
                      </a:cubicBezTo>
                      <a:cubicBezTo>
                        <a:pt x="792000" y="1494854"/>
                        <a:pt x="797421" y="1476681"/>
                        <a:pt x="798564" y="1471217"/>
                      </a:cubicBezTo>
                      <a:cubicBezTo>
                        <a:pt x="798852" y="1469069"/>
                        <a:pt x="799210" y="1466844"/>
                        <a:pt x="799533" y="1464662"/>
                      </a:cubicBezTo>
                      <a:cubicBezTo>
                        <a:pt x="817444" y="1496539"/>
                        <a:pt x="836446" y="1527525"/>
                        <a:pt x="851215" y="1556871"/>
                      </a:cubicBezTo>
                      <a:cubicBezTo>
                        <a:pt x="854576" y="1562483"/>
                        <a:pt x="867189" y="1580604"/>
                        <a:pt x="879365" y="1580159"/>
                      </a:cubicBezTo>
                      <a:cubicBezTo>
                        <a:pt x="880892" y="1580106"/>
                        <a:pt x="882481" y="1579513"/>
                        <a:pt x="883974" y="1578945"/>
                      </a:cubicBezTo>
                      <a:cubicBezTo>
                        <a:pt x="894448" y="1574931"/>
                        <a:pt x="903718" y="1559795"/>
                        <a:pt x="906301" y="1554680"/>
                      </a:cubicBezTo>
                      <a:cubicBezTo>
                        <a:pt x="929389" y="1499123"/>
                        <a:pt x="965700" y="1437298"/>
                        <a:pt x="984676" y="1375123"/>
                      </a:cubicBezTo>
                      <a:cubicBezTo>
                        <a:pt x="1025700" y="1388636"/>
                        <a:pt x="1069081" y="1397870"/>
                        <a:pt x="1106004" y="1410064"/>
                      </a:cubicBezTo>
                      <a:cubicBezTo>
                        <a:pt x="1111415" y="1411417"/>
                        <a:pt x="1130007" y="1414769"/>
                        <a:pt x="1137078" y="1407158"/>
                      </a:cubicBezTo>
                      <a:cubicBezTo>
                        <a:pt x="1144148" y="1399546"/>
                        <a:pt x="1139783" y="1381155"/>
                        <a:pt x="1138038" y="1375857"/>
                      </a:cubicBezTo>
                      <a:cubicBezTo>
                        <a:pt x="1137165" y="1373779"/>
                        <a:pt x="1136466" y="1371423"/>
                        <a:pt x="1135594" y="1369301"/>
                      </a:cubicBezTo>
                      <a:cubicBezTo>
                        <a:pt x="1167104" y="1387981"/>
                        <a:pt x="1198876" y="1405604"/>
                        <a:pt x="1226371" y="1423654"/>
                      </a:cubicBezTo>
                      <a:cubicBezTo>
                        <a:pt x="1232045" y="1426841"/>
                        <a:pt x="1252120" y="1435954"/>
                        <a:pt x="1262508" y="1429477"/>
                      </a:cubicBezTo>
                      <a:cubicBezTo>
                        <a:pt x="1263817" y="1428673"/>
                        <a:pt x="1265127" y="1427565"/>
                        <a:pt x="1266174" y="1426326"/>
                      </a:cubicBezTo>
                      <a:cubicBezTo>
                        <a:pt x="1273156" y="1417606"/>
                        <a:pt x="1273506" y="1399773"/>
                        <a:pt x="1273156" y="1394056"/>
                      </a:cubicBezTo>
                      <a:cubicBezTo>
                        <a:pt x="1265388" y="1334396"/>
                        <a:pt x="1265737" y="1262786"/>
                        <a:pt x="1251073" y="1199460"/>
                      </a:cubicBezTo>
                      <a:cubicBezTo>
                        <a:pt x="1293320" y="1190653"/>
                        <a:pt x="1335566" y="1176792"/>
                        <a:pt x="1373623" y="1168884"/>
                      </a:cubicBezTo>
                      <a:cubicBezTo>
                        <a:pt x="1378947" y="1167348"/>
                        <a:pt x="1396754" y="1160818"/>
                        <a:pt x="1399111" y="1150685"/>
                      </a:cubicBezTo>
                      <a:cubicBezTo>
                        <a:pt x="1401468" y="1140551"/>
                        <a:pt x="1388462" y="1126742"/>
                        <a:pt x="1384272" y="1123024"/>
                      </a:cubicBezTo>
                      <a:cubicBezTo>
                        <a:pt x="1382439" y="1121636"/>
                        <a:pt x="1380781" y="1120344"/>
                        <a:pt x="1378947" y="1118904"/>
                      </a:cubicBezTo>
                      <a:cubicBezTo>
                        <a:pt x="1415608" y="1119323"/>
                        <a:pt x="1451657" y="1118476"/>
                        <a:pt x="1484477" y="1120353"/>
                      </a:cubicBezTo>
                      <a:cubicBezTo>
                        <a:pt x="1491023" y="1120257"/>
                        <a:pt x="1513281" y="1118266"/>
                        <a:pt x="1518955" y="1107496"/>
                      </a:cubicBezTo>
                      <a:cubicBezTo>
                        <a:pt x="1519652" y="1106151"/>
                        <a:pt x="1520177" y="1104466"/>
                        <a:pt x="1520439" y="1102887"/>
                      </a:cubicBezTo>
                      <a:cubicBezTo>
                        <a:pt x="1522184" y="1091810"/>
                        <a:pt x="1513630" y="1076378"/>
                        <a:pt x="1510488" y="1071586"/>
                      </a:cubicBezTo>
                      <a:cubicBezTo>
                        <a:pt x="1473915" y="1023805"/>
                        <a:pt x="1438390" y="961623"/>
                        <a:pt x="1394048" y="914113"/>
                      </a:cubicBezTo>
                      <a:cubicBezTo>
                        <a:pt x="1426169" y="885352"/>
                        <a:pt x="1455934" y="852174"/>
                        <a:pt x="1485000" y="826277"/>
                      </a:cubicBezTo>
                      <a:cubicBezTo>
                        <a:pt x="1488841" y="822261"/>
                        <a:pt x="1501148" y="807580"/>
                        <a:pt x="1498093" y="797647"/>
                      </a:cubicBezTo>
                      <a:cubicBezTo>
                        <a:pt x="1495038" y="787705"/>
                        <a:pt x="1476621" y="782529"/>
                        <a:pt x="1471122" y="781385"/>
                      </a:cubicBezTo>
                      <a:cubicBezTo>
                        <a:pt x="1469027" y="781097"/>
                        <a:pt x="1466758" y="780495"/>
                        <a:pt x="1464575" y="780172"/>
                      </a:cubicBezTo>
                      <a:cubicBezTo>
                        <a:pt x="1496435" y="762270"/>
                        <a:pt x="1527246" y="743495"/>
                        <a:pt x="1556574" y="728735"/>
                      </a:cubicBezTo>
                      <a:cubicBezTo>
                        <a:pt x="1562161" y="725374"/>
                        <a:pt x="1580317" y="712526"/>
                        <a:pt x="1579880" y="700340"/>
                      </a:cubicBezTo>
                      <a:cubicBezTo>
                        <a:pt x="1579793" y="698822"/>
                        <a:pt x="1579705" y="697468"/>
                        <a:pt x="1579095" y="695976"/>
                      </a:cubicBezTo>
                      <a:cubicBezTo>
                        <a:pt x="1575079" y="685510"/>
                        <a:pt x="1559718" y="675987"/>
                        <a:pt x="1554654" y="673413"/>
                      </a:cubicBezTo>
                      <a:cubicBezTo>
                        <a:pt x="1499053" y="650317"/>
                        <a:pt x="1437517" y="614250"/>
                        <a:pt x="1375282" y="595283"/>
                      </a:cubicBezTo>
                      <a:cubicBezTo>
                        <a:pt x="1388811" y="554276"/>
                        <a:pt x="1397801" y="510903"/>
                        <a:pt x="1410022" y="473964"/>
                      </a:cubicBezTo>
                      <a:cubicBezTo>
                        <a:pt x="1411331" y="468543"/>
                        <a:pt x="1414473" y="449986"/>
                        <a:pt x="1406879" y="442898"/>
                      </a:cubicBezTo>
                      <a:cubicBezTo>
                        <a:pt x="1399286" y="435819"/>
                        <a:pt x="1380867" y="439948"/>
                        <a:pt x="1375543" y="441694"/>
                      </a:cubicBezTo>
                      <a:cubicBezTo>
                        <a:pt x="1373536" y="442514"/>
                        <a:pt x="1371266" y="443309"/>
                        <a:pt x="1369259" y="444112"/>
                      </a:cubicBezTo>
                      <a:cubicBezTo>
                        <a:pt x="1387851" y="412697"/>
                        <a:pt x="1405395" y="380803"/>
                        <a:pt x="1423377" y="353369"/>
                      </a:cubicBezTo>
                      <a:cubicBezTo>
                        <a:pt x="1426519" y="347643"/>
                        <a:pt x="1435858" y="327786"/>
                        <a:pt x="1429399" y="317451"/>
                      </a:cubicBezTo>
                      <a:cubicBezTo>
                        <a:pt x="1428614" y="316159"/>
                        <a:pt x="1427479" y="314823"/>
                        <a:pt x="1426257" y="313811"/>
                      </a:cubicBezTo>
                      <a:cubicBezTo>
                        <a:pt x="1417528" y="306758"/>
                        <a:pt x="1399459" y="306217"/>
                        <a:pt x="1393787" y="306531"/>
                      </a:cubicBezTo>
                      <a:cubicBezTo>
                        <a:pt x="1334082" y="314317"/>
                        <a:pt x="1262508" y="313950"/>
                        <a:pt x="1199138" y="328615"/>
                      </a:cubicBezTo>
                      <a:cubicBezTo>
                        <a:pt x="1190322" y="286351"/>
                        <a:pt x="1176793" y="244165"/>
                        <a:pt x="1168850" y="206082"/>
                      </a:cubicBezTo>
                      <a:cubicBezTo>
                        <a:pt x="1167278" y="200714"/>
                        <a:pt x="1160994" y="182934"/>
                        <a:pt x="1150869" y="180603"/>
                      </a:cubicBezTo>
                      <a:cubicBezTo>
                        <a:pt x="1140743" y="178282"/>
                        <a:pt x="1126690" y="191488"/>
                        <a:pt x="1122937" y="195651"/>
                      </a:cubicBezTo>
                      <a:cubicBezTo>
                        <a:pt x="1121628" y="197371"/>
                        <a:pt x="1120231" y="199012"/>
                        <a:pt x="1118834" y="200749"/>
                      </a:cubicBezTo>
                      <a:cubicBezTo>
                        <a:pt x="1119271" y="164211"/>
                        <a:pt x="1118398" y="127725"/>
                        <a:pt x="1120319" y="94958"/>
                      </a:cubicBezTo>
                      <a:cubicBezTo>
                        <a:pt x="1120231" y="88412"/>
                        <a:pt x="1118223" y="66450"/>
                        <a:pt x="1107400" y="60742"/>
                      </a:cubicBezTo>
                      <a:cubicBezTo>
                        <a:pt x="1106091" y="60026"/>
                        <a:pt x="1104433" y="59782"/>
                        <a:pt x="1102862" y="59529"/>
                      </a:cubicBezTo>
                      <a:cubicBezTo>
                        <a:pt x="1091776" y="57774"/>
                        <a:pt x="1076065" y="66093"/>
                        <a:pt x="1071263" y="69235"/>
                      </a:cubicBezTo>
                      <a:cubicBezTo>
                        <a:pt x="1023518" y="105799"/>
                        <a:pt x="961327" y="141586"/>
                        <a:pt x="913817" y="185945"/>
                      </a:cubicBezTo>
                      <a:cubicBezTo>
                        <a:pt x="885056" y="153745"/>
                        <a:pt x="852114" y="123745"/>
                        <a:pt x="826225" y="94714"/>
                      </a:cubicBezTo>
                      <a:cubicBezTo>
                        <a:pt x="822210" y="90829"/>
                        <a:pt x="807764" y="78801"/>
                        <a:pt x="797831" y="81857"/>
                      </a:cubicBezTo>
                      <a:cubicBezTo>
                        <a:pt x="787898" y="84903"/>
                        <a:pt x="782233" y="103076"/>
                        <a:pt x="781090" y="108540"/>
                      </a:cubicBezTo>
                      <a:cubicBezTo>
                        <a:pt x="780801" y="110696"/>
                        <a:pt x="780452" y="112913"/>
                        <a:pt x="780120" y="115095"/>
                      </a:cubicBezTo>
                      <a:cubicBezTo>
                        <a:pt x="762227" y="83244"/>
                        <a:pt x="743443" y="52205"/>
                        <a:pt x="728683" y="22895"/>
                      </a:cubicBezTo>
                      <a:cubicBezTo>
                        <a:pt x="725322" y="17282"/>
                        <a:pt x="712465" y="-838"/>
                        <a:pt x="700289" y="-402"/>
                      </a:cubicBezTo>
                      <a:close/>
                      <a:moveTo>
                        <a:pt x="699564" y="520540"/>
                      </a:moveTo>
                      <a:cubicBezTo>
                        <a:pt x="728473" y="518838"/>
                        <a:pt x="759957" y="535099"/>
                        <a:pt x="789827" y="535099"/>
                      </a:cubicBezTo>
                      <a:cubicBezTo>
                        <a:pt x="826592" y="535099"/>
                        <a:pt x="865941" y="510693"/>
                        <a:pt x="899746" y="525148"/>
                      </a:cubicBezTo>
                      <a:cubicBezTo>
                        <a:pt x="933535" y="539594"/>
                        <a:pt x="942193" y="585306"/>
                        <a:pt x="968178" y="611291"/>
                      </a:cubicBezTo>
                      <a:cubicBezTo>
                        <a:pt x="994190" y="637267"/>
                        <a:pt x="1040103" y="646170"/>
                        <a:pt x="1054592" y="679959"/>
                      </a:cubicBezTo>
                      <a:cubicBezTo>
                        <a:pt x="1068994" y="713765"/>
                        <a:pt x="1044641" y="753105"/>
                        <a:pt x="1044641" y="789879"/>
                      </a:cubicBezTo>
                      <a:cubicBezTo>
                        <a:pt x="1044641" y="826643"/>
                        <a:pt x="1068994" y="865992"/>
                        <a:pt x="1054592" y="899798"/>
                      </a:cubicBezTo>
                      <a:cubicBezTo>
                        <a:pt x="1040103" y="933577"/>
                        <a:pt x="994190" y="942245"/>
                        <a:pt x="968178" y="968222"/>
                      </a:cubicBezTo>
                      <a:cubicBezTo>
                        <a:pt x="942124" y="994268"/>
                        <a:pt x="933386" y="1040128"/>
                        <a:pt x="899511" y="1054600"/>
                      </a:cubicBezTo>
                      <a:cubicBezTo>
                        <a:pt x="865766" y="1069020"/>
                        <a:pt x="826531" y="1044894"/>
                        <a:pt x="789836" y="1044894"/>
                      </a:cubicBezTo>
                      <a:cubicBezTo>
                        <a:pt x="753132" y="1044894"/>
                        <a:pt x="713905" y="1069020"/>
                        <a:pt x="680161" y="1054600"/>
                      </a:cubicBezTo>
                      <a:cubicBezTo>
                        <a:pt x="646285" y="1040128"/>
                        <a:pt x="637539" y="994268"/>
                        <a:pt x="611493" y="968222"/>
                      </a:cubicBezTo>
                      <a:cubicBezTo>
                        <a:pt x="585507" y="942245"/>
                        <a:pt x="539560" y="933577"/>
                        <a:pt x="525105" y="899798"/>
                      </a:cubicBezTo>
                      <a:cubicBezTo>
                        <a:pt x="510660" y="865992"/>
                        <a:pt x="535056" y="826643"/>
                        <a:pt x="535056" y="789879"/>
                      </a:cubicBezTo>
                      <a:cubicBezTo>
                        <a:pt x="535056" y="753113"/>
                        <a:pt x="510660" y="713765"/>
                        <a:pt x="525105" y="679959"/>
                      </a:cubicBezTo>
                      <a:cubicBezTo>
                        <a:pt x="539551" y="646170"/>
                        <a:pt x="585507" y="637267"/>
                        <a:pt x="611493" y="611291"/>
                      </a:cubicBezTo>
                      <a:cubicBezTo>
                        <a:pt x="637469" y="585306"/>
                        <a:pt x="646127" y="539594"/>
                        <a:pt x="679916" y="525148"/>
                      </a:cubicBezTo>
                      <a:cubicBezTo>
                        <a:pt x="686253" y="522442"/>
                        <a:pt x="692896" y="520932"/>
                        <a:pt x="699573" y="520540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54" name="Google Shape;754;p13"/>
                <p:cNvSpPr/>
                <p:nvPr/>
              </p:nvSpPr>
              <p:spPr>
                <a:xfrm>
                  <a:off x="7618664" y="740085"/>
                  <a:ext cx="1417609" cy="1417324"/>
                </a:xfrm>
                <a:custGeom>
                  <a:rect b="b" l="l" r="r" t="t"/>
                  <a:pathLst>
                    <a:path extrusionOk="0" h="1417324" w="1417609">
                      <a:moveTo>
                        <a:pt x="621161" y="-411"/>
                      </a:moveTo>
                      <a:cubicBezTo>
                        <a:pt x="620027" y="-376"/>
                        <a:pt x="618997" y="-297"/>
                        <a:pt x="617888" y="131"/>
                      </a:cubicBezTo>
                      <a:cubicBezTo>
                        <a:pt x="610146" y="3125"/>
                        <a:pt x="602893" y="14603"/>
                        <a:pt x="600972" y="18408"/>
                      </a:cubicBezTo>
                      <a:cubicBezTo>
                        <a:pt x="581882" y="64426"/>
                        <a:pt x="550704" y="116151"/>
                        <a:pt x="538510" y="167616"/>
                      </a:cubicBezTo>
                      <a:cubicBezTo>
                        <a:pt x="504216" y="154828"/>
                        <a:pt x="466499" y="146719"/>
                        <a:pt x="434858" y="136254"/>
                      </a:cubicBezTo>
                      <a:cubicBezTo>
                        <a:pt x="431838" y="135485"/>
                        <a:pt x="423196" y="134298"/>
                        <a:pt x="416860" y="135974"/>
                      </a:cubicBezTo>
                      <a:cubicBezTo>
                        <a:pt x="414747" y="136533"/>
                        <a:pt x="412713" y="137292"/>
                        <a:pt x="411404" y="138706"/>
                      </a:cubicBezTo>
                      <a:cubicBezTo>
                        <a:pt x="406141" y="144363"/>
                        <a:pt x="409563" y="158494"/>
                        <a:pt x="410854" y="162439"/>
                      </a:cubicBezTo>
                      <a:cubicBezTo>
                        <a:pt x="418692" y="181389"/>
                        <a:pt x="425815" y="202661"/>
                        <a:pt x="433496" y="224081"/>
                      </a:cubicBezTo>
                      <a:cubicBezTo>
                        <a:pt x="395152" y="191898"/>
                        <a:pt x="344264" y="168401"/>
                        <a:pt x="305290" y="142800"/>
                      </a:cubicBezTo>
                      <a:cubicBezTo>
                        <a:pt x="301039" y="140426"/>
                        <a:pt x="286236" y="133617"/>
                        <a:pt x="278563" y="138436"/>
                      </a:cubicBezTo>
                      <a:cubicBezTo>
                        <a:pt x="277594" y="139038"/>
                        <a:pt x="276573" y="139692"/>
                        <a:pt x="275831" y="140618"/>
                      </a:cubicBezTo>
                      <a:cubicBezTo>
                        <a:pt x="270620" y="147077"/>
                        <a:pt x="270681" y="160362"/>
                        <a:pt x="270925" y="164622"/>
                      </a:cubicBezTo>
                      <a:cubicBezTo>
                        <a:pt x="277394" y="214017"/>
                        <a:pt x="275665" y="274349"/>
                        <a:pt x="290835" y="325010"/>
                      </a:cubicBezTo>
                      <a:cubicBezTo>
                        <a:pt x="254734" y="331076"/>
                        <a:pt x="218179" y="343349"/>
                        <a:pt x="185551" y="350105"/>
                      </a:cubicBezTo>
                      <a:cubicBezTo>
                        <a:pt x="182557" y="350951"/>
                        <a:pt x="174378" y="353928"/>
                        <a:pt x="169726" y="358554"/>
                      </a:cubicBezTo>
                      <a:cubicBezTo>
                        <a:pt x="168181" y="360099"/>
                        <a:pt x="166619" y="361853"/>
                        <a:pt x="166182" y="363739"/>
                      </a:cubicBezTo>
                      <a:cubicBezTo>
                        <a:pt x="164454" y="371271"/>
                        <a:pt x="174815" y="381702"/>
                        <a:pt x="177914" y="384469"/>
                      </a:cubicBezTo>
                      <a:cubicBezTo>
                        <a:pt x="194271" y="397039"/>
                        <a:pt x="210899" y="411956"/>
                        <a:pt x="228373" y="426751"/>
                      </a:cubicBezTo>
                      <a:cubicBezTo>
                        <a:pt x="178996" y="417978"/>
                        <a:pt x="123360" y="422902"/>
                        <a:pt x="76714" y="420204"/>
                      </a:cubicBezTo>
                      <a:cubicBezTo>
                        <a:pt x="71843" y="420283"/>
                        <a:pt x="55320" y="421470"/>
                        <a:pt x="51078" y="429474"/>
                      </a:cubicBezTo>
                      <a:cubicBezTo>
                        <a:pt x="50545" y="430478"/>
                        <a:pt x="50170" y="431577"/>
                        <a:pt x="49987" y="432747"/>
                      </a:cubicBezTo>
                      <a:cubicBezTo>
                        <a:pt x="48704" y="440952"/>
                        <a:pt x="55015" y="452919"/>
                        <a:pt x="57345" y="456480"/>
                      </a:cubicBezTo>
                      <a:cubicBezTo>
                        <a:pt x="87651" y="496021"/>
                        <a:pt x="116804" y="548663"/>
                        <a:pt x="155271" y="584957"/>
                      </a:cubicBezTo>
                      <a:cubicBezTo>
                        <a:pt x="127052" y="608262"/>
                        <a:pt x="101328" y="637538"/>
                        <a:pt x="76444" y="659700"/>
                      </a:cubicBezTo>
                      <a:cubicBezTo>
                        <a:pt x="74278" y="661934"/>
                        <a:pt x="68614" y="668367"/>
                        <a:pt x="66894" y="674704"/>
                      </a:cubicBezTo>
                      <a:cubicBezTo>
                        <a:pt x="66318" y="676808"/>
                        <a:pt x="66056" y="679130"/>
                        <a:pt x="66624" y="680972"/>
                      </a:cubicBezTo>
                      <a:cubicBezTo>
                        <a:pt x="68893" y="688356"/>
                        <a:pt x="83016" y="692136"/>
                        <a:pt x="87084" y="692974"/>
                      </a:cubicBezTo>
                      <a:cubicBezTo>
                        <a:pt x="107491" y="695679"/>
                        <a:pt x="129513" y="700629"/>
                        <a:pt x="151998" y="704705"/>
                      </a:cubicBezTo>
                      <a:cubicBezTo>
                        <a:pt x="104907" y="721813"/>
                        <a:pt x="58951" y="753838"/>
                        <a:pt x="17246" y="774804"/>
                      </a:cubicBezTo>
                      <a:cubicBezTo>
                        <a:pt x="13074" y="777309"/>
                        <a:pt x="-534" y="786754"/>
                        <a:pt x="-212" y="795805"/>
                      </a:cubicBezTo>
                      <a:cubicBezTo>
                        <a:pt x="-212" y="796940"/>
                        <a:pt x="164" y="797979"/>
                        <a:pt x="609" y="799079"/>
                      </a:cubicBezTo>
                      <a:cubicBezTo>
                        <a:pt x="3603" y="806830"/>
                        <a:pt x="14810" y="813533"/>
                        <a:pt x="18616" y="815445"/>
                      </a:cubicBezTo>
                      <a:cubicBezTo>
                        <a:pt x="64625" y="834543"/>
                        <a:pt x="116359" y="866263"/>
                        <a:pt x="167823" y="878457"/>
                      </a:cubicBezTo>
                      <a:cubicBezTo>
                        <a:pt x="155027" y="912752"/>
                        <a:pt x="147468" y="950476"/>
                        <a:pt x="136994" y="982109"/>
                      </a:cubicBezTo>
                      <a:cubicBezTo>
                        <a:pt x="136234" y="985129"/>
                        <a:pt x="134498" y="993779"/>
                        <a:pt x="136182" y="1000116"/>
                      </a:cubicBezTo>
                      <a:cubicBezTo>
                        <a:pt x="136740" y="1002228"/>
                        <a:pt x="137762" y="1004253"/>
                        <a:pt x="139176" y="1005571"/>
                      </a:cubicBezTo>
                      <a:cubicBezTo>
                        <a:pt x="144841" y="1010835"/>
                        <a:pt x="158693" y="1007413"/>
                        <a:pt x="162639" y="1006113"/>
                      </a:cubicBezTo>
                      <a:cubicBezTo>
                        <a:pt x="181562" y="998292"/>
                        <a:pt x="203165" y="991143"/>
                        <a:pt x="224559" y="983471"/>
                      </a:cubicBezTo>
                      <a:cubicBezTo>
                        <a:pt x="192377" y="1021816"/>
                        <a:pt x="168879" y="1072703"/>
                        <a:pt x="143269" y="1111677"/>
                      </a:cubicBezTo>
                      <a:cubicBezTo>
                        <a:pt x="140904" y="1115936"/>
                        <a:pt x="133825" y="1130731"/>
                        <a:pt x="138635" y="1138412"/>
                      </a:cubicBezTo>
                      <a:cubicBezTo>
                        <a:pt x="139237" y="1139372"/>
                        <a:pt x="140162" y="1140123"/>
                        <a:pt x="141087" y="1140865"/>
                      </a:cubicBezTo>
                      <a:cubicBezTo>
                        <a:pt x="147555" y="1146076"/>
                        <a:pt x="160570" y="1146565"/>
                        <a:pt x="164821" y="1146320"/>
                      </a:cubicBezTo>
                      <a:cubicBezTo>
                        <a:pt x="214216" y="1139853"/>
                        <a:pt x="274819" y="1141031"/>
                        <a:pt x="325479" y="1125861"/>
                      </a:cubicBezTo>
                      <a:cubicBezTo>
                        <a:pt x="331546" y="1161962"/>
                        <a:pt x="343548" y="1198788"/>
                        <a:pt x="350304" y="1231424"/>
                      </a:cubicBezTo>
                      <a:cubicBezTo>
                        <a:pt x="351185" y="1234419"/>
                        <a:pt x="354135" y="1242597"/>
                        <a:pt x="358762" y="1247249"/>
                      </a:cubicBezTo>
                      <a:cubicBezTo>
                        <a:pt x="360298" y="1248794"/>
                        <a:pt x="362061" y="1250086"/>
                        <a:pt x="363938" y="1250523"/>
                      </a:cubicBezTo>
                      <a:cubicBezTo>
                        <a:pt x="371471" y="1252251"/>
                        <a:pt x="381910" y="1242170"/>
                        <a:pt x="384668" y="1239062"/>
                      </a:cubicBezTo>
                      <a:cubicBezTo>
                        <a:pt x="397177" y="1222792"/>
                        <a:pt x="412225" y="1205981"/>
                        <a:pt x="426949" y="1188602"/>
                      </a:cubicBezTo>
                      <a:cubicBezTo>
                        <a:pt x="418230" y="1237927"/>
                        <a:pt x="423100" y="1293677"/>
                        <a:pt x="420403" y="1340262"/>
                      </a:cubicBezTo>
                      <a:cubicBezTo>
                        <a:pt x="420482" y="1345132"/>
                        <a:pt x="421948" y="1361664"/>
                        <a:pt x="429953" y="1365906"/>
                      </a:cubicBezTo>
                      <a:cubicBezTo>
                        <a:pt x="430956" y="1366439"/>
                        <a:pt x="432327" y="1366535"/>
                        <a:pt x="433496" y="1366718"/>
                      </a:cubicBezTo>
                      <a:cubicBezTo>
                        <a:pt x="441701" y="1368001"/>
                        <a:pt x="452848" y="1361970"/>
                        <a:pt x="456409" y="1359630"/>
                      </a:cubicBezTo>
                      <a:cubicBezTo>
                        <a:pt x="495949" y="1329325"/>
                        <a:pt x="548862" y="1299901"/>
                        <a:pt x="585156" y="1261433"/>
                      </a:cubicBezTo>
                      <a:cubicBezTo>
                        <a:pt x="608461" y="1289662"/>
                        <a:pt x="637737" y="1315376"/>
                        <a:pt x="659899" y="1340262"/>
                      </a:cubicBezTo>
                      <a:cubicBezTo>
                        <a:pt x="662134" y="1342426"/>
                        <a:pt x="668837" y="1348100"/>
                        <a:pt x="675174" y="1349811"/>
                      </a:cubicBezTo>
                      <a:cubicBezTo>
                        <a:pt x="677278" y="1350378"/>
                        <a:pt x="679599" y="1350649"/>
                        <a:pt x="681441" y="1350081"/>
                      </a:cubicBezTo>
                      <a:cubicBezTo>
                        <a:pt x="688826" y="1347812"/>
                        <a:pt x="692605" y="1333960"/>
                        <a:pt x="693443" y="1329901"/>
                      </a:cubicBezTo>
                      <a:cubicBezTo>
                        <a:pt x="696140" y="1309572"/>
                        <a:pt x="700566" y="1287645"/>
                        <a:pt x="704633" y="1265248"/>
                      </a:cubicBezTo>
                      <a:cubicBezTo>
                        <a:pt x="721733" y="1312347"/>
                        <a:pt x="754037" y="1357745"/>
                        <a:pt x="775003" y="1399450"/>
                      </a:cubicBezTo>
                      <a:cubicBezTo>
                        <a:pt x="777500" y="1403631"/>
                        <a:pt x="786953" y="1417240"/>
                        <a:pt x="796004" y="1416908"/>
                      </a:cubicBezTo>
                      <a:cubicBezTo>
                        <a:pt x="797139" y="1416873"/>
                        <a:pt x="798440" y="1416794"/>
                        <a:pt x="799557" y="1416366"/>
                      </a:cubicBezTo>
                      <a:cubicBezTo>
                        <a:pt x="807299" y="1413373"/>
                        <a:pt x="814003" y="1401895"/>
                        <a:pt x="815923" y="1398089"/>
                      </a:cubicBezTo>
                      <a:cubicBezTo>
                        <a:pt x="835012" y="1352072"/>
                        <a:pt x="866462" y="1300616"/>
                        <a:pt x="878655" y="1249161"/>
                      </a:cubicBezTo>
                      <a:cubicBezTo>
                        <a:pt x="912959" y="1261957"/>
                        <a:pt x="950929" y="1269516"/>
                        <a:pt x="982614" y="1279982"/>
                      </a:cubicBezTo>
                      <a:cubicBezTo>
                        <a:pt x="985581" y="1280741"/>
                        <a:pt x="993961" y="1282487"/>
                        <a:pt x="1000332" y="1280802"/>
                      </a:cubicBezTo>
                      <a:cubicBezTo>
                        <a:pt x="1002428" y="1280244"/>
                        <a:pt x="1004435" y="1279213"/>
                        <a:pt x="1005745" y="1277800"/>
                      </a:cubicBezTo>
                      <a:cubicBezTo>
                        <a:pt x="1011069" y="1272143"/>
                        <a:pt x="1007577" y="1258291"/>
                        <a:pt x="1006355" y="1254346"/>
                      </a:cubicBezTo>
                      <a:cubicBezTo>
                        <a:pt x="998412" y="1235291"/>
                        <a:pt x="991430" y="1213697"/>
                        <a:pt x="983661" y="1192154"/>
                      </a:cubicBezTo>
                      <a:cubicBezTo>
                        <a:pt x="1022067" y="1224512"/>
                        <a:pt x="1072780" y="1248288"/>
                        <a:pt x="1111884" y="1273985"/>
                      </a:cubicBezTo>
                      <a:cubicBezTo>
                        <a:pt x="1116162" y="1276351"/>
                        <a:pt x="1131175" y="1283159"/>
                        <a:pt x="1138856" y="1278349"/>
                      </a:cubicBezTo>
                      <a:cubicBezTo>
                        <a:pt x="1139816" y="1277747"/>
                        <a:pt x="1140339" y="1276813"/>
                        <a:pt x="1141038" y="1275888"/>
                      </a:cubicBezTo>
                      <a:cubicBezTo>
                        <a:pt x="1146275" y="1269429"/>
                        <a:pt x="1147061" y="1256414"/>
                        <a:pt x="1146798" y="1252163"/>
                      </a:cubicBezTo>
                      <a:cubicBezTo>
                        <a:pt x="1140339" y="1202768"/>
                        <a:pt x="1141474" y="1142436"/>
                        <a:pt x="1126374" y="1091775"/>
                      </a:cubicBezTo>
                      <a:cubicBezTo>
                        <a:pt x="1162423" y="1085709"/>
                        <a:pt x="1198996" y="1073428"/>
                        <a:pt x="1231641" y="1066680"/>
                      </a:cubicBezTo>
                      <a:cubicBezTo>
                        <a:pt x="1234609" y="1065825"/>
                        <a:pt x="1242813" y="1062849"/>
                        <a:pt x="1247440" y="1058222"/>
                      </a:cubicBezTo>
                      <a:cubicBezTo>
                        <a:pt x="1249011" y="1056686"/>
                        <a:pt x="1250321" y="1054373"/>
                        <a:pt x="1250757" y="1052496"/>
                      </a:cubicBezTo>
                      <a:cubicBezTo>
                        <a:pt x="1252416" y="1044964"/>
                        <a:pt x="1242640" y="1035074"/>
                        <a:pt x="1239497" y="1032307"/>
                      </a:cubicBezTo>
                      <a:cubicBezTo>
                        <a:pt x="1223261" y="1019799"/>
                        <a:pt x="1206416" y="1004480"/>
                        <a:pt x="1189046" y="989755"/>
                      </a:cubicBezTo>
                      <a:cubicBezTo>
                        <a:pt x="1238363" y="998484"/>
                        <a:pt x="1294138" y="993613"/>
                        <a:pt x="1340749" y="996302"/>
                      </a:cubicBezTo>
                      <a:cubicBezTo>
                        <a:pt x="1345637" y="996223"/>
                        <a:pt x="1362134" y="994766"/>
                        <a:pt x="1366411" y="986753"/>
                      </a:cubicBezTo>
                      <a:cubicBezTo>
                        <a:pt x="1366935" y="985757"/>
                        <a:pt x="1367022" y="984658"/>
                        <a:pt x="1367196" y="983479"/>
                      </a:cubicBezTo>
                      <a:cubicBezTo>
                        <a:pt x="1368506" y="975274"/>
                        <a:pt x="1362134" y="963587"/>
                        <a:pt x="1359864" y="960025"/>
                      </a:cubicBezTo>
                      <a:cubicBezTo>
                        <a:pt x="1329489" y="920485"/>
                        <a:pt x="1300336" y="867572"/>
                        <a:pt x="1261929" y="831278"/>
                      </a:cubicBezTo>
                      <a:cubicBezTo>
                        <a:pt x="1290123" y="807973"/>
                        <a:pt x="1316134" y="779247"/>
                        <a:pt x="1341010" y="757085"/>
                      </a:cubicBezTo>
                      <a:cubicBezTo>
                        <a:pt x="1343192" y="754851"/>
                        <a:pt x="1348605" y="747868"/>
                        <a:pt x="1350263" y="741539"/>
                      </a:cubicBezTo>
                      <a:cubicBezTo>
                        <a:pt x="1350874" y="739427"/>
                        <a:pt x="1350874" y="737385"/>
                        <a:pt x="1350263" y="735534"/>
                      </a:cubicBezTo>
                      <a:cubicBezTo>
                        <a:pt x="1347993" y="728150"/>
                        <a:pt x="1334203" y="724109"/>
                        <a:pt x="1330099" y="723262"/>
                      </a:cubicBezTo>
                      <a:cubicBezTo>
                        <a:pt x="1309762" y="720573"/>
                        <a:pt x="1287853" y="716139"/>
                        <a:pt x="1265421" y="712080"/>
                      </a:cubicBezTo>
                      <a:cubicBezTo>
                        <a:pt x="1312556" y="694972"/>
                        <a:pt x="1358206" y="662668"/>
                        <a:pt x="1399928" y="641701"/>
                      </a:cubicBezTo>
                      <a:cubicBezTo>
                        <a:pt x="1404119" y="639205"/>
                        <a:pt x="1417735" y="629752"/>
                        <a:pt x="1417386" y="620700"/>
                      </a:cubicBezTo>
                      <a:cubicBezTo>
                        <a:pt x="1417386" y="619566"/>
                        <a:pt x="1417037" y="618536"/>
                        <a:pt x="1416513" y="617427"/>
                      </a:cubicBezTo>
                      <a:cubicBezTo>
                        <a:pt x="1413545" y="609685"/>
                        <a:pt x="1402110" y="602702"/>
                        <a:pt x="1398270" y="600790"/>
                      </a:cubicBezTo>
                      <a:cubicBezTo>
                        <a:pt x="1352270" y="581692"/>
                        <a:pt x="1300771" y="550522"/>
                        <a:pt x="1249360" y="538329"/>
                      </a:cubicBezTo>
                      <a:cubicBezTo>
                        <a:pt x="1262104" y="504034"/>
                        <a:pt x="1269698" y="466038"/>
                        <a:pt x="1280172" y="434406"/>
                      </a:cubicBezTo>
                      <a:cubicBezTo>
                        <a:pt x="1280958" y="431386"/>
                        <a:pt x="1282704" y="422735"/>
                        <a:pt x="1280958" y="416398"/>
                      </a:cubicBezTo>
                      <a:cubicBezTo>
                        <a:pt x="1280434" y="414286"/>
                        <a:pt x="1279387" y="412261"/>
                        <a:pt x="1277990" y="410943"/>
                      </a:cubicBezTo>
                      <a:cubicBezTo>
                        <a:pt x="1272316" y="405680"/>
                        <a:pt x="1258438" y="409372"/>
                        <a:pt x="1254510" y="410673"/>
                      </a:cubicBezTo>
                      <a:cubicBezTo>
                        <a:pt x="1235656" y="418494"/>
                        <a:pt x="1214009" y="425101"/>
                        <a:pt x="1192624" y="432764"/>
                      </a:cubicBezTo>
                      <a:cubicBezTo>
                        <a:pt x="1224833" y="394420"/>
                        <a:pt x="1248312" y="344344"/>
                        <a:pt x="1273888" y="305379"/>
                      </a:cubicBezTo>
                      <a:cubicBezTo>
                        <a:pt x="1276244" y="301128"/>
                        <a:pt x="1283314" y="285783"/>
                        <a:pt x="1278514" y="278102"/>
                      </a:cubicBezTo>
                      <a:cubicBezTo>
                        <a:pt x="1277902" y="277142"/>
                        <a:pt x="1277292" y="276391"/>
                        <a:pt x="1276332" y="275649"/>
                      </a:cubicBezTo>
                      <a:cubicBezTo>
                        <a:pt x="1269873" y="270438"/>
                        <a:pt x="1256605" y="269950"/>
                        <a:pt x="1252328" y="270194"/>
                      </a:cubicBezTo>
                      <a:cubicBezTo>
                        <a:pt x="1202924" y="276662"/>
                        <a:pt x="1142609" y="275484"/>
                        <a:pt x="1091983" y="290654"/>
                      </a:cubicBezTo>
                      <a:cubicBezTo>
                        <a:pt x="1085873" y="254561"/>
                        <a:pt x="1073391" y="217726"/>
                        <a:pt x="1066583" y="185090"/>
                      </a:cubicBezTo>
                      <a:cubicBezTo>
                        <a:pt x="1065710" y="182096"/>
                        <a:pt x="1062742" y="173918"/>
                        <a:pt x="1058116" y="169265"/>
                      </a:cubicBezTo>
                      <a:cubicBezTo>
                        <a:pt x="1056632" y="167720"/>
                        <a:pt x="1055148" y="166699"/>
                        <a:pt x="1053228" y="166262"/>
                      </a:cubicBezTo>
                      <a:cubicBezTo>
                        <a:pt x="1045721" y="164534"/>
                        <a:pt x="1035247" y="174354"/>
                        <a:pt x="1032541" y="177452"/>
                      </a:cubicBezTo>
                      <a:cubicBezTo>
                        <a:pt x="1019972" y="193749"/>
                        <a:pt x="1004697" y="210779"/>
                        <a:pt x="989945" y="228183"/>
                      </a:cubicBezTo>
                      <a:cubicBezTo>
                        <a:pt x="998674" y="178858"/>
                        <a:pt x="993786" y="122838"/>
                        <a:pt x="996492" y="76253"/>
                      </a:cubicBezTo>
                      <a:cubicBezTo>
                        <a:pt x="996405" y="71382"/>
                        <a:pt x="995270" y="54859"/>
                        <a:pt x="987239" y="50617"/>
                      </a:cubicBezTo>
                      <a:cubicBezTo>
                        <a:pt x="986192" y="50085"/>
                        <a:pt x="985145" y="49980"/>
                        <a:pt x="983923" y="49797"/>
                      </a:cubicBezTo>
                      <a:cubicBezTo>
                        <a:pt x="975718" y="48513"/>
                        <a:pt x="964284" y="54824"/>
                        <a:pt x="960792" y="57163"/>
                      </a:cubicBezTo>
                      <a:cubicBezTo>
                        <a:pt x="921251" y="87469"/>
                        <a:pt x="868033" y="116623"/>
                        <a:pt x="831748" y="155090"/>
                      </a:cubicBezTo>
                      <a:cubicBezTo>
                        <a:pt x="808443" y="126862"/>
                        <a:pt x="779446" y="101147"/>
                        <a:pt x="757284" y="76262"/>
                      </a:cubicBezTo>
                      <a:cubicBezTo>
                        <a:pt x="755050" y="74088"/>
                        <a:pt x="748337" y="68153"/>
                        <a:pt x="742009" y="66442"/>
                      </a:cubicBezTo>
                      <a:cubicBezTo>
                        <a:pt x="739897" y="65866"/>
                        <a:pt x="737584" y="65875"/>
                        <a:pt x="735733" y="66442"/>
                      </a:cubicBezTo>
                      <a:cubicBezTo>
                        <a:pt x="728349" y="68703"/>
                        <a:pt x="724578" y="82555"/>
                        <a:pt x="723732" y="86623"/>
                      </a:cubicBezTo>
                      <a:cubicBezTo>
                        <a:pt x="721043" y="106952"/>
                        <a:pt x="716609" y="129148"/>
                        <a:pt x="712550" y="151546"/>
                      </a:cubicBezTo>
                      <a:cubicBezTo>
                        <a:pt x="695442" y="104455"/>
                        <a:pt x="663137" y="58769"/>
                        <a:pt x="642171" y="17073"/>
                      </a:cubicBezTo>
                      <a:cubicBezTo>
                        <a:pt x="639675" y="12892"/>
                        <a:pt x="630222" y="-716"/>
                        <a:pt x="621170" y="-384"/>
                      </a:cubicBezTo>
                      <a:close/>
                      <a:moveTo>
                        <a:pt x="622523" y="40501"/>
                      </a:moveTo>
                      <a:cubicBezTo>
                        <a:pt x="629768" y="40239"/>
                        <a:pt x="637431" y="51612"/>
                        <a:pt x="639439" y="54964"/>
                      </a:cubicBezTo>
                      <a:cubicBezTo>
                        <a:pt x="666420" y="108627"/>
                        <a:pt x="716024" y="171019"/>
                        <a:pt x="702172" y="232260"/>
                      </a:cubicBezTo>
                      <a:cubicBezTo>
                        <a:pt x="696777" y="256132"/>
                        <a:pt x="675462" y="274908"/>
                        <a:pt x="653623" y="287354"/>
                      </a:cubicBezTo>
                      <a:cubicBezTo>
                        <a:pt x="650219" y="288515"/>
                        <a:pt x="646754" y="288664"/>
                        <a:pt x="644344" y="287354"/>
                      </a:cubicBezTo>
                      <a:cubicBezTo>
                        <a:pt x="642162" y="286177"/>
                        <a:pt x="641071" y="283706"/>
                        <a:pt x="640251" y="280537"/>
                      </a:cubicBezTo>
                      <a:lnTo>
                        <a:pt x="639439" y="265804"/>
                      </a:lnTo>
                      <a:lnTo>
                        <a:pt x="639169" y="264712"/>
                      </a:lnTo>
                      <a:lnTo>
                        <a:pt x="629349" y="118779"/>
                      </a:lnTo>
                      <a:cubicBezTo>
                        <a:pt x="628956" y="112983"/>
                        <a:pt x="626966" y="108112"/>
                        <a:pt x="621161" y="108418"/>
                      </a:cubicBezTo>
                      <a:cubicBezTo>
                        <a:pt x="620428" y="108453"/>
                        <a:pt x="619651" y="108793"/>
                        <a:pt x="618979" y="108959"/>
                      </a:cubicBezTo>
                      <a:cubicBezTo>
                        <a:pt x="618395" y="109116"/>
                        <a:pt x="617818" y="108977"/>
                        <a:pt x="617347" y="109238"/>
                      </a:cubicBezTo>
                      <a:cubicBezTo>
                        <a:pt x="614013" y="111010"/>
                        <a:pt x="613567" y="115427"/>
                        <a:pt x="613794" y="119870"/>
                      </a:cubicBezTo>
                      <a:lnTo>
                        <a:pt x="620070" y="278347"/>
                      </a:lnTo>
                      <a:cubicBezTo>
                        <a:pt x="619546" y="281960"/>
                        <a:pt x="618272" y="285347"/>
                        <a:pt x="615976" y="286805"/>
                      </a:cubicBezTo>
                      <a:cubicBezTo>
                        <a:pt x="612468" y="289057"/>
                        <a:pt x="606314" y="287171"/>
                        <a:pt x="601252" y="284893"/>
                      </a:cubicBezTo>
                      <a:cubicBezTo>
                        <a:pt x="581420" y="273956"/>
                        <a:pt x="562810" y="257887"/>
                        <a:pt x="556518" y="237165"/>
                      </a:cubicBezTo>
                      <a:cubicBezTo>
                        <a:pt x="538266" y="177086"/>
                        <a:pt x="583419" y="111525"/>
                        <a:pt x="606436" y="56046"/>
                      </a:cubicBezTo>
                      <a:cubicBezTo>
                        <a:pt x="607964" y="52991"/>
                        <a:pt x="613567" y="43756"/>
                        <a:pt x="619800" y="41312"/>
                      </a:cubicBezTo>
                      <a:cubicBezTo>
                        <a:pt x="620690" y="40972"/>
                        <a:pt x="621615" y="40527"/>
                        <a:pt x="622523" y="40492"/>
                      </a:cubicBezTo>
                      <a:close/>
                      <a:moveTo>
                        <a:pt x="962712" y="86055"/>
                      </a:moveTo>
                      <a:cubicBezTo>
                        <a:pt x="963585" y="86020"/>
                        <a:pt x="964284" y="85933"/>
                        <a:pt x="965156" y="86055"/>
                      </a:cubicBezTo>
                      <a:cubicBezTo>
                        <a:pt x="966029" y="86204"/>
                        <a:pt x="967076" y="86719"/>
                        <a:pt x="967862" y="87146"/>
                      </a:cubicBezTo>
                      <a:cubicBezTo>
                        <a:pt x="974234" y="90542"/>
                        <a:pt x="975456" y="103704"/>
                        <a:pt x="975456" y="107606"/>
                      </a:cubicBezTo>
                      <a:cubicBezTo>
                        <a:pt x="972052" y="167572"/>
                        <a:pt x="984010" y="246705"/>
                        <a:pt x="941414" y="292819"/>
                      </a:cubicBezTo>
                      <a:cubicBezTo>
                        <a:pt x="924743" y="310800"/>
                        <a:pt x="896977" y="316421"/>
                        <a:pt x="871839" y="316281"/>
                      </a:cubicBezTo>
                      <a:cubicBezTo>
                        <a:pt x="868312" y="315574"/>
                        <a:pt x="865092" y="314247"/>
                        <a:pt x="863651" y="311917"/>
                      </a:cubicBezTo>
                      <a:cubicBezTo>
                        <a:pt x="862360" y="309805"/>
                        <a:pt x="862490" y="306610"/>
                        <a:pt x="863380" y="303459"/>
                      </a:cubicBezTo>
                      <a:lnTo>
                        <a:pt x="869927" y="290366"/>
                      </a:lnTo>
                      <a:lnTo>
                        <a:pt x="870477" y="289546"/>
                      </a:lnTo>
                      <a:lnTo>
                        <a:pt x="934868" y="158346"/>
                      </a:lnTo>
                      <a:cubicBezTo>
                        <a:pt x="937399" y="153135"/>
                        <a:pt x="937836" y="147889"/>
                        <a:pt x="932686" y="145253"/>
                      </a:cubicBezTo>
                      <a:cubicBezTo>
                        <a:pt x="931988" y="144921"/>
                        <a:pt x="931464" y="144624"/>
                        <a:pt x="930766" y="144432"/>
                      </a:cubicBezTo>
                      <a:cubicBezTo>
                        <a:pt x="930155" y="144266"/>
                        <a:pt x="929631" y="144179"/>
                        <a:pt x="929107" y="144162"/>
                      </a:cubicBezTo>
                      <a:cubicBezTo>
                        <a:pt x="925354" y="144039"/>
                        <a:pt x="922997" y="147566"/>
                        <a:pt x="920902" y="151529"/>
                      </a:cubicBezTo>
                      <a:lnTo>
                        <a:pt x="846744" y="291457"/>
                      </a:lnTo>
                      <a:cubicBezTo>
                        <a:pt x="844483" y="294320"/>
                        <a:pt x="841821" y="296520"/>
                        <a:pt x="839107" y="296642"/>
                      </a:cubicBezTo>
                      <a:cubicBezTo>
                        <a:pt x="834943" y="296825"/>
                        <a:pt x="830622" y="292409"/>
                        <a:pt x="827375" y="287913"/>
                      </a:cubicBezTo>
                      <a:cubicBezTo>
                        <a:pt x="815679" y="268518"/>
                        <a:pt x="807735" y="245449"/>
                        <a:pt x="812650" y="224360"/>
                      </a:cubicBezTo>
                      <a:cubicBezTo>
                        <a:pt x="826886" y="163199"/>
                        <a:pt x="898356" y="128878"/>
                        <a:pt x="946041" y="92340"/>
                      </a:cubicBezTo>
                      <a:cubicBezTo>
                        <a:pt x="948135" y="90926"/>
                        <a:pt x="954071" y="87478"/>
                        <a:pt x="959657" y="86335"/>
                      </a:cubicBezTo>
                      <a:cubicBezTo>
                        <a:pt x="960617" y="86143"/>
                        <a:pt x="961752" y="86099"/>
                        <a:pt x="962712" y="86064"/>
                      </a:cubicBezTo>
                      <a:close/>
                      <a:moveTo>
                        <a:pt x="748547" y="99969"/>
                      </a:moveTo>
                      <a:cubicBezTo>
                        <a:pt x="749359" y="100021"/>
                        <a:pt x="750433" y="100003"/>
                        <a:pt x="751279" y="100239"/>
                      </a:cubicBezTo>
                      <a:cubicBezTo>
                        <a:pt x="756359" y="101671"/>
                        <a:pt x="761491" y="106419"/>
                        <a:pt x="763281" y="108156"/>
                      </a:cubicBezTo>
                      <a:cubicBezTo>
                        <a:pt x="780179" y="127132"/>
                        <a:pt x="802140" y="146527"/>
                        <a:pt x="820288" y="167886"/>
                      </a:cubicBezTo>
                      <a:cubicBezTo>
                        <a:pt x="807544" y="183973"/>
                        <a:pt x="797951" y="201840"/>
                        <a:pt x="793281" y="221899"/>
                      </a:cubicBezTo>
                      <a:cubicBezTo>
                        <a:pt x="786717" y="250110"/>
                        <a:pt x="798728" y="280904"/>
                        <a:pt x="815103" y="306182"/>
                      </a:cubicBezTo>
                      <a:cubicBezTo>
                        <a:pt x="813619" y="307317"/>
                        <a:pt x="811978" y="308356"/>
                        <a:pt x="810197" y="308914"/>
                      </a:cubicBezTo>
                      <a:cubicBezTo>
                        <a:pt x="808294" y="309490"/>
                        <a:pt x="806417" y="309892"/>
                        <a:pt x="804462" y="309726"/>
                      </a:cubicBezTo>
                      <a:cubicBezTo>
                        <a:pt x="780066" y="307684"/>
                        <a:pt x="749097" y="298641"/>
                        <a:pt x="735454" y="276723"/>
                      </a:cubicBezTo>
                      <a:cubicBezTo>
                        <a:pt x="727005" y="263141"/>
                        <a:pt x="723286" y="247744"/>
                        <a:pt x="722091" y="231719"/>
                      </a:cubicBezTo>
                      <a:cubicBezTo>
                        <a:pt x="724046" y="220214"/>
                        <a:pt x="724325" y="208850"/>
                        <a:pt x="723182" y="197345"/>
                      </a:cubicBezTo>
                      <a:cubicBezTo>
                        <a:pt x="726132" y="169745"/>
                        <a:pt x="733237" y="141342"/>
                        <a:pt x="736545" y="116335"/>
                      </a:cubicBezTo>
                      <a:cubicBezTo>
                        <a:pt x="737209" y="113079"/>
                        <a:pt x="740456" y="102064"/>
                        <a:pt x="746365" y="100239"/>
                      </a:cubicBezTo>
                      <a:cubicBezTo>
                        <a:pt x="747107" y="100012"/>
                        <a:pt x="747735" y="99916"/>
                        <a:pt x="748547" y="99969"/>
                      </a:cubicBezTo>
                      <a:close/>
                      <a:moveTo>
                        <a:pt x="445498" y="159978"/>
                      </a:moveTo>
                      <a:cubicBezTo>
                        <a:pt x="449732" y="159829"/>
                        <a:pt x="454052" y="160615"/>
                        <a:pt x="455868" y="161069"/>
                      </a:cubicBezTo>
                      <a:cubicBezTo>
                        <a:pt x="479993" y="169056"/>
                        <a:pt x="508851" y="175105"/>
                        <a:pt x="535246" y="184532"/>
                      </a:cubicBezTo>
                      <a:cubicBezTo>
                        <a:pt x="532243" y="204834"/>
                        <a:pt x="532802" y="225111"/>
                        <a:pt x="538790" y="244811"/>
                      </a:cubicBezTo>
                      <a:cubicBezTo>
                        <a:pt x="547204" y="272525"/>
                        <a:pt x="573338" y="293299"/>
                        <a:pt x="600161" y="307003"/>
                      </a:cubicBezTo>
                      <a:cubicBezTo>
                        <a:pt x="599436" y="308722"/>
                        <a:pt x="597891" y="310267"/>
                        <a:pt x="596617" y="311638"/>
                      </a:cubicBezTo>
                      <a:cubicBezTo>
                        <a:pt x="595264" y="313095"/>
                        <a:pt x="594024" y="314073"/>
                        <a:pt x="592252" y="314911"/>
                      </a:cubicBezTo>
                      <a:cubicBezTo>
                        <a:pt x="570099" y="325333"/>
                        <a:pt x="538920" y="333075"/>
                        <a:pt x="516148" y="320916"/>
                      </a:cubicBezTo>
                      <a:cubicBezTo>
                        <a:pt x="502077" y="313401"/>
                        <a:pt x="491088" y="302237"/>
                        <a:pt x="482054" y="288996"/>
                      </a:cubicBezTo>
                      <a:cubicBezTo>
                        <a:pt x="477907" y="277805"/>
                        <a:pt x="472085" y="267480"/>
                        <a:pt x="465137" y="257904"/>
                      </a:cubicBezTo>
                      <a:cubicBezTo>
                        <a:pt x="454026" y="232687"/>
                        <a:pt x="446065" y="204930"/>
                        <a:pt x="436499" y="181800"/>
                      </a:cubicBezTo>
                      <a:cubicBezTo>
                        <a:pt x="435443" y="178648"/>
                        <a:pt x="432842" y="167232"/>
                        <a:pt x="437049" y="162710"/>
                      </a:cubicBezTo>
                      <a:cubicBezTo>
                        <a:pt x="438096" y="161575"/>
                        <a:pt x="439702" y="160956"/>
                        <a:pt x="441413" y="160528"/>
                      </a:cubicBezTo>
                      <a:cubicBezTo>
                        <a:pt x="442687" y="160196"/>
                        <a:pt x="444093" y="160030"/>
                        <a:pt x="445498" y="159978"/>
                      </a:cubicBezTo>
                      <a:close/>
                      <a:moveTo>
                        <a:pt x="305570" y="171709"/>
                      </a:moveTo>
                      <a:cubicBezTo>
                        <a:pt x="311802" y="171604"/>
                        <a:pt x="319326" y="175436"/>
                        <a:pt x="321936" y="176894"/>
                      </a:cubicBezTo>
                      <a:cubicBezTo>
                        <a:pt x="372134" y="209879"/>
                        <a:pt x="446511" y="238858"/>
                        <a:pt x="465137" y="298824"/>
                      </a:cubicBezTo>
                      <a:cubicBezTo>
                        <a:pt x="472400" y="322199"/>
                        <a:pt x="463374" y="349406"/>
                        <a:pt x="450683" y="371106"/>
                      </a:cubicBezTo>
                      <a:cubicBezTo>
                        <a:pt x="448318" y="373812"/>
                        <a:pt x="445236" y="375671"/>
                        <a:pt x="442504" y="375741"/>
                      </a:cubicBezTo>
                      <a:cubicBezTo>
                        <a:pt x="440025" y="375811"/>
                        <a:pt x="437974" y="373995"/>
                        <a:pt x="435678" y="371647"/>
                      </a:cubicBezTo>
                      <a:lnTo>
                        <a:pt x="427500" y="359645"/>
                      </a:lnTo>
                      <a:lnTo>
                        <a:pt x="426949" y="358833"/>
                      </a:lnTo>
                      <a:lnTo>
                        <a:pt x="345398" y="237174"/>
                      </a:lnTo>
                      <a:cubicBezTo>
                        <a:pt x="342160" y="232347"/>
                        <a:pt x="337996" y="229641"/>
                        <a:pt x="333117" y="232810"/>
                      </a:cubicBezTo>
                      <a:cubicBezTo>
                        <a:pt x="332515" y="233202"/>
                        <a:pt x="331712" y="233412"/>
                        <a:pt x="331214" y="233901"/>
                      </a:cubicBezTo>
                      <a:cubicBezTo>
                        <a:pt x="330769" y="234328"/>
                        <a:pt x="330402" y="234529"/>
                        <a:pt x="330123" y="234992"/>
                      </a:cubicBezTo>
                      <a:cubicBezTo>
                        <a:pt x="328124" y="238195"/>
                        <a:pt x="329879" y="242437"/>
                        <a:pt x="332305" y="246173"/>
                      </a:cubicBezTo>
                      <a:lnTo>
                        <a:pt x="416589" y="380376"/>
                      </a:lnTo>
                      <a:cubicBezTo>
                        <a:pt x="417933" y="383762"/>
                        <a:pt x="418649" y="386966"/>
                        <a:pt x="417400" y="389375"/>
                      </a:cubicBezTo>
                      <a:cubicBezTo>
                        <a:pt x="415480" y="393075"/>
                        <a:pt x="409283" y="394542"/>
                        <a:pt x="403767" y="395100"/>
                      </a:cubicBezTo>
                      <a:cubicBezTo>
                        <a:pt x="381124" y="395546"/>
                        <a:pt x="357391" y="391086"/>
                        <a:pt x="341575" y="376282"/>
                      </a:cubicBezTo>
                      <a:cubicBezTo>
                        <a:pt x="295732" y="333372"/>
                        <a:pt x="301921" y="253898"/>
                        <a:pt x="294109" y="194342"/>
                      </a:cubicBezTo>
                      <a:cubicBezTo>
                        <a:pt x="293917" y="190938"/>
                        <a:pt x="294074" y="180482"/>
                        <a:pt x="298202" y="175253"/>
                      </a:cubicBezTo>
                      <a:cubicBezTo>
                        <a:pt x="298805" y="174503"/>
                        <a:pt x="299346" y="173822"/>
                        <a:pt x="300114" y="173342"/>
                      </a:cubicBezTo>
                      <a:cubicBezTo>
                        <a:pt x="300882" y="172861"/>
                        <a:pt x="301912" y="172460"/>
                        <a:pt x="302837" y="172251"/>
                      </a:cubicBezTo>
                      <a:cubicBezTo>
                        <a:pt x="303649" y="172067"/>
                        <a:pt x="304679" y="171718"/>
                        <a:pt x="305570" y="171700"/>
                      </a:cubicBezTo>
                      <a:close/>
                      <a:moveTo>
                        <a:pt x="1042841" y="200348"/>
                      </a:moveTo>
                      <a:cubicBezTo>
                        <a:pt x="1043714" y="200304"/>
                        <a:pt x="1044587" y="200452"/>
                        <a:pt x="1045285" y="200619"/>
                      </a:cubicBezTo>
                      <a:cubicBezTo>
                        <a:pt x="1046856" y="200968"/>
                        <a:pt x="1048166" y="201814"/>
                        <a:pt x="1049388" y="203080"/>
                      </a:cubicBezTo>
                      <a:cubicBezTo>
                        <a:pt x="1053141" y="206851"/>
                        <a:pt x="1055585" y="213222"/>
                        <a:pt x="1056196" y="215623"/>
                      </a:cubicBezTo>
                      <a:cubicBezTo>
                        <a:pt x="1061346" y="240508"/>
                        <a:pt x="1070336" y="268789"/>
                        <a:pt x="1075312" y="296363"/>
                      </a:cubicBezTo>
                      <a:cubicBezTo>
                        <a:pt x="1056283" y="303921"/>
                        <a:pt x="1039175" y="314605"/>
                        <a:pt x="1025122" y="329645"/>
                      </a:cubicBezTo>
                      <a:cubicBezTo>
                        <a:pt x="1005308" y="350794"/>
                        <a:pt x="1000420" y="383299"/>
                        <a:pt x="1001991" y="413379"/>
                      </a:cubicBezTo>
                      <a:cubicBezTo>
                        <a:pt x="1000071" y="413623"/>
                        <a:pt x="998063" y="413527"/>
                        <a:pt x="996230" y="413108"/>
                      </a:cubicBezTo>
                      <a:cubicBezTo>
                        <a:pt x="994310" y="412663"/>
                        <a:pt x="992652" y="412052"/>
                        <a:pt x="991080" y="410926"/>
                      </a:cubicBezTo>
                      <a:cubicBezTo>
                        <a:pt x="970917" y="396951"/>
                        <a:pt x="948572" y="373724"/>
                        <a:pt x="947699" y="347914"/>
                      </a:cubicBezTo>
                      <a:cubicBezTo>
                        <a:pt x="947175" y="332115"/>
                        <a:pt x="951714" y="317241"/>
                        <a:pt x="958610" y="302909"/>
                      </a:cubicBezTo>
                      <a:cubicBezTo>
                        <a:pt x="966291" y="293674"/>
                        <a:pt x="972314" y="283235"/>
                        <a:pt x="977115" y="272359"/>
                      </a:cubicBezTo>
                      <a:cubicBezTo>
                        <a:pt x="993437" y="250171"/>
                        <a:pt x="1013425" y="229440"/>
                        <a:pt x="1028700" y="209626"/>
                      </a:cubicBezTo>
                      <a:cubicBezTo>
                        <a:pt x="1030359" y="207759"/>
                        <a:pt x="1035160" y="202652"/>
                        <a:pt x="1040135" y="200898"/>
                      </a:cubicBezTo>
                      <a:cubicBezTo>
                        <a:pt x="1041008" y="200601"/>
                        <a:pt x="1042055" y="200400"/>
                        <a:pt x="1042841" y="200348"/>
                      </a:cubicBezTo>
                      <a:close/>
                      <a:moveTo>
                        <a:pt x="710909" y="261448"/>
                      </a:moveTo>
                      <a:cubicBezTo>
                        <a:pt x="713589" y="270177"/>
                        <a:pt x="717159" y="278879"/>
                        <a:pt x="722091" y="286814"/>
                      </a:cubicBezTo>
                      <a:cubicBezTo>
                        <a:pt x="739138" y="314195"/>
                        <a:pt x="778626" y="325446"/>
                        <a:pt x="809106" y="328004"/>
                      </a:cubicBezTo>
                      <a:cubicBezTo>
                        <a:pt x="811550" y="328213"/>
                        <a:pt x="813558" y="327917"/>
                        <a:pt x="815932" y="327184"/>
                      </a:cubicBezTo>
                      <a:cubicBezTo>
                        <a:pt x="818297" y="326459"/>
                        <a:pt x="820296" y="325185"/>
                        <a:pt x="822199" y="323640"/>
                      </a:cubicBezTo>
                      <a:cubicBezTo>
                        <a:pt x="823342" y="322714"/>
                        <a:pt x="824302" y="321902"/>
                        <a:pt x="825472" y="320916"/>
                      </a:cubicBezTo>
                      <a:cubicBezTo>
                        <a:pt x="827279" y="323229"/>
                        <a:pt x="829112" y="325577"/>
                        <a:pt x="830928" y="327733"/>
                      </a:cubicBezTo>
                      <a:cubicBezTo>
                        <a:pt x="832787" y="329924"/>
                        <a:pt x="834908" y="331556"/>
                        <a:pt x="837474" y="332918"/>
                      </a:cubicBezTo>
                      <a:cubicBezTo>
                        <a:pt x="840049" y="334280"/>
                        <a:pt x="842799" y="335336"/>
                        <a:pt x="845662" y="335642"/>
                      </a:cubicBezTo>
                      <a:cubicBezTo>
                        <a:pt x="873209" y="338557"/>
                        <a:pt x="907635" y="336645"/>
                        <a:pt x="933734" y="322819"/>
                      </a:cubicBezTo>
                      <a:cubicBezTo>
                        <a:pt x="931726" y="331661"/>
                        <a:pt x="930766" y="340817"/>
                        <a:pt x="931027" y="350096"/>
                      </a:cubicBezTo>
                      <a:cubicBezTo>
                        <a:pt x="932075" y="382331"/>
                        <a:pt x="960181" y="411476"/>
                        <a:pt x="985319" y="428933"/>
                      </a:cubicBezTo>
                      <a:cubicBezTo>
                        <a:pt x="987327" y="430329"/>
                        <a:pt x="989684" y="431377"/>
                        <a:pt x="992127" y="431927"/>
                      </a:cubicBezTo>
                      <a:cubicBezTo>
                        <a:pt x="994572" y="432485"/>
                        <a:pt x="996841" y="432311"/>
                        <a:pt x="999198" y="431927"/>
                      </a:cubicBezTo>
                      <a:cubicBezTo>
                        <a:pt x="1000682" y="431700"/>
                        <a:pt x="1002078" y="431656"/>
                        <a:pt x="1003563" y="431386"/>
                      </a:cubicBezTo>
                      <a:cubicBezTo>
                        <a:pt x="1003999" y="434292"/>
                        <a:pt x="1004435" y="437068"/>
                        <a:pt x="1004959" y="439844"/>
                      </a:cubicBezTo>
                      <a:cubicBezTo>
                        <a:pt x="1005483" y="442663"/>
                        <a:pt x="1006181" y="445552"/>
                        <a:pt x="1007665" y="448022"/>
                      </a:cubicBezTo>
                      <a:cubicBezTo>
                        <a:pt x="1009236" y="450484"/>
                        <a:pt x="1011069" y="452326"/>
                        <a:pt x="1013425" y="454028"/>
                      </a:cubicBezTo>
                      <a:cubicBezTo>
                        <a:pt x="1035858" y="470368"/>
                        <a:pt x="1067281" y="485992"/>
                        <a:pt x="1096871" y="487031"/>
                      </a:cubicBezTo>
                      <a:cubicBezTo>
                        <a:pt x="1090674" y="493699"/>
                        <a:pt x="1084913" y="501162"/>
                        <a:pt x="1080548" y="509393"/>
                      </a:cubicBezTo>
                      <a:cubicBezTo>
                        <a:pt x="1065361" y="537840"/>
                        <a:pt x="1075137" y="577188"/>
                        <a:pt x="1088142" y="604867"/>
                      </a:cubicBezTo>
                      <a:cubicBezTo>
                        <a:pt x="1089190" y="607084"/>
                        <a:pt x="1090674" y="609179"/>
                        <a:pt x="1092507" y="610872"/>
                      </a:cubicBezTo>
                      <a:cubicBezTo>
                        <a:pt x="1094340" y="612557"/>
                        <a:pt x="1096260" y="613534"/>
                        <a:pt x="1098529" y="614416"/>
                      </a:cubicBezTo>
                      <a:cubicBezTo>
                        <a:pt x="1099926" y="614940"/>
                        <a:pt x="1101148" y="615263"/>
                        <a:pt x="1102632" y="615778"/>
                      </a:cubicBezTo>
                      <a:cubicBezTo>
                        <a:pt x="1101497" y="618501"/>
                        <a:pt x="1100275" y="621311"/>
                        <a:pt x="1099315" y="623965"/>
                      </a:cubicBezTo>
                      <a:cubicBezTo>
                        <a:pt x="1098355" y="626662"/>
                        <a:pt x="1097832" y="629516"/>
                        <a:pt x="1098006" y="632423"/>
                      </a:cubicBezTo>
                      <a:cubicBezTo>
                        <a:pt x="1098093" y="635321"/>
                        <a:pt x="1098704" y="637974"/>
                        <a:pt x="1099926" y="640602"/>
                      </a:cubicBezTo>
                      <a:cubicBezTo>
                        <a:pt x="1111099" y="665932"/>
                        <a:pt x="1129953" y="694972"/>
                        <a:pt x="1155004" y="710701"/>
                      </a:cubicBezTo>
                      <a:cubicBezTo>
                        <a:pt x="1146363" y="713372"/>
                        <a:pt x="1138070" y="716986"/>
                        <a:pt x="1130127" y="721883"/>
                      </a:cubicBezTo>
                      <a:cubicBezTo>
                        <a:pt x="1102807" y="738930"/>
                        <a:pt x="1091285" y="778147"/>
                        <a:pt x="1088667" y="808628"/>
                      </a:cubicBezTo>
                      <a:cubicBezTo>
                        <a:pt x="1088492" y="811072"/>
                        <a:pt x="1089016" y="813350"/>
                        <a:pt x="1089801" y="815716"/>
                      </a:cubicBezTo>
                      <a:cubicBezTo>
                        <a:pt x="1090499" y="818089"/>
                        <a:pt x="1091547" y="819809"/>
                        <a:pt x="1093031" y="821721"/>
                      </a:cubicBezTo>
                      <a:cubicBezTo>
                        <a:pt x="1093991" y="822864"/>
                        <a:pt x="1095038" y="824095"/>
                        <a:pt x="1096086" y="825265"/>
                      </a:cubicBezTo>
                      <a:cubicBezTo>
                        <a:pt x="1093729" y="827071"/>
                        <a:pt x="1091110" y="828904"/>
                        <a:pt x="1089016" y="830720"/>
                      </a:cubicBezTo>
                      <a:cubicBezTo>
                        <a:pt x="1086746" y="832570"/>
                        <a:pt x="1085175" y="834430"/>
                        <a:pt x="1083778" y="836996"/>
                      </a:cubicBezTo>
                      <a:cubicBezTo>
                        <a:pt x="1082469" y="839562"/>
                        <a:pt x="1081596" y="842591"/>
                        <a:pt x="1081334" y="845454"/>
                      </a:cubicBezTo>
                      <a:cubicBezTo>
                        <a:pt x="1078454" y="873045"/>
                        <a:pt x="1080548" y="907663"/>
                        <a:pt x="1094427" y="933831"/>
                      </a:cubicBezTo>
                      <a:cubicBezTo>
                        <a:pt x="1085611" y="931806"/>
                        <a:pt x="1076184" y="930523"/>
                        <a:pt x="1066845" y="930828"/>
                      </a:cubicBezTo>
                      <a:cubicBezTo>
                        <a:pt x="1034636" y="931893"/>
                        <a:pt x="1005220" y="959991"/>
                        <a:pt x="987763" y="985112"/>
                      </a:cubicBezTo>
                      <a:cubicBezTo>
                        <a:pt x="986367" y="987119"/>
                        <a:pt x="985581" y="989240"/>
                        <a:pt x="985057" y="991658"/>
                      </a:cubicBezTo>
                      <a:cubicBezTo>
                        <a:pt x="984534" y="994067"/>
                        <a:pt x="984708" y="996319"/>
                        <a:pt x="985057" y="998746"/>
                      </a:cubicBezTo>
                      <a:cubicBezTo>
                        <a:pt x="985319" y="1000203"/>
                        <a:pt x="985319" y="1001880"/>
                        <a:pt x="985581" y="1003381"/>
                      </a:cubicBezTo>
                      <a:cubicBezTo>
                        <a:pt x="982701" y="1003782"/>
                        <a:pt x="979646" y="1003974"/>
                        <a:pt x="976852" y="1004472"/>
                      </a:cubicBezTo>
                      <a:cubicBezTo>
                        <a:pt x="974060" y="1004987"/>
                        <a:pt x="971703" y="1005929"/>
                        <a:pt x="969259" y="1007474"/>
                      </a:cubicBezTo>
                      <a:cubicBezTo>
                        <a:pt x="966727" y="1009019"/>
                        <a:pt x="964633" y="1010879"/>
                        <a:pt x="962974" y="1013200"/>
                      </a:cubicBezTo>
                      <a:cubicBezTo>
                        <a:pt x="946652" y="1035598"/>
                        <a:pt x="931027" y="1066847"/>
                        <a:pt x="929980" y="1096402"/>
                      </a:cubicBezTo>
                      <a:cubicBezTo>
                        <a:pt x="923259" y="1090204"/>
                        <a:pt x="916102" y="1084696"/>
                        <a:pt x="907897" y="1080306"/>
                      </a:cubicBezTo>
                      <a:cubicBezTo>
                        <a:pt x="879407" y="1065118"/>
                        <a:pt x="839517" y="1074650"/>
                        <a:pt x="811838" y="1087673"/>
                      </a:cubicBezTo>
                      <a:cubicBezTo>
                        <a:pt x="809621" y="1088712"/>
                        <a:pt x="807806" y="1090222"/>
                        <a:pt x="806112" y="1092037"/>
                      </a:cubicBezTo>
                      <a:cubicBezTo>
                        <a:pt x="804428" y="1093853"/>
                        <a:pt x="803450" y="1095747"/>
                        <a:pt x="802568" y="1098034"/>
                      </a:cubicBezTo>
                      <a:cubicBezTo>
                        <a:pt x="802036" y="1099404"/>
                        <a:pt x="801451" y="1100958"/>
                        <a:pt x="800927" y="1102398"/>
                      </a:cubicBezTo>
                      <a:cubicBezTo>
                        <a:pt x="798213" y="1101290"/>
                        <a:pt x="795673" y="1099806"/>
                        <a:pt x="793019" y="1098854"/>
                      </a:cubicBezTo>
                      <a:cubicBezTo>
                        <a:pt x="790322" y="1097877"/>
                        <a:pt x="787468" y="1097658"/>
                        <a:pt x="784561" y="1097763"/>
                      </a:cubicBezTo>
                      <a:cubicBezTo>
                        <a:pt x="781663" y="1097868"/>
                        <a:pt x="779010" y="1098235"/>
                        <a:pt x="776382" y="1099396"/>
                      </a:cubicBezTo>
                      <a:cubicBezTo>
                        <a:pt x="751017" y="1110664"/>
                        <a:pt x="721724" y="1129937"/>
                        <a:pt x="706004" y="1155041"/>
                      </a:cubicBezTo>
                      <a:cubicBezTo>
                        <a:pt x="703342" y="1146382"/>
                        <a:pt x="699998" y="1137827"/>
                        <a:pt x="695093" y="1129946"/>
                      </a:cubicBezTo>
                      <a:cubicBezTo>
                        <a:pt x="678054" y="1102572"/>
                        <a:pt x="639108" y="1091051"/>
                        <a:pt x="608627" y="1088485"/>
                      </a:cubicBezTo>
                      <a:cubicBezTo>
                        <a:pt x="606192" y="1088284"/>
                        <a:pt x="603634" y="1088851"/>
                        <a:pt x="601260" y="1089576"/>
                      </a:cubicBezTo>
                      <a:cubicBezTo>
                        <a:pt x="598895" y="1090309"/>
                        <a:pt x="596896" y="1091034"/>
                        <a:pt x="594993" y="1092579"/>
                      </a:cubicBezTo>
                      <a:cubicBezTo>
                        <a:pt x="593850" y="1093503"/>
                        <a:pt x="592890" y="1094586"/>
                        <a:pt x="591720" y="1095581"/>
                      </a:cubicBezTo>
                      <a:cubicBezTo>
                        <a:pt x="589913" y="1093259"/>
                        <a:pt x="588080" y="1090911"/>
                        <a:pt x="586264" y="1088764"/>
                      </a:cubicBezTo>
                      <a:cubicBezTo>
                        <a:pt x="584405" y="1086564"/>
                        <a:pt x="582284" y="1084661"/>
                        <a:pt x="579718" y="1083309"/>
                      </a:cubicBezTo>
                      <a:cubicBezTo>
                        <a:pt x="577152" y="1081947"/>
                        <a:pt x="574394" y="1081153"/>
                        <a:pt x="571531" y="1080847"/>
                      </a:cubicBezTo>
                      <a:cubicBezTo>
                        <a:pt x="543905" y="1077923"/>
                        <a:pt x="509331" y="1080288"/>
                        <a:pt x="483153" y="1094219"/>
                      </a:cubicBezTo>
                      <a:cubicBezTo>
                        <a:pt x="485222" y="1085272"/>
                        <a:pt x="486470" y="1076055"/>
                        <a:pt x="486156" y="1066663"/>
                      </a:cubicBezTo>
                      <a:cubicBezTo>
                        <a:pt x="485082" y="1034437"/>
                        <a:pt x="456714" y="1005022"/>
                        <a:pt x="431602" y="987564"/>
                      </a:cubicBezTo>
                      <a:cubicBezTo>
                        <a:pt x="429586" y="986159"/>
                        <a:pt x="427194" y="985391"/>
                        <a:pt x="424785" y="984832"/>
                      </a:cubicBezTo>
                      <a:cubicBezTo>
                        <a:pt x="422367" y="984282"/>
                        <a:pt x="420665" y="983907"/>
                        <a:pt x="418238" y="984291"/>
                      </a:cubicBezTo>
                      <a:cubicBezTo>
                        <a:pt x="416781" y="984518"/>
                        <a:pt x="415105" y="985112"/>
                        <a:pt x="413595" y="985382"/>
                      </a:cubicBezTo>
                      <a:cubicBezTo>
                        <a:pt x="413193" y="982476"/>
                        <a:pt x="413001" y="979429"/>
                        <a:pt x="412504" y="976654"/>
                      </a:cubicBezTo>
                      <a:cubicBezTo>
                        <a:pt x="412006" y="973825"/>
                        <a:pt x="411029" y="971207"/>
                        <a:pt x="409510" y="968745"/>
                      </a:cubicBezTo>
                      <a:cubicBezTo>
                        <a:pt x="407965" y="966275"/>
                        <a:pt x="405835" y="963892"/>
                        <a:pt x="403505" y="962199"/>
                      </a:cubicBezTo>
                      <a:cubicBezTo>
                        <a:pt x="381116" y="945903"/>
                        <a:pt x="350408" y="930584"/>
                        <a:pt x="320853" y="929467"/>
                      </a:cubicBezTo>
                      <a:cubicBezTo>
                        <a:pt x="327059" y="922798"/>
                        <a:pt x="332288" y="915597"/>
                        <a:pt x="336678" y="907366"/>
                      </a:cubicBezTo>
                      <a:cubicBezTo>
                        <a:pt x="351866" y="878919"/>
                        <a:pt x="342064" y="839571"/>
                        <a:pt x="329041" y="811892"/>
                      </a:cubicBezTo>
                      <a:cubicBezTo>
                        <a:pt x="327993" y="809675"/>
                        <a:pt x="326492" y="807580"/>
                        <a:pt x="324676" y="805896"/>
                      </a:cubicBezTo>
                      <a:cubicBezTo>
                        <a:pt x="322861" y="804202"/>
                        <a:pt x="321237" y="802963"/>
                        <a:pt x="318950" y="802072"/>
                      </a:cubicBezTo>
                      <a:cubicBezTo>
                        <a:pt x="317572" y="801549"/>
                        <a:pt x="316027" y="801226"/>
                        <a:pt x="314586" y="800711"/>
                      </a:cubicBezTo>
                      <a:cubicBezTo>
                        <a:pt x="315695" y="797996"/>
                        <a:pt x="316899" y="795186"/>
                        <a:pt x="317859" y="792532"/>
                      </a:cubicBezTo>
                      <a:cubicBezTo>
                        <a:pt x="318828" y="789826"/>
                        <a:pt x="319326" y="787251"/>
                        <a:pt x="319221" y="784345"/>
                      </a:cubicBezTo>
                      <a:cubicBezTo>
                        <a:pt x="319117" y="781438"/>
                        <a:pt x="318470" y="778522"/>
                        <a:pt x="317310" y="775886"/>
                      </a:cubicBezTo>
                      <a:cubicBezTo>
                        <a:pt x="306067" y="750582"/>
                        <a:pt x="287248" y="721525"/>
                        <a:pt x="262214" y="705787"/>
                      </a:cubicBezTo>
                      <a:cubicBezTo>
                        <a:pt x="270873" y="703116"/>
                        <a:pt x="278877" y="699511"/>
                        <a:pt x="286759" y="694606"/>
                      </a:cubicBezTo>
                      <a:cubicBezTo>
                        <a:pt x="314141" y="677567"/>
                        <a:pt x="325663" y="638621"/>
                        <a:pt x="328220" y="608140"/>
                      </a:cubicBezTo>
                      <a:cubicBezTo>
                        <a:pt x="328421" y="605696"/>
                        <a:pt x="328133" y="603418"/>
                        <a:pt x="327400" y="601044"/>
                      </a:cubicBezTo>
                      <a:cubicBezTo>
                        <a:pt x="326675" y="598679"/>
                        <a:pt x="325663" y="596409"/>
                        <a:pt x="324127" y="594497"/>
                      </a:cubicBezTo>
                      <a:cubicBezTo>
                        <a:pt x="323201" y="593354"/>
                        <a:pt x="322398" y="592394"/>
                        <a:pt x="321403" y="591224"/>
                      </a:cubicBezTo>
                      <a:cubicBezTo>
                        <a:pt x="323725" y="589426"/>
                        <a:pt x="326073" y="587864"/>
                        <a:pt x="328220" y="586048"/>
                      </a:cubicBezTo>
                      <a:cubicBezTo>
                        <a:pt x="330420" y="584189"/>
                        <a:pt x="332043" y="581788"/>
                        <a:pt x="333405" y="579222"/>
                      </a:cubicBezTo>
                      <a:cubicBezTo>
                        <a:pt x="334767" y="576656"/>
                        <a:pt x="335832" y="574177"/>
                        <a:pt x="336128" y="571314"/>
                      </a:cubicBezTo>
                      <a:cubicBezTo>
                        <a:pt x="339053" y="543714"/>
                        <a:pt x="336923" y="509105"/>
                        <a:pt x="323036" y="482937"/>
                      </a:cubicBezTo>
                      <a:cubicBezTo>
                        <a:pt x="331983" y="485006"/>
                        <a:pt x="340929" y="485974"/>
                        <a:pt x="350312" y="485669"/>
                      </a:cubicBezTo>
                      <a:cubicBezTo>
                        <a:pt x="382547" y="484595"/>
                        <a:pt x="411692" y="456227"/>
                        <a:pt x="429149" y="431115"/>
                      </a:cubicBezTo>
                      <a:cubicBezTo>
                        <a:pt x="430546" y="429099"/>
                        <a:pt x="431593" y="426978"/>
                        <a:pt x="432143" y="424569"/>
                      </a:cubicBezTo>
                      <a:cubicBezTo>
                        <a:pt x="432702" y="422151"/>
                        <a:pt x="432798" y="419898"/>
                        <a:pt x="432422" y="417472"/>
                      </a:cubicBezTo>
                      <a:cubicBezTo>
                        <a:pt x="432195" y="416023"/>
                        <a:pt x="431881" y="414618"/>
                        <a:pt x="431602" y="413108"/>
                      </a:cubicBezTo>
                      <a:cubicBezTo>
                        <a:pt x="434509" y="412706"/>
                        <a:pt x="437284" y="412515"/>
                        <a:pt x="440060" y="412017"/>
                      </a:cubicBezTo>
                      <a:cubicBezTo>
                        <a:pt x="442888" y="411510"/>
                        <a:pt x="445507" y="410559"/>
                        <a:pt x="447968" y="409014"/>
                      </a:cubicBezTo>
                      <a:cubicBezTo>
                        <a:pt x="450429" y="407478"/>
                        <a:pt x="452551" y="405889"/>
                        <a:pt x="454244" y="403559"/>
                      </a:cubicBezTo>
                      <a:cubicBezTo>
                        <a:pt x="470584" y="381109"/>
                        <a:pt x="486217" y="349991"/>
                        <a:pt x="487247" y="320366"/>
                      </a:cubicBezTo>
                      <a:cubicBezTo>
                        <a:pt x="493916" y="326572"/>
                        <a:pt x="501108" y="331792"/>
                        <a:pt x="509339" y="336191"/>
                      </a:cubicBezTo>
                      <a:cubicBezTo>
                        <a:pt x="537786" y="351379"/>
                        <a:pt x="577405" y="341848"/>
                        <a:pt x="605083" y="328824"/>
                      </a:cubicBezTo>
                      <a:cubicBezTo>
                        <a:pt x="607301" y="327777"/>
                        <a:pt x="609395" y="326276"/>
                        <a:pt x="611088" y="324460"/>
                      </a:cubicBezTo>
                      <a:cubicBezTo>
                        <a:pt x="612773" y="322644"/>
                        <a:pt x="613751" y="320751"/>
                        <a:pt x="614632" y="318455"/>
                      </a:cubicBezTo>
                      <a:cubicBezTo>
                        <a:pt x="615156" y="317084"/>
                        <a:pt x="615750" y="315539"/>
                        <a:pt x="616265" y="314091"/>
                      </a:cubicBezTo>
                      <a:cubicBezTo>
                        <a:pt x="618988" y="315199"/>
                        <a:pt x="621799" y="316683"/>
                        <a:pt x="624452" y="317643"/>
                      </a:cubicBezTo>
                      <a:cubicBezTo>
                        <a:pt x="627149" y="318612"/>
                        <a:pt x="629733" y="318839"/>
                        <a:pt x="632631" y="318734"/>
                      </a:cubicBezTo>
                      <a:cubicBezTo>
                        <a:pt x="635538" y="318629"/>
                        <a:pt x="638191" y="317992"/>
                        <a:pt x="640818" y="316823"/>
                      </a:cubicBezTo>
                      <a:cubicBezTo>
                        <a:pt x="666193" y="305545"/>
                        <a:pt x="695206" y="286587"/>
                        <a:pt x="710918" y="261448"/>
                      </a:cubicBezTo>
                      <a:close/>
                      <a:moveTo>
                        <a:pt x="1222389" y="293639"/>
                      </a:moveTo>
                      <a:cubicBezTo>
                        <a:pt x="1225793" y="293430"/>
                        <a:pt x="1236529" y="293560"/>
                        <a:pt x="1241679" y="297724"/>
                      </a:cubicBezTo>
                      <a:cubicBezTo>
                        <a:pt x="1242465" y="298326"/>
                        <a:pt x="1243425" y="299138"/>
                        <a:pt x="1243862" y="299907"/>
                      </a:cubicBezTo>
                      <a:cubicBezTo>
                        <a:pt x="1247789" y="306051"/>
                        <a:pt x="1241679" y="318324"/>
                        <a:pt x="1239846" y="321728"/>
                      </a:cubicBezTo>
                      <a:cubicBezTo>
                        <a:pt x="1206851" y="371926"/>
                        <a:pt x="1177873" y="446303"/>
                        <a:pt x="1117907" y="464929"/>
                      </a:cubicBezTo>
                      <a:cubicBezTo>
                        <a:pt x="1094515" y="472192"/>
                        <a:pt x="1067543" y="463166"/>
                        <a:pt x="1045896" y="450475"/>
                      </a:cubicBezTo>
                      <a:cubicBezTo>
                        <a:pt x="1043190" y="448101"/>
                        <a:pt x="1041008" y="445028"/>
                        <a:pt x="1040921" y="442296"/>
                      </a:cubicBezTo>
                      <a:cubicBezTo>
                        <a:pt x="1040833" y="439818"/>
                        <a:pt x="1042404" y="437496"/>
                        <a:pt x="1044761" y="435200"/>
                      </a:cubicBezTo>
                      <a:lnTo>
                        <a:pt x="1057331" y="427021"/>
                      </a:lnTo>
                      <a:lnTo>
                        <a:pt x="1058116" y="426472"/>
                      </a:lnTo>
                      <a:lnTo>
                        <a:pt x="1179793" y="344911"/>
                      </a:lnTo>
                      <a:cubicBezTo>
                        <a:pt x="1184594" y="341681"/>
                        <a:pt x="1187649" y="337789"/>
                        <a:pt x="1184419" y="332909"/>
                      </a:cubicBezTo>
                      <a:cubicBezTo>
                        <a:pt x="1184070" y="332298"/>
                        <a:pt x="1183284" y="331504"/>
                        <a:pt x="1182848" y="331007"/>
                      </a:cubicBezTo>
                      <a:cubicBezTo>
                        <a:pt x="1182412" y="330561"/>
                        <a:pt x="1182150" y="329924"/>
                        <a:pt x="1181713" y="329636"/>
                      </a:cubicBezTo>
                      <a:cubicBezTo>
                        <a:pt x="1178483" y="327646"/>
                        <a:pt x="1174818" y="329400"/>
                        <a:pt x="1171064" y="331818"/>
                      </a:cubicBezTo>
                      <a:lnTo>
                        <a:pt x="1036644" y="416381"/>
                      </a:lnTo>
                      <a:cubicBezTo>
                        <a:pt x="1033239" y="417725"/>
                        <a:pt x="1029748" y="418450"/>
                        <a:pt x="1027304" y="417202"/>
                      </a:cubicBezTo>
                      <a:cubicBezTo>
                        <a:pt x="1023638" y="415281"/>
                        <a:pt x="1022154" y="409355"/>
                        <a:pt x="1021630" y="403829"/>
                      </a:cubicBezTo>
                      <a:cubicBezTo>
                        <a:pt x="1021194" y="381187"/>
                        <a:pt x="1025646" y="357183"/>
                        <a:pt x="1040397" y="341368"/>
                      </a:cubicBezTo>
                      <a:cubicBezTo>
                        <a:pt x="1056545" y="324180"/>
                        <a:pt x="1077843" y="314160"/>
                        <a:pt x="1101235" y="308094"/>
                      </a:cubicBezTo>
                      <a:cubicBezTo>
                        <a:pt x="1140166" y="297978"/>
                        <a:pt x="1185117" y="298510"/>
                        <a:pt x="1222389" y="293630"/>
                      </a:cubicBezTo>
                      <a:close/>
                      <a:moveTo>
                        <a:pt x="296597" y="341368"/>
                      </a:moveTo>
                      <a:cubicBezTo>
                        <a:pt x="304155" y="360448"/>
                        <a:pt x="314839" y="377766"/>
                        <a:pt x="329879" y="391836"/>
                      </a:cubicBezTo>
                      <a:cubicBezTo>
                        <a:pt x="351028" y="411633"/>
                        <a:pt x="383804" y="416564"/>
                        <a:pt x="413892" y="415020"/>
                      </a:cubicBezTo>
                      <a:cubicBezTo>
                        <a:pt x="414127" y="416870"/>
                        <a:pt x="414040" y="418921"/>
                        <a:pt x="413621" y="420746"/>
                      </a:cubicBezTo>
                      <a:cubicBezTo>
                        <a:pt x="413176" y="422683"/>
                        <a:pt x="412556" y="424316"/>
                        <a:pt x="411439" y="425930"/>
                      </a:cubicBezTo>
                      <a:cubicBezTo>
                        <a:pt x="397464" y="446032"/>
                        <a:pt x="373958" y="468168"/>
                        <a:pt x="348156" y="469024"/>
                      </a:cubicBezTo>
                      <a:cubicBezTo>
                        <a:pt x="332174" y="469556"/>
                        <a:pt x="317345" y="465357"/>
                        <a:pt x="302872" y="458392"/>
                      </a:cubicBezTo>
                      <a:cubicBezTo>
                        <a:pt x="293655" y="450754"/>
                        <a:pt x="283434" y="444662"/>
                        <a:pt x="272593" y="439844"/>
                      </a:cubicBezTo>
                      <a:cubicBezTo>
                        <a:pt x="250352" y="423547"/>
                        <a:pt x="229718" y="403541"/>
                        <a:pt x="209860" y="388284"/>
                      </a:cubicBezTo>
                      <a:cubicBezTo>
                        <a:pt x="207364" y="386084"/>
                        <a:pt x="199473" y="377678"/>
                        <a:pt x="200861" y="371647"/>
                      </a:cubicBezTo>
                      <a:cubicBezTo>
                        <a:pt x="201201" y="370137"/>
                        <a:pt x="202328" y="368513"/>
                        <a:pt x="203584" y="367283"/>
                      </a:cubicBezTo>
                      <a:cubicBezTo>
                        <a:pt x="207364" y="363590"/>
                        <a:pt x="213736" y="361417"/>
                        <a:pt x="216136" y="360736"/>
                      </a:cubicBezTo>
                      <a:cubicBezTo>
                        <a:pt x="241013" y="355586"/>
                        <a:pt x="269031" y="346404"/>
                        <a:pt x="296597" y="341368"/>
                      </a:cubicBezTo>
                      <a:close/>
                      <a:moveTo>
                        <a:pt x="605101" y="380925"/>
                      </a:moveTo>
                      <a:cubicBezTo>
                        <a:pt x="602884" y="380890"/>
                        <a:pt x="600754" y="381065"/>
                        <a:pt x="598554" y="381196"/>
                      </a:cubicBezTo>
                      <a:cubicBezTo>
                        <a:pt x="590445" y="381676"/>
                        <a:pt x="582799" y="383352"/>
                        <a:pt x="575101" y="386652"/>
                      </a:cubicBezTo>
                      <a:cubicBezTo>
                        <a:pt x="534041" y="404205"/>
                        <a:pt x="523209" y="459814"/>
                        <a:pt x="491629" y="491395"/>
                      </a:cubicBezTo>
                      <a:cubicBezTo>
                        <a:pt x="460057" y="522966"/>
                        <a:pt x="404448" y="533798"/>
                        <a:pt x="386885" y="574858"/>
                      </a:cubicBezTo>
                      <a:cubicBezTo>
                        <a:pt x="369323" y="615943"/>
                        <a:pt x="398617" y="663558"/>
                        <a:pt x="398617" y="708240"/>
                      </a:cubicBezTo>
                      <a:cubicBezTo>
                        <a:pt x="398617" y="752922"/>
                        <a:pt x="369323" y="800815"/>
                        <a:pt x="386885" y="841892"/>
                      </a:cubicBezTo>
                      <a:cubicBezTo>
                        <a:pt x="404448" y="882952"/>
                        <a:pt x="460049" y="893513"/>
                        <a:pt x="491629" y="925085"/>
                      </a:cubicBezTo>
                      <a:cubicBezTo>
                        <a:pt x="523296" y="956744"/>
                        <a:pt x="533928" y="1012520"/>
                        <a:pt x="575101" y="1030099"/>
                      </a:cubicBezTo>
                      <a:cubicBezTo>
                        <a:pt x="616108" y="1047626"/>
                        <a:pt x="663888" y="1018097"/>
                        <a:pt x="708483" y="1018097"/>
                      </a:cubicBezTo>
                      <a:cubicBezTo>
                        <a:pt x="753077" y="1018097"/>
                        <a:pt x="801128" y="1047626"/>
                        <a:pt x="842135" y="1030099"/>
                      </a:cubicBezTo>
                      <a:cubicBezTo>
                        <a:pt x="883299" y="1012511"/>
                        <a:pt x="893940" y="956744"/>
                        <a:pt x="925615" y="925085"/>
                      </a:cubicBezTo>
                      <a:cubicBezTo>
                        <a:pt x="957213" y="893513"/>
                        <a:pt x="1012815" y="882952"/>
                        <a:pt x="1030359" y="841892"/>
                      </a:cubicBezTo>
                      <a:cubicBezTo>
                        <a:pt x="1047903" y="800815"/>
                        <a:pt x="1018313" y="752913"/>
                        <a:pt x="1018313" y="708240"/>
                      </a:cubicBezTo>
                      <a:cubicBezTo>
                        <a:pt x="1018313" y="663567"/>
                        <a:pt x="1047903" y="615935"/>
                        <a:pt x="1030359" y="574858"/>
                      </a:cubicBezTo>
                      <a:cubicBezTo>
                        <a:pt x="1012815" y="533798"/>
                        <a:pt x="957213" y="522966"/>
                        <a:pt x="925615" y="491395"/>
                      </a:cubicBezTo>
                      <a:cubicBezTo>
                        <a:pt x="894027" y="459814"/>
                        <a:pt x="883195" y="404205"/>
                        <a:pt x="842135" y="386652"/>
                      </a:cubicBezTo>
                      <a:cubicBezTo>
                        <a:pt x="801049" y="369081"/>
                        <a:pt x="753155" y="398383"/>
                        <a:pt x="708483" y="398383"/>
                      </a:cubicBezTo>
                      <a:cubicBezTo>
                        <a:pt x="674450" y="398383"/>
                        <a:pt x="638392" y="381362"/>
                        <a:pt x="605101" y="380925"/>
                      </a:cubicBezTo>
                      <a:close/>
                      <a:moveTo>
                        <a:pt x="615191" y="412017"/>
                      </a:moveTo>
                      <a:cubicBezTo>
                        <a:pt x="645322" y="412418"/>
                        <a:pt x="677679" y="428112"/>
                        <a:pt x="708483" y="428112"/>
                      </a:cubicBezTo>
                      <a:cubicBezTo>
                        <a:pt x="748922" y="428112"/>
                        <a:pt x="792138" y="401027"/>
                        <a:pt x="829322" y="416931"/>
                      </a:cubicBezTo>
                      <a:cubicBezTo>
                        <a:pt x="866488" y="432817"/>
                        <a:pt x="876308" y="483548"/>
                        <a:pt x="904841" y="512125"/>
                      </a:cubicBezTo>
                      <a:cubicBezTo>
                        <a:pt x="933471" y="540703"/>
                        <a:pt x="983923" y="550243"/>
                        <a:pt x="999809" y="587410"/>
                      </a:cubicBezTo>
                      <a:cubicBezTo>
                        <a:pt x="1015695" y="624594"/>
                        <a:pt x="988898" y="668080"/>
                        <a:pt x="988898" y="708519"/>
                      </a:cubicBezTo>
                      <a:cubicBezTo>
                        <a:pt x="988898" y="748959"/>
                        <a:pt x="1015695" y="792174"/>
                        <a:pt x="999809" y="829358"/>
                      </a:cubicBezTo>
                      <a:cubicBezTo>
                        <a:pt x="983923" y="866516"/>
                        <a:pt x="933471" y="876065"/>
                        <a:pt x="904841" y="904643"/>
                      </a:cubicBezTo>
                      <a:cubicBezTo>
                        <a:pt x="876229" y="933290"/>
                        <a:pt x="866314" y="983916"/>
                        <a:pt x="829051" y="999837"/>
                      </a:cubicBezTo>
                      <a:cubicBezTo>
                        <a:pt x="791937" y="1015697"/>
                        <a:pt x="748852" y="988656"/>
                        <a:pt x="708491" y="988656"/>
                      </a:cubicBezTo>
                      <a:cubicBezTo>
                        <a:pt x="668121" y="988656"/>
                        <a:pt x="625046" y="1015697"/>
                        <a:pt x="587932" y="999837"/>
                      </a:cubicBezTo>
                      <a:cubicBezTo>
                        <a:pt x="550669" y="983916"/>
                        <a:pt x="540762" y="933290"/>
                        <a:pt x="512106" y="904643"/>
                      </a:cubicBezTo>
                      <a:cubicBezTo>
                        <a:pt x="483520" y="876065"/>
                        <a:pt x="433339" y="866516"/>
                        <a:pt x="417453" y="829358"/>
                      </a:cubicBezTo>
                      <a:cubicBezTo>
                        <a:pt x="401549" y="792174"/>
                        <a:pt x="428364" y="748959"/>
                        <a:pt x="428364" y="708519"/>
                      </a:cubicBezTo>
                      <a:cubicBezTo>
                        <a:pt x="428364" y="668080"/>
                        <a:pt x="401549" y="624594"/>
                        <a:pt x="417453" y="587410"/>
                      </a:cubicBezTo>
                      <a:cubicBezTo>
                        <a:pt x="433339" y="550243"/>
                        <a:pt x="483520" y="540703"/>
                        <a:pt x="512106" y="512125"/>
                      </a:cubicBezTo>
                      <a:cubicBezTo>
                        <a:pt x="540684" y="483539"/>
                        <a:pt x="550495" y="432817"/>
                        <a:pt x="587661" y="416931"/>
                      </a:cubicBezTo>
                      <a:cubicBezTo>
                        <a:pt x="594626" y="413946"/>
                        <a:pt x="601871" y="412724"/>
                        <a:pt x="609212" y="412288"/>
                      </a:cubicBezTo>
                      <a:cubicBezTo>
                        <a:pt x="611193" y="412174"/>
                        <a:pt x="613201" y="411991"/>
                        <a:pt x="615209" y="412017"/>
                      </a:cubicBezTo>
                      <a:close/>
                      <a:moveTo>
                        <a:pt x="1244210" y="434659"/>
                      </a:moveTo>
                      <a:cubicBezTo>
                        <a:pt x="1247964" y="434371"/>
                        <a:pt x="1251717" y="434737"/>
                        <a:pt x="1253986" y="436841"/>
                      </a:cubicBezTo>
                      <a:cubicBezTo>
                        <a:pt x="1255121" y="437897"/>
                        <a:pt x="1255732" y="439774"/>
                        <a:pt x="1256168" y="441476"/>
                      </a:cubicBezTo>
                      <a:cubicBezTo>
                        <a:pt x="1257478" y="446599"/>
                        <a:pt x="1256256" y="453242"/>
                        <a:pt x="1255645" y="455660"/>
                      </a:cubicBezTo>
                      <a:cubicBezTo>
                        <a:pt x="1247702" y="479786"/>
                        <a:pt x="1241853" y="508372"/>
                        <a:pt x="1232514" y="534767"/>
                      </a:cubicBezTo>
                      <a:cubicBezTo>
                        <a:pt x="1212177" y="531765"/>
                        <a:pt x="1191576" y="532323"/>
                        <a:pt x="1171937" y="538311"/>
                      </a:cubicBezTo>
                      <a:cubicBezTo>
                        <a:pt x="1144180" y="546726"/>
                        <a:pt x="1124017" y="572859"/>
                        <a:pt x="1110313" y="599682"/>
                      </a:cubicBezTo>
                      <a:cubicBezTo>
                        <a:pt x="1108568" y="598966"/>
                        <a:pt x="1106996" y="597683"/>
                        <a:pt x="1105600" y="596409"/>
                      </a:cubicBezTo>
                      <a:cubicBezTo>
                        <a:pt x="1104203" y="595056"/>
                        <a:pt x="1102632" y="593546"/>
                        <a:pt x="1101846" y="591774"/>
                      </a:cubicBezTo>
                      <a:cubicBezTo>
                        <a:pt x="1091372" y="569621"/>
                        <a:pt x="1083953" y="538721"/>
                        <a:pt x="1096086" y="515940"/>
                      </a:cubicBezTo>
                      <a:cubicBezTo>
                        <a:pt x="1103505" y="502026"/>
                        <a:pt x="1114678" y="491098"/>
                        <a:pt x="1127771" y="482117"/>
                      </a:cubicBezTo>
                      <a:cubicBezTo>
                        <a:pt x="1139118" y="477962"/>
                        <a:pt x="1149417" y="472253"/>
                        <a:pt x="1159106" y="465209"/>
                      </a:cubicBezTo>
                      <a:cubicBezTo>
                        <a:pt x="1184332" y="454097"/>
                        <a:pt x="1212089" y="445857"/>
                        <a:pt x="1235219" y="436291"/>
                      </a:cubicBezTo>
                      <a:cubicBezTo>
                        <a:pt x="1236791" y="435768"/>
                        <a:pt x="1240457" y="434938"/>
                        <a:pt x="1244210" y="434659"/>
                      </a:cubicBezTo>
                      <a:close/>
                      <a:moveTo>
                        <a:pt x="108085" y="441205"/>
                      </a:moveTo>
                      <a:cubicBezTo>
                        <a:pt x="168059" y="444670"/>
                        <a:pt x="246905" y="432957"/>
                        <a:pt x="293027" y="475570"/>
                      </a:cubicBezTo>
                      <a:cubicBezTo>
                        <a:pt x="311008" y="492189"/>
                        <a:pt x="316629" y="519990"/>
                        <a:pt x="316489" y="545128"/>
                      </a:cubicBezTo>
                      <a:cubicBezTo>
                        <a:pt x="315791" y="548655"/>
                        <a:pt x="314455" y="551876"/>
                        <a:pt x="312125" y="553316"/>
                      </a:cubicBezTo>
                      <a:cubicBezTo>
                        <a:pt x="310012" y="554616"/>
                        <a:pt x="307097" y="554468"/>
                        <a:pt x="303937" y="553586"/>
                      </a:cubicBezTo>
                      <a:lnTo>
                        <a:pt x="290844" y="547040"/>
                      </a:lnTo>
                      <a:lnTo>
                        <a:pt x="290033" y="546490"/>
                      </a:lnTo>
                      <a:lnTo>
                        <a:pt x="158562" y="481846"/>
                      </a:lnTo>
                      <a:cubicBezTo>
                        <a:pt x="153343" y="479288"/>
                        <a:pt x="148376" y="478852"/>
                        <a:pt x="145740" y="484028"/>
                      </a:cubicBezTo>
                      <a:cubicBezTo>
                        <a:pt x="145408" y="484682"/>
                        <a:pt x="144832" y="485538"/>
                        <a:pt x="144649" y="486210"/>
                      </a:cubicBezTo>
                      <a:cubicBezTo>
                        <a:pt x="144483" y="486804"/>
                        <a:pt x="144387" y="487310"/>
                        <a:pt x="144378" y="487851"/>
                      </a:cubicBezTo>
                      <a:cubicBezTo>
                        <a:pt x="144256" y="491622"/>
                        <a:pt x="147774" y="494284"/>
                        <a:pt x="151736" y="496301"/>
                      </a:cubicBezTo>
                      <a:lnTo>
                        <a:pt x="291918" y="569970"/>
                      </a:lnTo>
                      <a:cubicBezTo>
                        <a:pt x="294781" y="572231"/>
                        <a:pt x="296981" y="575172"/>
                        <a:pt x="297103" y="577887"/>
                      </a:cubicBezTo>
                      <a:cubicBezTo>
                        <a:pt x="297295" y="582050"/>
                        <a:pt x="292599" y="586092"/>
                        <a:pt x="288103" y="589339"/>
                      </a:cubicBezTo>
                      <a:cubicBezTo>
                        <a:pt x="268717" y="601044"/>
                        <a:pt x="245918" y="609249"/>
                        <a:pt x="224821" y="604343"/>
                      </a:cubicBezTo>
                      <a:cubicBezTo>
                        <a:pt x="163668" y="590107"/>
                        <a:pt x="129339" y="518358"/>
                        <a:pt x="92801" y="470691"/>
                      </a:cubicBezTo>
                      <a:cubicBezTo>
                        <a:pt x="90924" y="467845"/>
                        <a:pt x="85530" y="458479"/>
                        <a:pt x="86525" y="451872"/>
                      </a:cubicBezTo>
                      <a:cubicBezTo>
                        <a:pt x="86673" y="450929"/>
                        <a:pt x="86917" y="449672"/>
                        <a:pt x="87345" y="448869"/>
                      </a:cubicBezTo>
                      <a:cubicBezTo>
                        <a:pt x="89047" y="445666"/>
                        <a:pt x="93176" y="443981"/>
                        <a:pt x="97436" y="442872"/>
                      </a:cubicBezTo>
                      <a:cubicBezTo>
                        <a:pt x="101695" y="441755"/>
                        <a:pt x="106130" y="441266"/>
                        <a:pt x="108076" y="441231"/>
                      </a:cubicBezTo>
                      <a:close/>
                      <a:moveTo>
                        <a:pt x="1205193" y="552225"/>
                      </a:moveTo>
                      <a:cubicBezTo>
                        <a:pt x="1208073" y="552102"/>
                        <a:pt x="1211042" y="552111"/>
                        <a:pt x="1213922" y="552225"/>
                      </a:cubicBezTo>
                      <a:cubicBezTo>
                        <a:pt x="1263937" y="554214"/>
                        <a:pt x="1315611" y="587532"/>
                        <a:pt x="1360650" y="606229"/>
                      </a:cubicBezTo>
                      <a:cubicBezTo>
                        <a:pt x="1363705" y="607756"/>
                        <a:pt x="1373219" y="613098"/>
                        <a:pt x="1375664" y="619322"/>
                      </a:cubicBezTo>
                      <a:cubicBezTo>
                        <a:pt x="1376012" y="620212"/>
                        <a:pt x="1375925" y="621137"/>
                        <a:pt x="1375925" y="622054"/>
                      </a:cubicBezTo>
                      <a:cubicBezTo>
                        <a:pt x="1376187" y="629298"/>
                        <a:pt x="1365363" y="637233"/>
                        <a:pt x="1362046" y="639240"/>
                      </a:cubicBezTo>
                      <a:cubicBezTo>
                        <a:pt x="1308365" y="666220"/>
                        <a:pt x="1245956" y="716096"/>
                        <a:pt x="1184681" y="702252"/>
                      </a:cubicBezTo>
                      <a:cubicBezTo>
                        <a:pt x="1160852" y="696849"/>
                        <a:pt x="1142348" y="675263"/>
                        <a:pt x="1129865" y="653424"/>
                      </a:cubicBezTo>
                      <a:cubicBezTo>
                        <a:pt x="1128731" y="650011"/>
                        <a:pt x="1128033" y="646825"/>
                        <a:pt x="1129341" y="644425"/>
                      </a:cubicBezTo>
                      <a:cubicBezTo>
                        <a:pt x="1130563" y="642243"/>
                        <a:pt x="1133270" y="640602"/>
                        <a:pt x="1136412" y="639781"/>
                      </a:cubicBezTo>
                      <a:lnTo>
                        <a:pt x="1151163" y="638970"/>
                      </a:lnTo>
                      <a:lnTo>
                        <a:pt x="1152036" y="638970"/>
                      </a:lnTo>
                      <a:lnTo>
                        <a:pt x="1298241" y="629150"/>
                      </a:lnTo>
                      <a:cubicBezTo>
                        <a:pt x="1304001" y="628757"/>
                        <a:pt x="1308365" y="626767"/>
                        <a:pt x="1308017" y="620962"/>
                      </a:cubicBezTo>
                      <a:cubicBezTo>
                        <a:pt x="1307929" y="620238"/>
                        <a:pt x="1308192" y="619452"/>
                        <a:pt x="1308017" y="618780"/>
                      </a:cubicBezTo>
                      <a:cubicBezTo>
                        <a:pt x="1307842" y="618187"/>
                        <a:pt x="1308017" y="617610"/>
                        <a:pt x="1307755" y="617148"/>
                      </a:cubicBezTo>
                      <a:cubicBezTo>
                        <a:pt x="1306009" y="613813"/>
                        <a:pt x="1301558" y="613098"/>
                        <a:pt x="1297106" y="613325"/>
                      </a:cubicBezTo>
                      <a:lnTo>
                        <a:pt x="1139118" y="619609"/>
                      </a:lnTo>
                      <a:cubicBezTo>
                        <a:pt x="1135539" y="619086"/>
                        <a:pt x="1131873" y="617803"/>
                        <a:pt x="1130390" y="615516"/>
                      </a:cubicBezTo>
                      <a:cubicBezTo>
                        <a:pt x="1128120" y="612007"/>
                        <a:pt x="1130302" y="606124"/>
                        <a:pt x="1132572" y="601061"/>
                      </a:cubicBezTo>
                      <a:cubicBezTo>
                        <a:pt x="1143483" y="581230"/>
                        <a:pt x="1159281" y="562900"/>
                        <a:pt x="1180055" y="556597"/>
                      </a:cubicBezTo>
                      <a:cubicBezTo>
                        <a:pt x="1188521" y="554031"/>
                        <a:pt x="1196988" y="552600"/>
                        <a:pt x="1205717" y="552233"/>
                      </a:cubicBezTo>
                      <a:close/>
                      <a:moveTo>
                        <a:pt x="168399" y="596688"/>
                      </a:moveTo>
                      <a:cubicBezTo>
                        <a:pt x="184486" y="609432"/>
                        <a:pt x="202362" y="619025"/>
                        <a:pt x="222412" y="623694"/>
                      </a:cubicBezTo>
                      <a:cubicBezTo>
                        <a:pt x="250623" y="630258"/>
                        <a:pt x="281417" y="617977"/>
                        <a:pt x="306695" y="601594"/>
                      </a:cubicBezTo>
                      <a:cubicBezTo>
                        <a:pt x="307830" y="603077"/>
                        <a:pt x="308598" y="604718"/>
                        <a:pt x="309148" y="606508"/>
                      </a:cubicBezTo>
                      <a:cubicBezTo>
                        <a:pt x="309742" y="608402"/>
                        <a:pt x="310126" y="610279"/>
                        <a:pt x="309969" y="612234"/>
                      </a:cubicBezTo>
                      <a:cubicBezTo>
                        <a:pt x="307926" y="636630"/>
                        <a:pt x="298613" y="667329"/>
                        <a:pt x="276695" y="680972"/>
                      </a:cubicBezTo>
                      <a:cubicBezTo>
                        <a:pt x="263245" y="689342"/>
                        <a:pt x="248362" y="693375"/>
                        <a:pt x="232502" y="694614"/>
                      </a:cubicBezTo>
                      <a:cubicBezTo>
                        <a:pt x="220823" y="692607"/>
                        <a:pt x="208996" y="692607"/>
                        <a:pt x="197317" y="693794"/>
                      </a:cubicBezTo>
                      <a:cubicBezTo>
                        <a:pt x="169813" y="690826"/>
                        <a:pt x="141489" y="683992"/>
                        <a:pt x="116577" y="680701"/>
                      </a:cubicBezTo>
                      <a:cubicBezTo>
                        <a:pt x="113322" y="680038"/>
                        <a:pt x="102297" y="676249"/>
                        <a:pt x="100482" y="670332"/>
                      </a:cubicBezTo>
                      <a:cubicBezTo>
                        <a:pt x="100010" y="668856"/>
                        <a:pt x="100281" y="667390"/>
                        <a:pt x="100752" y="665697"/>
                      </a:cubicBezTo>
                      <a:cubicBezTo>
                        <a:pt x="102184" y="660616"/>
                        <a:pt x="106662" y="655484"/>
                        <a:pt x="108390" y="653695"/>
                      </a:cubicBezTo>
                      <a:cubicBezTo>
                        <a:pt x="127366" y="636796"/>
                        <a:pt x="147040" y="614826"/>
                        <a:pt x="168399" y="596688"/>
                      </a:cubicBezTo>
                      <a:close/>
                      <a:moveTo>
                        <a:pt x="210951" y="711801"/>
                      </a:moveTo>
                      <a:cubicBezTo>
                        <a:pt x="218143" y="711801"/>
                        <a:pt x="225327" y="712631"/>
                        <a:pt x="232502" y="714254"/>
                      </a:cubicBezTo>
                      <a:cubicBezTo>
                        <a:pt x="256375" y="719657"/>
                        <a:pt x="274879" y="741234"/>
                        <a:pt x="287327" y="763082"/>
                      </a:cubicBezTo>
                      <a:cubicBezTo>
                        <a:pt x="288496" y="766486"/>
                        <a:pt x="289160" y="769951"/>
                        <a:pt x="287877" y="772352"/>
                      </a:cubicBezTo>
                      <a:cubicBezTo>
                        <a:pt x="286698" y="774534"/>
                        <a:pt x="283958" y="775633"/>
                        <a:pt x="280780" y="776445"/>
                      </a:cubicBezTo>
                      <a:lnTo>
                        <a:pt x="266326" y="777536"/>
                      </a:lnTo>
                      <a:lnTo>
                        <a:pt x="265235" y="777536"/>
                      </a:lnTo>
                      <a:lnTo>
                        <a:pt x="119301" y="787356"/>
                      </a:lnTo>
                      <a:cubicBezTo>
                        <a:pt x="113505" y="787740"/>
                        <a:pt x="108635" y="789739"/>
                        <a:pt x="108940" y="795535"/>
                      </a:cubicBezTo>
                      <a:cubicBezTo>
                        <a:pt x="108940" y="796268"/>
                        <a:pt x="108757" y="797045"/>
                        <a:pt x="108940" y="797717"/>
                      </a:cubicBezTo>
                      <a:cubicBezTo>
                        <a:pt x="109097" y="798310"/>
                        <a:pt x="109193" y="799166"/>
                        <a:pt x="109481" y="799629"/>
                      </a:cubicBezTo>
                      <a:cubicBezTo>
                        <a:pt x="111262" y="802963"/>
                        <a:pt x="115408" y="803137"/>
                        <a:pt x="119851" y="802902"/>
                      </a:cubicBezTo>
                      <a:lnTo>
                        <a:pt x="278607" y="796905"/>
                      </a:lnTo>
                      <a:cubicBezTo>
                        <a:pt x="282212" y="797429"/>
                        <a:pt x="285598" y="798703"/>
                        <a:pt x="287056" y="800990"/>
                      </a:cubicBezTo>
                      <a:cubicBezTo>
                        <a:pt x="289308" y="804508"/>
                        <a:pt x="287414" y="810391"/>
                        <a:pt x="285153" y="815453"/>
                      </a:cubicBezTo>
                      <a:cubicBezTo>
                        <a:pt x="274208" y="835276"/>
                        <a:pt x="258409" y="853886"/>
                        <a:pt x="237687" y="860188"/>
                      </a:cubicBezTo>
                      <a:cubicBezTo>
                        <a:pt x="177608" y="878431"/>
                        <a:pt x="112047" y="833557"/>
                        <a:pt x="56568" y="810539"/>
                      </a:cubicBezTo>
                      <a:cubicBezTo>
                        <a:pt x="53522" y="809012"/>
                        <a:pt x="44008" y="803399"/>
                        <a:pt x="41564" y="797176"/>
                      </a:cubicBezTo>
                      <a:cubicBezTo>
                        <a:pt x="41223" y="796285"/>
                        <a:pt x="41022" y="795089"/>
                        <a:pt x="41022" y="794173"/>
                      </a:cubicBezTo>
                      <a:cubicBezTo>
                        <a:pt x="40761" y="786928"/>
                        <a:pt x="51863" y="779544"/>
                        <a:pt x="55206" y="777536"/>
                      </a:cubicBezTo>
                      <a:cubicBezTo>
                        <a:pt x="92102" y="758988"/>
                        <a:pt x="132987" y="729537"/>
                        <a:pt x="174954" y="717527"/>
                      </a:cubicBezTo>
                      <a:cubicBezTo>
                        <a:pt x="186878" y="714114"/>
                        <a:pt x="198976" y="711793"/>
                        <a:pt x="210960" y="711801"/>
                      </a:cubicBezTo>
                      <a:close/>
                      <a:moveTo>
                        <a:pt x="1184681" y="721891"/>
                      </a:moveTo>
                      <a:cubicBezTo>
                        <a:pt x="1196727" y="723942"/>
                        <a:pt x="1208772" y="724004"/>
                        <a:pt x="1220731" y="722712"/>
                      </a:cubicBezTo>
                      <a:cubicBezTo>
                        <a:pt x="1247876" y="725732"/>
                        <a:pt x="1276070" y="732820"/>
                        <a:pt x="1300684" y="736075"/>
                      </a:cubicBezTo>
                      <a:cubicBezTo>
                        <a:pt x="1303914" y="736739"/>
                        <a:pt x="1314912" y="739986"/>
                        <a:pt x="1316745" y="745895"/>
                      </a:cubicBezTo>
                      <a:cubicBezTo>
                        <a:pt x="1317181" y="747370"/>
                        <a:pt x="1317181" y="749387"/>
                        <a:pt x="1316745" y="751080"/>
                      </a:cubicBezTo>
                      <a:cubicBezTo>
                        <a:pt x="1315349" y="756160"/>
                        <a:pt x="1310547" y="761284"/>
                        <a:pt x="1308802" y="763082"/>
                      </a:cubicBezTo>
                      <a:cubicBezTo>
                        <a:pt x="1289861" y="779981"/>
                        <a:pt x="1270221" y="801942"/>
                        <a:pt x="1248836" y="820088"/>
                      </a:cubicBezTo>
                      <a:cubicBezTo>
                        <a:pt x="1232776" y="807336"/>
                        <a:pt x="1214882" y="797752"/>
                        <a:pt x="1194806" y="793082"/>
                      </a:cubicBezTo>
                      <a:cubicBezTo>
                        <a:pt x="1166613" y="786509"/>
                        <a:pt x="1135801" y="798520"/>
                        <a:pt x="1110488" y="814904"/>
                      </a:cubicBezTo>
                      <a:cubicBezTo>
                        <a:pt x="1109353" y="813420"/>
                        <a:pt x="1108655" y="811508"/>
                        <a:pt x="1108044" y="809719"/>
                      </a:cubicBezTo>
                      <a:cubicBezTo>
                        <a:pt x="1107520" y="807825"/>
                        <a:pt x="1107084" y="805948"/>
                        <a:pt x="1107258" y="803993"/>
                      </a:cubicBezTo>
                      <a:cubicBezTo>
                        <a:pt x="1109266" y="779596"/>
                        <a:pt x="1118605" y="748898"/>
                        <a:pt x="1140514" y="735255"/>
                      </a:cubicBezTo>
                      <a:cubicBezTo>
                        <a:pt x="1149068" y="729948"/>
                        <a:pt x="1157884" y="726535"/>
                        <a:pt x="1167573" y="724344"/>
                      </a:cubicBezTo>
                      <a:cubicBezTo>
                        <a:pt x="1173072" y="723078"/>
                        <a:pt x="1178920" y="722345"/>
                        <a:pt x="1184681" y="721891"/>
                      </a:cubicBezTo>
                      <a:close/>
                      <a:moveTo>
                        <a:pt x="1176301" y="810818"/>
                      </a:moveTo>
                      <a:cubicBezTo>
                        <a:pt x="1181713" y="810583"/>
                        <a:pt x="1187126" y="811229"/>
                        <a:pt x="1192363" y="812451"/>
                      </a:cubicBezTo>
                      <a:cubicBezTo>
                        <a:pt x="1253550" y="826696"/>
                        <a:pt x="1288115" y="898166"/>
                        <a:pt x="1324688" y="945833"/>
                      </a:cubicBezTo>
                      <a:cubicBezTo>
                        <a:pt x="1326521" y="948687"/>
                        <a:pt x="1331671" y="958044"/>
                        <a:pt x="1330624" y="964660"/>
                      </a:cubicBezTo>
                      <a:cubicBezTo>
                        <a:pt x="1330536" y="965594"/>
                        <a:pt x="1330274" y="966581"/>
                        <a:pt x="1329838" y="967384"/>
                      </a:cubicBezTo>
                      <a:cubicBezTo>
                        <a:pt x="1326434" y="973791"/>
                        <a:pt x="1312992" y="975231"/>
                        <a:pt x="1309064" y="975292"/>
                      </a:cubicBezTo>
                      <a:cubicBezTo>
                        <a:pt x="1249099" y="971827"/>
                        <a:pt x="1170279" y="983541"/>
                        <a:pt x="1124192" y="940927"/>
                      </a:cubicBezTo>
                      <a:cubicBezTo>
                        <a:pt x="1106211" y="924308"/>
                        <a:pt x="1100537" y="896507"/>
                        <a:pt x="1100712" y="871369"/>
                      </a:cubicBezTo>
                      <a:cubicBezTo>
                        <a:pt x="1101410" y="867843"/>
                        <a:pt x="1102720" y="864622"/>
                        <a:pt x="1105076" y="863190"/>
                      </a:cubicBezTo>
                      <a:cubicBezTo>
                        <a:pt x="1107171" y="861890"/>
                        <a:pt x="1110139" y="862300"/>
                        <a:pt x="1113281" y="863190"/>
                      </a:cubicBezTo>
                      <a:lnTo>
                        <a:pt x="1126374" y="869737"/>
                      </a:lnTo>
                      <a:lnTo>
                        <a:pt x="1127159" y="870007"/>
                      </a:lnTo>
                      <a:lnTo>
                        <a:pt x="1258875" y="934381"/>
                      </a:lnTo>
                      <a:cubicBezTo>
                        <a:pt x="1264112" y="936939"/>
                        <a:pt x="1268825" y="937646"/>
                        <a:pt x="1271443" y="932469"/>
                      </a:cubicBezTo>
                      <a:cubicBezTo>
                        <a:pt x="1271793" y="931815"/>
                        <a:pt x="1272403" y="931230"/>
                        <a:pt x="1272578" y="930558"/>
                      </a:cubicBezTo>
                      <a:cubicBezTo>
                        <a:pt x="1272753" y="929973"/>
                        <a:pt x="1272840" y="929467"/>
                        <a:pt x="1272840" y="928925"/>
                      </a:cubicBezTo>
                      <a:cubicBezTo>
                        <a:pt x="1272928" y="925146"/>
                        <a:pt x="1269698" y="922492"/>
                        <a:pt x="1265770" y="920467"/>
                      </a:cubicBezTo>
                      <a:lnTo>
                        <a:pt x="1125501" y="846274"/>
                      </a:lnTo>
                      <a:cubicBezTo>
                        <a:pt x="1122708" y="844014"/>
                        <a:pt x="1120177" y="841622"/>
                        <a:pt x="1120089" y="838907"/>
                      </a:cubicBezTo>
                      <a:cubicBezTo>
                        <a:pt x="1119915" y="834744"/>
                        <a:pt x="1124541" y="830153"/>
                        <a:pt x="1129080" y="826905"/>
                      </a:cubicBezTo>
                      <a:cubicBezTo>
                        <a:pt x="1138769" y="821057"/>
                        <a:pt x="1149417" y="816126"/>
                        <a:pt x="1160153" y="813271"/>
                      </a:cubicBezTo>
                      <a:cubicBezTo>
                        <a:pt x="1165565" y="811840"/>
                        <a:pt x="1170889" y="811045"/>
                        <a:pt x="1176301" y="810810"/>
                      </a:cubicBezTo>
                      <a:close/>
                      <a:moveTo>
                        <a:pt x="307228" y="817094"/>
                      </a:moveTo>
                      <a:cubicBezTo>
                        <a:pt x="308947" y="817810"/>
                        <a:pt x="310492" y="818543"/>
                        <a:pt x="311863" y="819818"/>
                      </a:cubicBezTo>
                      <a:cubicBezTo>
                        <a:pt x="313321" y="821171"/>
                        <a:pt x="314298" y="822681"/>
                        <a:pt x="315136" y="824453"/>
                      </a:cubicBezTo>
                      <a:cubicBezTo>
                        <a:pt x="325558" y="846615"/>
                        <a:pt x="333571" y="877784"/>
                        <a:pt x="321412" y="900557"/>
                      </a:cubicBezTo>
                      <a:cubicBezTo>
                        <a:pt x="313888" y="914646"/>
                        <a:pt x="302480" y="925609"/>
                        <a:pt x="289221" y="934651"/>
                      </a:cubicBezTo>
                      <a:cubicBezTo>
                        <a:pt x="278031" y="938797"/>
                        <a:pt x="267705" y="944620"/>
                        <a:pt x="258130" y="951567"/>
                      </a:cubicBezTo>
                      <a:cubicBezTo>
                        <a:pt x="232851" y="962731"/>
                        <a:pt x="205217" y="970613"/>
                        <a:pt x="182024" y="980206"/>
                      </a:cubicBezTo>
                      <a:cubicBezTo>
                        <a:pt x="178874" y="981263"/>
                        <a:pt x="167736" y="983872"/>
                        <a:pt x="163206" y="979665"/>
                      </a:cubicBezTo>
                      <a:cubicBezTo>
                        <a:pt x="162071" y="978609"/>
                        <a:pt x="161451" y="977273"/>
                        <a:pt x="161024" y="975571"/>
                      </a:cubicBezTo>
                      <a:cubicBezTo>
                        <a:pt x="159732" y="970448"/>
                        <a:pt x="160927" y="963255"/>
                        <a:pt x="161565" y="960837"/>
                      </a:cubicBezTo>
                      <a:cubicBezTo>
                        <a:pt x="169552" y="936712"/>
                        <a:pt x="175330" y="907855"/>
                        <a:pt x="184748" y="881468"/>
                      </a:cubicBezTo>
                      <a:cubicBezTo>
                        <a:pt x="205060" y="884462"/>
                        <a:pt x="225336" y="883903"/>
                        <a:pt x="245037" y="877915"/>
                      </a:cubicBezTo>
                      <a:cubicBezTo>
                        <a:pt x="272750" y="869501"/>
                        <a:pt x="293515" y="843917"/>
                        <a:pt x="307228" y="817086"/>
                      </a:cubicBezTo>
                      <a:close/>
                      <a:moveTo>
                        <a:pt x="1068765" y="947753"/>
                      </a:moveTo>
                      <a:cubicBezTo>
                        <a:pt x="1084739" y="947221"/>
                        <a:pt x="1100188" y="951157"/>
                        <a:pt x="1114590" y="958114"/>
                      </a:cubicBezTo>
                      <a:cubicBezTo>
                        <a:pt x="1123581" y="965560"/>
                        <a:pt x="1133270" y="971635"/>
                        <a:pt x="1143831" y="976392"/>
                      </a:cubicBezTo>
                      <a:cubicBezTo>
                        <a:pt x="1166264" y="992758"/>
                        <a:pt x="1187038" y="1012834"/>
                        <a:pt x="1207113" y="1028213"/>
                      </a:cubicBezTo>
                      <a:cubicBezTo>
                        <a:pt x="1209558" y="1030422"/>
                        <a:pt x="1217501" y="1038827"/>
                        <a:pt x="1216104" y="1044859"/>
                      </a:cubicBezTo>
                      <a:cubicBezTo>
                        <a:pt x="1215755" y="1046360"/>
                        <a:pt x="1214620" y="1047722"/>
                        <a:pt x="1213398" y="1048944"/>
                      </a:cubicBezTo>
                      <a:cubicBezTo>
                        <a:pt x="1209558" y="1052636"/>
                        <a:pt x="1203186" y="1055080"/>
                        <a:pt x="1200829" y="1055770"/>
                      </a:cubicBezTo>
                      <a:cubicBezTo>
                        <a:pt x="1175953" y="1060920"/>
                        <a:pt x="1148195" y="1070102"/>
                        <a:pt x="1120613" y="1075130"/>
                      </a:cubicBezTo>
                      <a:cubicBezTo>
                        <a:pt x="1113106" y="1056049"/>
                        <a:pt x="1102370" y="1038740"/>
                        <a:pt x="1087357" y="1024670"/>
                      </a:cubicBezTo>
                      <a:cubicBezTo>
                        <a:pt x="1066234" y="1004873"/>
                        <a:pt x="1033414" y="1000212"/>
                        <a:pt x="1003300" y="1001757"/>
                      </a:cubicBezTo>
                      <a:cubicBezTo>
                        <a:pt x="1003126" y="999907"/>
                        <a:pt x="1003213" y="997856"/>
                        <a:pt x="1003563" y="996031"/>
                      </a:cubicBezTo>
                      <a:cubicBezTo>
                        <a:pt x="1004086" y="994093"/>
                        <a:pt x="1004697" y="992461"/>
                        <a:pt x="1005745" y="990846"/>
                      </a:cubicBezTo>
                      <a:cubicBezTo>
                        <a:pt x="1017179" y="974515"/>
                        <a:pt x="1034898" y="956735"/>
                        <a:pt x="1054886" y="950206"/>
                      </a:cubicBezTo>
                      <a:cubicBezTo>
                        <a:pt x="1059513" y="948696"/>
                        <a:pt x="1063964" y="947910"/>
                        <a:pt x="1068765" y="947753"/>
                      </a:cubicBezTo>
                      <a:close/>
                      <a:moveTo>
                        <a:pt x="317318" y="949115"/>
                      </a:moveTo>
                      <a:cubicBezTo>
                        <a:pt x="335762" y="949228"/>
                        <a:pt x="355052" y="956779"/>
                        <a:pt x="371322" y="966301"/>
                      </a:cubicBezTo>
                      <a:cubicBezTo>
                        <a:pt x="374028" y="968667"/>
                        <a:pt x="376158" y="971469"/>
                        <a:pt x="376236" y="974209"/>
                      </a:cubicBezTo>
                      <a:cubicBezTo>
                        <a:pt x="376315" y="976688"/>
                        <a:pt x="374482" y="979011"/>
                        <a:pt x="372143" y="981297"/>
                      </a:cubicBezTo>
                      <a:lnTo>
                        <a:pt x="359870" y="989484"/>
                      </a:lnTo>
                      <a:lnTo>
                        <a:pt x="359050" y="990305"/>
                      </a:lnTo>
                      <a:lnTo>
                        <a:pt x="237669" y="1071586"/>
                      </a:lnTo>
                      <a:cubicBezTo>
                        <a:pt x="232843" y="1074825"/>
                        <a:pt x="229866" y="1078717"/>
                        <a:pt x="233035" y="1083588"/>
                      </a:cubicBezTo>
                      <a:cubicBezTo>
                        <a:pt x="233428" y="1084199"/>
                        <a:pt x="233637" y="1085002"/>
                        <a:pt x="234126" y="1085499"/>
                      </a:cubicBezTo>
                      <a:cubicBezTo>
                        <a:pt x="234562" y="1085936"/>
                        <a:pt x="235033" y="1086303"/>
                        <a:pt x="235487" y="1086590"/>
                      </a:cubicBezTo>
                      <a:cubicBezTo>
                        <a:pt x="238691" y="1088581"/>
                        <a:pt x="242662" y="1087106"/>
                        <a:pt x="246398" y="1084679"/>
                      </a:cubicBezTo>
                      <a:lnTo>
                        <a:pt x="380601" y="999845"/>
                      </a:lnTo>
                      <a:cubicBezTo>
                        <a:pt x="383987" y="998501"/>
                        <a:pt x="387461" y="998327"/>
                        <a:pt x="389879" y="999575"/>
                      </a:cubicBezTo>
                      <a:cubicBezTo>
                        <a:pt x="393580" y="1001495"/>
                        <a:pt x="395038" y="1007422"/>
                        <a:pt x="395605" y="1012938"/>
                      </a:cubicBezTo>
                      <a:cubicBezTo>
                        <a:pt x="396050" y="1035580"/>
                        <a:pt x="391311" y="1059323"/>
                        <a:pt x="376507" y="1075130"/>
                      </a:cubicBezTo>
                      <a:cubicBezTo>
                        <a:pt x="333597" y="1120973"/>
                        <a:pt x="254394" y="1114784"/>
                        <a:pt x="194847" y="1122596"/>
                      </a:cubicBezTo>
                      <a:cubicBezTo>
                        <a:pt x="191443" y="1122797"/>
                        <a:pt x="180706" y="1122945"/>
                        <a:pt x="175487" y="1118773"/>
                      </a:cubicBezTo>
                      <a:cubicBezTo>
                        <a:pt x="174736" y="1118179"/>
                        <a:pt x="173785" y="1117097"/>
                        <a:pt x="173305" y="1116320"/>
                      </a:cubicBezTo>
                      <a:cubicBezTo>
                        <a:pt x="169447" y="1110175"/>
                        <a:pt x="175225" y="1098182"/>
                        <a:pt x="177119" y="1094769"/>
                      </a:cubicBezTo>
                      <a:cubicBezTo>
                        <a:pt x="210105" y="1044571"/>
                        <a:pt x="239354" y="970195"/>
                        <a:pt x="299320" y="951567"/>
                      </a:cubicBezTo>
                      <a:cubicBezTo>
                        <a:pt x="305168" y="949752"/>
                        <a:pt x="311173" y="949080"/>
                        <a:pt x="317327" y="949115"/>
                      </a:cubicBezTo>
                      <a:close/>
                      <a:moveTo>
                        <a:pt x="415245" y="1003119"/>
                      </a:moveTo>
                      <a:cubicBezTo>
                        <a:pt x="417095" y="1002883"/>
                        <a:pt x="419146" y="1003250"/>
                        <a:pt x="420970" y="1003668"/>
                      </a:cubicBezTo>
                      <a:cubicBezTo>
                        <a:pt x="422909" y="1004114"/>
                        <a:pt x="424540" y="1004454"/>
                        <a:pt x="426156" y="1005580"/>
                      </a:cubicBezTo>
                      <a:cubicBezTo>
                        <a:pt x="446257" y="1019555"/>
                        <a:pt x="468393" y="1042782"/>
                        <a:pt x="469248" y="1068583"/>
                      </a:cubicBezTo>
                      <a:cubicBezTo>
                        <a:pt x="469781" y="1084618"/>
                        <a:pt x="465356" y="1099623"/>
                        <a:pt x="458338" y="1114138"/>
                      </a:cubicBezTo>
                      <a:cubicBezTo>
                        <a:pt x="450473" y="1123670"/>
                        <a:pt x="444398" y="1134266"/>
                        <a:pt x="439519" y="1145509"/>
                      </a:cubicBezTo>
                      <a:cubicBezTo>
                        <a:pt x="423397" y="1167286"/>
                        <a:pt x="403487" y="1187668"/>
                        <a:pt x="388509" y="1207159"/>
                      </a:cubicBezTo>
                      <a:cubicBezTo>
                        <a:pt x="386309" y="1209647"/>
                        <a:pt x="377904" y="1217537"/>
                        <a:pt x="371872" y="1216158"/>
                      </a:cubicBezTo>
                      <a:cubicBezTo>
                        <a:pt x="370362" y="1215809"/>
                        <a:pt x="369009" y="1214683"/>
                        <a:pt x="367778" y="1213426"/>
                      </a:cubicBezTo>
                      <a:cubicBezTo>
                        <a:pt x="364086" y="1209647"/>
                        <a:pt x="361642" y="1203004"/>
                        <a:pt x="360961" y="1200604"/>
                      </a:cubicBezTo>
                      <a:cubicBezTo>
                        <a:pt x="355812" y="1175718"/>
                        <a:pt x="346629" y="1147979"/>
                        <a:pt x="341592" y="1120414"/>
                      </a:cubicBezTo>
                      <a:cubicBezTo>
                        <a:pt x="360673" y="1112855"/>
                        <a:pt x="377991" y="1102171"/>
                        <a:pt x="392053" y="1087132"/>
                      </a:cubicBezTo>
                      <a:cubicBezTo>
                        <a:pt x="411849" y="1065982"/>
                        <a:pt x="416790" y="1033206"/>
                        <a:pt x="415245" y="1003119"/>
                      </a:cubicBezTo>
                      <a:close/>
                      <a:moveTo>
                        <a:pt x="1013425" y="1021396"/>
                      </a:moveTo>
                      <a:cubicBezTo>
                        <a:pt x="1036033" y="1020960"/>
                        <a:pt x="1059774" y="1025420"/>
                        <a:pt x="1075574" y="1040215"/>
                      </a:cubicBezTo>
                      <a:cubicBezTo>
                        <a:pt x="1121486" y="1083125"/>
                        <a:pt x="1115288" y="1162329"/>
                        <a:pt x="1123057" y="1221875"/>
                      </a:cubicBezTo>
                      <a:cubicBezTo>
                        <a:pt x="1123319" y="1225288"/>
                        <a:pt x="1123232" y="1236016"/>
                        <a:pt x="1118955" y="1241244"/>
                      </a:cubicBezTo>
                      <a:cubicBezTo>
                        <a:pt x="1118344" y="1241995"/>
                        <a:pt x="1117558" y="1242946"/>
                        <a:pt x="1116772" y="1243426"/>
                      </a:cubicBezTo>
                      <a:cubicBezTo>
                        <a:pt x="1110662" y="1247275"/>
                        <a:pt x="1098355" y="1241776"/>
                        <a:pt x="1094951" y="1239882"/>
                      </a:cubicBezTo>
                      <a:cubicBezTo>
                        <a:pt x="1044761" y="1206897"/>
                        <a:pt x="970655" y="1177368"/>
                        <a:pt x="952063" y="1117411"/>
                      </a:cubicBezTo>
                      <a:cubicBezTo>
                        <a:pt x="944819" y="1094036"/>
                        <a:pt x="953809" y="1067379"/>
                        <a:pt x="966466" y="1045671"/>
                      </a:cubicBezTo>
                      <a:cubicBezTo>
                        <a:pt x="968910" y="1042965"/>
                        <a:pt x="971703" y="1040565"/>
                        <a:pt x="974409" y="1040486"/>
                      </a:cubicBezTo>
                      <a:cubicBezTo>
                        <a:pt x="976940" y="1040416"/>
                        <a:pt x="979209" y="1042240"/>
                        <a:pt x="981479" y="1044580"/>
                      </a:cubicBezTo>
                      <a:lnTo>
                        <a:pt x="989945" y="1056852"/>
                      </a:lnTo>
                      <a:lnTo>
                        <a:pt x="990207" y="1057673"/>
                      </a:lnTo>
                      <a:lnTo>
                        <a:pt x="1071820" y="1179332"/>
                      </a:lnTo>
                      <a:cubicBezTo>
                        <a:pt x="1075049" y="1184159"/>
                        <a:pt x="1078890" y="1187406"/>
                        <a:pt x="1083778" y="1184247"/>
                      </a:cubicBezTo>
                      <a:cubicBezTo>
                        <a:pt x="1084389" y="1183845"/>
                        <a:pt x="1085524" y="1183094"/>
                        <a:pt x="1085960" y="1182605"/>
                      </a:cubicBezTo>
                      <a:cubicBezTo>
                        <a:pt x="1086397" y="1182178"/>
                        <a:pt x="1086746" y="1181977"/>
                        <a:pt x="1087095" y="1181514"/>
                      </a:cubicBezTo>
                      <a:cubicBezTo>
                        <a:pt x="1089103" y="1178311"/>
                        <a:pt x="1087357" y="1174340"/>
                        <a:pt x="1084913" y="1170603"/>
                      </a:cubicBezTo>
                      <a:lnTo>
                        <a:pt x="1000332" y="1036401"/>
                      </a:lnTo>
                      <a:cubicBezTo>
                        <a:pt x="998936" y="1033014"/>
                        <a:pt x="998500" y="1029270"/>
                        <a:pt x="999809" y="1026852"/>
                      </a:cubicBezTo>
                      <a:cubicBezTo>
                        <a:pt x="1000769" y="1025001"/>
                        <a:pt x="1002515" y="1023910"/>
                        <a:pt x="1004959" y="1023037"/>
                      </a:cubicBezTo>
                      <a:cubicBezTo>
                        <a:pt x="1007403" y="1022156"/>
                        <a:pt x="1010633" y="1021685"/>
                        <a:pt x="1013425" y="1021396"/>
                      </a:cubicBezTo>
                      <a:close/>
                      <a:moveTo>
                        <a:pt x="872947" y="1089593"/>
                      </a:moveTo>
                      <a:cubicBezTo>
                        <a:pt x="882924" y="1089453"/>
                        <a:pt x="892500" y="1091034"/>
                        <a:pt x="901044" y="1095590"/>
                      </a:cubicBezTo>
                      <a:cubicBezTo>
                        <a:pt x="914879" y="1103000"/>
                        <a:pt x="925615" y="1113972"/>
                        <a:pt x="934606" y="1126960"/>
                      </a:cubicBezTo>
                      <a:cubicBezTo>
                        <a:pt x="938796" y="1138421"/>
                        <a:pt x="944993" y="1148835"/>
                        <a:pt x="952063" y="1158601"/>
                      </a:cubicBezTo>
                      <a:cubicBezTo>
                        <a:pt x="963149" y="1183819"/>
                        <a:pt x="971092" y="1211576"/>
                        <a:pt x="980693" y="1234706"/>
                      </a:cubicBezTo>
                      <a:cubicBezTo>
                        <a:pt x="981741" y="1237857"/>
                        <a:pt x="984359" y="1248995"/>
                        <a:pt x="980169" y="1253525"/>
                      </a:cubicBezTo>
                      <a:cubicBezTo>
                        <a:pt x="979122" y="1254660"/>
                        <a:pt x="977463" y="1255542"/>
                        <a:pt x="975805" y="1255978"/>
                      </a:cubicBezTo>
                      <a:cubicBezTo>
                        <a:pt x="970655" y="1257288"/>
                        <a:pt x="963498" y="1256039"/>
                        <a:pt x="961054" y="1255437"/>
                      </a:cubicBezTo>
                      <a:cubicBezTo>
                        <a:pt x="936963" y="1247450"/>
                        <a:pt x="908333" y="1241672"/>
                        <a:pt x="881955" y="1232254"/>
                      </a:cubicBezTo>
                      <a:cubicBezTo>
                        <a:pt x="884949" y="1211951"/>
                        <a:pt x="884391" y="1191395"/>
                        <a:pt x="878402" y="1171694"/>
                      </a:cubicBezTo>
                      <a:cubicBezTo>
                        <a:pt x="869988" y="1143973"/>
                        <a:pt x="844134" y="1123478"/>
                        <a:pt x="817302" y="1109774"/>
                      </a:cubicBezTo>
                      <a:cubicBezTo>
                        <a:pt x="818027" y="1108054"/>
                        <a:pt x="819030" y="1106509"/>
                        <a:pt x="820305" y="1105139"/>
                      </a:cubicBezTo>
                      <a:cubicBezTo>
                        <a:pt x="821658" y="1103681"/>
                        <a:pt x="822897" y="1102424"/>
                        <a:pt x="824669" y="1101595"/>
                      </a:cubicBezTo>
                      <a:cubicBezTo>
                        <a:pt x="830203" y="1098985"/>
                        <a:pt x="836549" y="1096489"/>
                        <a:pt x="842947" y="1094499"/>
                      </a:cubicBezTo>
                      <a:cubicBezTo>
                        <a:pt x="852540" y="1091514"/>
                        <a:pt x="862970" y="1089733"/>
                        <a:pt x="872947" y="1089593"/>
                      </a:cubicBezTo>
                      <a:close/>
                      <a:moveTo>
                        <a:pt x="545624" y="1100225"/>
                      </a:moveTo>
                      <a:cubicBezTo>
                        <a:pt x="549150" y="1100932"/>
                        <a:pt x="552371" y="1102529"/>
                        <a:pt x="553803" y="1104868"/>
                      </a:cubicBezTo>
                      <a:cubicBezTo>
                        <a:pt x="555103" y="1106980"/>
                        <a:pt x="554693" y="1109616"/>
                        <a:pt x="553803" y="1112776"/>
                      </a:cubicBezTo>
                      <a:lnTo>
                        <a:pt x="547256" y="1126140"/>
                      </a:lnTo>
                      <a:lnTo>
                        <a:pt x="546715" y="1126960"/>
                      </a:lnTo>
                      <a:lnTo>
                        <a:pt x="482341" y="1258431"/>
                      </a:lnTo>
                      <a:cubicBezTo>
                        <a:pt x="479775" y="1263642"/>
                        <a:pt x="479068" y="1268608"/>
                        <a:pt x="484244" y="1271253"/>
                      </a:cubicBezTo>
                      <a:cubicBezTo>
                        <a:pt x="484899" y="1271585"/>
                        <a:pt x="485484" y="1271882"/>
                        <a:pt x="486156" y="1272065"/>
                      </a:cubicBezTo>
                      <a:cubicBezTo>
                        <a:pt x="486749" y="1272231"/>
                        <a:pt x="487526" y="1272597"/>
                        <a:pt x="488067" y="1272615"/>
                      </a:cubicBezTo>
                      <a:cubicBezTo>
                        <a:pt x="491838" y="1272737"/>
                        <a:pt x="494230" y="1269490"/>
                        <a:pt x="496246" y="1265519"/>
                      </a:cubicBezTo>
                      <a:lnTo>
                        <a:pt x="570439" y="1124770"/>
                      </a:lnTo>
                      <a:cubicBezTo>
                        <a:pt x="572700" y="1121907"/>
                        <a:pt x="575642" y="1119987"/>
                        <a:pt x="578356" y="1119864"/>
                      </a:cubicBezTo>
                      <a:cubicBezTo>
                        <a:pt x="582520" y="1119672"/>
                        <a:pt x="586561" y="1124097"/>
                        <a:pt x="589808" y="1128593"/>
                      </a:cubicBezTo>
                      <a:cubicBezTo>
                        <a:pt x="601513" y="1147979"/>
                        <a:pt x="609718" y="1171049"/>
                        <a:pt x="604813" y="1192146"/>
                      </a:cubicBezTo>
                      <a:cubicBezTo>
                        <a:pt x="590576" y="1253298"/>
                        <a:pt x="518557" y="1287628"/>
                        <a:pt x="470881" y="1324166"/>
                      </a:cubicBezTo>
                      <a:cubicBezTo>
                        <a:pt x="468035" y="1326043"/>
                        <a:pt x="458678" y="1331166"/>
                        <a:pt x="452062" y="1330171"/>
                      </a:cubicBezTo>
                      <a:cubicBezTo>
                        <a:pt x="451119" y="1330023"/>
                        <a:pt x="449862" y="1329779"/>
                        <a:pt x="449059" y="1329351"/>
                      </a:cubicBezTo>
                      <a:cubicBezTo>
                        <a:pt x="442652" y="1325956"/>
                        <a:pt x="441762" y="1312522"/>
                        <a:pt x="441692" y="1308620"/>
                      </a:cubicBezTo>
                      <a:cubicBezTo>
                        <a:pt x="445166" y="1248655"/>
                        <a:pt x="433182" y="1169800"/>
                        <a:pt x="475795" y="1123678"/>
                      </a:cubicBezTo>
                      <a:cubicBezTo>
                        <a:pt x="484096" y="1114688"/>
                        <a:pt x="495251" y="1108744"/>
                        <a:pt x="507436" y="1105130"/>
                      </a:cubicBezTo>
                      <a:cubicBezTo>
                        <a:pt x="519613" y="1101517"/>
                        <a:pt x="533046" y="1100146"/>
                        <a:pt x="545624" y="1100216"/>
                      </a:cubicBezTo>
                      <a:close/>
                      <a:moveTo>
                        <a:pt x="609727" y="1107050"/>
                      </a:moveTo>
                      <a:cubicBezTo>
                        <a:pt x="610652" y="1106972"/>
                        <a:pt x="611743" y="1107243"/>
                        <a:pt x="612721" y="1107321"/>
                      </a:cubicBezTo>
                      <a:cubicBezTo>
                        <a:pt x="637126" y="1109372"/>
                        <a:pt x="668087" y="1118136"/>
                        <a:pt x="681729" y="1140053"/>
                      </a:cubicBezTo>
                      <a:cubicBezTo>
                        <a:pt x="690179" y="1153618"/>
                        <a:pt x="693897" y="1168779"/>
                        <a:pt x="695101" y="1184787"/>
                      </a:cubicBezTo>
                      <a:cubicBezTo>
                        <a:pt x="693103" y="1196545"/>
                        <a:pt x="692771" y="1208224"/>
                        <a:pt x="694010" y="1219972"/>
                      </a:cubicBezTo>
                      <a:cubicBezTo>
                        <a:pt x="691025" y="1247398"/>
                        <a:pt x="683929" y="1275330"/>
                        <a:pt x="680638" y="1300171"/>
                      </a:cubicBezTo>
                      <a:cubicBezTo>
                        <a:pt x="679984" y="1303427"/>
                        <a:pt x="676736" y="1314442"/>
                        <a:pt x="670819" y="1316258"/>
                      </a:cubicBezTo>
                      <a:cubicBezTo>
                        <a:pt x="669343" y="1316712"/>
                        <a:pt x="667607" y="1316467"/>
                        <a:pt x="665913" y="1315987"/>
                      </a:cubicBezTo>
                      <a:cubicBezTo>
                        <a:pt x="660833" y="1314565"/>
                        <a:pt x="655430" y="1310087"/>
                        <a:pt x="653640" y="1308350"/>
                      </a:cubicBezTo>
                      <a:cubicBezTo>
                        <a:pt x="636742" y="1289374"/>
                        <a:pt x="615043" y="1269700"/>
                        <a:pt x="596904" y="1248340"/>
                      </a:cubicBezTo>
                      <a:cubicBezTo>
                        <a:pt x="609648" y="1232263"/>
                        <a:pt x="619241" y="1214657"/>
                        <a:pt x="623911" y="1194607"/>
                      </a:cubicBezTo>
                      <a:cubicBezTo>
                        <a:pt x="630475" y="1166396"/>
                        <a:pt x="618464" y="1135331"/>
                        <a:pt x="602089" y="1110053"/>
                      </a:cubicBezTo>
                      <a:cubicBezTo>
                        <a:pt x="603573" y="1108919"/>
                        <a:pt x="605206" y="1108141"/>
                        <a:pt x="606995" y="1107591"/>
                      </a:cubicBezTo>
                      <a:cubicBezTo>
                        <a:pt x="607946" y="1107304"/>
                        <a:pt x="608793" y="1107121"/>
                        <a:pt x="609727" y="1107050"/>
                      </a:cubicBezTo>
                      <a:close/>
                      <a:moveTo>
                        <a:pt x="768204" y="1128322"/>
                      </a:moveTo>
                      <a:cubicBezTo>
                        <a:pt x="769784" y="1128252"/>
                        <a:pt x="771363" y="1128497"/>
                        <a:pt x="772568" y="1129142"/>
                      </a:cubicBezTo>
                      <a:cubicBezTo>
                        <a:pt x="774742" y="1130321"/>
                        <a:pt x="775841" y="1133062"/>
                        <a:pt x="776653" y="1136230"/>
                      </a:cubicBezTo>
                      <a:lnTo>
                        <a:pt x="778023" y="1150693"/>
                      </a:lnTo>
                      <a:lnTo>
                        <a:pt x="778023" y="1151784"/>
                      </a:lnTo>
                      <a:lnTo>
                        <a:pt x="787564" y="1297989"/>
                      </a:lnTo>
                      <a:cubicBezTo>
                        <a:pt x="787956" y="1303785"/>
                        <a:pt x="790217" y="1308114"/>
                        <a:pt x="796022" y="1307808"/>
                      </a:cubicBezTo>
                      <a:cubicBezTo>
                        <a:pt x="796755" y="1307774"/>
                        <a:pt x="797532" y="1307983"/>
                        <a:pt x="798204" y="1307808"/>
                      </a:cubicBezTo>
                      <a:cubicBezTo>
                        <a:pt x="798807" y="1307652"/>
                        <a:pt x="799365" y="1307512"/>
                        <a:pt x="799845" y="1307259"/>
                      </a:cubicBezTo>
                      <a:cubicBezTo>
                        <a:pt x="803171" y="1305478"/>
                        <a:pt x="803616" y="1301341"/>
                        <a:pt x="803389" y="1296898"/>
                      </a:cubicBezTo>
                      <a:lnTo>
                        <a:pt x="797384" y="1138142"/>
                      </a:lnTo>
                      <a:cubicBezTo>
                        <a:pt x="797916" y="1134528"/>
                        <a:pt x="799191" y="1131150"/>
                        <a:pt x="801477" y="1129684"/>
                      </a:cubicBezTo>
                      <a:cubicBezTo>
                        <a:pt x="804995" y="1127440"/>
                        <a:pt x="810869" y="1129317"/>
                        <a:pt x="815932" y="1131595"/>
                      </a:cubicBezTo>
                      <a:cubicBezTo>
                        <a:pt x="835764" y="1142532"/>
                        <a:pt x="854102" y="1158601"/>
                        <a:pt x="860395" y="1179323"/>
                      </a:cubicBezTo>
                      <a:cubicBezTo>
                        <a:pt x="878647" y="1239411"/>
                        <a:pt x="833773" y="1304963"/>
                        <a:pt x="810756" y="1360442"/>
                      </a:cubicBezTo>
                      <a:cubicBezTo>
                        <a:pt x="809228" y="1363497"/>
                        <a:pt x="803886" y="1372732"/>
                        <a:pt x="797663" y="1375176"/>
                      </a:cubicBezTo>
                      <a:cubicBezTo>
                        <a:pt x="796772" y="1375526"/>
                        <a:pt x="795568" y="1375691"/>
                        <a:pt x="794660" y="1375717"/>
                      </a:cubicBezTo>
                      <a:cubicBezTo>
                        <a:pt x="787416" y="1375988"/>
                        <a:pt x="779752" y="1365156"/>
                        <a:pt x="777744" y="1361812"/>
                      </a:cubicBezTo>
                      <a:cubicBezTo>
                        <a:pt x="750772" y="1308140"/>
                        <a:pt x="700889" y="1245487"/>
                        <a:pt x="714741" y="1184238"/>
                      </a:cubicBezTo>
                      <a:cubicBezTo>
                        <a:pt x="720135" y="1160356"/>
                        <a:pt x="741450" y="1141581"/>
                        <a:pt x="763289" y="1129134"/>
                      </a:cubicBezTo>
                      <a:cubicBezTo>
                        <a:pt x="764992" y="1128558"/>
                        <a:pt x="766615" y="1128392"/>
                        <a:pt x="768204" y="1128313"/>
                      </a:cubicBezTo>
                      <a:close/>
                    </a:path>
                  </a:pathLst>
                </a:custGeom>
                <a:solidFill>
                  <a:srgbClr val="DDE9A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755" name="Google Shape;755;p13"/>
                <p:cNvGrpSpPr/>
                <p:nvPr/>
              </p:nvGrpSpPr>
              <p:grpSpPr>
                <a:xfrm>
                  <a:off x="7873631" y="988811"/>
                  <a:ext cx="907272" cy="919300"/>
                  <a:chOff x="7873631" y="988811"/>
                  <a:chExt cx="907272" cy="919300"/>
                </a:xfrm>
              </p:grpSpPr>
              <p:grpSp>
                <p:nvGrpSpPr>
                  <p:cNvPr id="756" name="Google Shape;756;p13"/>
                  <p:cNvGrpSpPr/>
                  <p:nvPr/>
                </p:nvGrpSpPr>
                <p:grpSpPr>
                  <a:xfrm>
                    <a:off x="8263982" y="988811"/>
                    <a:ext cx="126569" cy="126570"/>
                    <a:chOff x="8263982" y="988811"/>
                    <a:chExt cx="126569" cy="126570"/>
                  </a:xfrm>
                </p:grpSpPr>
                <p:sp>
                  <p:nvSpPr>
                    <p:cNvPr id="757" name="Google Shape;757;p13"/>
                    <p:cNvSpPr/>
                    <p:nvPr/>
                  </p:nvSpPr>
                  <p:spPr>
                    <a:xfrm>
                      <a:off x="8263982" y="988811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829" y="62640"/>
                          </a:moveTo>
                          <a:cubicBezTo>
                            <a:pt x="126829" y="97594"/>
                            <a:pt x="98498" y="125925"/>
                            <a:pt x="63544" y="125925"/>
                          </a:cubicBezTo>
                          <a:cubicBezTo>
                            <a:pt x="28601" y="125925"/>
                            <a:pt x="259" y="97594"/>
                            <a:pt x="259" y="62640"/>
                          </a:cubicBezTo>
                          <a:cubicBezTo>
                            <a:pt x="259" y="27686"/>
                            <a:pt x="28601" y="-646"/>
                            <a:pt x="63544" y="-646"/>
                          </a:cubicBezTo>
                          <a:cubicBezTo>
                            <a:pt x="98498" y="-646"/>
                            <a:pt x="126829" y="27686"/>
                            <a:pt x="126829" y="6264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58" name="Google Shape;758;p13"/>
                    <p:cNvSpPr/>
                    <p:nvPr/>
                  </p:nvSpPr>
                  <p:spPr>
                    <a:xfrm>
                      <a:off x="8292692" y="994762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421" y="29146"/>
                          </a:moveTo>
                          <a:cubicBezTo>
                            <a:pt x="69421" y="45598"/>
                            <a:pt x="53936" y="58938"/>
                            <a:pt x="34846" y="58938"/>
                          </a:cubicBezTo>
                          <a:cubicBezTo>
                            <a:pt x="15744" y="58938"/>
                            <a:pt x="259" y="45598"/>
                            <a:pt x="259" y="29146"/>
                          </a:cubicBezTo>
                          <a:cubicBezTo>
                            <a:pt x="259" y="12694"/>
                            <a:pt x="15744" y="-646"/>
                            <a:pt x="34846" y="-646"/>
                          </a:cubicBezTo>
                          <a:cubicBezTo>
                            <a:pt x="53936" y="-646"/>
                            <a:pt x="69421" y="12694"/>
                            <a:pt x="69421" y="291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59" name="Google Shape;759;p13"/>
                  <p:cNvGrpSpPr/>
                  <p:nvPr/>
                </p:nvGrpSpPr>
                <p:grpSpPr>
                  <a:xfrm>
                    <a:off x="8654334" y="1379162"/>
                    <a:ext cx="126569" cy="126570"/>
                    <a:chOff x="8654334" y="1379162"/>
                    <a:chExt cx="126569" cy="126570"/>
                  </a:xfrm>
                </p:grpSpPr>
                <p:sp>
                  <p:nvSpPr>
                    <p:cNvPr id="760" name="Google Shape;760;p13"/>
                    <p:cNvSpPr/>
                    <p:nvPr/>
                  </p:nvSpPr>
                  <p:spPr>
                    <a:xfrm>
                      <a:off x="8654334" y="1379162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875" y="62685"/>
                          </a:moveTo>
                          <a:cubicBezTo>
                            <a:pt x="126875" y="97639"/>
                            <a:pt x="98544" y="125970"/>
                            <a:pt x="63590" y="125970"/>
                          </a:cubicBezTo>
                          <a:cubicBezTo>
                            <a:pt x="28646" y="125970"/>
                            <a:pt x="305" y="97639"/>
                            <a:pt x="305" y="62685"/>
                          </a:cubicBezTo>
                          <a:cubicBezTo>
                            <a:pt x="305" y="27731"/>
                            <a:pt x="28646" y="-600"/>
                            <a:pt x="63590" y="-600"/>
                          </a:cubicBezTo>
                          <a:cubicBezTo>
                            <a:pt x="98544" y="-600"/>
                            <a:pt x="126875" y="27731"/>
                            <a:pt x="126875" y="6268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61" name="Google Shape;761;p13"/>
                    <p:cNvSpPr/>
                    <p:nvPr/>
                  </p:nvSpPr>
                  <p:spPr>
                    <a:xfrm>
                      <a:off x="8683043" y="1385113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466" y="29191"/>
                          </a:moveTo>
                          <a:cubicBezTo>
                            <a:pt x="69466" y="45643"/>
                            <a:pt x="53981" y="58983"/>
                            <a:pt x="34891" y="58983"/>
                          </a:cubicBezTo>
                          <a:cubicBezTo>
                            <a:pt x="15790" y="58983"/>
                            <a:pt x="305" y="45643"/>
                            <a:pt x="305" y="29191"/>
                          </a:cubicBezTo>
                          <a:cubicBezTo>
                            <a:pt x="305" y="12739"/>
                            <a:pt x="15790" y="-601"/>
                            <a:pt x="34891" y="-601"/>
                          </a:cubicBezTo>
                          <a:cubicBezTo>
                            <a:pt x="53981" y="-601"/>
                            <a:pt x="69466" y="12739"/>
                            <a:pt x="69466" y="291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62" name="Google Shape;762;p13"/>
                  <p:cNvGrpSpPr/>
                  <p:nvPr/>
                </p:nvGrpSpPr>
                <p:grpSpPr>
                  <a:xfrm>
                    <a:off x="7873631" y="1379162"/>
                    <a:ext cx="126569" cy="126570"/>
                    <a:chOff x="7873631" y="1379162"/>
                    <a:chExt cx="126569" cy="126570"/>
                  </a:xfrm>
                </p:grpSpPr>
                <p:sp>
                  <p:nvSpPr>
                    <p:cNvPr id="763" name="Google Shape;763;p13"/>
                    <p:cNvSpPr/>
                    <p:nvPr/>
                  </p:nvSpPr>
                  <p:spPr>
                    <a:xfrm>
                      <a:off x="7873631" y="1379162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784" y="62685"/>
                          </a:moveTo>
                          <a:cubicBezTo>
                            <a:pt x="126784" y="97639"/>
                            <a:pt x="98453" y="125970"/>
                            <a:pt x="63499" y="125970"/>
                          </a:cubicBezTo>
                          <a:cubicBezTo>
                            <a:pt x="28556" y="125970"/>
                            <a:pt x="214" y="97639"/>
                            <a:pt x="214" y="62685"/>
                          </a:cubicBezTo>
                          <a:cubicBezTo>
                            <a:pt x="214" y="27731"/>
                            <a:pt x="28556" y="-600"/>
                            <a:pt x="63499" y="-600"/>
                          </a:cubicBezTo>
                          <a:cubicBezTo>
                            <a:pt x="98453" y="-600"/>
                            <a:pt x="126784" y="27731"/>
                            <a:pt x="126784" y="6268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64" name="Google Shape;764;p13"/>
                    <p:cNvSpPr/>
                    <p:nvPr/>
                  </p:nvSpPr>
                  <p:spPr>
                    <a:xfrm>
                      <a:off x="7902340" y="1385113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376" y="29191"/>
                          </a:moveTo>
                          <a:cubicBezTo>
                            <a:pt x="69376" y="45643"/>
                            <a:pt x="53891" y="58983"/>
                            <a:pt x="34800" y="58983"/>
                          </a:cubicBezTo>
                          <a:cubicBezTo>
                            <a:pt x="15699" y="58983"/>
                            <a:pt x="214" y="45643"/>
                            <a:pt x="214" y="29191"/>
                          </a:cubicBezTo>
                          <a:cubicBezTo>
                            <a:pt x="214" y="12739"/>
                            <a:pt x="15699" y="-601"/>
                            <a:pt x="34800" y="-601"/>
                          </a:cubicBezTo>
                          <a:cubicBezTo>
                            <a:pt x="53891" y="-601"/>
                            <a:pt x="69376" y="12739"/>
                            <a:pt x="69376" y="291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65" name="Google Shape;765;p13"/>
                  <p:cNvGrpSpPr/>
                  <p:nvPr/>
                </p:nvGrpSpPr>
                <p:grpSpPr>
                  <a:xfrm>
                    <a:off x="8539222" y="1103119"/>
                    <a:ext cx="127952" cy="133256"/>
                    <a:chOff x="8539222" y="1103119"/>
                    <a:chExt cx="127952" cy="133256"/>
                  </a:xfrm>
                </p:grpSpPr>
                <p:sp>
                  <p:nvSpPr>
                    <p:cNvPr id="766" name="Google Shape;766;p13"/>
                    <p:cNvSpPr/>
                    <p:nvPr/>
                  </p:nvSpPr>
                  <p:spPr>
                    <a:xfrm>
                      <a:off x="8539222" y="1108421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8038" y="64017"/>
                          </a:moveTo>
                          <a:cubicBezTo>
                            <a:pt x="128038" y="99353"/>
                            <a:pt x="99397" y="127993"/>
                            <a:pt x="64062" y="127993"/>
                          </a:cubicBezTo>
                          <a:cubicBezTo>
                            <a:pt x="28726" y="127993"/>
                            <a:pt x="85" y="99353"/>
                            <a:pt x="85" y="64017"/>
                          </a:cubicBezTo>
                          <a:cubicBezTo>
                            <a:pt x="85" y="28683"/>
                            <a:pt x="28726" y="39"/>
                            <a:pt x="64062" y="39"/>
                          </a:cubicBezTo>
                          <a:cubicBezTo>
                            <a:pt x="99397" y="39"/>
                            <a:pt x="128038" y="28682"/>
                            <a:pt x="128038" y="64017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67" name="Google Shape;767;p13"/>
                    <p:cNvSpPr/>
                    <p:nvPr/>
                  </p:nvSpPr>
                  <p:spPr>
                    <a:xfrm>
                      <a:off x="8539946" y="1103119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861" y="62653"/>
                          </a:moveTo>
                          <a:cubicBezTo>
                            <a:pt x="126861" y="97607"/>
                            <a:pt x="98530" y="125938"/>
                            <a:pt x="63576" y="125938"/>
                          </a:cubicBezTo>
                          <a:cubicBezTo>
                            <a:pt x="28633" y="125938"/>
                            <a:pt x="291" y="97607"/>
                            <a:pt x="291" y="62653"/>
                          </a:cubicBezTo>
                          <a:cubicBezTo>
                            <a:pt x="291" y="27699"/>
                            <a:pt x="28633" y="-632"/>
                            <a:pt x="63576" y="-632"/>
                          </a:cubicBezTo>
                          <a:cubicBezTo>
                            <a:pt x="98530" y="-632"/>
                            <a:pt x="126861" y="27699"/>
                            <a:pt x="126861" y="6265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68" name="Google Shape;768;p13"/>
                    <p:cNvSpPr/>
                    <p:nvPr/>
                  </p:nvSpPr>
                  <p:spPr>
                    <a:xfrm>
                      <a:off x="8568656" y="1109069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453" y="29159"/>
                          </a:moveTo>
                          <a:cubicBezTo>
                            <a:pt x="69453" y="45611"/>
                            <a:pt x="53968" y="58951"/>
                            <a:pt x="34878" y="58951"/>
                          </a:cubicBezTo>
                          <a:cubicBezTo>
                            <a:pt x="15776" y="58951"/>
                            <a:pt x="291" y="45611"/>
                            <a:pt x="291" y="29159"/>
                          </a:cubicBezTo>
                          <a:cubicBezTo>
                            <a:pt x="291" y="12707"/>
                            <a:pt x="15776" y="-633"/>
                            <a:pt x="34878" y="-633"/>
                          </a:cubicBezTo>
                          <a:cubicBezTo>
                            <a:pt x="53968" y="-633"/>
                            <a:pt x="69453" y="12707"/>
                            <a:pt x="69453" y="291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69" name="Google Shape;769;p13"/>
                  <p:cNvGrpSpPr/>
                  <p:nvPr/>
                </p:nvGrpSpPr>
                <p:grpSpPr>
                  <a:xfrm>
                    <a:off x="7987293" y="1655127"/>
                    <a:ext cx="127952" cy="133256"/>
                    <a:chOff x="7987293" y="1655127"/>
                    <a:chExt cx="127952" cy="133256"/>
                  </a:xfrm>
                </p:grpSpPr>
                <p:sp>
                  <p:nvSpPr>
                    <p:cNvPr id="770" name="Google Shape;770;p13"/>
                    <p:cNvSpPr/>
                    <p:nvPr/>
                  </p:nvSpPr>
                  <p:spPr>
                    <a:xfrm>
                      <a:off x="7987293" y="1660429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7974" y="64081"/>
                          </a:moveTo>
                          <a:cubicBezTo>
                            <a:pt x="127974" y="99417"/>
                            <a:pt x="99333" y="128057"/>
                            <a:pt x="63997" y="128057"/>
                          </a:cubicBezTo>
                          <a:cubicBezTo>
                            <a:pt x="28662" y="128057"/>
                            <a:pt x="21" y="99417"/>
                            <a:pt x="21" y="64081"/>
                          </a:cubicBezTo>
                          <a:cubicBezTo>
                            <a:pt x="21" y="28747"/>
                            <a:pt x="28662" y="103"/>
                            <a:pt x="63997" y="103"/>
                          </a:cubicBezTo>
                          <a:cubicBezTo>
                            <a:pt x="99333" y="103"/>
                            <a:pt x="127974" y="28746"/>
                            <a:pt x="127974" y="64081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1" name="Google Shape;771;p13"/>
                    <p:cNvSpPr/>
                    <p:nvPr/>
                  </p:nvSpPr>
                  <p:spPr>
                    <a:xfrm>
                      <a:off x="7988018" y="1655127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797" y="62717"/>
                          </a:moveTo>
                          <a:cubicBezTo>
                            <a:pt x="126797" y="97671"/>
                            <a:pt x="98466" y="126002"/>
                            <a:pt x="63512" y="126002"/>
                          </a:cubicBezTo>
                          <a:cubicBezTo>
                            <a:pt x="28569" y="126002"/>
                            <a:pt x="227" y="97671"/>
                            <a:pt x="227" y="62717"/>
                          </a:cubicBezTo>
                          <a:cubicBezTo>
                            <a:pt x="227" y="27763"/>
                            <a:pt x="28569" y="-568"/>
                            <a:pt x="63512" y="-568"/>
                          </a:cubicBezTo>
                          <a:cubicBezTo>
                            <a:pt x="98466" y="-568"/>
                            <a:pt x="126797" y="27763"/>
                            <a:pt x="126797" y="6271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2" name="Google Shape;772;p13"/>
                    <p:cNvSpPr/>
                    <p:nvPr/>
                  </p:nvSpPr>
                  <p:spPr>
                    <a:xfrm>
                      <a:off x="8016728" y="1661077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389" y="29223"/>
                          </a:moveTo>
                          <a:cubicBezTo>
                            <a:pt x="69389" y="45675"/>
                            <a:pt x="53904" y="59016"/>
                            <a:pt x="34814" y="59016"/>
                          </a:cubicBezTo>
                          <a:cubicBezTo>
                            <a:pt x="15712" y="59016"/>
                            <a:pt x="227" y="45675"/>
                            <a:pt x="227" y="29223"/>
                          </a:cubicBezTo>
                          <a:cubicBezTo>
                            <a:pt x="227" y="12771"/>
                            <a:pt x="15712" y="-569"/>
                            <a:pt x="34814" y="-569"/>
                          </a:cubicBezTo>
                          <a:cubicBezTo>
                            <a:pt x="53904" y="-569"/>
                            <a:pt x="69389" y="12771"/>
                            <a:pt x="69389" y="292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73" name="Google Shape;773;p13"/>
                  <p:cNvGrpSpPr/>
                  <p:nvPr/>
                </p:nvGrpSpPr>
                <p:grpSpPr>
                  <a:xfrm>
                    <a:off x="7987293" y="1103119"/>
                    <a:ext cx="127952" cy="133256"/>
                    <a:chOff x="7987293" y="1103119"/>
                    <a:chExt cx="127952" cy="133256"/>
                  </a:xfrm>
                </p:grpSpPr>
                <p:sp>
                  <p:nvSpPr>
                    <p:cNvPr id="774" name="Google Shape;774;p13"/>
                    <p:cNvSpPr/>
                    <p:nvPr/>
                  </p:nvSpPr>
                  <p:spPr>
                    <a:xfrm>
                      <a:off x="7987293" y="1108421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7974" y="64017"/>
                          </a:moveTo>
                          <a:cubicBezTo>
                            <a:pt x="127974" y="99353"/>
                            <a:pt x="99333" y="127993"/>
                            <a:pt x="63997" y="127993"/>
                          </a:cubicBezTo>
                          <a:cubicBezTo>
                            <a:pt x="28662" y="127993"/>
                            <a:pt x="21" y="99353"/>
                            <a:pt x="21" y="64017"/>
                          </a:cubicBezTo>
                          <a:cubicBezTo>
                            <a:pt x="21" y="28683"/>
                            <a:pt x="28662" y="39"/>
                            <a:pt x="63997" y="39"/>
                          </a:cubicBezTo>
                          <a:cubicBezTo>
                            <a:pt x="99333" y="39"/>
                            <a:pt x="127974" y="28682"/>
                            <a:pt x="127974" y="64017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5" name="Google Shape;775;p13"/>
                    <p:cNvSpPr/>
                    <p:nvPr/>
                  </p:nvSpPr>
                  <p:spPr>
                    <a:xfrm>
                      <a:off x="7988018" y="1103119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797" y="62653"/>
                          </a:moveTo>
                          <a:cubicBezTo>
                            <a:pt x="126797" y="97607"/>
                            <a:pt x="98466" y="125938"/>
                            <a:pt x="63512" y="125938"/>
                          </a:cubicBezTo>
                          <a:cubicBezTo>
                            <a:pt x="28569" y="125938"/>
                            <a:pt x="227" y="97607"/>
                            <a:pt x="227" y="62653"/>
                          </a:cubicBezTo>
                          <a:cubicBezTo>
                            <a:pt x="227" y="27699"/>
                            <a:pt x="28569" y="-632"/>
                            <a:pt x="63512" y="-632"/>
                          </a:cubicBezTo>
                          <a:cubicBezTo>
                            <a:pt x="98466" y="-632"/>
                            <a:pt x="126797" y="27699"/>
                            <a:pt x="126797" y="6265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6" name="Google Shape;776;p13"/>
                    <p:cNvSpPr/>
                    <p:nvPr/>
                  </p:nvSpPr>
                  <p:spPr>
                    <a:xfrm>
                      <a:off x="8016728" y="1109069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389" y="29159"/>
                          </a:moveTo>
                          <a:cubicBezTo>
                            <a:pt x="69389" y="45611"/>
                            <a:pt x="53904" y="58951"/>
                            <a:pt x="34814" y="58951"/>
                          </a:cubicBezTo>
                          <a:cubicBezTo>
                            <a:pt x="15712" y="58951"/>
                            <a:pt x="227" y="45611"/>
                            <a:pt x="227" y="29159"/>
                          </a:cubicBezTo>
                          <a:cubicBezTo>
                            <a:pt x="227" y="12707"/>
                            <a:pt x="15712" y="-633"/>
                            <a:pt x="34814" y="-633"/>
                          </a:cubicBezTo>
                          <a:cubicBezTo>
                            <a:pt x="53904" y="-633"/>
                            <a:pt x="69389" y="12707"/>
                            <a:pt x="69389" y="291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77" name="Google Shape;777;p13"/>
                  <p:cNvGrpSpPr/>
                  <p:nvPr/>
                </p:nvGrpSpPr>
                <p:grpSpPr>
                  <a:xfrm>
                    <a:off x="8539222" y="1655127"/>
                    <a:ext cx="127952" cy="133256"/>
                    <a:chOff x="8539222" y="1655127"/>
                    <a:chExt cx="127952" cy="133256"/>
                  </a:xfrm>
                </p:grpSpPr>
                <p:sp>
                  <p:nvSpPr>
                    <p:cNvPr id="778" name="Google Shape;778;p13"/>
                    <p:cNvSpPr/>
                    <p:nvPr/>
                  </p:nvSpPr>
                  <p:spPr>
                    <a:xfrm>
                      <a:off x="8539222" y="1660429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8038" y="64081"/>
                          </a:moveTo>
                          <a:cubicBezTo>
                            <a:pt x="128038" y="99417"/>
                            <a:pt x="99397" y="128057"/>
                            <a:pt x="64062" y="128057"/>
                          </a:cubicBezTo>
                          <a:cubicBezTo>
                            <a:pt x="28726" y="128057"/>
                            <a:pt x="85" y="99417"/>
                            <a:pt x="85" y="64081"/>
                          </a:cubicBezTo>
                          <a:cubicBezTo>
                            <a:pt x="85" y="28747"/>
                            <a:pt x="28726" y="103"/>
                            <a:pt x="64062" y="103"/>
                          </a:cubicBezTo>
                          <a:cubicBezTo>
                            <a:pt x="99397" y="103"/>
                            <a:pt x="128038" y="28746"/>
                            <a:pt x="128038" y="64081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9" name="Google Shape;779;p13"/>
                    <p:cNvSpPr/>
                    <p:nvPr/>
                  </p:nvSpPr>
                  <p:spPr>
                    <a:xfrm>
                      <a:off x="8539946" y="1655127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861" y="62717"/>
                          </a:moveTo>
                          <a:cubicBezTo>
                            <a:pt x="126861" y="97671"/>
                            <a:pt x="98530" y="126002"/>
                            <a:pt x="63576" y="126002"/>
                          </a:cubicBezTo>
                          <a:cubicBezTo>
                            <a:pt x="28633" y="126002"/>
                            <a:pt x="291" y="97671"/>
                            <a:pt x="291" y="62717"/>
                          </a:cubicBezTo>
                          <a:cubicBezTo>
                            <a:pt x="291" y="27763"/>
                            <a:pt x="28633" y="-568"/>
                            <a:pt x="63576" y="-568"/>
                          </a:cubicBezTo>
                          <a:cubicBezTo>
                            <a:pt x="98530" y="-568"/>
                            <a:pt x="126861" y="27763"/>
                            <a:pt x="126861" y="6271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" name="Google Shape;780;p13"/>
                    <p:cNvSpPr/>
                    <p:nvPr/>
                  </p:nvSpPr>
                  <p:spPr>
                    <a:xfrm>
                      <a:off x="8568656" y="1661077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453" y="29223"/>
                          </a:moveTo>
                          <a:cubicBezTo>
                            <a:pt x="69453" y="45675"/>
                            <a:pt x="53968" y="59016"/>
                            <a:pt x="34878" y="59016"/>
                          </a:cubicBezTo>
                          <a:cubicBezTo>
                            <a:pt x="15776" y="59016"/>
                            <a:pt x="291" y="45675"/>
                            <a:pt x="291" y="29223"/>
                          </a:cubicBezTo>
                          <a:cubicBezTo>
                            <a:pt x="291" y="12771"/>
                            <a:pt x="15776" y="-569"/>
                            <a:pt x="34878" y="-569"/>
                          </a:cubicBezTo>
                          <a:cubicBezTo>
                            <a:pt x="53968" y="-569"/>
                            <a:pt x="69453" y="12771"/>
                            <a:pt x="69453" y="292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81" name="Google Shape;781;p13"/>
                  <p:cNvGrpSpPr/>
                  <p:nvPr/>
                </p:nvGrpSpPr>
                <p:grpSpPr>
                  <a:xfrm>
                    <a:off x="8263186" y="1774855"/>
                    <a:ext cx="127952" cy="133256"/>
                    <a:chOff x="8263186" y="1774855"/>
                    <a:chExt cx="127952" cy="133256"/>
                  </a:xfrm>
                </p:grpSpPr>
                <p:sp>
                  <p:nvSpPr>
                    <p:cNvPr id="782" name="Google Shape;782;p13"/>
                    <p:cNvSpPr/>
                    <p:nvPr/>
                  </p:nvSpPr>
                  <p:spPr>
                    <a:xfrm>
                      <a:off x="8263186" y="1780157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8006" y="64095"/>
                          </a:moveTo>
                          <a:cubicBezTo>
                            <a:pt x="128006" y="99431"/>
                            <a:pt x="99365" y="128071"/>
                            <a:pt x="64029" y="128071"/>
                          </a:cubicBezTo>
                          <a:cubicBezTo>
                            <a:pt x="28694" y="128071"/>
                            <a:pt x="53" y="99431"/>
                            <a:pt x="53" y="64095"/>
                          </a:cubicBezTo>
                          <a:cubicBezTo>
                            <a:pt x="53" y="28761"/>
                            <a:pt x="28694" y="117"/>
                            <a:pt x="64029" y="117"/>
                          </a:cubicBezTo>
                          <a:cubicBezTo>
                            <a:pt x="99365" y="117"/>
                            <a:pt x="128006" y="28760"/>
                            <a:pt x="128006" y="64095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3" name="Google Shape;783;p13"/>
                    <p:cNvSpPr/>
                    <p:nvPr/>
                  </p:nvSpPr>
                  <p:spPr>
                    <a:xfrm>
                      <a:off x="8263953" y="1774855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735" y="62731"/>
                          </a:moveTo>
                          <a:cubicBezTo>
                            <a:pt x="126735" y="97685"/>
                            <a:pt x="98403" y="126016"/>
                            <a:pt x="63450" y="126016"/>
                          </a:cubicBezTo>
                          <a:cubicBezTo>
                            <a:pt x="28506" y="126016"/>
                            <a:pt x="165" y="97685"/>
                            <a:pt x="165" y="62731"/>
                          </a:cubicBezTo>
                          <a:cubicBezTo>
                            <a:pt x="165" y="27777"/>
                            <a:pt x="28506" y="-554"/>
                            <a:pt x="63450" y="-554"/>
                          </a:cubicBezTo>
                          <a:cubicBezTo>
                            <a:pt x="98403" y="-554"/>
                            <a:pt x="126735" y="27777"/>
                            <a:pt x="126735" y="6273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4" name="Google Shape;784;p13"/>
                    <p:cNvSpPr/>
                    <p:nvPr/>
                  </p:nvSpPr>
                  <p:spPr>
                    <a:xfrm>
                      <a:off x="8292663" y="1780805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326" y="29237"/>
                          </a:moveTo>
                          <a:cubicBezTo>
                            <a:pt x="69326" y="45689"/>
                            <a:pt x="53841" y="59029"/>
                            <a:pt x="34750" y="59029"/>
                          </a:cubicBezTo>
                          <a:cubicBezTo>
                            <a:pt x="15649" y="59029"/>
                            <a:pt x="165" y="45689"/>
                            <a:pt x="165" y="29237"/>
                          </a:cubicBezTo>
                          <a:cubicBezTo>
                            <a:pt x="165" y="12785"/>
                            <a:pt x="15649" y="-555"/>
                            <a:pt x="34750" y="-555"/>
                          </a:cubicBezTo>
                          <a:cubicBezTo>
                            <a:pt x="53841" y="-555"/>
                            <a:pt x="69326" y="12785"/>
                            <a:pt x="69326" y="292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785" name="Google Shape;785;p13"/>
              <p:cNvGrpSpPr/>
              <p:nvPr/>
            </p:nvGrpSpPr>
            <p:grpSpPr>
              <a:xfrm>
                <a:off x="300649" y="223791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786" name="Google Shape;786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7" name="Google Shape;787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8" name="Google Shape;788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9" name="Google Shape;789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0" name="Google Shape;790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1" name="Google Shape;791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2" name="Google Shape;792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3" name="Google Shape;793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4" name="Google Shape;794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5" name="Google Shape;795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6" name="Google Shape;796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" name="Google Shape;797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" name="Google Shape;798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9" name="Google Shape;799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0" name="Google Shape;800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1" name="Google Shape;801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2" name="Google Shape;802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3" name="Google Shape;803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4" name="Google Shape;804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5" name="Google Shape;805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6" name="Google Shape;806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7" name="Google Shape;807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8" name="Google Shape;808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9" name="Google Shape;809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0" name="Google Shape;810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1" name="Google Shape;811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2" name="Google Shape;812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3" name="Google Shape;813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4" name="Google Shape;814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5" name="Google Shape;815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6" name="Google Shape;816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7" name="Google Shape;817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8" name="Google Shape;818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9" name="Google Shape;819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20" name="Google Shape;820;p13"/>
              <p:cNvGrpSpPr/>
              <p:nvPr/>
            </p:nvGrpSpPr>
            <p:grpSpPr>
              <a:xfrm>
                <a:off x="1376923" y="1144005"/>
                <a:ext cx="539117" cy="608920"/>
                <a:chOff x="1247460" y="1404905"/>
                <a:chExt cx="539117" cy="608920"/>
              </a:xfrm>
            </p:grpSpPr>
            <p:sp>
              <p:nvSpPr>
                <p:cNvPr id="821" name="Google Shape;821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2" name="Google Shape;822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823" name="Google Shape;823;p13"/>
            <p:cNvGrpSpPr/>
            <p:nvPr/>
          </p:nvGrpSpPr>
          <p:grpSpPr>
            <a:xfrm>
              <a:off x="9748839" y="4377642"/>
              <a:ext cx="868694" cy="802425"/>
              <a:chOff x="272627" y="241841"/>
              <a:chExt cx="1640283" cy="1552379"/>
            </a:xfrm>
          </p:grpSpPr>
          <p:grpSp>
            <p:nvGrpSpPr>
              <p:cNvPr id="824" name="Google Shape;824;p13"/>
              <p:cNvGrpSpPr/>
              <p:nvPr/>
            </p:nvGrpSpPr>
            <p:grpSpPr>
              <a:xfrm>
                <a:off x="272627" y="265066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825" name="Google Shape;825;p1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826" name="Google Shape;826;p1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827" name="Google Shape;827;p1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FFFBF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28" name="Google Shape;828;p1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FFECB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sp>
            <p:nvSpPr>
              <p:cNvPr id="829" name="Google Shape;829;p13"/>
              <p:cNvSpPr/>
              <p:nvPr/>
            </p:nvSpPr>
            <p:spPr>
              <a:xfrm>
                <a:off x="838591" y="241841"/>
                <a:ext cx="399802" cy="1191861"/>
              </a:xfrm>
              <a:custGeom>
                <a:rect b="b" l="l" r="r" t="t"/>
                <a:pathLst>
                  <a:path extrusionOk="0" h="2100195" w="603475">
                    <a:moveTo>
                      <a:pt x="386243" y="760923"/>
                    </a:moveTo>
                    <a:lnTo>
                      <a:pt x="311240" y="763445"/>
                    </a:lnTo>
                    <a:lnTo>
                      <a:pt x="281294" y="762522"/>
                    </a:lnTo>
                    <a:lnTo>
                      <a:pt x="334373" y="765624"/>
                    </a:lnTo>
                    <a:close/>
                    <a:moveTo>
                      <a:pt x="306493" y="25801"/>
                    </a:moveTo>
                    <a:lnTo>
                      <a:pt x="306328" y="66016"/>
                    </a:lnTo>
                    <a:cubicBezTo>
                      <a:pt x="306091" y="185366"/>
                      <a:pt x="307438" y="426681"/>
                      <a:pt x="322004" y="447582"/>
                    </a:cubicBezTo>
                    <a:cubicBezTo>
                      <a:pt x="328772" y="498065"/>
                      <a:pt x="380917" y="553312"/>
                      <a:pt x="380917" y="575482"/>
                    </a:cubicBezTo>
                    <a:cubicBezTo>
                      <a:pt x="386943" y="618264"/>
                      <a:pt x="368865" y="661535"/>
                      <a:pt x="342492" y="668925"/>
                    </a:cubicBezTo>
                    <a:lnTo>
                      <a:pt x="323634" y="671224"/>
                    </a:lnTo>
                    <a:lnTo>
                      <a:pt x="418708" y="674155"/>
                    </a:lnTo>
                    <a:cubicBezTo>
                      <a:pt x="522412" y="680998"/>
                      <a:pt x="595770" y="697250"/>
                      <a:pt x="596755" y="716306"/>
                    </a:cubicBezTo>
                    <a:cubicBezTo>
                      <a:pt x="596775" y="716561"/>
                      <a:pt x="596775" y="716815"/>
                      <a:pt x="596755" y="717070"/>
                    </a:cubicBezTo>
                    <a:cubicBezTo>
                      <a:pt x="596919" y="720246"/>
                      <a:pt x="595066" y="723349"/>
                      <a:pt x="591385" y="726349"/>
                    </a:cubicBezTo>
                    <a:lnTo>
                      <a:pt x="589418" y="727392"/>
                    </a:lnTo>
                    <a:lnTo>
                      <a:pt x="603108" y="724367"/>
                    </a:lnTo>
                    <a:lnTo>
                      <a:pt x="603108" y="1994970"/>
                    </a:lnTo>
                    <a:cubicBezTo>
                      <a:pt x="620624" y="2135723"/>
                      <a:pt x="5777" y="2134817"/>
                      <a:pt x="0" y="1994970"/>
                    </a:cubicBezTo>
                    <a:lnTo>
                      <a:pt x="12969" y="720891"/>
                    </a:lnTo>
                    <a:lnTo>
                      <a:pt x="24720" y="723380"/>
                    </a:lnTo>
                    <a:lnTo>
                      <a:pt x="20931" y="717833"/>
                    </a:lnTo>
                    <a:cubicBezTo>
                      <a:pt x="20911" y="717579"/>
                      <a:pt x="20911" y="717324"/>
                      <a:pt x="20931" y="717070"/>
                    </a:cubicBezTo>
                    <a:cubicBezTo>
                      <a:pt x="19946" y="698013"/>
                      <a:pt x="91603" y="681573"/>
                      <a:pt x="194571" y="674455"/>
                    </a:cubicBezTo>
                    <a:lnTo>
                      <a:pt x="290605" y="671227"/>
                    </a:lnTo>
                    <a:lnTo>
                      <a:pt x="264395" y="665542"/>
                    </a:lnTo>
                    <a:cubicBezTo>
                      <a:pt x="241353" y="654168"/>
                      <a:pt x="224713" y="629572"/>
                      <a:pt x="224713" y="582828"/>
                    </a:cubicBezTo>
                    <a:cubicBezTo>
                      <a:pt x="224713" y="489384"/>
                      <a:pt x="277785" y="385880"/>
                      <a:pt x="288863" y="286071"/>
                    </a:cubicBezTo>
                    <a:cubicBezTo>
                      <a:pt x="298736" y="196724"/>
                      <a:pt x="303185" y="125206"/>
                      <a:pt x="305167" y="76025"/>
                    </a:cubicBezTo>
                    <a:close/>
                    <a:moveTo>
                      <a:pt x="306662" y="0"/>
                    </a:moveTo>
                    <a:cubicBezTo>
                      <a:pt x="306662" y="0"/>
                      <a:pt x="306784" y="6711"/>
                      <a:pt x="306658" y="19569"/>
                    </a:cubicBezTo>
                    <a:lnTo>
                      <a:pt x="306493" y="25801"/>
                    </a:lnTo>
                    <a:lnTo>
                      <a:pt x="306525" y="18089"/>
                    </a:lnTo>
                    <a:cubicBezTo>
                      <a:pt x="306599" y="6558"/>
                      <a:pt x="306662" y="0"/>
                      <a:pt x="3066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0" name="Google Shape;830;p13"/>
              <p:cNvSpPr/>
              <p:nvPr/>
            </p:nvSpPr>
            <p:spPr>
              <a:xfrm>
                <a:off x="866927" y="647992"/>
                <a:ext cx="353529" cy="49143"/>
              </a:xfrm>
              <a:custGeom>
                <a:rect b="b" l="l" r="r" t="t"/>
                <a:pathLst>
                  <a:path extrusionOk="0" h="156010" w="968572">
                    <a:moveTo>
                      <a:pt x="965179" y="76687"/>
                    </a:moveTo>
                    <a:cubicBezTo>
                      <a:pt x="967387" y="119423"/>
                      <a:pt x="752383" y="154339"/>
                      <a:pt x="484949" y="154689"/>
                    </a:cubicBezTo>
                    <a:cubicBezTo>
                      <a:pt x="217482" y="155059"/>
                      <a:pt x="-1135" y="120707"/>
                      <a:pt x="-3344" y="77971"/>
                    </a:cubicBezTo>
                    <a:cubicBezTo>
                      <a:pt x="-3377" y="77543"/>
                      <a:pt x="-3377" y="77115"/>
                      <a:pt x="-3344" y="76687"/>
                    </a:cubicBezTo>
                    <a:cubicBezTo>
                      <a:pt x="-5552" y="33951"/>
                      <a:pt x="209452" y="-965"/>
                      <a:pt x="476885" y="-1315"/>
                    </a:cubicBezTo>
                    <a:cubicBezTo>
                      <a:pt x="744353" y="-1685"/>
                      <a:pt x="962970" y="32667"/>
                      <a:pt x="965179" y="75403"/>
                    </a:cubicBezTo>
                    <a:cubicBezTo>
                      <a:pt x="965212" y="75831"/>
                      <a:pt x="965212" y="76259"/>
                      <a:pt x="965179" y="76687"/>
                    </a:cubicBezTo>
                    <a:close/>
                  </a:path>
                </a:pathLst>
              </a:custGeom>
              <a:solidFill>
                <a:srgbClr val="FFFBF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31" name="Google Shape;831;p13"/>
              <p:cNvGrpSpPr/>
              <p:nvPr/>
            </p:nvGrpSpPr>
            <p:grpSpPr>
              <a:xfrm>
                <a:off x="992091" y="292960"/>
                <a:ext cx="96796" cy="375054"/>
                <a:chOff x="4094929" y="171499"/>
                <a:chExt cx="264686" cy="1191782"/>
              </a:xfrm>
            </p:grpSpPr>
            <p:sp>
              <p:nvSpPr>
                <p:cNvPr id="832" name="Google Shape;832;p13"/>
                <p:cNvSpPr/>
                <p:nvPr/>
              </p:nvSpPr>
              <p:spPr>
                <a:xfrm>
                  <a:off x="4094929" y="171499"/>
                  <a:ext cx="264686" cy="1133342"/>
                </a:xfrm>
                <a:custGeom>
                  <a:rect b="b" l="l" r="r" t="t"/>
                  <a:pathLst>
                    <a:path extrusionOk="0" h="1133342" w="264686">
                      <a:moveTo>
                        <a:pt x="195463" y="1123751"/>
                      </a:moveTo>
                      <a:cubicBezTo>
                        <a:pt x="109315" y="1144418"/>
                        <a:pt x="-2637" y="1136181"/>
                        <a:pt x="-2637" y="978937"/>
                      </a:cubicBezTo>
                      <a:cubicBezTo>
                        <a:pt x="-2637" y="821767"/>
                        <a:pt x="86629" y="647676"/>
                        <a:pt x="105261" y="479800"/>
                      </a:cubicBezTo>
                      <a:cubicBezTo>
                        <a:pt x="138472" y="179239"/>
                        <a:pt x="135199" y="-1366"/>
                        <a:pt x="135199" y="-1366"/>
                      </a:cubicBezTo>
                      <a:cubicBezTo>
                        <a:pt x="135199" y="-1366"/>
                        <a:pt x="128337" y="704584"/>
                        <a:pt x="161004" y="751458"/>
                      </a:cubicBezTo>
                      <a:cubicBezTo>
                        <a:pt x="172387" y="836369"/>
                        <a:pt x="260093" y="929293"/>
                        <a:pt x="260093" y="966582"/>
                      </a:cubicBezTo>
                      <a:cubicBezTo>
                        <a:pt x="270229" y="1038540"/>
                        <a:pt x="239823" y="1111321"/>
                        <a:pt x="195463" y="1123751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33" name="Google Shape;833;p13"/>
                <p:cNvSpPr/>
                <p:nvPr/>
              </p:nvSpPr>
              <p:spPr>
                <a:xfrm>
                  <a:off x="4213315" y="1214133"/>
                  <a:ext cx="50502" cy="149148"/>
                </a:xfrm>
                <a:custGeom>
                  <a:rect b="b" l="l" r="r" t="t"/>
                  <a:pathLst>
                    <a:path extrusionOk="0" h="149148" w="50502">
                      <a:moveTo>
                        <a:pt x="19252" y="147876"/>
                      </a:moveTo>
                      <a:cubicBezTo>
                        <a:pt x="15689" y="140538"/>
                        <a:pt x="-576" y="148617"/>
                        <a:pt x="-3540" y="140996"/>
                      </a:cubicBezTo>
                      <a:cubicBezTo>
                        <a:pt x="-4457" y="137433"/>
                        <a:pt x="21087" y="124626"/>
                        <a:pt x="19252" y="109278"/>
                      </a:cubicBezTo>
                      <a:cubicBezTo>
                        <a:pt x="20064" y="107656"/>
                        <a:pt x="19252" y="105609"/>
                        <a:pt x="19252" y="103774"/>
                      </a:cubicBezTo>
                      <a:cubicBezTo>
                        <a:pt x="19252" y="101940"/>
                        <a:pt x="20523" y="99576"/>
                        <a:pt x="19252" y="98271"/>
                      </a:cubicBezTo>
                      <a:cubicBezTo>
                        <a:pt x="17983" y="96965"/>
                        <a:pt x="15160" y="99576"/>
                        <a:pt x="13889" y="98271"/>
                      </a:cubicBezTo>
                      <a:cubicBezTo>
                        <a:pt x="13713" y="98094"/>
                        <a:pt x="13889" y="83064"/>
                        <a:pt x="13889" y="81723"/>
                      </a:cubicBezTo>
                      <a:lnTo>
                        <a:pt x="13889" y="70680"/>
                      </a:lnTo>
                      <a:cubicBezTo>
                        <a:pt x="13889" y="68846"/>
                        <a:pt x="12090" y="65176"/>
                        <a:pt x="13889" y="65176"/>
                      </a:cubicBezTo>
                      <a:cubicBezTo>
                        <a:pt x="15689" y="65176"/>
                        <a:pt x="13889" y="72550"/>
                        <a:pt x="13889" y="70680"/>
                      </a:cubicBezTo>
                      <a:lnTo>
                        <a:pt x="13889" y="54169"/>
                      </a:lnTo>
                      <a:cubicBezTo>
                        <a:pt x="13889" y="52334"/>
                        <a:pt x="12620" y="49935"/>
                        <a:pt x="13889" y="48629"/>
                      </a:cubicBezTo>
                      <a:cubicBezTo>
                        <a:pt x="15160" y="47359"/>
                        <a:pt x="17983" y="49935"/>
                        <a:pt x="19252" y="48629"/>
                      </a:cubicBezTo>
                      <a:cubicBezTo>
                        <a:pt x="20523" y="47359"/>
                        <a:pt x="19252" y="44960"/>
                        <a:pt x="19252" y="43125"/>
                      </a:cubicBezTo>
                      <a:cubicBezTo>
                        <a:pt x="21052" y="43125"/>
                        <a:pt x="23028" y="43972"/>
                        <a:pt x="24615" y="43125"/>
                      </a:cubicBezTo>
                      <a:cubicBezTo>
                        <a:pt x="26874" y="41961"/>
                        <a:pt x="28849" y="39950"/>
                        <a:pt x="29978" y="37621"/>
                      </a:cubicBezTo>
                      <a:cubicBezTo>
                        <a:pt x="30789" y="35963"/>
                        <a:pt x="28179" y="32118"/>
                        <a:pt x="29978" y="32118"/>
                      </a:cubicBezTo>
                      <a:cubicBezTo>
                        <a:pt x="31777" y="32118"/>
                        <a:pt x="31777" y="37621"/>
                        <a:pt x="29978" y="37621"/>
                      </a:cubicBezTo>
                      <a:cubicBezTo>
                        <a:pt x="23345" y="37621"/>
                        <a:pt x="24615" y="29895"/>
                        <a:pt x="24615" y="26578"/>
                      </a:cubicBezTo>
                      <a:lnTo>
                        <a:pt x="24615" y="10067"/>
                      </a:lnTo>
                      <a:cubicBezTo>
                        <a:pt x="24615" y="8232"/>
                        <a:pt x="22816" y="4527"/>
                        <a:pt x="24615" y="4527"/>
                      </a:cubicBezTo>
                      <a:cubicBezTo>
                        <a:pt x="26414" y="4527"/>
                        <a:pt x="24615" y="11901"/>
                        <a:pt x="24615" y="10067"/>
                      </a:cubicBezTo>
                      <a:cubicBezTo>
                        <a:pt x="24615" y="6397"/>
                        <a:pt x="23028" y="2304"/>
                        <a:pt x="24615" y="-976"/>
                      </a:cubicBezTo>
                      <a:cubicBezTo>
                        <a:pt x="24756" y="-1259"/>
                        <a:pt x="40245" y="-1470"/>
                        <a:pt x="40704" y="-976"/>
                      </a:cubicBezTo>
                      <a:cubicBezTo>
                        <a:pt x="41973" y="329"/>
                        <a:pt x="39928" y="2904"/>
                        <a:pt x="40704" y="4527"/>
                      </a:cubicBezTo>
                      <a:cubicBezTo>
                        <a:pt x="41833" y="6856"/>
                        <a:pt x="44937" y="7738"/>
                        <a:pt x="46067" y="10067"/>
                      </a:cubicBezTo>
                      <a:cubicBezTo>
                        <a:pt x="49242" y="16523"/>
                        <a:pt x="42891" y="16594"/>
                        <a:pt x="40704" y="21074"/>
                      </a:cubicBezTo>
                      <a:cubicBezTo>
                        <a:pt x="39928" y="22733"/>
                        <a:pt x="40704" y="24744"/>
                        <a:pt x="40704" y="26578"/>
                      </a:cubicBezTo>
                      <a:lnTo>
                        <a:pt x="40704" y="32118"/>
                      </a:lnTo>
                      <a:cubicBezTo>
                        <a:pt x="40704" y="33952"/>
                        <a:pt x="42503" y="37621"/>
                        <a:pt x="40704" y="37621"/>
                      </a:cubicBezTo>
                      <a:cubicBezTo>
                        <a:pt x="38940" y="37621"/>
                        <a:pt x="40704" y="30283"/>
                        <a:pt x="40704" y="32118"/>
                      </a:cubicBezTo>
                      <a:lnTo>
                        <a:pt x="40704" y="43125"/>
                      </a:lnTo>
                      <a:cubicBezTo>
                        <a:pt x="40704" y="46795"/>
                        <a:pt x="42327" y="50887"/>
                        <a:pt x="40704" y="54169"/>
                      </a:cubicBezTo>
                      <a:cubicBezTo>
                        <a:pt x="39928" y="55791"/>
                        <a:pt x="36611" y="52863"/>
                        <a:pt x="35341" y="54169"/>
                      </a:cubicBezTo>
                      <a:cubicBezTo>
                        <a:pt x="34070" y="55474"/>
                        <a:pt x="36611" y="58367"/>
                        <a:pt x="35341" y="59672"/>
                      </a:cubicBezTo>
                      <a:cubicBezTo>
                        <a:pt x="34070" y="60978"/>
                        <a:pt x="31248" y="58367"/>
                        <a:pt x="29978" y="59672"/>
                      </a:cubicBezTo>
                      <a:cubicBezTo>
                        <a:pt x="28707" y="60978"/>
                        <a:pt x="29978" y="63342"/>
                        <a:pt x="29978" y="65176"/>
                      </a:cubicBezTo>
                      <a:lnTo>
                        <a:pt x="29978" y="70680"/>
                      </a:lnTo>
                      <a:cubicBezTo>
                        <a:pt x="29978" y="72550"/>
                        <a:pt x="31777" y="76220"/>
                        <a:pt x="29978" y="76220"/>
                      </a:cubicBezTo>
                      <a:cubicBezTo>
                        <a:pt x="28179" y="76220"/>
                        <a:pt x="29978" y="68846"/>
                        <a:pt x="29978" y="70680"/>
                      </a:cubicBezTo>
                      <a:cubicBezTo>
                        <a:pt x="29978" y="74385"/>
                        <a:pt x="28849" y="78230"/>
                        <a:pt x="29978" y="81723"/>
                      </a:cubicBezTo>
                      <a:cubicBezTo>
                        <a:pt x="34600" y="95907"/>
                        <a:pt x="40704" y="76820"/>
                        <a:pt x="40704" y="92731"/>
                      </a:cubicBezTo>
                      <a:cubicBezTo>
                        <a:pt x="40704" y="96436"/>
                        <a:pt x="44302" y="103774"/>
                        <a:pt x="40704" y="103774"/>
                      </a:cubicBezTo>
                      <a:cubicBezTo>
                        <a:pt x="37140" y="103774"/>
                        <a:pt x="40704" y="89062"/>
                        <a:pt x="40704" y="92731"/>
                      </a:cubicBezTo>
                      <a:cubicBezTo>
                        <a:pt x="40704" y="100105"/>
                        <a:pt x="40810" y="107444"/>
                        <a:pt x="40704" y="114782"/>
                      </a:cubicBezTo>
                      <a:cubicBezTo>
                        <a:pt x="40492" y="132952"/>
                        <a:pt x="37387" y="135951"/>
                        <a:pt x="19252" y="147876"/>
                      </a:cubicBez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34" name="Google Shape;834;p13"/>
                <p:cNvSpPr/>
                <p:nvPr/>
              </p:nvSpPr>
              <p:spPr>
                <a:xfrm>
                  <a:off x="4149924" y="532301"/>
                  <a:ext cx="140168" cy="722724"/>
                </a:xfrm>
                <a:custGeom>
                  <a:rect b="b" l="l" r="r" t="t"/>
                  <a:pathLst>
                    <a:path extrusionOk="0" h="722724" w="140168">
                      <a:moveTo>
                        <a:pt x="63969" y="12876"/>
                      </a:moveTo>
                      <a:cubicBezTo>
                        <a:pt x="59311" y="122625"/>
                        <a:pt x="48113" y="231910"/>
                        <a:pt x="26705" y="336762"/>
                      </a:cubicBezTo>
                      <a:cubicBezTo>
                        <a:pt x="9892" y="430629"/>
                        <a:pt x="-9091" y="528334"/>
                        <a:pt x="-2423" y="626270"/>
                      </a:cubicBezTo>
                      <a:cubicBezTo>
                        <a:pt x="1597" y="670242"/>
                        <a:pt x="20708" y="714645"/>
                        <a:pt x="50889" y="718880"/>
                      </a:cubicBezTo>
                      <a:cubicBezTo>
                        <a:pt x="72201" y="724041"/>
                        <a:pt x="96895" y="722949"/>
                        <a:pt x="114538" y="700881"/>
                      </a:cubicBezTo>
                      <a:cubicBezTo>
                        <a:pt x="136393" y="663956"/>
                        <a:pt x="141179" y="606253"/>
                        <a:pt x="131862" y="558707"/>
                      </a:cubicBezTo>
                      <a:cubicBezTo>
                        <a:pt x="119260" y="512419"/>
                        <a:pt x="97820" y="472880"/>
                        <a:pt x="87356" y="425037"/>
                      </a:cubicBezTo>
                      <a:cubicBezTo>
                        <a:pt x="65342" y="330740"/>
                        <a:pt x="69394" y="228370"/>
                        <a:pt x="66108" y="129639"/>
                      </a:cubicBezTo>
                      <a:cubicBezTo>
                        <a:pt x="65310" y="85997"/>
                        <a:pt x="64863" y="42356"/>
                        <a:pt x="64672" y="-1285"/>
                      </a:cubicBezTo>
                      <a:cubicBezTo>
                        <a:pt x="64448" y="3413"/>
                        <a:pt x="64193" y="8145"/>
                        <a:pt x="63969" y="12876"/>
                      </a:cubicBez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35" name="Google Shape;835;p13"/>
                <p:cNvSpPr/>
                <p:nvPr/>
              </p:nvSpPr>
              <p:spPr>
                <a:xfrm>
                  <a:off x="4182974" y="1009942"/>
                  <a:ext cx="99975" cy="276188"/>
                </a:xfrm>
                <a:custGeom>
                  <a:rect b="b" l="l" r="r" t="t"/>
                  <a:pathLst>
                    <a:path extrusionOk="0" h="276188" w="99975">
                      <a:moveTo>
                        <a:pt x="97335" y="136722"/>
                      </a:moveTo>
                      <a:cubicBezTo>
                        <a:pt x="97335" y="212939"/>
                        <a:pt x="74943" y="274815"/>
                        <a:pt x="47347" y="274815"/>
                      </a:cubicBezTo>
                      <a:cubicBezTo>
                        <a:pt x="19752" y="274815"/>
                        <a:pt x="-2640" y="212939"/>
                        <a:pt x="-2640" y="136722"/>
                      </a:cubicBezTo>
                      <a:cubicBezTo>
                        <a:pt x="-2640" y="60503"/>
                        <a:pt x="19752" y="-1373"/>
                        <a:pt x="47347" y="-1373"/>
                      </a:cubicBezTo>
                      <a:cubicBezTo>
                        <a:pt x="74943" y="-1373"/>
                        <a:pt x="97335" y="60503"/>
                        <a:pt x="97335" y="136722"/>
                      </a:cubicBezTo>
                      <a:close/>
                    </a:path>
                  </a:pathLst>
                </a:custGeom>
                <a:solidFill>
                  <a:srgbClr val="FFB3A1">
                    <a:alpha val="3412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836" name="Google Shape;836;p13"/>
              <p:cNvSpPr/>
              <p:nvPr/>
            </p:nvSpPr>
            <p:spPr>
              <a:xfrm>
                <a:off x="852873" y="674140"/>
                <a:ext cx="370486" cy="730787"/>
              </a:xfrm>
              <a:custGeom>
                <a:rect b="b" l="l" r="r" t="t"/>
                <a:pathLst>
                  <a:path extrusionOk="0" h="2319959" w="1015030">
                    <a:moveTo>
                      <a:pt x="21696" y="35"/>
                    </a:moveTo>
                    <a:cubicBezTo>
                      <a:pt x="423089" y="114678"/>
                      <a:pt x="731022" y="84084"/>
                      <a:pt x="1014296" y="5882"/>
                    </a:cubicBezTo>
                    <a:lnTo>
                      <a:pt x="1014296" y="2143008"/>
                    </a:lnTo>
                    <a:cubicBezTo>
                      <a:pt x="1043757" y="2379752"/>
                      <a:pt x="9599" y="2378228"/>
                      <a:pt x="-117" y="2143008"/>
                    </a:cubicBezTo>
                    <a:close/>
                  </a:path>
                </a:pathLst>
              </a:custGeom>
              <a:solidFill>
                <a:srgbClr val="FFEE83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37" name="Google Shape;837;p13"/>
              <p:cNvGrpSpPr/>
              <p:nvPr/>
            </p:nvGrpSpPr>
            <p:grpSpPr>
              <a:xfrm>
                <a:off x="374734" y="774964"/>
                <a:ext cx="1179290" cy="893360"/>
                <a:chOff x="7272396" y="6791881"/>
                <a:chExt cx="567512" cy="429914"/>
              </a:xfrm>
            </p:grpSpPr>
            <p:grpSp>
              <p:nvGrpSpPr>
                <p:cNvPr id="838" name="Google Shape;838;p13"/>
                <p:cNvGrpSpPr/>
                <p:nvPr/>
              </p:nvGrpSpPr>
              <p:grpSpPr>
                <a:xfrm>
                  <a:off x="7272396" y="6791881"/>
                  <a:ext cx="567512" cy="429914"/>
                  <a:chOff x="4415890" y="293799"/>
                  <a:chExt cx="3362038" cy="2546881"/>
                </a:xfrm>
              </p:grpSpPr>
              <p:grpSp>
                <p:nvGrpSpPr>
                  <p:cNvPr id="839" name="Google Shape;839;p13"/>
                  <p:cNvGrpSpPr/>
                  <p:nvPr/>
                </p:nvGrpSpPr>
                <p:grpSpPr>
                  <a:xfrm>
                    <a:off x="4415890" y="293799"/>
                    <a:ext cx="3362038" cy="2546881"/>
                    <a:chOff x="4415890" y="293799"/>
                    <a:chExt cx="3362038" cy="2546881"/>
                  </a:xfrm>
                </p:grpSpPr>
                <p:grpSp>
                  <p:nvGrpSpPr>
                    <p:cNvPr id="840" name="Google Shape;840;p13"/>
                    <p:cNvGrpSpPr/>
                    <p:nvPr/>
                  </p:nvGrpSpPr>
                  <p:grpSpPr>
                    <a:xfrm>
                      <a:off x="5931900" y="662670"/>
                      <a:ext cx="1819675" cy="1723144"/>
                      <a:chOff x="5931900" y="662670"/>
                      <a:chExt cx="1819675" cy="1723144"/>
                    </a:xfrm>
                  </p:grpSpPr>
                  <p:sp>
                    <p:nvSpPr>
                      <p:cNvPr id="841" name="Google Shape;841;p13"/>
                      <p:cNvSpPr/>
                      <p:nvPr/>
                    </p:nvSpPr>
                    <p:spPr>
                      <a:xfrm rot="-1959469">
                        <a:off x="6120799" y="962971"/>
                        <a:ext cx="1441877" cy="1122542"/>
                      </a:xfrm>
                      <a:custGeom>
                        <a:rect b="b" l="l" r="r" t="t"/>
                        <a:pathLst>
                          <a:path extrusionOk="0" h="1121754" w="1440864">
                            <a:moveTo>
                              <a:pt x="1440848" y="-313"/>
                            </a:moveTo>
                            <a:cubicBezTo>
                              <a:pt x="1440848" y="-313"/>
                              <a:pt x="1428830" y="20538"/>
                              <a:pt x="1409735" y="52606"/>
                            </a:cubicBezTo>
                            <a:cubicBezTo>
                              <a:pt x="1390640" y="84675"/>
                              <a:pt x="1364236" y="127866"/>
                              <a:pt x="1335853" y="172771"/>
                            </a:cubicBezTo>
                            <a:cubicBezTo>
                              <a:pt x="1307460" y="217675"/>
                              <a:pt x="1277027" y="264224"/>
                              <a:pt x="1252517" y="304592"/>
                            </a:cubicBezTo>
                            <a:cubicBezTo>
                              <a:pt x="1227999" y="344960"/>
                              <a:pt x="1209515" y="379292"/>
                              <a:pt x="1207397" y="400763"/>
                            </a:cubicBezTo>
                            <a:cubicBezTo>
                              <a:pt x="1205253" y="422587"/>
                              <a:pt x="1216144" y="438161"/>
                              <a:pt x="1234275" y="448931"/>
                            </a:cubicBezTo>
                            <a:cubicBezTo>
                              <a:pt x="1252405" y="459709"/>
                              <a:pt x="1277750" y="465581"/>
                              <a:pt x="1303689" y="468077"/>
                            </a:cubicBezTo>
                            <a:cubicBezTo>
                              <a:pt x="1329620" y="470582"/>
                              <a:pt x="1356092" y="469704"/>
                              <a:pt x="1376082" y="468051"/>
                            </a:cubicBezTo>
                            <a:cubicBezTo>
                              <a:pt x="1396064" y="466398"/>
                              <a:pt x="1409546" y="464065"/>
                              <a:pt x="1409546" y="464065"/>
                            </a:cubicBezTo>
                            <a:cubicBezTo>
                              <a:pt x="1409546" y="464065"/>
                              <a:pt x="1388428" y="471719"/>
                              <a:pt x="1356359" y="483220"/>
                            </a:cubicBezTo>
                            <a:cubicBezTo>
                              <a:pt x="1324290" y="494731"/>
                              <a:pt x="1281263" y="509848"/>
                              <a:pt x="1237374" y="525422"/>
                            </a:cubicBezTo>
                            <a:cubicBezTo>
                              <a:pt x="1193494" y="540995"/>
                              <a:pt x="1148762" y="556991"/>
                              <a:pt x="1113077" y="573098"/>
                            </a:cubicBezTo>
                            <a:cubicBezTo>
                              <a:pt x="1077401" y="589197"/>
                              <a:pt x="1050696" y="605606"/>
                              <a:pt x="1043068" y="623711"/>
                            </a:cubicBezTo>
                            <a:cubicBezTo>
                              <a:pt x="1035682" y="641256"/>
                              <a:pt x="1038936" y="662159"/>
                              <a:pt x="1048122" y="683750"/>
                            </a:cubicBezTo>
                            <a:cubicBezTo>
                              <a:pt x="1057317" y="705333"/>
                              <a:pt x="1072494" y="727544"/>
                              <a:pt x="1088894" y="747405"/>
                            </a:cubicBezTo>
                            <a:cubicBezTo>
                              <a:pt x="1105295" y="767266"/>
                              <a:pt x="1122917" y="784760"/>
                              <a:pt x="1136520" y="797225"/>
                            </a:cubicBezTo>
                            <a:cubicBezTo>
                              <a:pt x="1150121" y="809683"/>
                              <a:pt x="1159652" y="817138"/>
                              <a:pt x="1159652" y="817138"/>
                            </a:cubicBezTo>
                            <a:cubicBezTo>
                              <a:pt x="1159652" y="817138"/>
                              <a:pt x="1121204" y="810509"/>
                              <a:pt x="1067630" y="802899"/>
                            </a:cubicBezTo>
                            <a:cubicBezTo>
                              <a:pt x="1040847" y="799102"/>
                              <a:pt x="1010303" y="795004"/>
                              <a:pt x="978725" y="791483"/>
                            </a:cubicBezTo>
                            <a:cubicBezTo>
                              <a:pt x="947147" y="787962"/>
                              <a:pt x="914553" y="785009"/>
                              <a:pt x="883277" y="783994"/>
                            </a:cubicBezTo>
                            <a:cubicBezTo>
                              <a:pt x="849012" y="782840"/>
                              <a:pt x="816445" y="783813"/>
                              <a:pt x="787957" y="789408"/>
                            </a:cubicBezTo>
                            <a:cubicBezTo>
                              <a:pt x="759470" y="795004"/>
                              <a:pt x="735029" y="805258"/>
                              <a:pt x="716684" y="823096"/>
                            </a:cubicBezTo>
                            <a:cubicBezTo>
                              <a:pt x="694455" y="844704"/>
                              <a:pt x="686819" y="873768"/>
                              <a:pt x="688015" y="905802"/>
                            </a:cubicBezTo>
                            <a:cubicBezTo>
                              <a:pt x="689212" y="937828"/>
                              <a:pt x="699397" y="972686"/>
                              <a:pt x="713059" y="1004780"/>
                            </a:cubicBezTo>
                            <a:cubicBezTo>
                              <a:pt x="726713" y="1036866"/>
                              <a:pt x="743879" y="1066145"/>
                              <a:pt x="757852" y="1087281"/>
                            </a:cubicBezTo>
                            <a:cubicBezTo>
                              <a:pt x="771825" y="1108407"/>
                              <a:pt x="782508" y="1121441"/>
                              <a:pt x="782508" y="1121441"/>
                            </a:cubicBezTo>
                            <a:cubicBezTo>
                              <a:pt x="782508" y="1121441"/>
                              <a:pt x="764240" y="1109578"/>
                              <a:pt x="734634" y="1090715"/>
                            </a:cubicBezTo>
                            <a:cubicBezTo>
                              <a:pt x="705035" y="1071853"/>
                              <a:pt x="664281" y="1045836"/>
                              <a:pt x="619539" y="1017281"/>
                            </a:cubicBezTo>
                            <a:cubicBezTo>
                              <a:pt x="574798" y="988725"/>
                              <a:pt x="526174" y="957586"/>
                              <a:pt x="478894" y="929727"/>
                            </a:cubicBezTo>
                            <a:cubicBezTo>
                              <a:pt x="431622" y="901877"/>
                              <a:pt x="385719" y="877332"/>
                              <a:pt x="343517" y="863334"/>
                            </a:cubicBezTo>
                            <a:cubicBezTo>
                              <a:pt x="311190" y="852607"/>
                              <a:pt x="272235" y="839367"/>
                              <a:pt x="232960" y="824292"/>
                            </a:cubicBezTo>
                            <a:cubicBezTo>
                              <a:pt x="193678" y="809209"/>
                              <a:pt x="154110" y="792284"/>
                              <a:pt x="119399" y="775850"/>
                            </a:cubicBezTo>
                            <a:cubicBezTo>
                              <a:pt x="84687" y="759415"/>
                              <a:pt x="54797" y="743539"/>
                              <a:pt x="33653" y="731745"/>
                            </a:cubicBezTo>
                            <a:cubicBezTo>
                              <a:pt x="12509" y="719951"/>
                              <a:pt x="-17" y="712366"/>
                              <a:pt x="-17" y="712366"/>
                            </a:cubicBezTo>
                            <a:cubicBezTo>
                              <a:pt x="-17" y="712366"/>
                              <a:pt x="14653" y="708062"/>
                              <a:pt x="37613" y="700400"/>
                            </a:cubicBezTo>
                            <a:cubicBezTo>
                              <a:pt x="60582" y="692738"/>
                              <a:pt x="91729" y="681572"/>
                              <a:pt x="124710" y="668021"/>
                            </a:cubicBezTo>
                            <a:cubicBezTo>
                              <a:pt x="157692" y="654479"/>
                              <a:pt x="192455" y="638536"/>
                              <a:pt x="223861" y="622867"/>
                            </a:cubicBezTo>
                            <a:cubicBezTo>
                              <a:pt x="255275" y="607190"/>
                              <a:pt x="283358" y="591849"/>
                              <a:pt x="304321" y="580743"/>
                            </a:cubicBezTo>
                            <a:cubicBezTo>
                              <a:pt x="327496" y="568458"/>
                              <a:pt x="352910" y="536691"/>
                              <a:pt x="374760" y="495677"/>
                            </a:cubicBezTo>
                            <a:cubicBezTo>
                              <a:pt x="396609" y="454664"/>
                              <a:pt x="414748" y="404482"/>
                              <a:pt x="427266" y="356048"/>
                            </a:cubicBezTo>
                            <a:cubicBezTo>
                              <a:pt x="439783" y="307622"/>
                              <a:pt x="446791" y="260996"/>
                              <a:pt x="450389" y="226646"/>
                            </a:cubicBezTo>
                            <a:cubicBezTo>
                              <a:pt x="453988" y="192296"/>
                              <a:pt x="454548" y="170145"/>
                              <a:pt x="454548" y="170145"/>
                            </a:cubicBezTo>
                            <a:cubicBezTo>
                              <a:pt x="454548" y="170145"/>
                              <a:pt x="457122" y="185977"/>
                              <a:pt x="461848" y="210229"/>
                            </a:cubicBezTo>
                            <a:cubicBezTo>
                              <a:pt x="466566" y="234489"/>
                              <a:pt x="473332" y="267194"/>
                              <a:pt x="482492" y="300761"/>
                            </a:cubicBezTo>
                            <a:cubicBezTo>
                              <a:pt x="491644" y="334328"/>
                              <a:pt x="503232" y="368764"/>
                              <a:pt x="518711" y="396054"/>
                            </a:cubicBezTo>
                            <a:cubicBezTo>
                              <a:pt x="534198" y="423336"/>
                              <a:pt x="553801" y="443464"/>
                              <a:pt x="578139" y="447872"/>
                            </a:cubicBezTo>
                            <a:cubicBezTo>
                              <a:pt x="598232" y="451522"/>
                              <a:pt x="617706" y="444566"/>
                              <a:pt x="635122" y="430628"/>
                            </a:cubicBezTo>
                            <a:cubicBezTo>
                              <a:pt x="652529" y="416690"/>
                              <a:pt x="667827" y="395779"/>
                              <a:pt x="680130" y="371708"/>
                            </a:cubicBezTo>
                            <a:cubicBezTo>
                              <a:pt x="691726" y="349583"/>
                              <a:pt x="700886" y="324754"/>
                              <a:pt x="707704" y="300089"/>
                            </a:cubicBezTo>
                            <a:cubicBezTo>
                              <a:pt x="714514" y="275425"/>
                              <a:pt x="718991" y="250923"/>
                              <a:pt x="721806" y="229297"/>
                            </a:cubicBezTo>
                            <a:cubicBezTo>
                              <a:pt x="727445" y="186046"/>
                              <a:pt x="726687" y="154296"/>
                              <a:pt x="726687" y="154296"/>
                            </a:cubicBezTo>
                            <a:cubicBezTo>
                              <a:pt x="726687" y="154296"/>
                              <a:pt x="731405" y="165789"/>
                              <a:pt x="739256" y="183291"/>
                            </a:cubicBezTo>
                            <a:cubicBezTo>
                              <a:pt x="747099" y="200793"/>
                              <a:pt x="758032" y="224330"/>
                              <a:pt x="770739" y="248298"/>
                            </a:cubicBezTo>
                            <a:cubicBezTo>
                              <a:pt x="783446" y="272265"/>
                              <a:pt x="797953" y="296654"/>
                              <a:pt x="813449" y="315534"/>
                            </a:cubicBezTo>
                            <a:cubicBezTo>
                              <a:pt x="828945" y="334413"/>
                              <a:pt x="845526" y="347749"/>
                              <a:pt x="862133" y="349471"/>
                            </a:cubicBezTo>
                            <a:cubicBezTo>
                              <a:pt x="879265" y="351244"/>
                              <a:pt x="900055" y="334887"/>
                              <a:pt x="920089" y="308888"/>
                            </a:cubicBezTo>
                            <a:cubicBezTo>
                              <a:pt x="940122" y="282897"/>
                              <a:pt x="959165" y="247316"/>
                              <a:pt x="974300" y="211468"/>
                            </a:cubicBezTo>
                            <a:cubicBezTo>
                              <a:pt x="989426" y="175620"/>
                              <a:pt x="1000704" y="139557"/>
                              <a:pt x="1007935" y="112559"/>
                            </a:cubicBezTo>
                            <a:cubicBezTo>
                              <a:pt x="1015167" y="85561"/>
                              <a:pt x="1018584" y="67620"/>
                              <a:pt x="1018584" y="67620"/>
                            </a:cubicBezTo>
                            <a:cubicBezTo>
                              <a:pt x="1018584" y="67620"/>
                              <a:pt x="1018205" y="79044"/>
                              <a:pt x="1018490" y="96383"/>
                            </a:cubicBezTo>
                            <a:cubicBezTo>
                              <a:pt x="1018782" y="113713"/>
                              <a:pt x="1019652" y="136983"/>
                              <a:pt x="1022476" y="160675"/>
                            </a:cubicBezTo>
                            <a:cubicBezTo>
                              <a:pt x="1025300" y="184358"/>
                              <a:pt x="1030069" y="208490"/>
                              <a:pt x="1039203" y="227214"/>
                            </a:cubicBezTo>
                            <a:cubicBezTo>
                              <a:pt x="1048329" y="245939"/>
                              <a:pt x="1061931" y="259308"/>
                              <a:pt x="1082679" y="260738"/>
                            </a:cubicBezTo>
                            <a:cubicBezTo>
                              <a:pt x="1103099" y="262150"/>
                              <a:pt x="1137148" y="249236"/>
                              <a:pt x="1176043" y="227068"/>
                            </a:cubicBezTo>
                            <a:cubicBezTo>
                              <a:pt x="1214930" y="204891"/>
                              <a:pt x="1258474" y="173348"/>
                              <a:pt x="1298205" y="140005"/>
                            </a:cubicBezTo>
                            <a:cubicBezTo>
                              <a:pt x="1337936" y="106662"/>
                              <a:pt x="1373835" y="71632"/>
                              <a:pt x="1399516" y="44841"/>
                            </a:cubicBezTo>
                            <a:cubicBezTo>
                              <a:pt x="1425197" y="18058"/>
                              <a:pt x="1440848" y="-305"/>
                              <a:pt x="1440848" y="-305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42" name="Google Shape;842;p13"/>
                      <p:cNvSpPr/>
                      <p:nvPr/>
                    </p:nvSpPr>
                    <p:spPr>
                      <a:xfrm rot="-1959469">
                        <a:off x="6276758" y="1236802"/>
                        <a:ext cx="1055888" cy="536692"/>
                      </a:xfrm>
                      <a:custGeom>
                        <a:rect b="b" l="l" r="r" t="t"/>
                        <a:pathLst>
                          <a:path extrusionOk="0" h="536315" w="1055146">
                            <a:moveTo>
                              <a:pt x="-19" y="496601"/>
                            </a:moveTo>
                            <a:lnTo>
                              <a:pt x="4759" y="536004"/>
                            </a:lnTo>
                            <a:cubicBezTo>
                              <a:pt x="222162" y="507767"/>
                              <a:pt x="433074" y="439161"/>
                              <a:pt x="622799" y="335517"/>
                            </a:cubicBezTo>
                            <a:cubicBezTo>
                              <a:pt x="784916" y="246956"/>
                              <a:pt x="931502" y="132956"/>
                              <a:pt x="1055127" y="-312"/>
                            </a:cubicBezTo>
                            <a:cubicBezTo>
                              <a:pt x="926879" y="128806"/>
                              <a:pt x="777082" y="237202"/>
                              <a:pt x="613777" y="319453"/>
                            </a:cubicBezTo>
                            <a:cubicBezTo>
                              <a:pt x="422666" y="415710"/>
                              <a:pt x="213002" y="476042"/>
                              <a:pt x="-19" y="496601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43" name="Google Shape;843;p13"/>
                      <p:cNvSpPr/>
                      <p:nvPr/>
                    </p:nvSpPr>
                    <p:spPr>
                      <a:xfrm>
                        <a:off x="6316000" y="948862"/>
                        <a:ext cx="1053357" cy="1092124"/>
                      </a:xfrm>
                      <a:custGeom>
                        <a:rect b="b" l="l" r="r" t="t"/>
                        <a:pathLst>
                          <a:path extrusionOk="0" h="1092124" w="1053357">
                            <a:moveTo>
                              <a:pt x="510449" y="41"/>
                            </a:moveTo>
                            <a:cubicBezTo>
                              <a:pt x="510449" y="41"/>
                              <a:pt x="517237" y="16821"/>
                              <a:pt x="525701" y="43464"/>
                            </a:cubicBezTo>
                            <a:cubicBezTo>
                              <a:pt x="534165" y="70097"/>
                              <a:pt x="544305" y="106530"/>
                              <a:pt x="550891" y="144883"/>
                            </a:cubicBezTo>
                            <a:cubicBezTo>
                              <a:pt x="555516" y="171844"/>
                              <a:pt x="558178" y="199877"/>
                              <a:pt x="558517" y="225428"/>
                            </a:cubicBezTo>
                            <a:cubicBezTo>
                              <a:pt x="559737" y="196345"/>
                              <a:pt x="556651" y="162691"/>
                              <a:pt x="550891" y="130299"/>
                            </a:cubicBezTo>
                            <a:cubicBezTo>
                              <a:pt x="544305" y="93272"/>
                              <a:pt x="534165" y="57899"/>
                              <a:pt x="525701" y="32189"/>
                            </a:cubicBezTo>
                            <a:cubicBezTo>
                              <a:pt x="523103" y="24298"/>
                              <a:pt x="521204" y="19228"/>
                              <a:pt x="519072" y="13299"/>
                            </a:cubicBezTo>
                            <a:cubicBezTo>
                              <a:pt x="515805" y="8102"/>
                              <a:pt x="510449" y="41"/>
                              <a:pt x="510449" y="41"/>
                            </a:cubicBezTo>
                            <a:close/>
                            <a:moveTo>
                              <a:pt x="1053372" y="123341"/>
                            </a:moveTo>
                            <a:cubicBezTo>
                              <a:pt x="1053372" y="123341"/>
                              <a:pt x="1043455" y="132049"/>
                              <a:pt x="1027513" y="144225"/>
                            </a:cubicBezTo>
                            <a:cubicBezTo>
                              <a:pt x="1025827" y="145509"/>
                              <a:pt x="1023695" y="147184"/>
                              <a:pt x="1021881" y="148531"/>
                            </a:cubicBezTo>
                            <a:cubicBezTo>
                              <a:pt x="1020152" y="150695"/>
                              <a:pt x="1020746" y="149857"/>
                              <a:pt x="1018901" y="152180"/>
                            </a:cubicBezTo>
                            <a:cubicBezTo>
                              <a:pt x="998091" y="178219"/>
                              <a:pt x="970238" y="213114"/>
                              <a:pt x="941665" y="248625"/>
                            </a:cubicBezTo>
                            <a:cubicBezTo>
                              <a:pt x="913102" y="284135"/>
                              <a:pt x="884157" y="320048"/>
                              <a:pt x="862785" y="351709"/>
                            </a:cubicBezTo>
                            <a:cubicBezTo>
                              <a:pt x="841412" y="383369"/>
                              <a:pt x="827295" y="410914"/>
                              <a:pt x="830636" y="429602"/>
                            </a:cubicBezTo>
                            <a:cubicBezTo>
                              <a:pt x="831018" y="431755"/>
                              <a:pt x="831941" y="433495"/>
                              <a:pt x="832620" y="435563"/>
                            </a:cubicBezTo>
                            <a:cubicBezTo>
                              <a:pt x="836788" y="418518"/>
                              <a:pt x="847755" y="397645"/>
                              <a:pt x="862785" y="374576"/>
                            </a:cubicBezTo>
                            <a:cubicBezTo>
                              <a:pt x="884157" y="341781"/>
                              <a:pt x="913102" y="304298"/>
                              <a:pt x="941665" y="267515"/>
                            </a:cubicBezTo>
                            <a:cubicBezTo>
                              <a:pt x="970238" y="230742"/>
                              <a:pt x="998091" y="194733"/>
                              <a:pt x="1018901" y="167750"/>
                            </a:cubicBezTo>
                            <a:cubicBezTo>
                              <a:pt x="1039700" y="140768"/>
                              <a:pt x="1053372" y="123341"/>
                              <a:pt x="1053372" y="123341"/>
                            </a:cubicBezTo>
                            <a:close/>
                            <a:moveTo>
                              <a:pt x="311578" y="230392"/>
                            </a:moveTo>
                            <a:cubicBezTo>
                              <a:pt x="311578" y="230392"/>
                              <a:pt x="328803" y="256558"/>
                              <a:pt x="347375" y="296025"/>
                            </a:cubicBezTo>
                            <a:cubicBezTo>
                              <a:pt x="356666" y="315763"/>
                              <a:pt x="366329" y="338864"/>
                              <a:pt x="373891" y="363312"/>
                            </a:cubicBezTo>
                            <a:cubicBezTo>
                              <a:pt x="381454" y="387760"/>
                              <a:pt x="387319" y="413661"/>
                              <a:pt x="389472" y="438554"/>
                            </a:cubicBezTo>
                            <a:cubicBezTo>
                              <a:pt x="389779" y="441683"/>
                              <a:pt x="389620" y="444738"/>
                              <a:pt x="389801" y="447824"/>
                            </a:cubicBezTo>
                            <a:cubicBezTo>
                              <a:pt x="390469" y="436815"/>
                              <a:pt x="390660" y="425126"/>
                              <a:pt x="389472" y="413353"/>
                            </a:cubicBezTo>
                            <a:cubicBezTo>
                              <a:pt x="387319" y="389330"/>
                              <a:pt x="381454" y="364701"/>
                              <a:pt x="373891" y="341102"/>
                            </a:cubicBezTo>
                            <a:cubicBezTo>
                              <a:pt x="366329" y="317503"/>
                              <a:pt x="356666" y="295187"/>
                              <a:pt x="347375" y="276138"/>
                            </a:cubicBezTo>
                            <a:cubicBezTo>
                              <a:pt x="341054" y="263155"/>
                              <a:pt x="335273" y="252188"/>
                              <a:pt x="329811" y="242664"/>
                            </a:cubicBezTo>
                            <a:cubicBezTo>
                              <a:pt x="321177" y="236862"/>
                              <a:pt x="311578" y="230392"/>
                              <a:pt x="311578" y="230392"/>
                            </a:cubicBezTo>
                            <a:close/>
                            <a:moveTo>
                              <a:pt x="90837" y="390157"/>
                            </a:moveTo>
                            <a:cubicBezTo>
                              <a:pt x="90837" y="390157"/>
                              <a:pt x="101857" y="409333"/>
                              <a:pt x="117353" y="440209"/>
                            </a:cubicBezTo>
                            <a:cubicBezTo>
                              <a:pt x="132839" y="471084"/>
                              <a:pt x="152492" y="514316"/>
                              <a:pt x="168062" y="561843"/>
                            </a:cubicBezTo>
                            <a:cubicBezTo>
                              <a:pt x="183633" y="609382"/>
                              <a:pt x="195183" y="661364"/>
                              <a:pt x="198885" y="707682"/>
                            </a:cubicBezTo>
                            <a:cubicBezTo>
                              <a:pt x="199214" y="711819"/>
                              <a:pt x="199352" y="715584"/>
                              <a:pt x="199553" y="719625"/>
                            </a:cubicBezTo>
                            <a:cubicBezTo>
                              <a:pt x="200391" y="705221"/>
                              <a:pt x="200253" y="689725"/>
                              <a:pt x="198885" y="673211"/>
                            </a:cubicBezTo>
                            <a:cubicBezTo>
                              <a:pt x="195183" y="628494"/>
                              <a:pt x="183633" y="578241"/>
                              <a:pt x="168062" y="532347"/>
                            </a:cubicBezTo>
                            <a:cubicBezTo>
                              <a:pt x="153776" y="490239"/>
                              <a:pt x="136391" y="452385"/>
                              <a:pt x="121659" y="423302"/>
                            </a:cubicBezTo>
                            <a:cubicBezTo>
                              <a:pt x="120747" y="422347"/>
                              <a:pt x="119549" y="420905"/>
                              <a:pt x="118679" y="419993"/>
                            </a:cubicBezTo>
                            <a:cubicBezTo>
                              <a:pt x="101624" y="402100"/>
                              <a:pt x="90837" y="390157"/>
                              <a:pt x="90837" y="390157"/>
                            </a:cubicBezTo>
                            <a:close/>
                            <a:moveTo>
                              <a:pt x="984091" y="546931"/>
                            </a:moveTo>
                            <a:cubicBezTo>
                              <a:pt x="919688" y="575112"/>
                              <a:pt x="851531" y="619861"/>
                              <a:pt x="791700" y="652868"/>
                            </a:cubicBezTo>
                            <a:lnTo>
                              <a:pt x="794172" y="669573"/>
                            </a:lnTo>
                            <a:cubicBezTo>
                              <a:pt x="817782" y="656061"/>
                              <a:pt x="842611" y="643205"/>
                              <a:pt x="867091" y="631125"/>
                            </a:cubicBezTo>
                            <a:cubicBezTo>
                              <a:pt x="895579" y="617061"/>
                              <a:pt x="923687" y="604248"/>
                              <a:pt x="948304" y="593005"/>
                            </a:cubicBezTo>
                            <a:cubicBezTo>
                              <a:pt x="997518" y="570520"/>
                              <a:pt x="1033485" y="555225"/>
                              <a:pt x="1033485" y="555225"/>
                            </a:cubicBezTo>
                            <a:cubicBezTo>
                              <a:pt x="1033485" y="555225"/>
                              <a:pt x="1021489" y="554080"/>
                              <a:pt x="1003320" y="550908"/>
                            </a:cubicBezTo>
                            <a:cubicBezTo>
                              <a:pt x="997762" y="549943"/>
                              <a:pt x="990635" y="548310"/>
                              <a:pt x="984091" y="546931"/>
                            </a:cubicBezTo>
                            <a:close/>
                            <a:moveTo>
                              <a:pt x="686452" y="969863"/>
                            </a:moveTo>
                            <a:cubicBezTo>
                              <a:pt x="633377" y="969926"/>
                              <a:pt x="575562" y="969895"/>
                              <a:pt x="520727" y="971857"/>
                            </a:cubicBezTo>
                            <a:cubicBezTo>
                              <a:pt x="465892" y="973808"/>
                              <a:pt x="413676" y="977839"/>
                              <a:pt x="370582" y="988424"/>
                            </a:cubicBezTo>
                            <a:cubicBezTo>
                              <a:pt x="337575" y="996538"/>
                              <a:pt x="298098" y="1006094"/>
                              <a:pt x="256891" y="1014282"/>
                            </a:cubicBezTo>
                            <a:cubicBezTo>
                              <a:pt x="215685" y="1022460"/>
                              <a:pt x="173015" y="1029132"/>
                              <a:pt x="134917" y="1033830"/>
                            </a:cubicBezTo>
                            <a:cubicBezTo>
                              <a:pt x="97434" y="1038465"/>
                              <a:pt x="64204" y="1041021"/>
                              <a:pt x="40117" y="1042453"/>
                            </a:cubicBezTo>
                            <a:cubicBezTo>
                              <a:pt x="35058" y="1048955"/>
                              <a:pt x="29564" y="1056284"/>
                              <a:pt x="25204" y="1061683"/>
                            </a:cubicBezTo>
                            <a:cubicBezTo>
                              <a:pt x="9994" y="1080509"/>
                              <a:pt x="14" y="1092166"/>
                              <a:pt x="14" y="1092166"/>
                            </a:cubicBezTo>
                            <a:cubicBezTo>
                              <a:pt x="14" y="1092166"/>
                              <a:pt x="14630" y="1091985"/>
                              <a:pt x="38802" y="1090511"/>
                            </a:cubicBezTo>
                            <a:cubicBezTo>
                              <a:pt x="62963" y="1089047"/>
                              <a:pt x="96819" y="1086109"/>
                              <a:pt x="134917" y="1081231"/>
                            </a:cubicBezTo>
                            <a:cubicBezTo>
                              <a:pt x="173015" y="1076362"/>
                              <a:pt x="215685" y="1069489"/>
                              <a:pt x="256891" y="1061015"/>
                            </a:cubicBezTo>
                            <a:cubicBezTo>
                              <a:pt x="298098" y="1052540"/>
                              <a:pt x="337575" y="1042231"/>
                              <a:pt x="370582" y="1033830"/>
                            </a:cubicBezTo>
                            <a:cubicBezTo>
                              <a:pt x="413676" y="1022874"/>
                              <a:pt x="465892" y="1018960"/>
                              <a:pt x="520727" y="1016934"/>
                            </a:cubicBezTo>
                            <a:cubicBezTo>
                              <a:pt x="575562" y="1014908"/>
                              <a:pt x="633377" y="1015014"/>
                              <a:pt x="686452" y="1014940"/>
                            </a:cubicBezTo>
                            <a:cubicBezTo>
                              <a:pt x="739527" y="1014866"/>
                              <a:pt x="787574" y="1015004"/>
                              <a:pt x="822682" y="1014940"/>
                            </a:cubicBezTo>
                            <a:cubicBezTo>
                              <a:pt x="857778" y="1014876"/>
                              <a:pt x="879691" y="1014940"/>
                              <a:pt x="879691" y="1014940"/>
                            </a:cubicBezTo>
                            <a:cubicBezTo>
                              <a:pt x="879691" y="1014940"/>
                              <a:pt x="863739" y="1009626"/>
                              <a:pt x="840575" y="999359"/>
                            </a:cubicBezTo>
                            <a:cubicBezTo>
                              <a:pt x="824145" y="992083"/>
                              <a:pt x="804078" y="982007"/>
                              <a:pt x="783565" y="969863"/>
                            </a:cubicBezTo>
                            <a:cubicBezTo>
                              <a:pt x="753612" y="969905"/>
                              <a:pt x="724307" y="969810"/>
                              <a:pt x="686452" y="969863"/>
                            </a:cubicBezTo>
                            <a:close/>
                          </a:path>
                        </a:pathLst>
                      </a:custGeom>
                      <a:solidFill>
                        <a:srgbClr val="B1C264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44" name="Google Shape;844;p13"/>
                    <p:cNvGrpSpPr/>
                    <p:nvPr/>
                  </p:nvGrpSpPr>
                  <p:grpSpPr>
                    <a:xfrm>
                      <a:off x="4911180" y="293799"/>
                      <a:ext cx="2281370" cy="2217605"/>
                      <a:chOff x="4911180" y="293799"/>
                      <a:chExt cx="2281370" cy="2217605"/>
                    </a:xfrm>
                  </p:grpSpPr>
                  <p:sp>
                    <p:nvSpPr>
                      <p:cNvPr id="845" name="Google Shape;845;p13"/>
                      <p:cNvSpPr/>
                      <p:nvPr/>
                    </p:nvSpPr>
                    <p:spPr>
                      <a:xfrm>
                        <a:off x="4911180" y="293799"/>
                        <a:ext cx="2281370" cy="2217605"/>
                      </a:xfrm>
                      <a:custGeom>
                        <a:rect b="b" l="l" r="r" t="t"/>
                        <a:pathLst>
                          <a:path extrusionOk="0" h="2217605" w="2281370">
                            <a:moveTo>
                              <a:pt x="1067419" y="0"/>
                            </a:moveTo>
                            <a:cubicBezTo>
                              <a:pt x="1067419" y="0"/>
                              <a:pt x="1057701" y="27760"/>
                              <a:pt x="1043274" y="71031"/>
                            </a:cubicBezTo>
                            <a:cubicBezTo>
                              <a:pt x="1028847" y="114302"/>
                              <a:pt x="1009995" y="173193"/>
                              <a:pt x="991179" y="235274"/>
                            </a:cubicBezTo>
                            <a:cubicBezTo>
                              <a:pt x="972371" y="297361"/>
                              <a:pt x="953711" y="362638"/>
                              <a:pt x="935955" y="417541"/>
                            </a:cubicBezTo>
                            <a:cubicBezTo>
                              <a:pt x="918201" y="472430"/>
                              <a:pt x="901103" y="516967"/>
                              <a:pt x="882447" y="536219"/>
                            </a:cubicBezTo>
                            <a:cubicBezTo>
                              <a:pt x="863487" y="555781"/>
                              <a:pt x="839497" y="558415"/>
                              <a:pt x="813969" y="550591"/>
                            </a:cubicBezTo>
                            <a:cubicBezTo>
                              <a:pt x="788441" y="542767"/>
                              <a:pt x="761500" y="524406"/>
                              <a:pt x="737273" y="502789"/>
                            </a:cubicBezTo>
                            <a:cubicBezTo>
                              <a:pt x="713045" y="481184"/>
                              <a:pt x="691575" y="456354"/>
                              <a:pt x="676307" y="436815"/>
                            </a:cubicBezTo>
                            <a:cubicBezTo>
                              <a:pt x="661038" y="417276"/>
                              <a:pt x="651907" y="403111"/>
                              <a:pt x="651907" y="403111"/>
                            </a:cubicBezTo>
                            <a:cubicBezTo>
                              <a:pt x="651907" y="403111"/>
                              <a:pt x="662414" y="428518"/>
                              <a:pt x="678480" y="467011"/>
                            </a:cubicBezTo>
                            <a:cubicBezTo>
                              <a:pt x="694552" y="505511"/>
                              <a:pt x="716418" y="556911"/>
                              <a:pt x="738569" y="609456"/>
                            </a:cubicBezTo>
                            <a:cubicBezTo>
                              <a:pt x="760727" y="662009"/>
                              <a:pt x="783189" y="715666"/>
                              <a:pt x="797929" y="761156"/>
                            </a:cubicBezTo>
                            <a:cubicBezTo>
                              <a:pt x="812662" y="806653"/>
                              <a:pt x="819546" y="844225"/>
                              <a:pt x="808745" y="865777"/>
                            </a:cubicBezTo>
                            <a:cubicBezTo>
                              <a:pt x="798276" y="886656"/>
                              <a:pt x="775646" y="900558"/>
                              <a:pt x="747368" y="909603"/>
                            </a:cubicBezTo>
                            <a:cubicBezTo>
                              <a:pt x="719083" y="918640"/>
                              <a:pt x="685164" y="922725"/>
                              <a:pt x="652443" y="923801"/>
                            </a:cubicBezTo>
                            <a:cubicBezTo>
                              <a:pt x="619723" y="924876"/>
                              <a:pt x="588224" y="922936"/>
                              <a:pt x="564915" y="920601"/>
                            </a:cubicBezTo>
                            <a:cubicBezTo>
                              <a:pt x="541592" y="918264"/>
                              <a:pt x="526469" y="915590"/>
                              <a:pt x="526469" y="915590"/>
                            </a:cubicBezTo>
                            <a:cubicBezTo>
                              <a:pt x="526469" y="915590"/>
                              <a:pt x="565170" y="945268"/>
                              <a:pt x="617540" y="987946"/>
                            </a:cubicBezTo>
                            <a:cubicBezTo>
                              <a:pt x="643733" y="1009286"/>
                              <a:pt x="673373" y="1033805"/>
                              <a:pt x="703319" y="1059737"/>
                            </a:cubicBezTo>
                            <a:cubicBezTo>
                              <a:pt x="733272" y="1085661"/>
                              <a:pt x="763541" y="1112975"/>
                              <a:pt x="790862" y="1140647"/>
                            </a:cubicBezTo>
                            <a:cubicBezTo>
                              <a:pt x="820829" y="1170938"/>
                              <a:pt x="847338" y="1201400"/>
                              <a:pt x="866018" y="1231870"/>
                            </a:cubicBezTo>
                            <a:cubicBezTo>
                              <a:pt x="884690" y="1262333"/>
                              <a:pt x="895521" y="1292868"/>
                              <a:pt x="894017" y="1323972"/>
                            </a:cubicBezTo>
                            <a:cubicBezTo>
                              <a:pt x="892177" y="1361651"/>
                              <a:pt x="870953" y="1392064"/>
                              <a:pt x="839462" y="1416806"/>
                            </a:cubicBezTo>
                            <a:cubicBezTo>
                              <a:pt x="807978" y="1441556"/>
                              <a:pt x="766227" y="1460392"/>
                              <a:pt x="724183" y="1473830"/>
                            </a:cubicBezTo>
                            <a:cubicBezTo>
                              <a:pt x="682132" y="1487275"/>
                              <a:pt x="639817" y="1495245"/>
                              <a:pt x="607935" y="1499570"/>
                            </a:cubicBezTo>
                            <a:cubicBezTo>
                              <a:pt x="576054" y="1503882"/>
                              <a:pt x="554659" y="1504666"/>
                              <a:pt x="554659" y="1504666"/>
                            </a:cubicBezTo>
                            <a:cubicBezTo>
                              <a:pt x="554659" y="1504666"/>
                              <a:pt x="581340" y="1511743"/>
                              <a:pt x="624224" y="1523499"/>
                            </a:cubicBezTo>
                            <a:cubicBezTo>
                              <a:pt x="667115" y="1535249"/>
                              <a:pt x="726209" y="1551386"/>
                              <a:pt x="791073" y="1569124"/>
                            </a:cubicBezTo>
                            <a:cubicBezTo>
                              <a:pt x="855938" y="1586847"/>
                              <a:pt x="926541" y="1606026"/>
                              <a:pt x="992873" y="1626629"/>
                            </a:cubicBezTo>
                            <a:cubicBezTo>
                              <a:pt x="1059219" y="1647233"/>
                              <a:pt x="1121237" y="1669256"/>
                              <a:pt x="1170121" y="1696418"/>
                            </a:cubicBezTo>
                            <a:cubicBezTo>
                              <a:pt x="1207566" y="1717219"/>
                              <a:pt x="1252979" y="1742028"/>
                              <a:pt x="1300417" y="1765647"/>
                            </a:cubicBezTo>
                            <a:cubicBezTo>
                              <a:pt x="1347862" y="1789259"/>
                              <a:pt x="1397302" y="1811666"/>
                              <a:pt x="1442185" y="1830027"/>
                            </a:cubicBezTo>
                            <a:cubicBezTo>
                              <a:pt x="1487067" y="1848403"/>
                              <a:pt x="1527364" y="1862824"/>
                              <a:pt x="1556405" y="1872574"/>
                            </a:cubicBezTo>
                            <a:cubicBezTo>
                              <a:pt x="1585437" y="1882332"/>
                              <a:pt x="1603215" y="1887618"/>
                              <a:pt x="1603215" y="1887618"/>
                            </a:cubicBezTo>
                            <a:cubicBezTo>
                              <a:pt x="1603215" y="1887618"/>
                              <a:pt x="1594948" y="1870780"/>
                              <a:pt x="1582890" y="1843682"/>
                            </a:cubicBezTo>
                            <a:cubicBezTo>
                              <a:pt x="1570826" y="1816577"/>
                              <a:pt x="1555214" y="1779182"/>
                              <a:pt x="1540313" y="1738206"/>
                            </a:cubicBezTo>
                            <a:cubicBezTo>
                              <a:pt x="1525421" y="1697238"/>
                              <a:pt x="1511298" y="1652705"/>
                              <a:pt x="1499752" y="1611446"/>
                            </a:cubicBezTo>
                            <a:cubicBezTo>
                              <a:pt x="1488198" y="1570193"/>
                              <a:pt x="1479137" y="1532229"/>
                              <a:pt x="1472053" y="1504163"/>
                            </a:cubicBezTo>
                            <a:cubicBezTo>
                              <a:pt x="1464208" y="1473144"/>
                              <a:pt x="1508138" y="1436213"/>
                              <a:pt x="1528749" y="1383227"/>
                            </a:cubicBezTo>
                            <a:cubicBezTo>
                              <a:pt x="1549376" y="1330241"/>
                              <a:pt x="1576740" y="1272932"/>
                              <a:pt x="1612275" y="1222464"/>
                            </a:cubicBezTo>
                            <a:cubicBezTo>
                              <a:pt x="1647818" y="1171990"/>
                              <a:pt x="1656270" y="1116445"/>
                              <a:pt x="1685926" y="1085458"/>
                            </a:cubicBezTo>
                            <a:cubicBezTo>
                              <a:pt x="1715583" y="1054457"/>
                              <a:pt x="1736191" y="1036084"/>
                              <a:pt x="1736191" y="1036084"/>
                            </a:cubicBezTo>
                            <a:cubicBezTo>
                              <a:pt x="1736191" y="1036084"/>
                              <a:pt x="1718953" y="1046507"/>
                              <a:pt x="1691900" y="1061775"/>
                            </a:cubicBezTo>
                            <a:cubicBezTo>
                              <a:pt x="1664839" y="1077035"/>
                              <a:pt x="1628008" y="1097251"/>
                              <a:pt x="1588360" y="1115987"/>
                            </a:cubicBezTo>
                            <a:cubicBezTo>
                              <a:pt x="1548704" y="1134731"/>
                              <a:pt x="1506167" y="1151957"/>
                              <a:pt x="1467162" y="1159855"/>
                            </a:cubicBezTo>
                            <a:cubicBezTo>
                              <a:pt x="1428150" y="1167760"/>
                              <a:pt x="1392488" y="1166142"/>
                              <a:pt x="1367787" y="1147526"/>
                            </a:cubicBezTo>
                            <a:cubicBezTo>
                              <a:pt x="1347388" y="1132162"/>
                              <a:pt x="1337593" y="1108804"/>
                              <a:pt x="1336188" y="1081690"/>
                            </a:cubicBezTo>
                            <a:cubicBezTo>
                              <a:pt x="1334781" y="1054590"/>
                              <a:pt x="1341789" y="1023792"/>
                              <a:pt x="1354339" y="993160"/>
                            </a:cubicBezTo>
                            <a:cubicBezTo>
                              <a:pt x="1365606" y="964747"/>
                              <a:pt x="1381521" y="936369"/>
                              <a:pt x="1399254" y="910261"/>
                            </a:cubicBezTo>
                            <a:cubicBezTo>
                              <a:pt x="1416980" y="884161"/>
                              <a:pt x="1436525" y="860317"/>
                              <a:pt x="1454730" y="840304"/>
                            </a:cubicBezTo>
                            <a:cubicBezTo>
                              <a:pt x="1491139" y="800277"/>
                              <a:pt x="1521984" y="775368"/>
                              <a:pt x="1521984" y="775368"/>
                            </a:cubicBezTo>
                            <a:cubicBezTo>
                              <a:pt x="1521984" y="775368"/>
                              <a:pt x="1507071" y="780331"/>
                              <a:pt x="1483813" y="787303"/>
                            </a:cubicBezTo>
                            <a:cubicBezTo>
                              <a:pt x="1460540" y="794273"/>
                              <a:pt x="1428934" y="803309"/>
                              <a:pt x="1395424" y="811063"/>
                            </a:cubicBezTo>
                            <a:cubicBezTo>
                              <a:pt x="1361914" y="818817"/>
                              <a:pt x="1326487" y="825273"/>
                              <a:pt x="1295458" y="826383"/>
                            </a:cubicBezTo>
                            <a:cubicBezTo>
                              <a:pt x="1264438" y="827486"/>
                              <a:pt x="1237779" y="823140"/>
                              <a:pt x="1222149" y="809404"/>
                            </a:cubicBezTo>
                            <a:cubicBezTo>
                              <a:pt x="1206032" y="795232"/>
                              <a:pt x="1204081" y="763084"/>
                              <a:pt x="1211944" y="723869"/>
                            </a:cubicBezTo>
                            <a:cubicBezTo>
                              <a:pt x="1219800" y="684646"/>
                              <a:pt x="1237605" y="638592"/>
                              <a:pt x="1258967" y="595896"/>
                            </a:cubicBezTo>
                            <a:cubicBezTo>
                              <a:pt x="1280329" y="553186"/>
                              <a:pt x="1305158" y="513829"/>
                              <a:pt x="1324744" y="485464"/>
                            </a:cubicBezTo>
                            <a:cubicBezTo>
                              <a:pt x="1344344" y="457100"/>
                              <a:pt x="1358537" y="439504"/>
                              <a:pt x="1358537" y="439504"/>
                            </a:cubicBezTo>
                            <a:cubicBezTo>
                              <a:pt x="1358537" y="439504"/>
                              <a:pt x="1347989" y="449066"/>
                              <a:pt x="1331243" y="462790"/>
                            </a:cubicBezTo>
                            <a:cubicBezTo>
                              <a:pt x="1314505" y="476508"/>
                              <a:pt x="1291638" y="494492"/>
                              <a:pt x="1266713" y="511027"/>
                            </a:cubicBezTo>
                            <a:cubicBezTo>
                              <a:pt x="1241796" y="527556"/>
                              <a:pt x="1214819" y="542678"/>
                              <a:pt x="1189304" y="549461"/>
                            </a:cubicBezTo>
                            <a:cubicBezTo>
                              <a:pt x="1163789" y="556243"/>
                              <a:pt x="1139613" y="554643"/>
                              <a:pt x="1120767" y="536897"/>
                            </a:cubicBezTo>
                            <a:cubicBezTo>
                              <a:pt x="1102225" y="519433"/>
                              <a:pt x="1085825" y="477991"/>
                              <a:pt x="1074156" y="424669"/>
                            </a:cubicBezTo>
                            <a:cubicBezTo>
                              <a:pt x="1062488" y="371348"/>
                              <a:pt x="1055821" y="306241"/>
                              <a:pt x="1054081" y="243143"/>
                            </a:cubicBezTo>
                            <a:cubicBezTo>
                              <a:pt x="1052325" y="180044"/>
                              <a:pt x="1055412" y="119078"/>
                              <a:pt x="1059269" y="74070"/>
                            </a:cubicBezTo>
                            <a:cubicBezTo>
                              <a:pt x="1063125" y="29076"/>
                              <a:pt x="1067411" y="7"/>
                              <a:pt x="1067411" y="7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46" name="Google Shape;846;p13"/>
                      <p:cNvSpPr/>
                      <p:nvPr/>
                    </p:nvSpPr>
                    <p:spPr>
                      <a:xfrm>
                        <a:off x="5427488" y="750572"/>
                        <a:ext cx="1347352" cy="1342174"/>
                      </a:xfrm>
                      <a:custGeom>
                        <a:rect b="b" l="l" r="r" t="t"/>
                        <a:pathLst>
                          <a:path extrusionOk="0" h="1342174" w="1347352">
                            <a:moveTo>
                              <a:pt x="892067" y="1311570"/>
                            </a:moveTo>
                            <a:lnTo>
                              <a:pt x="852089" y="1337983"/>
                            </a:lnTo>
                            <a:cubicBezTo>
                              <a:pt x="701597" y="1125337"/>
                              <a:pt x="593357" y="887030"/>
                              <a:pt x="534408" y="640095"/>
                            </a:cubicBezTo>
                            <a:cubicBezTo>
                              <a:pt x="484036" y="429094"/>
                              <a:pt x="469572" y="211959"/>
                              <a:pt x="491387" y="0"/>
                            </a:cubicBezTo>
                            <a:cubicBezTo>
                              <a:pt x="477124" y="212791"/>
                              <a:pt x="499328" y="428391"/>
                              <a:pt x="556445" y="635532"/>
                            </a:cubicBezTo>
                            <a:cubicBezTo>
                              <a:pt x="623287" y="877946"/>
                              <a:pt x="738094" y="1108732"/>
                              <a:pt x="892067" y="1311570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47" name="Google Shape;847;p13"/>
                      <p:cNvSpPr/>
                      <p:nvPr/>
                    </p:nvSpPr>
                    <p:spPr>
                      <a:xfrm>
                        <a:off x="5465823" y="337295"/>
                        <a:ext cx="1181621" cy="1844189"/>
                      </a:xfrm>
                      <a:custGeom>
                        <a:rect b="b" l="l" r="r" t="t"/>
                        <a:pathLst>
                          <a:path extrusionOk="0" h="1844189" w="1181621">
                            <a:moveTo>
                              <a:pt x="507437" y="32"/>
                            </a:moveTo>
                            <a:cubicBezTo>
                              <a:pt x="506462" y="8310"/>
                              <a:pt x="505359" y="17320"/>
                              <a:pt x="504457" y="27542"/>
                            </a:cubicBezTo>
                            <a:cubicBezTo>
                              <a:pt x="503417" y="39094"/>
                              <a:pt x="502558" y="51771"/>
                              <a:pt x="501805" y="65328"/>
                            </a:cubicBezTo>
                            <a:cubicBezTo>
                              <a:pt x="502548" y="52948"/>
                              <a:pt x="503534" y="41268"/>
                              <a:pt x="504457" y="30525"/>
                            </a:cubicBezTo>
                            <a:cubicBezTo>
                              <a:pt x="505412" y="19274"/>
                              <a:pt x="506440" y="9027"/>
                              <a:pt x="507437" y="32"/>
                            </a:cubicBezTo>
                            <a:close/>
                            <a:moveTo>
                              <a:pt x="97095" y="359657"/>
                            </a:moveTo>
                            <a:cubicBezTo>
                              <a:pt x="97095" y="359657"/>
                              <a:pt x="107882" y="384796"/>
                              <a:pt x="123940" y="423296"/>
                            </a:cubicBezTo>
                            <a:cubicBezTo>
                              <a:pt x="140009" y="461794"/>
                              <a:pt x="161784" y="513269"/>
                              <a:pt x="183941" y="565816"/>
                            </a:cubicBezTo>
                            <a:cubicBezTo>
                              <a:pt x="196562" y="595769"/>
                              <a:pt x="209015" y="625976"/>
                              <a:pt x="220395" y="654985"/>
                            </a:cubicBezTo>
                            <a:lnTo>
                              <a:pt x="231341" y="654985"/>
                            </a:lnTo>
                            <a:cubicBezTo>
                              <a:pt x="217659" y="619411"/>
                              <a:pt x="200709" y="580528"/>
                              <a:pt x="183941" y="542281"/>
                            </a:cubicBezTo>
                            <a:cubicBezTo>
                              <a:pt x="161784" y="491778"/>
                              <a:pt x="140009" y="442399"/>
                              <a:pt x="123940" y="405396"/>
                            </a:cubicBezTo>
                            <a:cubicBezTo>
                              <a:pt x="118234" y="392248"/>
                              <a:pt x="118414" y="392961"/>
                              <a:pt x="114331" y="383522"/>
                            </a:cubicBezTo>
                            <a:cubicBezTo>
                              <a:pt x="104223" y="369938"/>
                              <a:pt x="97095" y="359657"/>
                              <a:pt x="97095" y="359657"/>
                            </a:cubicBezTo>
                            <a:close/>
                            <a:moveTo>
                              <a:pt x="804089" y="396116"/>
                            </a:moveTo>
                            <a:cubicBezTo>
                              <a:pt x="804089" y="396116"/>
                              <a:pt x="793313" y="405593"/>
                              <a:pt x="776576" y="419318"/>
                            </a:cubicBezTo>
                            <a:cubicBezTo>
                              <a:pt x="774041" y="421393"/>
                              <a:pt x="770424" y="424030"/>
                              <a:pt x="767624" y="426278"/>
                            </a:cubicBezTo>
                            <a:cubicBezTo>
                              <a:pt x="748395" y="453278"/>
                              <a:pt x="724891" y="489825"/>
                              <a:pt x="704314" y="529362"/>
                            </a:cubicBezTo>
                            <a:cubicBezTo>
                              <a:pt x="682953" y="570409"/>
                              <a:pt x="665113" y="614638"/>
                              <a:pt x="657253" y="652333"/>
                            </a:cubicBezTo>
                            <a:cubicBezTo>
                              <a:pt x="653106" y="672220"/>
                              <a:pt x="651653" y="690135"/>
                              <a:pt x="653605" y="704697"/>
                            </a:cubicBezTo>
                            <a:cubicBezTo>
                              <a:pt x="654337" y="696986"/>
                              <a:pt x="655556" y="688978"/>
                              <a:pt x="657253" y="680504"/>
                            </a:cubicBezTo>
                            <a:cubicBezTo>
                              <a:pt x="665113" y="641281"/>
                              <a:pt x="682953" y="594931"/>
                              <a:pt x="704314" y="552230"/>
                            </a:cubicBezTo>
                            <a:cubicBezTo>
                              <a:pt x="725686" y="509525"/>
                              <a:pt x="750346" y="470554"/>
                              <a:pt x="769947" y="442188"/>
                            </a:cubicBezTo>
                            <a:cubicBezTo>
                              <a:pt x="789537" y="413822"/>
                              <a:pt x="804089" y="396116"/>
                              <a:pt x="804089" y="396116"/>
                            </a:cubicBezTo>
                            <a:close/>
                            <a:moveTo>
                              <a:pt x="967153" y="731882"/>
                            </a:moveTo>
                            <a:cubicBezTo>
                              <a:pt x="967153" y="731882"/>
                              <a:pt x="952303" y="736506"/>
                              <a:pt x="929043" y="743474"/>
                            </a:cubicBezTo>
                            <a:cubicBezTo>
                              <a:pt x="925649" y="744493"/>
                              <a:pt x="920834" y="745702"/>
                              <a:pt x="917111" y="746794"/>
                            </a:cubicBezTo>
                            <a:cubicBezTo>
                              <a:pt x="911500" y="752320"/>
                              <a:pt x="905900" y="757666"/>
                              <a:pt x="899876" y="764030"/>
                            </a:cubicBezTo>
                            <a:cubicBezTo>
                              <a:pt x="881665" y="783259"/>
                              <a:pt x="862584" y="806222"/>
                              <a:pt x="844850" y="831306"/>
                            </a:cubicBezTo>
                            <a:cubicBezTo>
                              <a:pt x="827116" y="856401"/>
                              <a:pt x="811047" y="883882"/>
                              <a:pt x="799772" y="911194"/>
                            </a:cubicBezTo>
                            <a:cubicBezTo>
                              <a:pt x="787225" y="940627"/>
                              <a:pt x="780140" y="970325"/>
                              <a:pt x="781540" y="996374"/>
                            </a:cubicBezTo>
                            <a:cubicBezTo>
                              <a:pt x="781773" y="1000543"/>
                              <a:pt x="782208" y="1004340"/>
                              <a:pt x="782876" y="1008307"/>
                            </a:cubicBezTo>
                            <a:cubicBezTo>
                              <a:pt x="785560" y="989310"/>
                              <a:pt x="791616" y="969551"/>
                              <a:pt x="799772" y="949642"/>
                            </a:cubicBezTo>
                            <a:cubicBezTo>
                              <a:pt x="811047" y="921228"/>
                              <a:pt x="827116" y="892877"/>
                              <a:pt x="844850" y="866774"/>
                            </a:cubicBezTo>
                            <a:cubicBezTo>
                              <a:pt x="862584" y="840672"/>
                              <a:pt x="881665" y="816850"/>
                              <a:pt x="899876" y="796835"/>
                            </a:cubicBezTo>
                            <a:cubicBezTo>
                              <a:pt x="936287" y="756817"/>
                              <a:pt x="967153" y="731882"/>
                              <a:pt x="967153" y="731882"/>
                            </a:cubicBezTo>
                            <a:close/>
                            <a:moveTo>
                              <a:pt x="1181604" y="992726"/>
                            </a:moveTo>
                            <a:cubicBezTo>
                              <a:pt x="1181604" y="992726"/>
                              <a:pt x="1164252" y="1002982"/>
                              <a:pt x="1137195" y="1018255"/>
                            </a:cubicBezTo>
                            <a:cubicBezTo>
                              <a:pt x="1128742" y="1023018"/>
                              <a:pt x="1118167" y="1028629"/>
                              <a:pt x="1108027" y="1034165"/>
                            </a:cubicBezTo>
                            <a:cubicBezTo>
                              <a:pt x="1093613" y="1062792"/>
                              <a:pt x="1081957" y="1098101"/>
                              <a:pt x="1057647" y="1131278"/>
                            </a:cubicBezTo>
                            <a:cubicBezTo>
                              <a:pt x="1022104" y="1179781"/>
                              <a:pt x="994740" y="1234807"/>
                              <a:pt x="974121" y="1285729"/>
                            </a:cubicBezTo>
                            <a:cubicBezTo>
                              <a:pt x="953502" y="1336661"/>
                              <a:pt x="909273" y="1372585"/>
                              <a:pt x="917111" y="1402400"/>
                            </a:cubicBezTo>
                            <a:cubicBezTo>
                              <a:pt x="919042" y="1409771"/>
                              <a:pt x="921502" y="1419274"/>
                              <a:pt x="923740" y="1427919"/>
                            </a:cubicBezTo>
                            <a:cubicBezTo>
                              <a:pt x="935821" y="1403693"/>
                              <a:pt x="960216" y="1375152"/>
                              <a:pt x="974121" y="1339429"/>
                            </a:cubicBezTo>
                            <a:cubicBezTo>
                              <a:pt x="994740" y="1286439"/>
                              <a:pt x="1022104" y="1229472"/>
                              <a:pt x="1057647" y="1179007"/>
                            </a:cubicBezTo>
                            <a:cubicBezTo>
                              <a:pt x="1093189" y="1128531"/>
                              <a:pt x="1101568" y="1073112"/>
                              <a:pt x="1131224" y="1042120"/>
                            </a:cubicBezTo>
                            <a:cubicBezTo>
                              <a:pt x="1160879" y="1011117"/>
                              <a:pt x="1181604" y="992726"/>
                              <a:pt x="1181604" y="992726"/>
                            </a:cubicBezTo>
                            <a:close/>
                            <a:moveTo>
                              <a:pt x="138863" y="1438864"/>
                            </a:moveTo>
                            <a:cubicBezTo>
                              <a:pt x="107437" y="1447095"/>
                              <a:pt x="77463" y="1452833"/>
                              <a:pt x="53344" y="1456100"/>
                            </a:cubicBezTo>
                            <a:cubicBezTo>
                              <a:pt x="21461" y="1460417"/>
                              <a:pt x="-17" y="1461074"/>
                              <a:pt x="-17" y="1461074"/>
                            </a:cubicBezTo>
                            <a:cubicBezTo>
                              <a:pt x="-17" y="1461074"/>
                              <a:pt x="26361" y="1468541"/>
                              <a:pt x="69253" y="1480293"/>
                            </a:cubicBezTo>
                            <a:cubicBezTo>
                              <a:pt x="112146" y="1492045"/>
                              <a:pt x="171446" y="1507976"/>
                              <a:pt x="236305" y="1525699"/>
                            </a:cubicBezTo>
                            <a:cubicBezTo>
                              <a:pt x="301174" y="1543433"/>
                              <a:pt x="371824" y="1562440"/>
                              <a:pt x="438167" y="1583048"/>
                            </a:cubicBezTo>
                            <a:cubicBezTo>
                              <a:pt x="504499" y="1603646"/>
                              <a:pt x="566611" y="1625824"/>
                              <a:pt x="615485" y="1652977"/>
                            </a:cubicBezTo>
                            <a:cubicBezTo>
                              <a:pt x="652926" y="1673786"/>
                              <a:pt x="697982" y="1698637"/>
                              <a:pt x="745414" y="1722247"/>
                            </a:cubicBezTo>
                            <a:cubicBezTo>
                              <a:pt x="792857" y="1745878"/>
                              <a:pt x="842728" y="1768184"/>
                              <a:pt x="887604" y="1786554"/>
                            </a:cubicBezTo>
                            <a:cubicBezTo>
                              <a:pt x="932491" y="1804924"/>
                              <a:pt x="972923" y="1819561"/>
                              <a:pt x="1001963" y="1829309"/>
                            </a:cubicBezTo>
                            <a:cubicBezTo>
                              <a:pt x="1030993" y="1839067"/>
                              <a:pt x="1048366" y="1844221"/>
                              <a:pt x="1048366" y="1844221"/>
                            </a:cubicBezTo>
                            <a:cubicBezTo>
                              <a:pt x="1048366" y="1844221"/>
                              <a:pt x="1040210" y="1827251"/>
                              <a:pt x="1028140" y="1800141"/>
                            </a:cubicBezTo>
                            <a:cubicBezTo>
                              <a:pt x="1022943" y="1788453"/>
                              <a:pt x="1016759" y="1774017"/>
                              <a:pt x="1010575" y="1759041"/>
                            </a:cubicBezTo>
                            <a:cubicBezTo>
                              <a:pt x="1005930" y="1757577"/>
                              <a:pt x="1007467" y="1757842"/>
                              <a:pt x="1001963" y="1756061"/>
                            </a:cubicBezTo>
                            <a:cubicBezTo>
                              <a:pt x="972923" y="1746684"/>
                              <a:pt x="932491" y="1732949"/>
                              <a:pt x="887604" y="1715290"/>
                            </a:cubicBezTo>
                            <a:cubicBezTo>
                              <a:pt x="842728" y="1697640"/>
                              <a:pt x="792857" y="1676343"/>
                              <a:pt x="745414" y="1653645"/>
                            </a:cubicBezTo>
                            <a:cubicBezTo>
                              <a:pt x="697982" y="1630936"/>
                              <a:pt x="652926" y="1607019"/>
                              <a:pt x="615485" y="1587015"/>
                            </a:cubicBezTo>
                            <a:cubicBezTo>
                              <a:pt x="566611" y="1560923"/>
                              <a:pt x="504499" y="1539870"/>
                              <a:pt x="438167" y="1520067"/>
                            </a:cubicBezTo>
                            <a:cubicBezTo>
                              <a:pt x="371824" y="1500265"/>
                              <a:pt x="301174" y="1481757"/>
                              <a:pt x="236305" y="1464712"/>
                            </a:cubicBezTo>
                            <a:cubicBezTo>
                              <a:pt x="198387" y="1454753"/>
                              <a:pt x="170757" y="1447244"/>
                              <a:pt x="138863" y="1438864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48" name="Google Shape;848;p13"/>
                    <p:cNvGrpSpPr/>
                    <p:nvPr/>
                  </p:nvGrpSpPr>
                  <p:grpSpPr>
                    <a:xfrm>
                      <a:off x="4844516" y="857087"/>
                      <a:ext cx="1798668" cy="1552636"/>
                      <a:chOff x="4844516" y="857087"/>
                      <a:chExt cx="1798668" cy="1552636"/>
                    </a:xfrm>
                  </p:grpSpPr>
                  <p:sp>
                    <p:nvSpPr>
                      <p:cNvPr id="849" name="Google Shape;849;p13"/>
                      <p:cNvSpPr/>
                      <p:nvPr/>
                    </p:nvSpPr>
                    <p:spPr>
                      <a:xfrm flipH="1" rot="869292">
                        <a:off x="4970640" y="1031398"/>
                        <a:ext cx="1546524" cy="1204014"/>
                      </a:xfrm>
                      <a:custGeom>
                        <a:rect b="b" l="l" r="r" t="t"/>
                        <a:pathLst>
                          <a:path extrusionOk="0" h="1204884" w="1547642">
                            <a:moveTo>
                              <a:pt x="1547476" y="-298"/>
                            </a:moveTo>
                            <a:cubicBezTo>
                              <a:pt x="1547476" y="-298"/>
                              <a:pt x="1534567" y="22089"/>
                              <a:pt x="1514058" y="56544"/>
                            </a:cubicBezTo>
                            <a:cubicBezTo>
                              <a:pt x="1493548" y="90989"/>
                              <a:pt x="1465187" y="137381"/>
                              <a:pt x="1434700" y="185613"/>
                            </a:cubicBezTo>
                            <a:cubicBezTo>
                              <a:pt x="1404212" y="233836"/>
                              <a:pt x="1371525" y="283844"/>
                              <a:pt x="1345189" y="327203"/>
                            </a:cubicBezTo>
                            <a:cubicBezTo>
                              <a:pt x="1318853" y="370553"/>
                              <a:pt x="1299000" y="407430"/>
                              <a:pt x="1296735" y="430502"/>
                            </a:cubicBezTo>
                            <a:cubicBezTo>
                              <a:pt x="1294432" y="453943"/>
                              <a:pt x="1306130" y="470661"/>
                              <a:pt x="1325604" y="482239"/>
                            </a:cubicBezTo>
                            <a:cubicBezTo>
                              <a:pt x="1345069" y="493816"/>
                              <a:pt x="1372301" y="500113"/>
                              <a:pt x="1400153" y="502804"/>
                            </a:cubicBezTo>
                            <a:cubicBezTo>
                              <a:pt x="1428005" y="505486"/>
                              <a:pt x="1456440" y="504552"/>
                              <a:pt x="1477911" y="502776"/>
                            </a:cubicBezTo>
                            <a:cubicBezTo>
                              <a:pt x="1499383" y="501001"/>
                              <a:pt x="1513854" y="498495"/>
                              <a:pt x="1513854" y="498495"/>
                            </a:cubicBezTo>
                            <a:cubicBezTo>
                              <a:pt x="1513854" y="498495"/>
                              <a:pt x="1491181" y="506706"/>
                              <a:pt x="1456735" y="519069"/>
                            </a:cubicBezTo>
                            <a:cubicBezTo>
                              <a:pt x="1422291" y="531423"/>
                              <a:pt x="1376074" y="547661"/>
                              <a:pt x="1328933" y="564398"/>
                            </a:cubicBezTo>
                            <a:cubicBezTo>
                              <a:pt x="1281791" y="581126"/>
                              <a:pt x="1233744" y="598307"/>
                              <a:pt x="1195425" y="615599"/>
                            </a:cubicBezTo>
                            <a:cubicBezTo>
                              <a:pt x="1157105" y="632891"/>
                              <a:pt x="1128412" y="650525"/>
                              <a:pt x="1120228" y="669971"/>
                            </a:cubicBezTo>
                            <a:cubicBezTo>
                              <a:pt x="1112294" y="688816"/>
                              <a:pt x="1115780" y="711268"/>
                              <a:pt x="1125656" y="734451"/>
                            </a:cubicBezTo>
                            <a:cubicBezTo>
                              <a:pt x="1135522" y="757642"/>
                              <a:pt x="1151825" y="781490"/>
                              <a:pt x="1169450" y="802823"/>
                            </a:cubicBezTo>
                            <a:cubicBezTo>
                              <a:pt x="1187065" y="824156"/>
                              <a:pt x="1205994" y="842955"/>
                              <a:pt x="1220595" y="856335"/>
                            </a:cubicBezTo>
                            <a:cubicBezTo>
                              <a:pt x="1235205" y="869725"/>
                              <a:pt x="1245451" y="877733"/>
                              <a:pt x="1245451" y="877733"/>
                            </a:cubicBezTo>
                            <a:cubicBezTo>
                              <a:pt x="1245451" y="877733"/>
                              <a:pt x="1204154" y="870604"/>
                              <a:pt x="1146600" y="862438"/>
                            </a:cubicBezTo>
                            <a:cubicBezTo>
                              <a:pt x="1117833" y="858351"/>
                              <a:pt x="1085024" y="853950"/>
                              <a:pt x="1051107" y="850168"/>
                            </a:cubicBezTo>
                            <a:cubicBezTo>
                              <a:pt x="1017198" y="846386"/>
                              <a:pt x="982179" y="843223"/>
                              <a:pt x="948594" y="842123"/>
                            </a:cubicBezTo>
                            <a:cubicBezTo>
                              <a:pt x="911791" y="840883"/>
                              <a:pt x="876800" y="841938"/>
                              <a:pt x="846202" y="847948"/>
                            </a:cubicBezTo>
                            <a:cubicBezTo>
                              <a:pt x="815604" y="853959"/>
                              <a:pt x="789361" y="864963"/>
                              <a:pt x="769647" y="884123"/>
                            </a:cubicBezTo>
                            <a:cubicBezTo>
                              <a:pt x="745771" y="907333"/>
                              <a:pt x="737568" y="938560"/>
                              <a:pt x="738854" y="972959"/>
                            </a:cubicBezTo>
                            <a:cubicBezTo>
                              <a:pt x="740139" y="1007367"/>
                              <a:pt x="751078" y="1044808"/>
                              <a:pt x="765753" y="1079271"/>
                            </a:cubicBezTo>
                            <a:cubicBezTo>
                              <a:pt x="780428" y="1113744"/>
                              <a:pt x="798867" y="1145184"/>
                              <a:pt x="813875" y="1167885"/>
                            </a:cubicBezTo>
                            <a:cubicBezTo>
                              <a:pt x="828882" y="1190586"/>
                              <a:pt x="840358" y="1204587"/>
                              <a:pt x="840358" y="1204587"/>
                            </a:cubicBezTo>
                            <a:cubicBezTo>
                              <a:pt x="840358" y="1204587"/>
                              <a:pt x="820727" y="1191845"/>
                              <a:pt x="788936" y="1171575"/>
                            </a:cubicBezTo>
                            <a:cubicBezTo>
                              <a:pt x="757135" y="1151315"/>
                              <a:pt x="713369" y="1123370"/>
                              <a:pt x="665312" y="1092698"/>
                            </a:cubicBezTo>
                            <a:cubicBezTo>
                              <a:pt x="617256" y="1062035"/>
                              <a:pt x="565019" y="1028579"/>
                              <a:pt x="514244" y="998665"/>
                            </a:cubicBezTo>
                            <a:cubicBezTo>
                              <a:pt x="463460" y="968742"/>
                              <a:pt x="414155" y="942379"/>
                              <a:pt x="368826" y="927343"/>
                            </a:cubicBezTo>
                            <a:cubicBezTo>
                              <a:pt x="334103" y="915821"/>
                              <a:pt x="292261" y="901609"/>
                              <a:pt x="250076" y="885408"/>
                            </a:cubicBezTo>
                            <a:cubicBezTo>
                              <a:pt x="207891" y="869216"/>
                              <a:pt x="165392" y="851037"/>
                              <a:pt x="128108" y="833384"/>
                            </a:cubicBezTo>
                            <a:cubicBezTo>
                              <a:pt x="90815" y="815732"/>
                              <a:pt x="58709" y="798671"/>
                              <a:pt x="35998" y="786012"/>
                            </a:cubicBezTo>
                            <a:cubicBezTo>
                              <a:pt x="13288" y="773344"/>
                              <a:pt x="-167" y="765188"/>
                              <a:pt x="-167" y="765188"/>
                            </a:cubicBezTo>
                            <a:cubicBezTo>
                              <a:pt x="-167" y="765188"/>
                              <a:pt x="15590" y="760564"/>
                              <a:pt x="40261" y="752334"/>
                            </a:cubicBezTo>
                            <a:cubicBezTo>
                              <a:pt x="64923" y="744114"/>
                              <a:pt x="98388" y="732111"/>
                              <a:pt x="133813" y="717565"/>
                            </a:cubicBezTo>
                            <a:cubicBezTo>
                              <a:pt x="169238" y="703011"/>
                              <a:pt x="206578" y="685885"/>
                              <a:pt x="240311" y="669056"/>
                            </a:cubicBezTo>
                            <a:cubicBezTo>
                              <a:pt x="274044" y="652226"/>
                              <a:pt x="304208" y="635748"/>
                              <a:pt x="326734" y="623810"/>
                            </a:cubicBezTo>
                            <a:cubicBezTo>
                              <a:pt x="351617" y="610615"/>
                              <a:pt x="378924" y="576493"/>
                              <a:pt x="402383" y="532441"/>
                            </a:cubicBezTo>
                            <a:cubicBezTo>
                              <a:pt x="425852" y="488397"/>
                              <a:pt x="445345" y="434496"/>
                              <a:pt x="458780" y="382473"/>
                            </a:cubicBezTo>
                            <a:cubicBezTo>
                              <a:pt x="472226" y="330449"/>
                              <a:pt x="479753" y="280376"/>
                              <a:pt x="483618" y="243472"/>
                            </a:cubicBezTo>
                            <a:cubicBezTo>
                              <a:pt x="487493" y="206576"/>
                              <a:pt x="488084" y="182784"/>
                              <a:pt x="488084" y="182784"/>
                            </a:cubicBezTo>
                            <a:cubicBezTo>
                              <a:pt x="488084" y="182784"/>
                              <a:pt x="490858" y="199789"/>
                              <a:pt x="495926" y="225847"/>
                            </a:cubicBezTo>
                            <a:cubicBezTo>
                              <a:pt x="501003" y="251896"/>
                              <a:pt x="508270" y="287025"/>
                              <a:pt x="518100" y="323079"/>
                            </a:cubicBezTo>
                            <a:cubicBezTo>
                              <a:pt x="527930" y="359142"/>
                              <a:pt x="540376" y="396130"/>
                              <a:pt x="557011" y="425434"/>
                            </a:cubicBezTo>
                            <a:cubicBezTo>
                              <a:pt x="573647" y="454738"/>
                              <a:pt x="594693" y="476357"/>
                              <a:pt x="620834" y="481101"/>
                            </a:cubicBezTo>
                            <a:cubicBezTo>
                              <a:pt x="642417" y="485013"/>
                              <a:pt x="663343" y="477541"/>
                              <a:pt x="682040" y="462570"/>
                            </a:cubicBezTo>
                            <a:cubicBezTo>
                              <a:pt x="700747" y="447599"/>
                              <a:pt x="717169" y="425148"/>
                              <a:pt x="730384" y="399293"/>
                            </a:cubicBezTo>
                            <a:cubicBezTo>
                              <a:pt x="742849" y="375528"/>
                              <a:pt x="752687" y="348860"/>
                              <a:pt x="760002" y="322358"/>
                            </a:cubicBezTo>
                            <a:cubicBezTo>
                              <a:pt x="767316" y="295865"/>
                              <a:pt x="772134" y="269558"/>
                              <a:pt x="775157" y="246320"/>
                            </a:cubicBezTo>
                            <a:cubicBezTo>
                              <a:pt x="781214" y="199863"/>
                              <a:pt x="780391" y="165769"/>
                              <a:pt x="780391" y="165769"/>
                            </a:cubicBezTo>
                            <a:cubicBezTo>
                              <a:pt x="780391" y="165769"/>
                              <a:pt x="785468" y="178105"/>
                              <a:pt x="793892" y="196904"/>
                            </a:cubicBezTo>
                            <a:cubicBezTo>
                              <a:pt x="802325" y="215703"/>
                              <a:pt x="814060" y="240994"/>
                              <a:pt x="827708" y="266737"/>
                            </a:cubicBezTo>
                            <a:cubicBezTo>
                              <a:pt x="841357" y="292481"/>
                              <a:pt x="856938" y="318678"/>
                              <a:pt x="873583" y="338947"/>
                            </a:cubicBezTo>
                            <a:cubicBezTo>
                              <a:pt x="890236" y="359226"/>
                              <a:pt x="908046" y="373559"/>
                              <a:pt x="925874" y="375399"/>
                            </a:cubicBezTo>
                            <a:cubicBezTo>
                              <a:pt x="944276" y="377304"/>
                              <a:pt x="966608" y="359734"/>
                              <a:pt x="988125" y="331818"/>
                            </a:cubicBezTo>
                            <a:cubicBezTo>
                              <a:pt x="1009643" y="303892"/>
                              <a:pt x="1030097" y="265683"/>
                              <a:pt x="1046353" y="227179"/>
                            </a:cubicBezTo>
                            <a:cubicBezTo>
                              <a:pt x="1062610" y="188665"/>
                              <a:pt x="1074714" y="149938"/>
                              <a:pt x="1082482" y="120940"/>
                            </a:cubicBezTo>
                            <a:cubicBezTo>
                              <a:pt x="1090249" y="91941"/>
                              <a:pt x="1093929" y="72671"/>
                              <a:pt x="1093929" y="72671"/>
                            </a:cubicBezTo>
                            <a:cubicBezTo>
                              <a:pt x="1093929" y="72671"/>
                              <a:pt x="1093522" y="84932"/>
                              <a:pt x="1093828" y="103555"/>
                            </a:cubicBezTo>
                            <a:cubicBezTo>
                              <a:pt x="1094133" y="122179"/>
                              <a:pt x="1095067" y="147173"/>
                              <a:pt x="1098100" y="172612"/>
                            </a:cubicBezTo>
                            <a:cubicBezTo>
                              <a:pt x="1101133" y="198060"/>
                              <a:pt x="1106256" y="223970"/>
                              <a:pt x="1116067" y="244091"/>
                            </a:cubicBezTo>
                            <a:cubicBezTo>
                              <a:pt x="1125878" y="264204"/>
                              <a:pt x="1140479" y="278555"/>
                              <a:pt x="1162773" y="280099"/>
                            </a:cubicBezTo>
                            <a:cubicBezTo>
                              <a:pt x="1184698" y="281616"/>
                              <a:pt x="1221279" y="267745"/>
                              <a:pt x="1263048" y="243925"/>
                            </a:cubicBezTo>
                            <a:cubicBezTo>
                              <a:pt x="1304826" y="220114"/>
                              <a:pt x="1351588" y="186233"/>
                              <a:pt x="1394263" y="150419"/>
                            </a:cubicBezTo>
                            <a:cubicBezTo>
                              <a:pt x="1436947" y="114596"/>
                              <a:pt x="1475507" y="76970"/>
                              <a:pt x="1503082" y="48203"/>
                            </a:cubicBezTo>
                            <a:cubicBezTo>
                              <a:pt x="1530665" y="19426"/>
                              <a:pt x="1547476" y="-298"/>
                              <a:pt x="1547476" y="-298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0" name="Google Shape;850;p13"/>
                      <p:cNvSpPr/>
                      <p:nvPr/>
                    </p:nvSpPr>
                    <p:spPr>
                      <a:xfrm flipH="1" rot="869292">
                        <a:off x="5208505" y="1313893"/>
                        <a:ext cx="1132522" cy="575644"/>
                      </a:xfrm>
                      <a:custGeom>
                        <a:rect b="b" l="l" r="r" t="t"/>
                        <a:pathLst>
                          <a:path extrusionOk="0" h="576060" w="1133340">
                            <a:moveTo>
                              <a:pt x="-160" y="533430"/>
                            </a:moveTo>
                            <a:lnTo>
                              <a:pt x="4982" y="575763"/>
                            </a:lnTo>
                            <a:cubicBezTo>
                              <a:pt x="238487" y="545423"/>
                              <a:pt x="465039" y="471743"/>
                              <a:pt x="668824" y="360418"/>
                            </a:cubicBezTo>
                            <a:cubicBezTo>
                              <a:pt x="842954" y="265294"/>
                              <a:pt x="1000403" y="142836"/>
                              <a:pt x="1133181" y="-298"/>
                            </a:cubicBezTo>
                            <a:cubicBezTo>
                              <a:pt x="995437" y="138389"/>
                              <a:pt x="834539" y="254818"/>
                              <a:pt x="659123" y="343163"/>
                            </a:cubicBezTo>
                            <a:cubicBezTo>
                              <a:pt x="453849" y="446554"/>
                              <a:pt x="228648" y="511348"/>
                              <a:pt x="-160" y="533430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1" name="Google Shape;851;p13"/>
                      <p:cNvSpPr/>
                      <p:nvPr/>
                    </p:nvSpPr>
                    <p:spPr>
                      <a:xfrm flipH="1" rot="869292">
                        <a:off x="4970519" y="1031405"/>
                        <a:ext cx="1546543" cy="1203884"/>
                      </a:xfrm>
                      <a:custGeom>
                        <a:rect b="b" l="l" r="r" t="t"/>
                        <a:pathLst>
                          <a:path extrusionOk="0" h="1204754" w="1547661">
                            <a:moveTo>
                              <a:pt x="1547495" y="-298"/>
                            </a:moveTo>
                            <a:cubicBezTo>
                              <a:pt x="1547495" y="-298"/>
                              <a:pt x="1534521" y="21988"/>
                              <a:pt x="1514002" y="56433"/>
                            </a:cubicBezTo>
                            <a:cubicBezTo>
                              <a:pt x="1493492" y="90878"/>
                              <a:pt x="1465252" y="137326"/>
                              <a:pt x="1434755" y="185549"/>
                            </a:cubicBezTo>
                            <a:cubicBezTo>
                              <a:pt x="1404268" y="233781"/>
                              <a:pt x="1371460" y="283696"/>
                              <a:pt x="1345124" y="327055"/>
                            </a:cubicBezTo>
                            <a:cubicBezTo>
                              <a:pt x="1323681" y="362361"/>
                              <a:pt x="1306731" y="393255"/>
                              <a:pt x="1299879" y="416012"/>
                            </a:cubicBezTo>
                            <a:cubicBezTo>
                              <a:pt x="1303966" y="393264"/>
                              <a:pt x="1322645" y="359300"/>
                              <a:pt x="1347029" y="319676"/>
                            </a:cubicBezTo>
                            <a:cubicBezTo>
                              <a:pt x="1373106" y="277297"/>
                              <a:pt x="1405637" y="228510"/>
                              <a:pt x="1435837" y="181378"/>
                            </a:cubicBezTo>
                            <a:cubicBezTo>
                              <a:pt x="1466048" y="134246"/>
                              <a:pt x="1494029" y="88816"/>
                              <a:pt x="1514335" y="55147"/>
                            </a:cubicBezTo>
                            <a:cubicBezTo>
                              <a:pt x="1534651" y="21479"/>
                              <a:pt x="1547495" y="-298"/>
                              <a:pt x="1547495" y="-298"/>
                            </a:cubicBezTo>
                            <a:close/>
                            <a:moveTo>
                              <a:pt x="1093828" y="72791"/>
                            </a:moveTo>
                            <a:cubicBezTo>
                              <a:pt x="1093828" y="72791"/>
                              <a:pt x="1093902" y="73734"/>
                              <a:pt x="1093902" y="73835"/>
                            </a:cubicBezTo>
                            <a:cubicBezTo>
                              <a:pt x="1093403" y="76323"/>
                              <a:pt x="1092681" y="79106"/>
                              <a:pt x="1091155" y="85792"/>
                            </a:cubicBezTo>
                            <a:cubicBezTo>
                              <a:pt x="1093051" y="77349"/>
                              <a:pt x="1093837" y="72791"/>
                              <a:pt x="1093837" y="72791"/>
                            </a:cubicBezTo>
                            <a:close/>
                            <a:moveTo>
                              <a:pt x="780207" y="165640"/>
                            </a:moveTo>
                            <a:cubicBezTo>
                              <a:pt x="780207" y="165640"/>
                              <a:pt x="781695" y="169413"/>
                              <a:pt x="781861" y="169838"/>
                            </a:cubicBezTo>
                            <a:cubicBezTo>
                              <a:pt x="781871" y="181350"/>
                              <a:pt x="781751" y="203312"/>
                              <a:pt x="777386" y="237489"/>
                            </a:cubicBezTo>
                            <a:cubicBezTo>
                              <a:pt x="774843" y="257407"/>
                              <a:pt x="770793" y="279803"/>
                              <a:pt x="765060" y="302431"/>
                            </a:cubicBezTo>
                            <a:cubicBezTo>
                              <a:pt x="769637" y="282762"/>
                              <a:pt x="772883" y="263575"/>
                              <a:pt x="775149" y="246153"/>
                            </a:cubicBezTo>
                            <a:cubicBezTo>
                              <a:pt x="781205" y="199697"/>
                              <a:pt x="780207" y="165640"/>
                              <a:pt x="780207" y="165640"/>
                            </a:cubicBezTo>
                            <a:close/>
                            <a:moveTo>
                              <a:pt x="487853" y="182858"/>
                            </a:moveTo>
                            <a:cubicBezTo>
                              <a:pt x="487853" y="182858"/>
                              <a:pt x="489240" y="189155"/>
                              <a:pt x="489397" y="190098"/>
                            </a:cubicBezTo>
                            <a:cubicBezTo>
                              <a:pt x="489388" y="190283"/>
                              <a:pt x="489249" y="190560"/>
                              <a:pt x="489240" y="190745"/>
                            </a:cubicBezTo>
                            <a:cubicBezTo>
                              <a:pt x="488648" y="201065"/>
                              <a:pt x="487890" y="215648"/>
                              <a:pt x="486087" y="233411"/>
                            </a:cubicBezTo>
                            <a:cubicBezTo>
                              <a:pt x="482407" y="269567"/>
                              <a:pt x="475009" y="318622"/>
                              <a:pt x="461850" y="369555"/>
                            </a:cubicBezTo>
                            <a:cubicBezTo>
                              <a:pt x="461407" y="371256"/>
                              <a:pt x="460972" y="372995"/>
                              <a:pt x="460519" y="374696"/>
                            </a:cubicBezTo>
                            <a:cubicBezTo>
                              <a:pt x="472725" y="325511"/>
                              <a:pt x="479836" y="278398"/>
                              <a:pt x="483516" y="243351"/>
                            </a:cubicBezTo>
                            <a:cubicBezTo>
                              <a:pt x="487382" y="206456"/>
                              <a:pt x="487853" y="182858"/>
                              <a:pt x="487853" y="182858"/>
                            </a:cubicBezTo>
                            <a:close/>
                            <a:moveTo>
                              <a:pt x="1513789" y="498338"/>
                            </a:moveTo>
                            <a:cubicBezTo>
                              <a:pt x="1513789" y="498338"/>
                              <a:pt x="1491153" y="506826"/>
                              <a:pt x="1456708" y="519190"/>
                            </a:cubicBezTo>
                            <a:cubicBezTo>
                              <a:pt x="1422263" y="531553"/>
                              <a:pt x="1376148" y="547513"/>
                              <a:pt x="1329007" y="564241"/>
                            </a:cubicBezTo>
                            <a:cubicBezTo>
                              <a:pt x="1281875" y="580969"/>
                              <a:pt x="1233559" y="598298"/>
                              <a:pt x="1195230" y="615590"/>
                            </a:cubicBezTo>
                            <a:cubicBezTo>
                              <a:pt x="1156911" y="632891"/>
                              <a:pt x="1128467" y="650377"/>
                              <a:pt x="1120283" y="669823"/>
                            </a:cubicBezTo>
                            <a:cubicBezTo>
                              <a:pt x="1120857" y="664562"/>
                              <a:pt x="1122133" y="659559"/>
                              <a:pt x="1124177" y="654741"/>
                            </a:cubicBezTo>
                            <a:cubicBezTo>
                              <a:pt x="1132258" y="635720"/>
                              <a:pt x="1160619" y="618558"/>
                              <a:pt x="1198800" y="601793"/>
                            </a:cubicBezTo>
                            <a:cubicBezTo>
                              <a:pt x="1236981" y="585028"/>
                              <a:pt x="1285084" y="568532"/>
                              <a:pt x="1332077" y="552368"/>
                            </a:cubicBezTo>
                            <a:cubicBezTo>
                              <a:pt x="1379070" y="536204"/>
                              <a:pt x="1425111" y="520540"/>
                              <a:pt x="1459445" y="508602"/>
                            </a:cubicBezTo>
                            <a:cubicBezTo>
                              <a:pt x="1469219" y="505199"/>
                              <a:pt x="1468026" y="505523"/>
                              <a:pt x="1475646" y="502860"/>
                            </a:cubicBezTo>
                            <a:cubicBezTo>
                              <a:pt x="1476321" y="502804"/>
                              <a:pt x="1477079" y="502767"/>
                              <a:pt x="1477745" y="502721"/>
                            </a:cubicBezTo>
                            <a:cubicBezTo>
                              <a:pt x="1499207" y="500945"/>
                              <a:pt x="1513789" y="498338"/>
                              <a:pt x="1513789" y="498338"/>
                            </a:cubicBezTo>
                            <a:close/>
                            <a:moveTo>
                              <a:pt x="1217626" y="853487"/>
                            </a:moveTo>
                            <a:cubicBezTo>
                              <a:pt x="1218542" y="854338"/>
                              <a:pt x="1219448" y="855429"/>
                              <a:pt x="1220336" y="856243"/>
                            </a:cubicBezTo>
                            <a:cubicBezTo>
                              <a:pt x="1234937" y="869633"/>
                              <a:pt x="1245247" y="877742"/>
                              <a:pt x="1245247" y="877742"/>
                            </a:cubicBezTo>
                            <a:cubicBezTo>
                              <a:pt x="1245247" y="877742"/>
                              <a:pt x="1204034" y="870659"/>
                              <a:pt x="1146489" y="862485"/>
                            </a:cubicBezTo>
                            <a:cubicBezTo>
                              <a:pt x="1117713" y="858407"/>
                              <a:pt x="1084997" y="853931"/>
                              <a:pt x="1051079" y="850158"/>
                            </a:cubicBezTo>
                            <a:cubicBezTo>
                              <a:pt x="1017161" y="846376"/>
                              <a:pt x="981994" y="843195"/>
                              <a:pt x="948400" y="842104"/>
                            </a:cubicBezTo>
                            <a:cubicBezTo>
                              <a:pt x="911597" y="840865"/>
                              <a:pt x="876856" y="841873"/>
                              <a:pt x="846258" y="847884"/>
                            </a:cubicBezTo>
                            <a:cubicBezTo>
                              <a:pt x="815659" y="853894"/>
                              <a:pt x="789148" y="865018"/>
                              <a:pt x="769443" y="884178"/>
                            </a:cubicBezTo>
                            <a:cubicBezTo>
                              <a:pt x="758698" y="894618"/>
                              <a:pt x="751439" y="906769"/>
                              <a:pt x="746482" y="920010"/>
                            </a:cubicBezTo>
                            <a:cubicBezTo>
                              <a:pt x="749904" y="898224"/>
                              <a:pt x="758513" y="878399"/>
                              <a:pt x="774991" y="862670"/>
                            </a:cubicBezTo>
                            <a:cubicBezTo>
                              <a:pt x="794586" y="843991"/>
                              <a:pt x="820958" y="833412"/>
                              <a:pt x="851483" y="827670"/>
                            </a:cubicBezTo>
                            <a:cubicBezTo>
                              <a:pt x="882016" y="821927"/>
                              <a:pt x="916701" y="821123"/>
                              <a:pt x="953458" y="822529"/>
                            </a:cubicBezTo>
                            <a:cubicBezTo>
                              <a:pt x="987016" y="823777"/>
                              <a:pt x="1022163" y="827022"/>
                              <a:pt x="1056054" y="830897"/>
                            </a:cubicBezTo>
                            <a:cubicBezTo>
                              <a:pt x="1089944" y="834780"/>
                              <a:pt x="1122623" y="839404"/>
                              <a:pt x="1151381" y="843556"/>
                            </a:cubicBezTo>
                            <a:cubicBezTo>
                              <a:pt x="1178271" y="847440"/>
                              <a:pt x="1200390" y="850713"/>
                              <a:pt x="1217626" y="853487"/>
                            </a:cubicBezTo>
                            <a:close/>
                            <a:moveTo>
                              <a:pt x="29331" y="755534"/>
                            </a:moveTo>
                            <a:cubicBezTo>
                              <a:pt x="34824" y="758669"/>
                              <a:pt x="33890" y="758511"/>
                              <a:pt x="41815" y="762876"/>
                            </a:cubicBezTo>
                            <a:cubicBezTo>
                              <a:pt x="64562" y="775406"/>
                              <a:pt x="96724" y="792494"/>
                              <a:pt x="134054" y="809989"/>
                            </a:cubicBezTo>
                            <a:cubicBezTo>
                              <a:pt x="171375" y="827484"/>
                              <a:pt x="214105" y="845359"/>
                              <a:pt x="256317" y="861449"/>
                            </a:cubicBezTo>
                            <a:cubicBezTo>
                              <a:pt x="298530" y="877539"/>
                              <a:pt x="340234" y="891603"/>
                              <a:pt x="374966" y="903070"/>
                            </a:cubicBezTo>
                            <a:cubicBezTo>
                              <a:pt x="420313" y="918041"/>
                              <a:pt x="469775" y="944330"/>
                              <a:pt x="520634" y="973921"/>
                            </a:cubicBezTo>
                            <a:cubicBezTo>
                              <a:pt x="571502" y="1003520"/>
                              <a:pt x="623775" y="1036458"/>
                              <a:pt x="671924" y="1066769"/>
                            </a:cubicBezTo>
                            <a:cubicBezTo>
                              <a:pt x="720073" y="1097081"/>
                              <a:pt x="764052" y="1124665"/>
                              <a:pt x="795908" y="1144694"/>
                            </a:cubicBezTo>
                            <a:cubicBezTo>
                              <a:pt x="799191" y="1146756"/>
                              <a:pt x="798173" y="1146210"/>
                              <a:pt x="801188" y="1148106"/>
                            </a:cubicBezTo>
                            <a:cubicBezTo>
                              <a:pt x="805497" y="1155226"/>
                              <a:pt x="809926" y="1161829"/>
                              <a:pt x="813893" y="1167830"/>
                            </a:cubicBezTo>
                            <a:cubicBezTo>
                              <a:pt x="828901" y="1190522"/>
                              <a:pt x="840367" y="1204457"/>
                              <a:pt x="840367" y="1204457"/>
                            </a:cubicBezTo>
                            <a:cubicBezTo>
                              <a:pt x="840367" y="1204457"/>
                              <a:pt x="820736" y="1191909"/>
                              <a:pt x="788945" y="1171649"/>
                            </a:cubicBezTo>
                            <a:cubicBezTo>
                              <a:pt x="757144" y="1151389"/>
                              <a:pt x="713258" y="1123435"/>
                              <a:pt x="665202" y="1092763"/>
                            </a:cubicBezTo>
                            <a:cubicBezTo>
                              <a:pt x="617145" y="1062099"/>
                              <a:pt x="565029" y="1028551"/>
                              <a:pt x="514253" y="998637"/>
                            </a:cubicBezTo>
                            <a:cubicBezTo>
                              <a:pt x="463469" y="968714"/>
                              <a:pt x="413997" y="942499"/>
                              <a:pt x="368669" y="927454"/>
                            </a:cubicBezTo>
                            <a:cubicBezTo>
                              <a:pt x="333946" y="915942"/>
                              <a:pt x="292288" y="901710"/>
                              <a:pt x="250103" y="885519"/>
                            </a:cubicBezTo>
                            <a:cubicBezTo>
                              <a:pt x="207910" y="869318"/>
                              <a:pt x="165281" y="851074"/>
                              <a:pt x="127997" y="833421"/>
                            </a:cubicBezTo>
                            <a:cubicBezTo>
                              <a:pt x="90713" y="815769"/>
                              <a:pt x="58552" y="798643"/>
                              <a:pt x="35841" y="785975"/>
                            </a:cubicBezTo>
                            <a:cubicBezTo>
                              <a:pt x="13130" y="773316"/>
                              <a:pt x="-167" y="765030"/>
                              <a:pt x="-167" y="765030"/>
                            </a:cubicBezTo>
                            <a:cubicBezTo>
                              <a:pt x="-167" y="765030"/>
                              <a:pt x="12012" y="761165"/>
                              <a:pt x="29331" y="755534"/>
                            </a:cubicBezTo>
                            <a:close/>
                          </a:path>
                        </a:pathLst>
                      </a:custGeom>
                      <a:solidFill>
                        <a:srgbClr val="B8CB62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52" name="Google Shape;852;p13"/>
                    <p:cNvGrpSpPr/>
                    <p:nvPr/>
                  </p:nvGrpSpPr>
                  <p:grpSpPr>
                    <a:xfrm>
                      <a:off x="6329807" y="1283482"/>
                      <a:ext cx="1448120" cy="1159532"/>
                      <a:chOff x="6329807" y="1283482"/>
                      <a:chExt cx="1448120" cy="1159532"/>
                    </a:xfrm>
                  </p:grpSpPr>
                  <p:sp>
                    <p:nvSpPr>
                      <p:cNvPr id="853" name="Google Shape;853;p13"/>
                      <p:cNvSpPr/>
                      <p:nvPr/>
                    </p:nvSpPr>
                    <p:spPr>
                      <a:xfrm rot="206533">
                        <a:off x="6360930" y="1324090"/>
                        <a:ext cx="1385070" cy="1078316"/>
                      </a:xfrm>
                      <a:custGeom>
                        <a:rect b="b" l="l" r="r" t="t"/>
                        <a:pathLst>
                          <a:path extrusionOk="0" h="1079068" w="1386036">
                            <a:moveTo>
                              <a:pt x="1386048" y="-268"/>
                            </a:moveTo>
                            <a:cubicBezTo>
                              <a:pt x="1386048" y="-268"/>
                              <a:pt x="1374487" y="19790"/>
                              <a:pt x="1356119" y="50638"/>
                            </a:cubicBezTo>
                            <a:cubicBezTo>
                              <a:pt x="1337750" y="81486"/>
                              <a:pt x="1312352" y="123034"/>
                              <a:pt x="1285048" y="166230"/>
                            </a:cubicBezTo>
                            <a:cubicBezTo>
                              <a:pt x="1257735" y="209426"/>
                              <a:pt x="1228461" y="254203"/>
                              <a:pt x="1204884" y="293035"/>
                            </a:cubicBezTo>
                            <a:cubicBezTo>
                              <a:pt x="1181298" y="331867"/>
                              <a:pt x="1163518" y="364893"/>
                              <a:pt x="1161481" y="385547"/>
                            </a:cubicBezTo>
                            <a:cubicBezTo>
                              <a:pt x="1159418" y="406540"/>
                              <a:pt x="1169894" y="421521"/>
                              <a:pt x="1187335" y="431881"/>
                            </a:cubicBezTo>
                            <a:cubicBezTo>
                              <a:pt x="1204776" y="442250"/>
                              <a:pt x="1229156" y="447898"/>
                              <a:pt x="1254108" y="450299"/>
                            </a:cubicBezTo>
                            <a:cubicBezTo>
                              <a:pt x="1279052" y="452709"/>
                              <a:pt x="1304517" y="451864"/>
                              <a:pt x="1323747" y="450274"/>
                            </a:cubicBezTo>
                            <a:cubicBezTo>
                              <a:pt x="1342968" y="448684"/>
                              <a:pt x="1355937" y="446440"/>
                              <a:pt x="1355937" y="446440"/>
                            </a:cubicBezTo>
                            <a:cubicBezTo>
                              <a:pt x="1355937" y="446440"/>
                              <a:pt x="1335622" y="453802"/>
                              <a:pt x="1304774" y="464866"/>
                            </a:cubicBezTo>
                            <a:cubicBezTo>
                              <a:pt x="1273926" y="475938"/>
                              <a:pt x="1232535" y="490481"/>
                              <a:pt x="1190316" y="505461"/>
                            </a:cubicBezTo>
                            <a:cubicBezTo>
                              <a:pt x="1148106" y="520443"/>
                              <a:pt x="1105076" y="535830"/>
                              <a:pt x="1070749" y="551324"/>
                            </a:cubicBezTo>
                            <a:cubicBezTo>
                              <a:pt x="1036431" y="566810"/>
                              <a:pt x="1010742" y="582595"/>
                              <a:pt x="1003405" y="600011"/>
                            </a:cubicBezTo>
                            <a:cubicBezTo>
                              <a:pt x="996299" y="616888"/>
                              <a:pt x="999430" y="636996"/>
                              <a:pt x="1008266" y="657765"/>
                            </a:cubicBezTo>
                            <a:cubicBezTo>
                              <a:pt x="1017111" y="678527"/>
                              <a:pt x="1031711" y="699893"/>
                              <a:pt x="1047487" y="718998"/>
                            </a:cubicBezTo>
                            <a:cubicBezTo>
                              <a:pt x="1063263" y="738103"/>
                              <a:pt x="1080215" y="754931"/>
                              <a:pt x="1093300" y="766923"/>
                            </a:cubicBezTo>
                            <a:cubicBezTo>
                              <a:pt x="1106384" y="778906"/>
                              <a:pt x="1115552" y="786077"/>
                              <a:pt x="1115552" y="786077"/>
                            </a:cubicBezTo>
                            <a:cubicBezTo>
                              <a:pt x="1115552" y="786077"/>
                              <a:pt x="1078567" y="779701"/>
                              <a:pt x="1027032" y="772380"/>
                            </a:cubicBezTo>
                            <a:cubicBezTo>
                              <a:pt x="1001268" y="768728"/>
                              <a:pt x="971886" y="764786"/>
                              <a:pt x="941509" y="761399"/>
                            </a:cubicBezTo>
                            <a:cubicBezTo>
                              <a:pt x="911133" y="758012"/>
                              <a:pt x="879780" y="755171"/>
                              <a:pt x="849694" y="754194"/>
                            </a:cubicBezTo>
                            <a:cubicBezTo>
                              <a:pt x="816733" y="753084"/>
                              <a:pt x="785405" y="754020"/>
                              <a:pt x="758002" y="759403"/>
                            </a:cubicBezTo>
                            <a:cubicBezTo>
                              <a:pt x="730598" y="764786"/>
                              <a:pt x="707087" y="774649"/>
                              <a:pt x="689440" y="791808"/>
                            </a:cubicBezTo>
                            <a:cubicBezTo>
                              <a:pt x="668057" y="812595"/>
                              <a:pt x="660712" y="840553"/>
                              <a:pt x="661862" y="871368"/>
                            </a:cubicBezTo>
                            <a:cubicBezTo>
                              <a:pt x="663014" y="902175"/>
                              <a:pt x="672811" y="935706"/>
                              <a:pt x="685953" y="966579"/>
                            </a:cubicBezTo>
                            <a:cubicBezTo>
                              <a:pt x="699087" y="997444"/>
                              <a:pt x="715601" y="1025609"/>
                              <a:pt x="729041" y="1045940"/>
                            </a:cubicBezTo>
                            <a:cubicBezTo>
                              <a:pt x="742482" y="1066263"/>
                              <a:pt x="752759" y="1078801"/>
                              <a:pt x="752759" y="1078801"/>
                            </a:cubicBezTo>
                            <a:cubicBezTo>
                              <a:pt x="752759" y="1078801"/>
                              <a:pt x="735186" y="1067389"/>
                              <a:pt x="706707" y="1049244"/>
                            </a:cubicBezTo>
                            <a:cubicBezTo>
                              <a:pt x="678235" y="1031100"/>
                              <a:pt x="639031" y="1006073"/>
                              <a:pt x="595992" y="978604"/>
                            </a:cubicBezTo>
                            <a:cubicBezTo>
                              <a:pt x="552954" y="951135"/>
                              <a:pt x="506180" y="921181"/>
                              <a:pt x="460699" y="894382"/>
                            </a:cubicBezTo>
                            <a:cubicBezTo>
                              <a:pt x="415225" y="867592"/>
                              <a:pt x="371069" y="843981"/>
                              <a:pt x="330473" y="830516"/>
                            </a:cubicBezTo>
                            <a:cubicBezTo>
                              <a:pt x="299377" y="820197"/>
                              <a:pt x="261903" y="807460"/>
                              <a:pt x="224123" y="792959"/>
                            </a:cubicBezTo>
                            <a:cubicBezTo>
                              <a:pt x="186335" y="778451"/>
                              <a:pt x="148274" y="762169"/>
                              <a:pt x="114883" y="746360"/>
                            </a:cubicBezTo>
                            <a:cubicBezTo>
                              <a:pt x="81492" y="730551"/>
                              <a:pt x="52739" y="715279"/>
                              <a:pt x="32400" y="703934"/>
                            </a:cubicBezTo>
                            <a:cubicBezTo>
                              <a:pt x="12061" y="692588"/>
                              <a:pt x="12" y="685293"/>
                              <a:pt x="12" y="685293"/>
                            </a:cubicBezTo>
                            <a:cubicBezTo>
                              <a:pt x="12" y="685293"/>
                              <a:pt x="14123" y="681152"/>
                              <a:pt x="36210" y="673781"/>
                            </a:cubicBezTo>
                            <a:cubicBezTo>
                              <a:pt x="58305" y="666411"/>
                              <a:pt x="88267" y="655670"/>
                              <a:pt x="119993" y="642635"/>
                            </a:cubicBezTo>
                            <a:cubicBezTo>
                              <a:pt x="151719" y="629608"/>
                              <a:pt x="185159" y="614271"/>
                              <a:pt x="215370" y="599199"/>
                            </a:cubicBezTo>
                            <a:cubicBezTo>
                              <a:pt x="245589" y="584119"/>
                              <a:pt x="272603" y="569361"/>
                              <a:pt x="292768" y="558678"/>
                            </a:cubicBezTo>
                            <a:cubicBezTo>
                              <a:pt x="315062" y="546860"/>
                              <a:pt x="339508" y="516302"/>
                              <a:pt x="360527" y="476849"/>
                            </a:cubicBezTo>
                            <a:cubicBezTo>
                              <a:pt x="381545" y="437397"/>
                              <a:pt x="398994" y="389124"/>
                              <a:pt x="411035" y="342533"/>
                            </a:cubicBezTo>
                            <a:cubicBezTo>
                              <a:pt x="423076" y="295950"/>
                              <a:pt x="429817" y="251098"/>
                              <a:pt x="433279" y="218055"/>
                            </a:cubicBezTo>
                            <a:cubicBezTo>
                              <a:pt x="436741" y="185012"/>
                              <a:pt x="437279" y="163704"/>
                              <a:pt x="437279" y="163704"/>
                            </a:cubicBezTo>
                            <a:cubicBezTo>
                              <a:pt x="437279" y="163704"/>
                              <a:pt x="439755" y="178934"/>
                              <a:pt x="444301" y="202262"/>
                            </a:cubicBezTo>
                            <a:cubicBezTo>
                              <a:pt x="448840" y="225599"/>
                              <a:pt x="455349" y="257061"/>
                              <a:pt x="464160" y="289350"/>
                            </a:cubicBezTo>
                            <a:cubicBezTo>
                              <a:pt x="472963" y="321639"/>
                              <a:pt x="478628" y="346409"/>
                              <a:pt x="493526" y="372652"/>
                            </a:cubicBezTo>
                            <a:cubicBezTo>
                              <a:pt x="508425" y="398905"/>
                              <a:pt x="527281" y="418258"/>
                              <a:pt x="550693" y="422507"/>
                            </a:cubicBezTo>
                            <a:cubicBezTo>
                              <a:pt x="570022" y="426010"/>
                              <a:pt x="588754" y="419327"/>
                              <a:pt x="605507" y="405919"/>
                            </a:cubicBezTo>
                            <a:cubicBezTo>
                              <a:pt x="622253" y="392511"/>
                              <a:pt x="636969" y="372396"/>
                              <a:pt x="648803" y="349241"/>
                            </a:cubicBezTo>
                            <a:cubicBezTo>
                              <a:pt x="659958" y="327958"/>
                              <a:pt x="670161" y="306468"/>
                              <a:pt x="676711" y="282741"/>
                            </a:cubicBezTo>
                            <a:cubicBezTo>
                              <a:pt x="683262" y="259015"/>
                              <a:pt x="691659" y="241409"/>
                              <a:pt x="694367" y="220606"/>
                            </a:cubicBezTo>
                            <a:cubicBezTo>
                              <a:pt x="699791" y="179000"/>
                              <a:pt x="699063" y="148458"/>
                              <a:pt x="699063" y="148458"/>
                            </a:cubicBezTo>
                            <a:cubicBezTo>
                              <a:pt x="699063" y="148458"/>
                              <a:pt x="703601" y="159514"/>
                              <a:pt x="711154" y="176350"/>
                            </a:cubicBezTo>
                            <a:cubicBezTo>
                              <a:pt x="718698" y="193186"/>
                              <a:pt x="729215" y="215827"/>
                              <a:pt x="741439" y="238883"/>
                            </a:cubicBezTo>
                            <a:cubicBezTo>
                              <a:pt x="753662" y="261938"/>
                              <a:pt x="767616" y="285400"/>
                              <a:pt x="782523" y="303561"/>
                            </a:cubicBezTo>
                            <a:cubicBezTo>
                              <a:pt x="797429" y="321722"/>
                              <a:pt x="813379" y="334550"/>
                              <a:pt x="829354" y="336206"/>
                            </a:cubicBezTo>
                            <a:cubicBezTo>
                              <a:pt x="845834" y="337912"/>
                              <a:pt x="865834" y="322177"/>
                              <a:pt x="885105" y="297167"/>
                            </a:cubicBezTo>
                            <a:cubicBezTo>
                              <a:pt x="904375" y="272166"/>
                              <a:pt x="922694" y="237939"/>
                              <a:pt x="937253" y="203455"/>
                            </a:cubicBezTo>
                            <a:cubicBezTo>
                              <a:pt x="951804" y="168971"/>
                              <a:pt x="962652" y="134280"/>
                              <a:pt x="969608" y="108310"/>
                            </a:cubicBezTo>
                            <a:cubicBezTo>
                              <a:pt x="976565" y="82339"/>
                              <a:pt x="979852" y="65081"/>
                              <a:pt x="979852" y="65081"/>
                            </a:cubicBezTo>
                            <a:cubicBezTo>
                              <a:pt x="979852" y="65081"/>
                              <a:pt x="979488" y="76070"/>
                              <a:pt x="979761" y="92749"/>
                            </a:cubicBezTo>
                            <a:cubicBezTo>
                              <a:pt x="980043" y="109419"/>
                              <a:pt x="980880" y="131804"/>
                              <a:pt x="983596" y="154594"/>
                            </a:cubicBezTo>
                            <a:cubicBezTo>
                              <a:pt x="986312" y="177377"/>
                              <a:pt x="990900" y="200590"/>
                              <a:pt x="999687" y="218602"/>
                            </a:cubicBezTo>
                            <a:cubicBezTo>
                              <a:pt x="1008465" y="236614"/>
                              <a:pt x="1021550" y="249475"/>
                              <a:pt x="1041508" y="250850"/>
                            </a:cubicBezTo>
                            <a:cubicBezTo>
                              <a:pt x="1061151" y="252208"/>
                              <a:pt x="1093904" y="239786"/>
                              <a:pt x="1131319" y="218461"/>
                            </a:cubicBezTo>
                            <a:cubicBezTo>
                              <a:pt x="1168727" y="197128"/>
                              <a:pt x="1210614" y="166785"/>
                              <a:pt x="1248833" y="134711"/>
                            </a:cubicBezTo>
                            <a:cubicBezTo>
                              <a:pt x="1287052" y="102637"/>
                              <a:pt x="1321585" y="68940"/>
                              <a:pt x="1346288" y="43168"/>
                            </a:cubicBezTo>
                            <a:cubicBezTo>
                              <a:pt x="1370992" y="17405"/>
                              <a:pt x="1386048" y="-260"/>
                              <a:pt x="1386048" y="-260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4" name="Google Shape;854;p13"/>
                      <p:cNvSpPr/>
                      <p:nvPr/>
                    </p:nvSpPr>
                    <p:spPr>
                      <a:xfrm rot="206533">
                        <a:off x="6528581" y="1570059"/>
                        <a:ext cx="1014287" cy="515547"/>
                      </a:xfrm>
                      <a:custGeom>
                        <a:rect b="b" l="l" r="r" t="t"/>
                        <a:pathLst>
                          <a:path extrusionOk="0" h="515907" w="1014995">
                            <a:moveTo>
                              <a:pt x="12" y="477735"/>
                            </a:moveTo>
                            <a:lnTo>
                              <a:pt x="4608" y="515639"/>
                            </a:lnTo>
                            <a:cubicBezTo>
                              <a:pt x="213738" y="488476"/>
                              <a:pt x="416625" y="422482"/>
                              <a:pt x="599131" y="322782"/>
                            </a:cubicBezTo>
                            <a:cubicBezTo>
                              <a:pt x="755078" y="237591"/>
                              <a:pt x="896086" y="127928"/>
                              <a:pt x="1015007" y="-269"/>
                            </a:cubicBezTo>
                            <a:cubicBezTo>
                              <a:pt x="891639" y="123936"/>
                              <a:pt x="747542" y="228208"/>
                              <a:pt x="590452" y="307328"/>
                            </a:cubicBezTo>
                            <a:cubicBezTo>
                              <a:pt x="406612" y="399923"/>
                              <a:pt x="204927" y="457959"/>
                              <a:pt x="12" y="477735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5" name="Google Shape;855;p13"/>
                      <p:cNvSpPr/>
                      <p:nvPr/>
                    </p:nvSpPr>
                    <p:spPr>
                      <a:xfrm>
                        <a:off x="6353020" y="1367435"/>
                        <a:ext cx="1424908" cy="1038771"/>
                      </a:xfrm>
                      <a:custGeom>
                        <a:rect b="b" l="l" r="r" t="t"/>
                        <a:pathLst>
                          <a:path extrusionOk="0" h="1038771" w="1424908">
                            <a:moveTo>
                              <a:pt x="1424931" y="87"/>
                            </a:moveTo>
                            <a:cubicBezTo>
                              <a:pt x="1424931" y="87"/>
                              <a:pt x="1412320" y="18945"/>
                              <a:pt x="1392114" y="47816"/>
                            </a:cubicBezTo>
                            <a:cubicBezTo>
                              <a:pt x="1371909" y="76697"/>
                              <a:pt x="1344099" y="115538"/>
                              <a:pt x="1314221" y="155874"/>
                            </a:cubicBezTo>
                            <a:cubicBezTo>
                              <a:pt x="1284342" y="196211"/>
                              <a:pt x="1252279" y="238212"/>
                              <a:pt x="1226389" y="274528"/>
                            </a:cubicBezTo>
                            <a:cubicBezTo>
                              <a:pt x="1200488" y="310855"/>
                              <a:pt x="1180612" y="341762"/>
                              <a:pt x="1177334" y="361703"/>
                            </a:cubicBezTo>
                            <a:cubicBezTo>
                              <a:pt x="1176613" y="366041"/>
                              <a:pt x="1176592" y="370082"/>
                              <a:pt x="1177005" y="373964"/>
                            </a:cubicBezTo>
                            <a:cubicBezTo>
                              <a:pt x="1177090" y="373189"/>
                              <a:pt x="1177207" y="372447"/>
                              <a:pt x="1177334" y="371651"/>
                            </a:cubicBezTo>
                            <a:cubicBezTo>
                              <a:pt x="1180612" y="351149"/>
                              <a:pt x="1200488" y="319478"/>
                              <a:pt x="1226389" y="282154"/>
                            </a:cubicBezTo>
                            <a:cubicBezTo>
                              <a:pt x="1252279" y="244830"/>
                              <a:pt x="1284342" y="201641"/>
                              <a:pt x="1314221" y="160181"/>
                            </a:cubicBezTo>
                            <a:cubicBezTo>
                              <a:pt x="1344099" y="118720"/>
                              <a:pt x="1371909" y="78829"/>
                              <a:pt x="1392114" y="49142"/>
                            </a:cubicBezTo>
                            <a:cubicBezTo>
                              <a:pt x="1412320" y="19465"/>
                              <a:pt x="1424931" y="87"/>
                              <a:pt x="1424931" y="87"/>
                            </a:cubicBezTo>
                            <a:close/>
                            <a:moveTo>
                              <a:pt x="1367911" y="444231"/>
                            </a:moveTo>
                            <a:cubicBezTo>
                              <a:pt x="1367911" y="444231"/>
                              <a:pt x="1354726" y="445801"/>
                              <a:pt x="1335434" y="446225"/>
                            </a:cubicBezTo>
                            <a:cubicBezTo>
                              <a:pt x="1330428" y="446331"/>
                              <a:pt x="1324912" y="446299"/>
                              <a:pt x="1319195" y="446225"/>
                            </a:cubicBezTo>
                            <a:cubicBezTo>
                              <a:pt x="1317116" y="446809"/>
                              <a:pt x="1317731" y="446596"/>
                              <a:pt x="1315547" y="447212"/>
                            </a:cubicBezTo>
                            <a:cubicBezTo>
                              <a:pt x="1284088" y="456142"/>
                              <a:pt x="1241928" y="467640"/>
                              <a:pt x="1198876" y="479699"/>
                            </a:cubicBezTo>
                            <a:cubicBezTo>
                              <a:pt x="1155824" y="491758"/>
                              <a:pt x="1112094" y="504136"/>
                              <a:pt x="1076902" y="517150"/>
                            </a:cubicBezTo>
                            <a:cubicBezTo>
                              <a:pt x="1041710" y="530164"/>
                              <a:pt x="1015013" y="544091"/>
                              <a:pt x="1006635" y="560573"/>
                            </a:cubicBezTo>
                            <a:cubicBezTo>
                              <a:pt x="1001702" y="570289"/>
                              <a:pt x="1000504" y="581531"/>
                              <a:pt x="1001989" y="593389"/>
                            </a:cubicBezTo>
                            <a:cubicBezTo>
                              <a:pt x="1002657" y="587291"/>
                              <a:pt x="1003983" y="581521"/>
                              <a:pt x="1006635" y="576154"/>
                            </a:cubicBezTo>
                            <a:cubicBezTo>
                              <a:pt x="1015013" y="559215"/>
                              <a:pt x="1041710" y="545109"/>
                              <a:pt x="1076902" y="531734"/>
                            </a:cubicBezTo>
                            <a:cubicBezTo>
                              <a:pt x="1112094" y="518359"/>
                              <a:pt x="1155824" y="505685"/>
                              <a:pt x="1198876" y="493286"/>
                            </a:cubicBezTo>
                            <a:cubicBezTo>
                              <a:pt x="1241928" y="480898"/>
                              <a:pt x="1284088" y="468658"/>
                              <a:pt x="1315547" y="459483"/>
                            </a:cubicBezTo>
                            <a:cubicBezTo>
                              <a:pt x="1347005" y="450298"/>
                              <a:pt x="1367911" y="444231"/>
                              <a:pt x="1367911" y="444231"/>
                            </a:cubicBezTo>
                            <a:close/>
                            <a:moveTo>
                              <a:pt x="17915" y="595701"/>
                            </a:moveTo>
                            <a:cubicBezTo>
                              <a:pt x="11826" y="597197"/>
                              <a:pt x="22" y="600347"/>
                              <a:pt x="22" y="600347"/>
                            </a:cubicBezTo>
                            <a:cubicBezTo>
                              <a:pt x="22" y="600347"/>
                              <a:pt x="11561" y="608344"/>
                              <a:pt x="31173" y="620902"/>
                            </a:cubicBezTo>
                            <a:cubicBezTo>
                              <a:pt x="50784" y="633450"/>
                              <a:pt x="78679" y="650494"/>
                              <a:pt x="111050" y="668292"/>
                            </a:cubicBezTo>
                            <a:cubicBezTo>
                              <a:pt x="143431" y="686100"/>
                              <a:pt x="180289" y="704555"/>
                              <a:pt x="217114" y="721324"/>
                            </a:cubicBezTo>
                            <a:cubicBezTo>
                              <a:pt x="253950" y="738093"/>
                              <a:pt x="290447" y="753228"/>
                              <a:pt x="320866" y="765404"/>
                            </a:cubicBezTo>
                            <a:cubicBezTo>
                              <a:pt x="360565" y="781314"/>
                              <a:pt x="403384" y="807501"/>
                              <a:pt x="447146" y="836998"/>
                            </a:cubicBezTo>
                            <a:cubicBezTo>
                              <a:pt x="490908" y="866505"/>
                              <a:pt x="535784" y="899448"/>
                              <a:pt x="577075" y="929475"/>
                            </a:cubicBezTo>
                            <a:cubicBezTo>
                              <a:pt x="618365" y="959502"/>
                              <a:pt x="655817" y="986866"/>
                              <a:pt x="683139" y="1006700"/>
                            </a:cubicBezTo>
                            <a:cubicBezTo>
                              <a:pt x="710461" y="1026545"/>
                              <a:pt x="727558" y="1038859"/>
                              <a:pt x="727558" y="1038859"/>
                            </a:cubicBezTo>
                            <a:cubicBezTo>
                              <a:pt x="727558" y="1038859"/>
                              <a:pt x="717864" y="1025824"/>
                              <a:pt x="705677" y="1004717"/>
                            </a:cubicBezTo>
                            <a:cubicBezTo>
                              <a:pt x="702973" y="1000029"/>
                              <a:pt x="699950" y="994885"/>
                              <a:pt x="697055" y="989476"/>
                            </a:cubicBezTo>
                            <a:cubicBezTo>
                              <a:pt x="690723" y="984968"/>
                              <a:pt x="691751" y="985615"/>
                              <a:pt x="683139" y="979527"/>
                            </a:cubicBezTo>
                            <a:cubicBezTo>
                              <a:pt x="655817" y="960223"/>
                              <a:pt x="618365" y="933505"/>
                              <a:pt x="577075" y="904285"/>
                            </a:cubicBezTo>
                            <a:cubicBezTo>
                              <a:pt x="535784" y="875075"/>
                              <a:pt x="490919" y="843170"/>
                              <a:pt x="447146" y="814470"/>
                            </a:cubicBezTo>
                            <a:cubicBezTo>
                              <a:pt x="403384" y="785758"/>
                              <a:pt x="360565" y="760334"/>
                              <a:pt x="320866" y="744860"/>
                            </a:cubicBezTo>
                            <a:cubicBezTo>
                              <a:pt x="290447" y="733002"/>
                              <a:pt x="253950" y="718418"/>
                              <a:pt x="217114" y="702105"/>
                            </a:cubicBezTo>
                            <a:cubicBezTo>
                              <a:pt x="180289" y="685782"/>
                              <a:pt x="143431" y="667719"/>
                              <a:pt x="111050" y="650399"/>
                            </a:cubicBezTo>
                            <a:cubicBezTo>
                              <a:pt x="78679" y="633068"/>
                              <a:pt x="50784" y="616543"/>
                              <a:pt x="31173" y="604325"/>
                            </a:cubicBezTo>
                            <a:cubicBezTo>
                              <a:pt x="22826" y="599127"/>
                              <a:pt x="23080" y="599042"/>
                              <a:pt x="17915" y="595701"/>
                            </a:cubicBezTo>
                            <a:close/>
                            <a:moveTo>
                              <a:pt x="796161" y="698785"/>
                            </a:moveTo>
                            <a:cubicBezTo>
                              <a:pt x="780771" y="698626"/>
                              <a:pt x="765922" y="699305"/>
                              <a:pt x="752080" y="701108"/>
                            </a:cubicBezTo>
                            <a:cubicBezTo>
                              <a:pt x="724398" y="704725"/>
                              <a:pt x="700141" y="712669"/>
                              <a:pt x="681484" y="728282"/>
                            </a:cubicBezTo>
                            <a:cubicBezTo>
                              <a:pt x="658871" y="747214"/>
                              <a:pt x="650047" y="773868"/>
                              <a:pt x="649326" y="803863"/>
                            </a:cubicBezTo>
                            <a:cubicBezTo>
                              <a:pt x="649209" y="808997"/>
                              <a:pt x="649304" y="814470"/>
                              <a:pt x="649665" y="819773"/>
                            </a:cubicBezTo>
                            <a:cubicBezTo>
                              <a:pt x="651457" y="791613"/>
                              <a:pt x="660494" y="766571"/>
                              <a:pt x="681484" y="748508"/>
                            </a:cubicBezTo>
                            <a:cubicBezTo>
                              <a:pt x="700141" y="732450"/>
                              <a:pt x="724398" y="724050"/>
                              <a:pt x="752080" y="720327"/>
                            </a:cubicBezTo>
                            <a:cubicBezTo>
                              <a:pt x="779763" y="716625"/>
                              <a:pt x="811052" y="717559"/>
                              <a:pt x="843890" y="720666"/>
                            </a:cubicBezTo>
                            <a:cubicBezTo>
                              <a:pt x="873863" y="723466"/>
                              <a:pt x="904930" y="728367"/>
                              <a:pt x="935041" y="733585"/>
                            </a:cubicBezTo>
                            <a:cubicBezTo>
                              <a:pt x="965153" y="738814"/>
                              <a:pt x="994395" y="744287"/>
                              <a:pt x="1019893" y="749495"/>
                            </a:cubicBezTo>
                            <a:cubicBezTo>
                              <a:pt x="1070888" y="759921"/>
                              <a:pt x="1107396" y="768724"/>
                              <a:pt x="1107396" y="768724"/>
                            </a:cubicBezTo>
                            <a:cubicBezTo>
                              <a:pt x="1107396" y="768724"/>
                              <a:pt x="1098507" y="760928"/>
                              <a:pt x="1086183" y="748169"/>
                            </a:cubicBezTo>
                            <a:cubicBezTo>
                              <a:pt x="1084528" y="746461"/>
                              <a:pt x="1082322" y="744096"/>
                              <a:pt x="1080551" y="742208"/>
                            </a:cubicBezTo>
                            <a:cubicBezTo>
                              <a:pt x="1065140" y="738878"/>
                              <a:pt x="1044584" y="734190"/>
                              <a:pt x="1019893" y="729279"/>
                            </a:cubicBezTo>
                            <a:cubicBezTo>
                              <a:pt x="994395" y="724209"/>
                              <a:pt x="965153" y="718789"/>
                              <a:pt x="935041" y="713698"/>
                            </a:cubicBezTo>
                            <a:cubicBezTo>
                              <a:pt x="904930" y="708617"/>
                              <a:pt x="873863" y="704163"/>
                              <a:pt x="843890" y="701437"/>
                            </a:cubicBezTo>
                            <a:cubicBezTo>
                              <a:pt x="827471" y="699931"/>
                              <a:pt x="811561" y="698944"/>
                              <a:pt x="796161" y="698785"/>
                            </a:cubicBezTo>
                            <a:close/>
                          </a:path>
                        </a:pathLst>
                      </a:custGeom>
                      <a:solidFill>
                        <a:srgbClr val="C5DE5D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56" name="Google Shape;856;p13"/>
                    <p:cNvGrpSpPr/>
                    <p:nvPr/>
                  </p:nvGrpSpPr>
                  <p:grpSpPr>
                    <a:xfrm>
                      <a:off x="4415890" y="1058415"/>
                      <a:ext cx="1967996" cy="1782265"/>
                      <a:chOff x="4415890" y="1058415"/>
                      <a:chExt cx="1967996" cy="1782265"/>
                    </a:xfrm>
                  </p:grpSpPr>
                  <p:sp>
                    <p:nvSpPr>
                      <p:cNvPr id="857" name="Google Shape;857;p13"/>
                      <p:cNvSpPr/>
                      <p:nvPr/>
                    </p:nvSpPr>
                    <p:spPr>
                      <a:xfrm flipH="1" rot="-1397564">
                        <a:off x="4597610" y="1324932"/>
                        <a:ext cx="1604622" cy="1249246"/>
                      </a:xfrm>
                      <a:custGeom>
                        <a:rect b="b" l="l" r="r" t="t"/>
                        <a:pathLst>
                          <a:path extrusionOk="0" h="1250603" w="1606365">
                            <a:moveTo>
                              <a:pt x="1606149" y="-239"/>
                            </a:moveTo>
                            <a:cubicBezTo>
                              <a:pt x="1606149" y="-239"/>
                              <a:pt x="1592752" y="23006"/>
                              <a:pt x="1571458" y="58757"/>
                            </a:cubicBezTo>
                            <a:cubicBezTo>
                              <a:pt x="1550173" y="94517"/>
                              <a:pt x="1520733" y="142667"/>
                              <a:pt x="1489085" y="192729"/>
                            </a:cubicBezTo>
                            <a:cubicBezTo>
                              <a:pt x="1457446" y="242783"/>
                              <a:pt x="1423512" y="294687"/>
                              <a:pt x="1396179" y="339685"/>
                            </a:cubicBezTo>
                            <a:cubicBezTo>
                              <a:pt x="1368854" y="384690"/>
                              <a:pt x="1348240" y="422962"/>
                              <a:pt x="1345891" y="446909"/>
                            </a:cubicBezTo>
                            <a:cubicBezTo>
                              <a:pt x="1343496" y="471237"/>
                              <a:pt x="1355637" y="488590"/>
                              <a:pt x="1375853" y="500607"/>
                            </a:cubicBezTo>
                            <a:cubicBezTo>
                              <a:pt x="1396062" y="512623"/>
                              <a:pt x="1424323" y="519162"/>
                              <a:pt x="1453232" y="521955"/>
                            </a:cubicBezTo>
                            <a:cubicBezTo>
                              <a:pt x="1482141" y="524740"/>
                              <a:pt x="1511659" y="523765"/>
                              <a:pt x="1533943" y="521931"/>
                            </a:cubicBezTo>
                            <a:cubicBezTo>
                              <a:pt x="1556228" y="520090"/>
                              <a:pt x="1571248" y="517484"/>
                              <a:pt x="1571248" y="517484"/>
                            </a:cubicBezTo>
                            <a:cubicBezTo>
                              <a:pt x="1571248" y="517484"/>
                              <a:pt x="1547707" y="526012"/>
                              <a:pt x="1511955" y="538840"/>
                            </a:cubicBezTo>
                            <a:cubicBezTo>
                              <a:pt x="1476211" y="551667"/>
                              <a:pt x="1428240" y="568521"/>
                              <a:pt x="1379310" y="585890"/>
                            </a:cubicBezTo>
                            <a:cubicBezTo>
                              <a:pt x="1330380" y="603251"/>
                              <a:pt x="1280513" y="621088"/>
                              <a:pt x="1240735" y="639034"/>
                            </a:cubicBezTo>
                            <a:cubicBezTo>
                              <a:pt x="1200956" y="656988"/>
                              <a:pt x="1171182" y="675285"/>
                              <a:pt x="1162685" y="695470"/>
                            </a:cubicBezTo>
                            <a:cubicBezTo>
                              <a:pt x="1154445" y="715032"/>
                              <a:pt x="1158073" y="738331"/>
                              <a:pt x="1168318" y="762394"/>
                            </a:cubicBezTo>
                            <a:cubicBezTo>
                              <a:pt x="1178563" y="786465"/>
                              <a:pt x="1195487" y="811223"/>
                              <a:pt x="1213769" y="833367"/>
                            </a:cubicBezTo>
                            <a:cubicBezTo>
                              <a:pt x="1232058" y="855503"/>
                              <a:pt x="1251705" y="875010"/>
                              <a:pt x="1266866" y="888906"/>
                            </a:cubicBezTo>
                            <a:cubicBezTo>
                              <a:pt x="1282026" y="902795"/>
                              <a:pt x="1292653" y="911113"/>
                              <a:pt x="1292653" y="911113"/>
                            </a:cubicBezTo>
                            <a:cubicBezTo>
                              <a:pt x="1292653" y="911113"/>
                              <a:pt x="1249794" y="903716"/>
                              <a:pt x="1190064" y="895242"/>
                            </a:cubicBezTo>
                            <a:cubicBezTo>
                              <a:pt x="1160203" y="890997"/>
                              <a:pt x="1126145" y="886425"/>
                              <a:pt x="1090947" y="882508"/>
                            </a:cubicBezTo>
                            <a:cubicBezTo>
                              <a:pt x="1055741" y="878583"/>
                              <a:pt x="1019404" y="875291"/>
                              <a:pt x="984542" y="874159"/>
                            </a:cubicBezTo>
                            <a:cubicBezTo>
                              <a:pt x="946340" y="872872"/>
                              <a:pt x="910027" y="873957"/>
                              <a:pt x="878262" y="880199"/>
                            </a:cubicBezTo>
                            <a:cubicBezTo>
                              <a:pt x="846505" y="886441"/>
                              <a:pt x="819266" y="897864"/>
                              <a:pt x="798807" y="917753"/>
                            </a:cubicBezTo>
                            <a:cubicBezTo>
                              <a:pt x="774026" y="941839"/>
                              <a:pt x="765514" y="974244"/>
                              <a:pt x="766848" y="1009957"/>
                            </a:cubicBezTo>
                            <a:cubicBezTo>
                              <a:pt x="768182" y="1045662"/>
                              <a:pt x="779535" y="1084527"/>
                              <a:pt x="794765" y="1120302"/>
                            </a:cubicBezTo>
                            <a:cubicBezTo>
                              <a:pt x="809996" y="1156077"/>
                              <a:pt x="829128" y="1188716"/>
                              <a:pt x="844710" y="1212280"/>
                            </a:cubicBezTo>
                            <a:cubicBezTo>
                              <a:pt x="860285" y="1235836"/>
                              <a:pt x="872192" y="1250365"/>
                              <a:pt x="872192" y="1250365"/>
                            </a:cubicBezTo>
                            <a:cubicBezTo>
                              <a:pt x="872192" y="1250365"/>
                              <a:pt x="851819" y="1237139"/>
                              <a:pt x="818821" y="1216111"/>
                            </a:cubicBezTo>
                            <a:cubicBezTo>
                              <a:pt x="785816" y="1195075"/>
                              <a:pt x="740389" y="1166073"/>
                              <a:pt x="690506" y="1134238"/>
                            </a:cubicBezTo>
                            <a:cubicBezTo>
                              <a:pt x="640624" y="1102403"/>
                              <a:pt x="586419" y="1067689"/>
                              <a:pt x="533712" y="1036634"/>
                            </a:cubicBezTo>
                            <a:cubicBezTo>
                              <a:pt x="481005" y="1005579"/>
                              <a:pt x="429827" y="978216"/>
                              <a:pt x="382777" y="962610"/>
                            </a:cubicBezTo>
                            <a:cubicBezTo>
                              <a:pt x="346737" y="950649"/>
                              <a:pt x="303307" y="935894"/>
                              <a:pt x="259519" y="919079"/>
                            </a:cubicBezTo>
                            <a:cubicBezTo>
                              <a:pt x="215730" y="902272"/>
                              <a:pt x="171621" y="883397"/>
                              <a:pt x="132920" y="865077"/>
                            </a:cubicBezTo>
                            <a:cubicBezTo>
                              <a:pt x="94219" y="846756"/>
                              <a:pt x="60894" y="829052"/>
                              <a:pt x="37322" y="815912"/>
                            </a:cubicBezTo>
                            <a:cubicBezTo>
                              <a:pt x="13750" y="802765"/>
                              <a:pt x="-217" y="794299"/>
                              <a:pt x="-217" y="794299"/>
                            </a:cubicBezTo>
                            <a:cubicBezTo>
                              <a:pt x="-217" y="794299"/>
                              <a:pt x="16138" y="789500"/>
                              <a:pt x="41746" y="780964"/>
                            </a:cubicBezTo>
                            <a:cubicBezTo>
                              <a:pt x="67347" y="772420"/>
                              <a:pt x="102076" y="759967"/>
                              <a:pt x="138843" y="744869"/>
                            </a:cubicBezTo>
                            <a:cubicBezTo>
                              <a:pt x="175609" y="729763"/>
                              <a:pt x="214372" y="711989"/>
                              <a:pt x="249383" y="694519"/>
                            </a:cubicBezTo>
                            <a:cubicBezTo>
                              <a:pt x="284401" y="677048"/>
                              <a:pt x="315705" y="659945"/>
                              <a:pt x="339082" y="647554"/>
                            </a:cubicBezTo>
                            <a:cubicBezTo>
                              <a:pt x="364917" y="633868"/>
                              <a:pt x="393248" y="598444"/>
                              <a:pt x="417608" y="552721"/>
                            </a:cubicBezTo>
                            <a:cubicBezTo>
                              <a:pt x="441968" y="507005"/>
                              <a:pt x="462193" y="451060"/>
                              <a:pt x="476144" y="397065"/>
                            </a:cubicBezTo>
                            <a:cubicBezTo>
                              <a:pt x="510928" y="303184"/>
                              <a:pt x="564415" y="173511"/>
                              <a:pt x="564415" y="173511"/>
                            </a:cubicBezTo>
                            <a:cubicBezTo>
                              <a:pt x="554194" y="253348"/>
                              <a:pt x="542006" y="365410"/>
                              <a:pt x="577859" y="432224"/>
                            </a:cubicBezTo>
                            <a:cubicBezTo>
                              <a:pt x="595127" y="462639"/>
                              <a:pt x="617216" y="494513"/>
                              <a:pt x="644346" y="499436"/>
                            </a:cubicBezTo>
                            <a:cubicBezTo>
                              <a:pt x="666747" y="503494"/>
                              <a:pt x="688462" y="495738"/>
                              <a:pt x="707875" y="480203"/>
                            </a:cubicBezTo>
                            <a:cubicBezTo>
                              <a:pt x="727288" y="464668"/>
                              <a:pt x="744337" y="441353"/>
                              <a:pt x="758054" y="414520"/>
                            </a:cubicBezTo>
                            <a:cubicBezTo>
                              <a:pt x="770983" y="389856"/>
                              <a:pt x="781197" y="362172"/>
                              <a:pt x="788796" y="334675"/>
                            </a:cubicBezTo>
                            <a:cubicBezTo>
                              <a:pt x="796388" y="307171"/>
                              <a:pt x="801382" y="279862"/>
                              <a:pt x="804519" y="255751"/>
                            </a:cubicBezTo>
                            <a:cubicBezTo>
                              <a:pt x="810808" y="207531"/>
                              <a:pt x="809957" y="172138"/>
                              <a:pt x="809957" y="172138"/>
                            </a:cubicBezTo>
                            <a:cubicBezTo>
                              <a:pt x="809957" y="172138"/>
                              <a:pt x="815224" y="184942"/>
                              <a:pt x="823971" y="204457"/>
                            </a:cubicBezTo>
                            <a:cubicBezTo>
                              <a:pt x="832718" y="223971"/>
                              <a:pt x="844906" y="250219"/>
                              <a:pt x="859067" y="276936"/>
                            </a:cubicBezTo>
                            <a:cubicBezTo>
                              <a:pt x="873237" y="303652"/>
                              <a:pt x="889404" y="330844"/>
                              <a:pt x="906687" y="351888"/>
                            </a:cubicBezTo>
                            <a:cubicBezTo>
                              <a:pt x="923970" y="372939"/>
                              <a:pt x="942455" y="387811"/>
                              <a:pt x="960962" y="389723"/>
                            </a:cubicBezTo>
                            <a:cubicBezTo>
                              <a:pt x="980063" y="391705"/>
                              <a:pt x="1003237" y="373462"/>
                              <a:pt x="1025576" y="344483"/>
                            </a:cubicBezTo>
                            <a:cubicBezTo>
                              <a:pt x="1047907" y="315504"/>
                              <a:pt x="1069138" y="275843"/>
                              <a:pt x="1086008" y="235870"/>
                            </a:cubicBezTo>
                            <a:cubicBezTo>
                              <a:pt x="1102877" y="195905"/>
                              <a:pt x="1115447" y="155705"/>
                              <a:pt x="1123507" y="125603"/>
                            </a:cubicBezTo>
                            <a:cubicBezTo>
                              <a:pt x="1131575" y="95508"/>
                              <a:pt x="1135383" y="75502"/>
                              <a:pt x="1135383" y="75502"/>
                            </a:cubicBezTo>
                            <a:cubicBezTo>
                              <a:pt x="1135383" y="75502"/>
                              <a:pt x="1134962" y="88236"/>
                              <a:pt x="1135281" y="107563"/>
                            </a:cubicBezTo>
                            <a:cubicBezTo>
                              <a:pt x="1135602" y="126890"/>
                              <a:pt x="1136569" y="152834"/>
                              <a:pt x="1139721" y="179246"/>
                            </a:cubicBezTo>
                            <a:cubicBezTo>
                              <a:pt x="1142866" y="205650"/>
                              <a:pt x="1148187" y="232546"/>
                              <a:pt x="1158370" y="253426"/>
                            </a:cubicBezTo>
                            <a:cubicBezTo>
                              <a:pt x="1168552" y="274306"/>
                              <a:pt x="1183713" y="289209"/>
                              <a:pt x="1206840" y="290809"/>
                            </a:cubicBezTo>
                            <a:cubicBezTo>
                              <a:pt x="1229600" y="292377"/>
                              <a:pt x="1267568" y="277981"/>
                              <a:pt x="1310928" y="253262"/>
                            </a:cubicBezTo>
                            <a:cubicBezTo>
                              <a:pt x="1354287" y="228543"/>
                              <a:pt x="1402819" y="193377"/>
                              <a:pt x="1447123" y="156197"/>
                            </a:cubicBezTo>
                            <a:cubicBezTo>
                              <a:pt x="1491419" y="119025"/>
                              <a:pt x="1531446" y="79973"/>
                              <a:pt x="1560067" y="50112"/>
                            </a:cubicBezTo>
                            <a:cubicBezTo>
                              <a:pt x="1588695" y="20243"/>
                              <a:pt x="1606141" y="-223"/>
                              <a:pt x="1606141" y="-223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8" name="Google Shape;858;p13"/>
                      <p:cNvSpPr/>
                      <p:nvPr/>
                    </p:nvSpPr>
                    <p:spPr>
                      <a:xfrm flipH="1" rot="-1397564">
                        <a:off x="4817401" y="1605414"/>
                        <a:ext cx="1175068" cy="597269"/>
                      </a:xfrm>
                      <a:custGeom>
                        <a:rect b="b" l="l" r="r" t="t"/>
                        <a:pathLst>
                          <a:path extrusionOk="0" h="597918" w="1176344">
                            <a:moveTo>
                              <a:pt x="-213" y="553742"/>
                            </a:moveTo>
                            <a:lnTo>
                              <a:pt x="5116" y="597679"/>
                            </a:lnTo>
                            <a:cubicBezTo>
                              <a:pt x="247490" y="566187"/>
                              <a:pt x="482631" y="489705"/>
                              <a:pt x="694146" y="374163"/>
                            </a:cubicBezTo>
                            <a:cubicBezTo>
                              <a:pt x="874887" y="275428"/>
                              <a:pt x="1038306" y="148331"/>
                              <a:pt x="1176132" y="-240"/>
                            </a:cubicBezTo>
                            <a:cubicBezTo>
                              <a:pt x="1033156" y="143712"/>
                              <a:pt x="866148" y="264559"/>
                              <a:pt x="684081" y="356256"/>
                            </a:cubicBezTo>
                            <a:cubicBezTo>
                              <a:pt x="471021" y="463567"/>
                              <a:pt x="237277" y="530825"/>
                              <a:pt x="-213" y="553742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9" name="Google Shape;859;p13"/>
                      <p:cNvSpPr/>
                      <p:nvPr/>
                    </p:nvSpPr>
                    <p:spPr>
                      <a:xfrm flipH="1" rot="-1397564">
                        <a:off x="4597558" y="1324757"/>
                        <a:ext cx="1604661" cy="1249581"/>
                      </a:xfrm>
                      <a:custGeom>
                        <a:rect b="b" l="l" r="r" t="t"/>
                        <a:pathLst>
                          <a:path extrusionOk="0" h="1250938" w="1606404">
                            <a:moveTo>
                              <a:pt x="1135258" y="75720"/>
                            </a:moveTo>
                            <a:cubicBezTo>
                              <a:pt x="1135258" y="75720"/>
                              <a:pt x="1135024" y="88415"/>
                              <a:pt x="1135344" y="107742"/>
                            </a:cubicBezTo>
                            <a:cubicBezTo>
                              <a:pt x="1135664" y="127070"/>
                              <a:pt x="1136514" y="153013"/>
                              <a:pt x="1139659" y="179418"/>
                            </a:cubicBezTo>
                            <a:cubicBezTo>
                              <a:pt x="1142359" y="202006"/>
                              <a:pt x="1147032" y="224728"/>
                              <a:pt x="1154593" y="243961"/>
                            </a:cubicBezTo>
                            <a:cubicBezTo>
                              <a:pt x="1154203" y="243228"/>
                              <a:pt x="1153673" y="242705"/>
                              <a:pt x="1153298" y="241956"/>
                            </a:cubicBezTo>
                            <a:cubicBezTo>
                              <a:pt x="1143498" y="221942"/>
                              <a:pt x="1138520" y="195850"/>
                              <a:pt x="1135781" y="170398"/>
                            </a:cubicBezTo>
                            <a:cubicBezTo>
                              <a:pt x="1133050" y="144946"/>
                              <a:pt x="1132590" y="119907"/>
                              <a:pt x="1132559" y="101251"/>
                            </a:cubicBezTo>
                            <a:cubicBezTo>
                              <a:pt x="1132543" y="94033"/>
                              <a:pt x="1132434" y="94252"/>
                              <a:pt x="1132543" y="89289"/>
                            </a:cubicBezTo>
                            <a:cubicBezTo>
                              <a:pt x="1132660" y="88735"/>
                              <a:pt x="1132473" y="88930"/>
                              <a:pt x="1132590" y="88407"/>
                            </a:cubicBezTo>
                            <a:cubicBezTo>
                              <a:pt x="1134306" y="80644"/>
                              <a:pt x="1135250" y="75720"/>
                              <a:pt x="1135250" y="75720"/>
                            </a:cubicBezTo>
                            <a:close/>
                            <a:moveTo>
                              <a:pt x="1606188" y="-239"/>
                            </a:moveTo>
                            <a:cubicBezTo>
                              <a:pt x="1606188" y="-239"/>
                              <a:pt x="1592744" y="23403"/>
                              <a:pt x="1571450" y="59155"/>
                            </a:cubicBezTo>
                            <a:cubicBezTo>
                              <a:pt x="1550165" y="94915"/>
                              <a:pt x="1520795" y="142807"/>
                              <a:pt x="1489156" y="192870"/>
                            </a:cubicBezTo>
                            <a:cubicBezTo>
                              <a:pt x="1457508" y="242924"/>
                              <a:pt x="1423582" y="294686"/>
                              <a:pt x="1396250" y="339692"/>
                            </a:cubicBezTo>
                            <a:cubicBezTo>
                              <a:pt x="1368917" y="384690"/>
                              <a:pt x="1348248" y="423329"/>
                              <a:pt x="1345899" y="447268"/>
                            </a:cubicBezTo>
                            <a:cubicBezTo>
                              <a:pt x="1345415" y="452152"/>
                              <a:pt x="1345532" y="456498"/>
                              <a:pt x="1346172" y="460829"/>
                            </a:cubicBezTo>
                            <a:cubicBezTo>
                              <a:pt x="1338775" y="451372"/>
                              <a:pt x="1335108" y="440066"/>
                              <a:pt x="1336747" y="425982"/>
                            </a:cubicBezTo>
                            <a:cubicBezTo>
                              <a:pt x="1339438" y="402831"/>
                              <a:pt x="1360669" y="365503"/>
                              <a:pt x="1388494" y="321653"/>
                            </a:cubicBezTo>
                            <a:cubicBezTo>
                              <a:pt x="1416318" y="277794"/>
                              <a:pt x="1450603" y="226874"/>
                              <a:pt x="1482789" y="178076"/>
                            </a:cubicBezTo>
                            <a:cubicBezTo>
                              <a:pt x="1514975" y="129270"/>
                              <a:pt x="1544804" y="82446"/>
                              <a:pt x="1566488" y="47607"/>
                            </a:cubicBezTo>
                            <a:cubicBezTo>
                              <a:pt x="1571092" y="40202"/>
                              <a:pt x="1570218" y="41584"/>
                              <a:pt x="1574049" y="35381"/>
                            </a:cubicBezTo>
                            <a:cubicBezTo>
                              <a:pt x="1592877" y="15148"/>
                              <a:pt x="1606188" y="-239"/>
                              <a:pt x="1606188" y="-239"/>
                            </a:cubicBezTo>
                            <a:close/>
                            <a:moveTo>
                              <a:pt x="-217" y="794400"/>
                            </a:moveTo>
                            <a:cubicBezTo>
                              <a:pt x="-217" y="794400"/>
                              <a:pt x="9037" y="791396"/>
                              <a:pt x="11433" y="790671"/>
                            </a:cubicBezTo>
                            <a:cubicBezTo>
                              <a:pt x="17784" y="794221"/>
                              <a:pt x="18736" y="794939"/>
                              <a:pt x="31041" y="801477"/>
                            </a:cubicBezTo>
                            <a:cubicBezTo>
                              <a:pt x="54269" y="813821"/>
                              <a:pt x="87126" y="830605"/>
                              <a:pt x="125312" y="847724"/>
                            </a:cubicBezTo>
                            <a:cubicBezTo>
                              <a:pt x="163491" y="864843"/>
                              <a:pt x="207061" y="882266"/>
                              <a:pt x="250319" y="897848"/>
                            </a:cubicBezTo>
                            <a:cubicBezTo>
                              <a:pt x="293577" y="913438"/>
                              <a:pt x="336585" y="926765"/>
                              <a:pt x="372220" y="937774"/>
                            </a:cubicBezTo>
                            <a:cubicBezTo>
                              <a:pt x="418740" y="952147"/>
                              <a:pt x="469012" y="978005"/>
                              <a:pt x="520923" y="1007210"/>
                            </a:cubicBezTo>
                            <a:cubicBezTo>
                              <a:pt x="572834" y="1036416"/>
                              <a:pt x="626283" y="1068968"/>
                              <a:pt x="675377" y="1098969"/>
                            </a:cubicBezTo>
                            <a:cubicBezTo>
                              <a:pt x="724464" y="1128963"/>
                              <a:pt x="769329" y="1156452"/>
                              <a:pt x="801811" y="1176270"/>
                            </a:cubicBezTo>
                            <a:cubicBezTo>
                              <a:pt x="822371" y="1188810"/>
                              <a:pt x="826281" y="1191291"/>
                              <a:pt x="834942" y="1196651"/>
                            </a:cubicBezTo>
                            <a:cubicBezTo>
                              <a:pt x="838320" y="1202113"/>
                              <a:pt x="841605" y="1207754"/>
                              <a:pt x="844757" y="1212522"/>
                            </a:cubicBezTo>
                            <a:cubicBezTo>
                              <a:pt x="860339" y="1236078"/>
                              <a:pt x="872293" y="1250700"/>
                              <a:pt x="872293" y="1250700"/>
                            </a:cubicBezTo>
                            <a:cubicBezTo>
                              <a:pt x="872293" y="1250700"/>
                              <a:pt x="852037" y="1237350"/>
                              <a:pt x="819032" y="1216314"/>
                            </a:cubicBezTo>
                            <a:cubicBezTo>
                              <a:pt x="786027" y="1195286"/>
                              <a:pt x="740459" y="1166158"/>
                              <a:pt x="690577" y="1134323"/>
                            </a:cubicBezTo>
                            <a:cubicBezTo>
                              <a:pt x="640702" y="1102488"/>
                              <a:pt x="586349" y="1067845"/>
                              <a:pt x="533642" y="1036790"/>
                            </a:cubicBezTo>
                            <a:cubicBezTo>
                              <a:pt x="480942" y="1005736"/>
                              <a:pt x="429975" y="978278"/>
                              <a:pt x="382925" y="962665"/>
                            </a:cubicBezTo>
                            <a:cubicBezTo>
                              <a:pt x="346885" y="950711"/>
                              <a:pt x="303260" y="935948"/>
                              <a:pt x="259472" y="919141"/>
                            </a:cubicBezTo>
                            <a:cubicBezTo>
                              <a:pt x="215683" y="902327"/>
                              <a:pt x="171614" y="883725"/>
                              <a:pt x="132912" y="865405"/>
                            </a:cubicBezTo>
                            <a:cubicBezTo>
                              <a:pt x="94211" y="847084"/>
                              <a:pt x="60972" y="829419"/>
                              <a:pt x="37400" y="816271"/>
                            </a:cubicBezTo>
                            <a:cubicBezTo>
                              <a:pt x="13828" y="803123"/>
                              <a:pt x="-217" y="794400"/>
                              <a:pt x="-217" y="794400"/>
                            </a:cubicBezTo>
                            <a:close/>
                            <a:moveTo>
                              <a:pt x="1260787" y="599287"/>
                            </a:moveTo>
                            <a:cubicBezTo>
                              <a:pt x="1293879" y="585859"/>
                              <a:pt x="1331448" y="572672"/>
                              <a:pt x="1368105" y="559556"/>
                            </a:cubicBezTo>
                            <a:cubicBezTo>
                              <a:pt x="1405613" y="546127"/>
                              <a:pt x="1438298" y="534400"/>
                              <a:pt x="1469595" y="523180"/>
                            </a:cubicBezTo>
                            <a:cubicBezTo>
                              <a:pt x="1493003" y="524373"/>
                              <a:pt x="1515981" y="523461"/>
                              <a:pt x="1534052" y="521970"/>
                            </a:cubicBezTo>
                            <a:cubicBezTo>
                              <a:pt x="1556337" y="520129"/>
                              <a:pt x="1571076" y="517593"/>
                              <a:pt x="1571076" y="517593"/>
                            </a:cubicBezTo>
                            <a:cubicBezTo>
                              <a:pt x="1571076" y="517593"/>
                              <a:pt x="1547707" y="526340"/>
                              <a:pt x="1511955" y="539167"/>
                            </a:cubicBezTo>
                            <a:cubicBezTo>
                              <a:pt x="1476203" y="551995"/>
                              <a:pt x="1428357" y="568529"/>
                              <a:pt x="1379427" y="585890"/>
                            </a:cubicBezTo>
                            <a:cubicBezTo>
                              <a:pt x="1330496" y="603259"/>
                              <a:pt x="1280497" y="621173"/>
                              <a:pt x="1240727" y="639127"/>
                            </a:cubicBezTo>
                            <a:cubicBezTo>
                              <a:pt x="1200949" y="657073"/>
                              <a:pt x="1171369" y="675503"/>
                              <a:pt x="1162872" y="695689"/>
                            </a:cubicBezTo>
                            <a:cubicBezTo>
                              <a:pt x="1156138" y="711684"/>
                              <a:pt x="1157558" y="730200"/>
                              <a:pt x="1163816" y="749574"/>
                            </a:cubicBezTo>
                            <a:cubicBezTo>
                              <a:pt x="1160773" y="744011"/>
                              <a:pt x="1157800" y="738619"/>
                              <a:pt x="1155444" y="733079"/>
                            </a:cubicBezTo>
                            <a:cubicBezTo>
                              <a:pt x="1145612" y="709999"/>
                              <a:pt x="1142608" y="687277"/>
                              <a:pt x="1151082" y="668262"/>
                            </a:cubicBezTo>
                            <a:cubicBezTo>
                              <a:pt x="1159829" y="648654"/>
                              <a:pt x="1189612" y="630708"/>
                              <a:pt x="1229398" y="612785"/>
                            </a:cubicBezTo>
                            <a:cubicBezTo>
                              <a:pt x="1239346" y="608307"/>
                              <a:pt x="1249762" y="603766"/>
                              <a:pt x="1260787" y="599287"/>
                            </a:cubicBezTo>
                            <a:close/>
                            <a:moveTo>
                              <a:pt x="831961" y="860637"/>
                            </a:moveTo>
                            <a:cubicBezTo>
                              <a:pt x="842471" y="856650"/>
                              <a:pt x="853699" y="853755"/>
                              <a:pt x="865567" y="851313"/>
                            </a:cubicBezTo>
                            <a:cubicBezTo>
                              <a:pt x="897215" y="844821"/>
                              <a:pt x="933434" y="843190"/>
                              <a:pt x="971379" y="843861"/>
                            </a:cubicBezTo>
                            <a:cubicBezTo>
                              <a:pt x="1005999" y="844447"/>
                              <a:pt x="1042180" y="846865"/>
                              <a:pt x="1077097" y="850135"/>
                            </a:cubicBezTo>
                            <a:cubicBezTo>
                              <a:pt x="1112014" y="853396"/>
                              <a:pt x="1145737" y="857243"/>
                              <a:pt x="1175348" y="860895"/>
                            </a:cubicBezTo>
                            <a:cubicBezTo>
                              <a:pt x="1204608" y="864499"/>
                              <a:pt x="1229468" y="867972"/>
                              <a:pt x="1247453" y="870500"/>
                            </a:cubicBezTo>
                            <a:cubicBezTo>
                              <a:pt x="1254194" y="877249"/>
                              <a:pt x="1261201" y="883757"/>
                              <a:pt x="1266967" y="889039"/>
                            </a:cubicBezTo>
                            <a:cubicBezTo>
                              <a:pt x="1282128" y="902936"/>
                              <a:pt x="1292778" y="911284"/>
                              <a:pt x="1292778" y="911284"/>
                            </a:cubicBezTo>
                            <a:cubicBezTo>
                              <a:pt x="1292778" y="911284"/>
                              <a:pt x="1249965" y="904004"/>
                              <a:pt x="1190244" y="895531"/>
                            </a:cubicBezTo>
                            <a:cubicBezTo>
                              <a:pt x="1160375" y="891294"/>
                              <a:pt x="1126262" y="886526"/>
                              <a:pt x="1091056" y="882602"/>
                            </a:cubicBezTo>
                            <a:cubicBezTo>
                              <a:pt x="1055858" y="878677"/>
                              <a:pt x="1019428" y="875673"/>
                              <a:pt x="984565" y="874534"/>
                            </a:cubicBezTo>
                            <a:cubicBezTo>
                              <a:pt x="946363" y="873246"/>
                              <a:pt x="909894" y="874299"/>
                              <a:pt x="878137" y="880542"/>
                            </a:cubicBezTo>
                            <a:cubicBezTo>
                              <a:pt x="846372" y="886784"/>
                              <a:pt x="819375" y="898137"/>
                              <a:pt x="798917" y="918018"/>
                            </a:cubicBezTo>
                            <a:cubicBezTo>
                              <a:pt x="774135" y="942113"/>
                              <a:pt x="765365" y="974400"/>
                              <a:pt x="766699" y="1010105"/>
                            </a:cubicBezTo>
                            <a:cubicBezTo>
                              <a:pt x="767877" y="1041597"/>
                              <a:pt x="777217" y="1075382"/>
                              <a:pt x="789764" y="1107490"/>
                            </a:cubicBezTo>
                            <a:cubicBezTo>
                              <a:pt x="786042" y="1099929"/>
                              <a:pt x="782710" y="1092165"/>
                              <a:pt x="779316" y="1084199"/>
                            </a:cubicBezTo>
                            <a:cubicBezTo>
                              <a:pt x="764718" y="1049875"/>
                              <a:pt x="753685" y="1012453"/>
                              <a:pt x="752889" y="977997"/>
                            </a:cubicBezTo>
                            <a:cubicBezTo>
                              <a:pt x="752093" y="943540"/>
                              <a:pt x="761214" y="912065"/>
                              <a:pt x="786198" y="888438"/>
                            </a:cubicBezTo>
                            <a:cubicBezTo>
                              <a:pt x="799088" y="876250"/>
                              <a:pt x="814436" y="867285"/>
                              <a:pt x="831961" y="860637"/>
                            </a:cubicBezTo>
                            <a:close/>
                          </a:path>
                        </a:pathLst>
                      </a:custGeom>
                      <a:solidFill>
                        <a:srgbClr val="B0CC5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grpSp>
                <p:nvGrpSpPr>
                  <p:cNvPr id="860" name="Google Shape;860;p13"/>
                  <p:cNvGrpSpPr/>
                  <p:nvPr/>
                </p:nvGrpSpPr>
                <p:grpSpPr>
                  <a:xfrm>
                    <a:off x="5510974" y="1371102"/>
                    <a:ext cx="1371362" cy="1161293"/>
                    <a:chOff x="5510974" y="1371102"/>
                    <a:chExt cx="1371362" cy="1161293"/>
                  </a:xfrm>
                </p:grpSpPr>
                <p:grpSp>
                  <p:nvGrpSpPr>
                    <p:cNvPr id="861" name="Google Shape;861;p13"/>
                    <p:cNvGrpSpPr/>
                    <p:nvPr/>
                  </p:nvGrpSpPr>
                  <p:grpSpPr>
                    <a:xfrm>
                      <a:off x="6105818" y="1371102"/>
                      <a:ext cx="776518" cy="776520"/>
                      <a:chOff x="6105818" y="1371102"/>
                      <a:chExt cx="776518" cy="776520"/>
                    </a:xfrm>
                  </p:grpSpPr>
                  <p:sp>
                    <p:nvSpPr>
                      <p:cNvPr id="862" name="Google Shape;862;p13"/>
                      <p:cNvSpPr/>
                      <p:nvPr/>
                    </p:nvSpPr>
                    <p:spPr>
                      <a:xfrm rot="-3347626">
                        <a:off x="6214590" y="1479878"/>
                        <a:ext cx="558975" cy="558968"/>
                      </a:xfrm>
                      <a:custGeom>
                        <a:rect b="b" l="l" r="r" t="t"/>
                        <a:pathLst>
                          <a:path extrusionOk="0" h="558643" w="558650">
                            <a:moveTo>
                              <a:pt x="558643" y="279328"/>
                            </a:moveTo>
                            <a:cubicBezTo>
                              <a:pt x="558643" y="433591"/>
                              <a:pt x="433581" y="558647"/>
                              <a:pt x="279318" y="558647"/>
                            </a:cubicBezTo>
                            <a:cubicBezTo>
                              <a:pt x="125054" y="558647"/>
                              <a:pt x="-8" y="433591"/>
                              <a:pt x="-8" y="279328"/>
                            </a:cubicBezTo>
                            <a:cubicBezTo>
                              <a:pt x="-8" y="125058"/>
                              <a:pt x="125054" y="3"/>
                              <a:pt x="279318" y="3"/>
                            </a:cubicBezTo>
                            <a:cubicBezTo>
                              <a:pt x="433581" y="3"/>
                              <a:pt x="558643" y="125058"/>
                              <a:pt x="558643" y="279328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63" name="Google Shape;863;p13"/>
                      <p:cNvSpPr/>
                      <p:nvPr/>
                    </p:nvSpPr>
                    <p:spPr>
                      <a:xfrm rot="-3347626">
                        <a:off x="6394721" y="1482255"/>
                        <a:ext cx="321152" cy="374741"/>
                      </a:xfrm>
                      <a:custGeom>
                        <a:rect b="b" l="l" r="r" t="t"/>
                        <a:pathLst>
                          <a:path extrusionOk="0" h="374523" w="320965">
                            <a:moveTo>
                              <a:pt x="320966" y="187255"/>
                            </a:moveTo>
                            <a:cubicBezTo>
                              <a:pt x="320966" y="290675"/>
                              <a:pt x="249113" y="374514"/>
                              <a:pt x="160483" y="374514"/>
                            </a:cubicBezTo>
                            <a:cubicBezTo>
                              <a:pt x="71853" y="374514"/>
                              <a:pt x="1" y="290675"/>
                              <a:pt x="1" y="187255"/>
                            </a:cubicBezTo>
                            <a:cubicBezTo>
                              <a:pt x="1" y="83830"/>
                              <a:pt x="71853" y="-9"/>
                              <a:pt x="160483" y="-9"/>
                            </a:cubicBezTo>
                            <a:cubicBezTo>
                              <a:pt x="249113" y="-9"/>
                              <a:pt x="320966" y="83830"/>
                              <a:pt x="320966" y="187255"/>
                            </a:cubicBezTo>
                            <a:close/>
                          </a:path>
                        </a:pathLst>
                      </a:custGeom>
                      <a:solidFill>
                        <a:srgbClr val="FAFDE3">
                          <a:alpha val="23140"/>
                        </a:srgbClr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64" name="Google Shape;864;p13"/>
                    <p:cNvGrpSpPr/>
                    <p:nvPr/>
                  </p:nvGrpSpPr>
                  <p:grpSpPr>
                    <a:xfrm>
                      <a:off x="5510974" y="1461208"/>
                      <a:ext cx="852352" cy="851953"/>
                      <a:chOff x="5510974" y="1461208"/>
                      <a:chExt cx="852352" cy="851953"/>
                    </a:xfrm>
                  </p:grpSpPr>
                  <p:sp>
                    <p:nvSpPr>
                      <p:cNvPr id="865" name="Google Shape;865;p13"/>
                      <p:cNvSpPr/>
                      <p:nvPr/>
                    </p:nvSpPr>
                    <p:spPr>
                      <a:xfrm rot="-6947762">
                        <a:off x="5617988" y="1568227"/>
                        <a:ext cx="637922" cy="637915"/>
                      </a:xfrm>
                      <a:custGeom>
                        <a:rect b="b" l="l" r="r" t="t"/>
                        <a:pathLst>
                          <a:path extrusionOk="0" h="638162" w="638169">
                            <a:moveTo>
                              <a:pt x="638088" y="319105"/>
                            </a:moveTo>
                            <a:cubicBezTo>
                              <a:pt x="638088" y="495326"/>
                              <a:pt x="495224" y="638182"/>
                              <a:pt x="319003" y="638182"/>
                            </a:cubicBezTo>
                            <a:cubicBezTo>
                              <a:pt x="142781" y="638182"/>
                              <a:pt x="-82" y="495326"/>
                              <a:pt x="-82" y="319105"/>
                            </a:cubicBezTo>
                            <a:cubicBezTo>
                              <a:pt x="-82" y="142876"/>
                              <a:pt x="142781" y="20"/>
                              <a:pt x="319003" y="20"/>
                            </a:cubicBezTo>
                            <a:cubicBezTo>
                              <a:pt x="495224" y="20"/>
                              <a:pt x="638088" y="142876"/>
                              <a:pt x="638088" y="31910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66" name="Google Shape;866;p13"/>
                      <p:cNvSpPr/>
                      <p:nvPr/>
                    </p:nvSpPr>
                    <p:spPr>
                      <a:xfrm rot="-6947762">
                        <a:off x="5699920" y="1561354"/>
                        <a:ext cx="366510" cy="427668"/>
                      </a:xfrm>
                      <a:custGeom>
                        <a:rect b="b" l="l" r="r" t="t"/>
                        <a:pathLst>
                          <a:path extrusionOk="0" h="427834" w="366652">
                            <a:moveTo>
                              <a:pt x="366563" y="213925"/>
                            </a:moveTo>
                            <a:cubicBezTo>
                              <a:pt x="366563" y="332067"/>
                              <a:pt x="284483" y="427840"/>
                              <a:pt x="183237" y="427840"/>
                            </a:cubicBezTo>
                            <a:cubicBezTo>
                              <a:pt x="81991" y="427840"/>
                              <a:pt x="-89" y="332067"/>
                              <a:pt x="-89" y="213925"/>
                            </a:cubicBezTo>
                            <a:cubicBezTo>
                              <a:pt x="-89" y="95778"/>
                              <a:pt x="81991" y="5"/>
                              <a:pt x="183237" y="5"/>
                            </a:cubicBezTo>
                            <a:cubicBezTo>
                              <a:pt x="284483" y="5"/>
                              <a:pt x="366563" y="95778"/>
                              <a:pt x="366563" y="213925"/>
                            </a:cubicBezTo>
                            <a:close/>
                          </a:path>
                        </a:pathLst>
                      </a:custGeom>
                      <a:solidFill>
                        <a:srgbClr val="FAFDE3">
                          <a:alpha val="26270"/>
                        </a:srgbClr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67" name="Google Shape;867;p13"/>
                      <p:cNvSpPr/>
                      <p:nvPr/>
                    </p:nvSpPr>
                    <p:spPr>
                      <a:xfrm>
                        <a:off x="5769592" y="1603364"/>
                        <a:ext cx="100529" cy="79630"/>
                      </a:xfrm>
                      <a:custGeom>
                        <a:rect b="b" l="l" r="r" t="t"/>
                        <a:pathLst>
                          <a:path extrusionOk="0" h="79630" w="100529">
                            <a:moveTo>
                              <a:pt x="32911" y="21295"/>
                            </a:moveTo>
                            <a:cubicBezTo>
                              <a:pt x="14735" y="33056"/>
                              <a:pt x="7769" y="50882"/>
                              <a:pt x="17353" y="61110"/>
                            </a:cubicBezTo>
                            <a:cubicBezTo>
                              <a:pt x="26937" y="71339"/>
                              <a:pt x="49441" y="70097"/>
                              <a:pt x="67617" y="58336"/>
                            </a:cubicBezTo>
                            <a:cubicBezTo>
                              <a:pt x="85794" y="46575"/>
                              <a:pt x="92760" y="28749"/>
                              <a:pt x="83176" y="18521"/>
                            </a:cubicBezTo>
                            <a:cubicBezTo>
                              <a:pt x="73593" y="8292"/>
                              <a:pt x="51088" y="9534"/>
                              <a:pt x="32911" y="2129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68" name="Google Shape;868;p13"/>
                      <p:cNvSpPr/>
                      <p:nvPr/>
                    </p:nvSpPr>
                    <p:spPr>
                      <a:xfrm rot="-1547762">
                        <a:off x="5686165" y="1863255"/>
                        <a:ext cx="637746" cy="327189"/>
                      </a:xfrm>
                      <a:custGeom>
                        <a:rect b="b" l="l" r="r" t="t"/>
                        <a:pathLst>
                          <a:path extrusionOk="0" h="327316" w="637993">
                            <a:moveTo>
                              <a:pt x="637743" y="-301"/>
                            </a:moveTo>
                            <a:cubicBezTo>
                              <a:pt x="637640" y="171605"/>
                              <a:pt x="488918" y="299969"/>
                              <a:pt x="312694" y="300062"/>
                            </a:cubicBezTo>
                            <a:cubicBezTo>
                              <a:pt x="141978" y="300154"/>
                              <a:pt x="8396" y="180604"/>
                              <a:pt x="-53" y="16143"/>
                            </a:cubicBezTo>
                            <a:cubicBezTo>
                              <a:pt x="4306" y="188567"/>
                              <a:pt x="145385" y="327016"/>
                              <a:pt x="318855" y="327016"/>
                            </a:cubicBezTo>
                            <a:cubicBezTo>
                              <a:pt x="495079" y="327016"/>
                              <a:pt x="637940" y="184135"/>
                              <a:pt x="637940" y="7911"/>
                            </a:cubicBezTo>
                            <a:cubicBezTo>
                              <a:pt x="637940" y="5156"/>
                              <a:pt x="637815" y="2433"/>
                              <a:pt x="637743" y="-301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69" name="Google Shape;869;p13"/>
                    <p:cNvGrpSpPr/>
                    <p:nvPr/>
                  </p:nvGrpSpPr>
                  <p:grpSpPr>
                    <a:xfrm>
                      <a:off x="5942748" y="1786818"/>
                      <a:ext cx="745569" cy="745577"/>
                      <a:chOff x="5942748" y="1786818"/>
                      <a:chExt cx="745569" cy="745577"/>
                    </a:xfrm>
                  </p:grpSpPr>
                  <p:sp>
                    <p:nvSpPr>
                      <p:cNvPr id="870" name="Google Shape;870;p13"/>
                      <p:cNvSpPr/>
                      <p:nvPr/>
                    </p:nvSpPr>
                    <p:spPr>
                      <a:xfrm rot="-5142008">
                        <a:off x="5967835" y="1811913"/>
                        <a:ext cx="695396" cy="695388"/>
                      </a:xfrm>
                      <a:custGeom>
                        <a:rect b="b" l="l" r="r" t="t"/>
                        <a:pathLst>
                          <a:path extrusionOk="0" h="695169" w="695177">
                            <a:moveTo>
                              <a:pt x="695146" y="347645"/>
                            </a:moveTo>
                            <a:cubicBezTo>
                              <a:pt x="695146" y="539609"/>
                              <a:pt x="539521" y="695226"/>
                              <a:pt x="347557" y="695226"/>
                            </a:cubicBezTo>
                            <a:cubicBezTo>
                              <a:pt x="155594" y="695226"/>
                              <a:pt x="-31" y="539609"/>
                              <a:pt x="-31" y="347645"/>
                            </a:cubicBezTo>
                            <a:cubicBezTo>
                              <a:pt x="-31" y="155674"/>
                              <a:pt x="155594" y="56"/>
                              <a:pt x="347557" y="56"/>
                            </a:cubicBezTo>
                            <a:cubicBezTo>
                              <a:pt x="539521" y="56"/>
                              <a:pt x="695146" y="155674"/>
                              <a:pt x="695146" y="34764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71" name="Google Shape;871;p13"/>
                      <p:cNvSpPr/>
                      <p:nvPr/>
                    </p:nvSpPr>
                    <p:spPr>
                      <a:xfrm>
                        <a:off x="6288240" y="1836168"/>
                        <a:ext cx="97859" cy="58174"/>
                      </a:xfrm>
                      <a:custGeom>
                        <a:rect b="b" l="l" r="r" t="t"/>
                        <a:pathLst>
                          <a:path extrusionOk="0" h="58174" w="97859">
                            <a:moveTo>
                              <a:pt x="42646" y="2163"/>
                            </a:moveTo>
                            <a:cubicBezTo>
                              <a:pt x="19093" y="3358"/>
                              <a:pt x="2813" y="16381"/>
                              <a:pt x="6283" y="31251"/>
                            </a:cubicBezTo>
                            <a:cubicBezTo>
                              <a:pt x="9753" y="46120"/>
                              <a:pt x="31660" y="57206"/>
                              <a:pt x="55212" y="56011"/>
                            </a:cubicBezTo>
                            <a:cubicBezTo>
                              <a:pt x="78766" y="54816"/>
                              <a:pt x="95047" y="41793"/>
                              <a:pt x="91577" y="26924"/>
                            </a:cubicBezTo>
                            <a:cubicBezTo>
                              <a:pt x="88107" y="12055"/>
                              <a:pt x="66200" y="969"/>
                              <a:pt x="42646" y="2163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72" name="Google Shape;872;p13"/>
                      <p:cNvSpPr/>
                      <p:nvPr/>
                    </p:nvSpPr>
                    <p:spPr>
                      <a:xfrm rot="172174">
                        <a:off x="5959137" y="2158113"/>
                        <a:ext cx="694171" cy="348056"/>
                      </a:xfrm>
                      <a:custGeom>
                        <a:rect b="b" l="l" r="r" t="t"/>
                        <a:pathLst>
                          <a:path extrusionOk="0" h="348491" w="695038">
                            <a:moveTo>
                              <a:pt x="694999" y="97"/>
                            </a:moveTo>
                            <a:cubicBezTo>
                              <a:pt x="690554" y="187300"/>
                              <a:pt x="530632" y="321647"/>
                              <a:pt x="338720" y="317304"/>
                            </a:cubicBezTo>
                            <a:cubicBezTo>
                              <a:pt x="152811" y="313088"/>
                              <a:pt x="5036" y="181193"/>
                              <a:pt x="-6" y="1884"/>
                            </a:cubicBezTo>
                            <a:cubicBezTo>
                              <a:pt x="395" y="189764"/>
                              <a:pt x="150531" y="344105"/>
                              <a:pt x="339442" y="348493"/>
                            </a:cubicBezTo>
                            <a:cubicBezTo>
                              <a:pt x="531354" y="352939"/>
                              <a:pt x="690554" y="200958"/>
                              <a:pt x="694999" y="9046"/>
                            </a:cubicBezTo>
                            <a:cubicBezTo>
                              <a:pt x="695068" y="6044"/>
                              <a:pt x="695011" y="3076"/>
                              <a:pt x="694999" y="97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</p:grpSp>
            <p:sp>
              <p:nvSpPr>
                <p:cNvPr id="873" name="Google Shape;873;p13"/>
                <p:cNvSpPr/>
                <p:nvPr/>
              </p:nvSpPr>
              <p:spPr>
                <a:xfrm rot="-6925612">
                  <a:off x="7565106" y="7045513"/>
                  <a:ext cx="61912" cy="72243"/>
                </a:xfrm>
                <a:custGeom>
                  <a:rect b="b" l="l" r="r" t="t"/>
                  <a:pathLst>
                    <a:path extrusionOk="0" h="427834" w="366652">
                      <a:moveTo>
                        <a:pt x="366563" y="213925"/>
                      </a:moveTo>
                      <a:cubicBezTo>
                        <a:pt x="366563" y="332067"/>
                        <a:pt x="284483" y="427840"/>
                        <a:pt x="183237" y="427840"/>
                      </a:cubicBezTo>
                      <a:cubicBezTo>
                        <a:pt x="81991" y="427840"/>
                        <a:pt x="-89" y="332067"/>
                        <a:pt x="-89" y="213925"/>
                      </a:cubicBezTo>
                      <a:cubicBezTo>
                        <a:pt x="-89" y="95778"/>
                        <a:pt x="81991" y="5"/>
                        <a:pt x="183237" y="5"/>
                      </a:cubicBezTo>
                      <a:cubicBezTo>
                        <a:pt x="284483" y="5"/>
                        <a:pt x="366563" y="95778"/>
                        <a:pt x="366563" y="213925"/>
                      </a:cubicBezTo>
                      <a:close/>
                    </a:path>
                  </a:pathLst>
                </a:custGeom>
                <a:solidFill>
                  <a:srgbClr val="FAFDE3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74" name="Google Shape;874;p13"/>
              <p:cNvGrpSpPr/>
              <p:nvPr/>
            </p:nvGrpSpPr>
            <p:grpSpPr>
              <a:xfrm>
                <a:off x="304382" y="342811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875" name="Google Shape;875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6" name="Google Shape;876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7" name="Google Shape;877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8" name="Google Shape;878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9" name="Google Shape;879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0" name="Google Shape;880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" name="Google Shape;881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" name="Google Shape;882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" name="Google Shape;883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4" name="Google Shape;884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5" name="Google Shape;885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6" name="Google Shape;886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7" name="Google Shape;887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8" name="Google Shape;888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9" name="Google Shape;889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0" name="Google Shape;890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1" name="Google Shape;891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2" name="Google Shape;892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3" name="Google Shape;893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4" name="Google Shape;894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5" name="Google Shape;895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6" name="Google Shape;896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7" name="Google Shape;897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8" name="Google Shape;898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9" name="Google Shape;899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0" name="Google Shape;900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1" name="Google Shape;901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2" name="Google Shape;902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3" name="Google Shape;903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4" name="Google Shape;904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5" name="Google Shape;905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6" name="Google Shape;906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7" name="Google Shape;907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8" name="Google Shape;908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09" name="Google Shape;909;p13"/>
              <p:cNvGrpSpPr/>
              <p:nvPr/>
            </p:nvGrpSpPr>
            <p:grpSpPr>
              <a:xfrm>
                <a:off x="1373793" y="1185300"/>
                <a:ext cx="539117" cy="608920"/>
                <a:chOff x="1247460" y="1404905"/>
                <a:chExt cx="539117" cy="608920"/>
              </a:xfrm>
            </p:grpSpPr>
            <p:sp>
              <p:nvSpPr>
                <p:cNvPr id="910" name="Google Shape;910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" name="Google Shape;911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912" name="Google Shape;912;p13"/>
            <p:cNvGrpSpPr/>
            <p:nvPr/>
          </p:nvGrpSpPr>
          <p:grpSpPr>
            <a:xfrm>
              <a:off x="10923139" y="4383566"/>
              <a:ext cx="875292" cy="790583"/>
              <a:chOff x="233073" y="252952"/>
              <a:chExt cx="1652742" cy="1529470"/>
            </a:xfrm>
          </p:grpSpPr>
          <p:grpSp>
            <p:nvGrpSpPr>
              <p:cNvPr id="913" name="Google Shape;913;p13"/>
              <p:cNvGrpSpPr/>
              <p:nvPr/>
            </p:nvGrpSpPr>
            <p:grpSpPr>
              <a:xfrm>
                <a:off x="233073" y="252952"/>
                <a:ext cx="1411531" cy="1411530"/>
                <a:chOff x="8796253" y="4485027"/>
                <a:chExt cx="1411531" cy="1411530"/>
              </a:xfrm>
            </p:grpSpPr>
            <p:sp>
              <p:nvSpPr>
                <p:cNvPr id="914" name="Google Shape;914;p13"/>
                <p:cNvSpPr/>
                <p:nvPr/>
              </p:nvSpPr>
              <p:spPr>
                <a:xfrm>
                  <a:off x="8796253" y="4485027"/>
                  <a:ext cx="1411531" cy="1411530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5" name="Google Shape;915;p13"/>
                <p:cNvSpPr/>
                <p:nvPr/>
              </p:nvSpPr>
              <p:spPr>
                <a:xfrm>
                  <a:off x="8823119" y="4493724"/>
                  <a:ext cx="1345660" cy="1345659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FEAE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6" name="Google Shape;916;p13"/>
                <p:cNvSpPr/>
                <p:nvPr/>
              </p:nvSpPr>
              <p:spPr>
                <a:xfrm>
                  <a:off x="8829173" y="5418495"/>
                  <a:ext cx="1345660" cy="444667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FFB3A1">
                    <a:alpha val="4863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17" name="Google Shape;917;p13"/>
              <p:cNvGrpSpPr/>
              <p:nvPr/>
            </p:nvGrpSpPr>
            <p:grpSpPr>
              <a:xfrm>
                <a:off x="521243" y="439214"/>
                <a:ext cx="864717" cy="1007360"/>
                <a:chOff x="7710042" y="3742685"/>
                <a:chExt cx="1741275" cy="2028513"/>
              </a:xfrm>
            </p:grpSpPr>
            <p:grpSp>
              <p:nvGrpSpPr>
                <p:cNvPr id="918" name="Google Shape;918;p13"/>
                <p:cNvGrpSpPr/>
                <p:nvPr/>
              </p:nvGrpSpPr>
              <p:grpSpPr>
                <a:xfrm>
                  <a:off x="7710042" y="4311343"/>
                  <a:ext cx="1741275" cy="1459855"/>
                  <a:chOff x="3534556" y="1966817"/>
                  <a:chExt cx="5122903" cy="4294955"/>
                </a:xfrm>
              </p:grpSpPr>
              <p:sp>
                <p:nvSpPr>
                  <p:cNvPr id="919" name="Google Shape;919;p13"/>
                  <p:cNvSpPr/>
                  <p:nvPr/>
                </p:nvSpPr>
                <p:spPr>
                  <a:xfrm>
                    <a:off x="3534556" y="2174306"/>
                    <a:ext cx="5122903" cy="4087466"/>
                  </a:xfrm>
                  <a:custGeom>
                    <a:rect b="b" l="l" r="r" t="t"/>
                    <a:pathLst>
                      <a:path extrusionOk="0" h="4087466" w="5122903">
                        <a:moveTo>
                          <a:pt x="2561422" y="-185"/>
                        </a:moveTo>
                        <a:cubicBezTo>
                          <a:pt x="701689" y="11753"/>
                          <a:pt x="-25" y="2065977"/>
                          <a:pt x="-25" y="3424574"/>
                        </a:cubicBezTo>
                        <a:cubicBezTo>
                          <a:pt x="-25" y="3947887"/>
                          <a:pt x="1145833" y="4086590"/>
                          <a:pt x="2561422" y="4087281"/>
                        </a:cubicBezTo>
                        <a:cubicBezTo>
                          <a:pt x="3977021" y="4086590"/>
                          <a:pt x="5122879" y="3947887"/>
                          <a:pt x="5122879" y="3424574"/>
                        </a:cubicBezTo>
                        <a:cubicBezTo>
                          <a:pt x="5122879" y="2065977"/>
                          <a:pt x="4421165" y="11753"/>
                          <a:pt x="2561422" y="-185"/>
                        </a:cubicBezTo>
                        <a:close/>
                      </a:path>
                    </a:pathLst>
                  </a:custGeom>
                  <a:solidFill>
                    <a:srgbClr val="D3C0B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0" name="Google Shape;920;p13"/>
                  <p:cNvSpPr/>
                  <p:nvPr/>
                </p:nvSpPr>
                <p:spPr>
                  <a:xfrm>
                    <a:off x="3811007" y="2290334"/>
                    <a:ext cx="4604223" cy="3743247"/>
                  </a:xfrm>
                  <a:custGeom>
                    <a:rect b="b" l="l" r="r" t="t"/>
                    <a:pathLst>
                      <a:path extrusionOk="0" h="3743247" w="4604223">
                        <a:moveTo>
                          <a:pt x="2427974" y="165"/>
                        </a:moveTo>
                        <a:cubicBezTo>
                          <a:pt x="2398898" y="165"/>
                          <a:pt x="2375381" y="21858"/>
                          <a:pt x="2375381" y="48679"/>
                        </a:cubicBezTo>
                        <a:cubicBezTo>
                          <a:pt x="2375381" y="75501"/>
                          <a:pt x="2398898" y="97194"/>
                          <a:pt x="2427974" y="97194"/>
                        </a:cubicBezTo>
                        <a:cubicBezTo>
                          <a:pt x="2457039" y="97194"/>
                          <a:pt x="2480556" y="75501"/>
                          <a:pt x="2480556" y="48679"/>
                        </a:cubicBezTo>
                        <a:cubicBezTo>
                          <a:pt x="2480556" y="21858"/>
                          <a:pt x="2457039" y="165"/>
                          <a:pt x="2427974" y="165"/>
                        </a:cubicBezTo>
                        <a:close/>
                        <a:moveTo>
                          <a:pt x="1659465" y="61509"/>
                        </a:moveTo>
                        <a:cubicBezTo>
                          <a:pt x="1632919" y="63993"/>
                          <a:pt x="1612300" y="84875"/>
                          <a:pt x="1612300" y="110024"/>
                        </a:cubicBezTo>
                        <a:cubicBezTo>
                          <a:pt x="1612300" y="136845"/>
                          <a:pt x="1635817" y="158528"/>
                          <a:pt x="1664894" y="158528"/>
                        </a:cubicBezTo>
                        <a:cubicBezTo>
                          <a:pt x="1693970" y="158528"/>
                          <a:pt x="1717487" y="136845"/>
                          <a:pt x="1717487" y="110024"/>
                        </a:cubicBezTo>
                        <a:cubicBezTo>
                          <a:pt x="1717487" y="83202"/>
                          <a:pt x="1693970" y="61509"/>
                          <a:pt x="1664894" y="61509"/>
                        </a:cubicBezTo>
                        <a:cubicBezTo>
                          <a:pt x="1663081" y="61509"/>
                          <a:pt x="1661235" y="61349"/>
                          <a:pt x="1659465" y="61509"/>
                        </a:cubicBezTo>
                        <a:close/>
                        <a:moveTo>
                          <a:pt x="2860902" y="71525"/>
                        </a:moveTo>
                        <a:cubicBezTo>
                          <a:pt x="2793662" y="71525"/>
                          <a:pt x="2739104" y="121852"/>
                          <a:pt x="2739104" y="183887"/>
                        </a:cubicBezTo>
                        <a:cubicBezTo>
                          <a:pt x="2739104" y="245912"/>
                          <a:pt x="2793662" y="296240"/>
                          <a:pt x="2860902" y="296240"/>
                        </a:cubicBezTo>
                        <a:cubicBezTo>
                          <a:pt x="2928153" y="296240"/>
                          <a:pt x="2982711" y="245912"/>
                          <a:pt x="2982711" y="183887"/>
                        </a:cubicBezTo>
                        <a:cubicBezTo>
                          <a:pt x="2982711" y="121852"/>
                          <a:pt x="2928153" y="71525"/>
                          <a:pt x="2860902" y="71525"/>
                        </a:cubicBezTo>
                        <a:close/>
                        <a:moveTo>
                          <a:pt x="3301995" y="202666"/>
                        </a:moveTo>
                        <a:cubicBezTo>
                          <a:pt x="3265026" y="202666"/>
                          <a:pt x="3235146" y="230228"/>
                          <a:pt x="3235146" y="264321"/>
                        </a:cubicBezTo>
                        <a:cubicBezTo>
                          <a:pt x="3235146" y="298413"/>
                          <a:pt x="3265026" y="326286"/>
                          <a:pt x="3301995" y="326286"/>
                        </a:cubicBezTo>
                        <a:cubicBezTo>
                          <a:pt x="3338953" y="326286"/>
                          <a:pt x="3369170" y="298413"/>
                          <a:pt x="3369170" y="264321"/>
                        </a:cubicBezTo>
                        <a:cubicBezTo>
                          <a:pt x="3369170" y="230228"/>
                          <a:pt x="3338953" y="202666"/>
                          <a:pt x="3301995" y="202666"/>
                        </a:cubicBezTo>
                        <a:close/>
                        <a:moveTo>
                          <a:pt x="2030994" y="227073"/>
                        </a:moveTo>
                        <a:cubicBezTo>
                          <a:pt x="1970421" y="227073"/>
                          <a:pt x="1921400" y="272293"/>
                          <a:pt x="1921400" y="328169"/>
                        </a:cubicBezTo>
                        <a:cubicBezTo>
                          <a:pt x="1921400" y="384044"/>
                          <a:pt x="1970421" y="429574"/>
                          <a:pt x="2030994" y="429574"/>
                        </a:cubicBezTo>
                        <a:cubicBezTo>
                          <a:pt x="2091568" y="429574"/>
                          <a:pt x="2140589" y="384044"/>
                          <a:pt x="2140589" y="328169"/>
                        </a:cubicBezTo>
                        <a:cubicBezTo>
                          <a:pt x="2140589" y="272293"/>
                          <a:pt x="2091568" y="227073"/>
                          <a:pt x="2030994" y="227073"/>
                        </a:cubicBezTo>
                        <a:close/>
                        <a:moveTo>
                          <a:pt x="1407030" y="269639"/>
                        </a:moveTo>
                        <a:cubicBezTo>
                          <a:pt x="1346457" y="269639"/>
                          <a:pt x="1297436" y="314858"/>
                          <a:pt x="1297436" y="370734"/>
                        </a:cubicBezTo>
                        <a:cubicBezTo>
                          <a:pt x="1297436" y="426610"/>
                          <a:pt x="1346457" y="471829"/>
                          <a:pt x="1407030" y="471829"/>
                        </a:cubicBezTo>
                        <a:cubicBezTo>
                          <a:pt x="1467604" y="471829"/>
                          <a:pt x="1516962" y="426610"/>
                          <a:pt x="1516962" y="370734"/>
                        </a:cubicBezTo>
                        <a:cubicBezTo>
                          <a:pt x="1516962" y="314858"/>
                          <a:pt x="1467604" y="269639"/>
                          <a:pt x="1407030" y="269639"/>
                        </a:cubicBezTo>
                        <a:close/>
                        <a:moveTo>
                          <a:pt x="2438147" y="333797"/>
                        </a:moveTo>
                        <a:cubicBezTo>
                          <a:pt x="2401189" y="333797"/>
                          <a:pt x="2371309" y="361370"/>
                          <a:pt x="2371309" y="395462"/>
                        </a:cubicBezTo>
                        <a:cubicBezTo>
                          <a:pt x="2371309" y="429554"/>
                          <a:pt x="2401189" y="457117"/>
                          <a:pt x="2438147" y="457117"/>
                        </a:cubicBezTo>
                        <a:cubicBezTo>
                          <a:pt x="2475106" y="457117"/>
                          <a:pt x="2504986" y="429554"/>
                          <a:pt x="2504986" y="395462"/>
                        </a:cubicBezTo>
                        <a:cubicBezTo>
                          <a:pt x="2504986" y="361370"/>
                          <a:pt x="2475106" y="333797"/>
                          <a:pt x="2438147" y="333797"/>
                        </a:cubicBezTo>
                        <a:close/>
                        <a:moveTo>
                          <a:pt x="3197482" y="365416"/>
                        </a:moveTo>
                        <a:cubicBezTo>
                          <a:pt x="3136919" y="365416"/>
                          <a:pt x="3087898" y="410635"/>
                          <a:pt x="3087898" y="466501"/>
                        </a:cubicBezTo>
                        <a:cubicBezTo>
                          <a:pt x="3087898" y="522377"/>
                          <a:pt x="3136919" y="567917"/>
                          <a:pt x="3197482" y="567917"/>
                        </a:cubicBezTo>
                        <a:cubicBezTo>
                          <a:pt x="3258055" y="567917"/>
                          <a:pt x="3307076" y="522377"/>
                          <a:pt x="3307076" y="466501"/>
                        </a:cubicBezTo>
                        <a:cubicBezTo>
                          <a:pt x="3307076" y="410635"/>
                          <a:pt x="3258055" y="365416"/>
                          <a:pt x="3197482" y="365416"/>
                        </a:cubicBezTo>
                        <a:close/>
                        <a:moveTo>
                          <a:pt x="2786605" y="446791"/>
                        </a:moveTo>
                        <a:cubicBezTo>
                          <a:pt x="2757529" y="446791"/>
                          <a:pt x="2734012" y="468795"/>
                          <a:pt x="2734012" y="495616"/>
                        </a:cubicBezTo>
                        <a:cubicBezTo>
                          <a:pt x="2734012" y="522437"/>
                          <a:pt x="2757529" y="544120"/>
                          <a:pt x="2786605" y="544120"/>
                        </a:cubicBezTo>
                        <a:cubicBezTo>
                          <a:pt x="2815681" y="544120"/>
                          <a:pt x="2839187" y="522437"/>
                          <a:pt x="2839187" y="495616"/>
                        </a:cubicBezTo>
                        <a:cubicBezTo>
                          <a:pt x="2839187" y="468795"/>
                          <a:pt x="2815681" y="446791"/>
                          <a:pt x="2786605" y="446791"/>
                        </a:cubicBezTo>
                        <a:close/>
                        <a:moveTo>
                          <a:pt x="2180968" y="587317"/>
                        </a:moveTo>
                        <a:cubicBezTo>
                          <a:pt x="2120395" y="587317"/>
                          <a:pt x="2071373" y="632536"/>
                          <a:pt x="2071373" y="688412"/>
                        </a:cubicBezTo>
                        <a:cubicBezTo>
                          <a:pt x="2071373" y="744288"/>
                          <a:pt x="2120395" y="789497"/>
                          <a:pt x="2180968" y="789497"/>
                        </a:cubicBezTo>
                        <a:cubicBezTo>
                          <a:pt x="2241530" y="789497"/>
                          <a:pt x="2290888" y="744288"/>
                          <a:pt x="2290888" y="688412"/>
                        </a:cubicBezTo>
                        <a:cubicBezTo>
                          <a:pt x="2290888" y="632536"/>
                          <a:pt x="2241530" y="587317"/>
                          <a:pt x="2180968" y="587317"/>
                        </a:cubicBezTo>
                        <a:close/>
                        <a:moveTo>
                          <a:pt x="1783989" y="587627"/>
                        </a:moveTo>
                        <a:cubicBezTo>
                          <a:pt x="1754912" y="587627"/>
                          <a:pt x="1731395" y="609320"/>
                          <a:pt x="1731395" y="636142"/>
                        </a:cubicBezTo>
                        <a:cubicBezTo>
                          <a:pt x="1731395" y="662963"/>
                          <a:pt x="1754912" y="684656"/>
                          <a:pt x="1783989" y="684656"/>
                        </a:cubicBezTo>
                        <a:cubicBezTo>
                          <a:pt x="1813065" y="684656"/>
                          <a:pt x="1836582" y="662963"/>
                          <a:pt x="1836582" y="636142"/>
                        </a:cubicBezTo>
                        <a:cubicBezTo>
                          <a:pt x="1836582" y="609320"/>
                          <a:pt x="1813065" y="587627"/>
                          <a:pt x="1783989" y="587627"/>
                        </a:cubicBezTo>
                        <a:close/>
                        <a:moveTo>
                          <a:pt x="882824" y="615480"/>
                        </a:moveTo>
                        <a:cubicBezTo>
                          <a:pt x="845865" y="615480"/>
                          <a:pt x="815986" y="643363"/>
                          <a:pt x="815986" y="677455"/>
                        </a:cubicBezTo>
                        <a:cubicBezTo>
                          <a:pt x="815986" y="711547"/>
                          <a:pt x="845865" y="739110"/>
                          <a:pt x="882824" y="739110"/>
                        </a:cubicBezTo>
                        <a:cubicBezTo>
                          <a:pt x="919782" y="739110"/>
                          <a:pt x="949662" y="711547"/>
                          <a:pt x="949662" y="677455"/>
                        </a:cubicBezTo>
                        <a:cubicBezTo>
                          <a:pt x="949662" y="643363"/>
                          <a:pt x="919782" y="615480"/>
                          <a:pt x="882824" y="615480"/>
                        </a:cubicBezTo>
                        <a:close/>
                        <a:moveTo>
                          <a:pt x="3749179" y="633638"/>
                        </a:moveTo>
                        <a:cubicBezTo>
                          <a:pt x="3712220" y="633638"/>
                          <a:pt x="3682341" y="661200"/>
                          <a:pt x="3682341" y="695292"/>
                        </a:cubicBezTo>
                        <a:cubicBezTo>
                          <a:pt x="3682341" y="729385"/>
                          <a:pt x="3712220" y="756947"/>
                          <a:pt x="3749179" y="756947"/>
                        </a:cubicBezTo>
                        <a:cubicBezTo>
                          <a:pt x="3786138" y="756947"/>
                          <a:pt x="3816354" y="729385"/>
                          <a:pt x="3816354" y="695292"/>
                        </a:cubicBezTo>
                        <a:cubicBezTo>
                          <a:pt x="3816354" y="661200"/>
                          <a:pt x="3786138" y="633638"/>
                          <a:pt x="3749179" y="633638"/>
                        </a:cubicBezTo>
                        <a:close/>
                        <a:moveTo>
                          <a:pt x="2883301" y="637704"/>
                        </a:moveTo>
                        <a:cubicBezTo>
                          <a:pt x="2806300" y="637704"/>
                          <a:pt x="2743848" y="695312"/>
                          <a:pt x="2743848" y="766341"/>
                        </a:cubicBezTo>
                        <a:cubicBezTo>
                          <a:pt x="2743848" y="837371"/>
                          <a:pt x="2806300" y="894979"/>
                          <a:pt x="2883301" y="894979"/>
                        </a:cubicBezTo>
                        <a:cubicBezTo>
                          <a:pt x="2960301" y="894979"/>
                          <a:pt x="3022753" y="837371"/>
                          <a:pt x="3022753" y="766341"/>
                        </a:cubicBezTo>
                        <a:cubicBezTo>
                          <a:pt x="3022753" y="695312"/>
                          <a:pt x="2960301" y="637704"/>
                          <a:pt x="2883301" y="637704"/>
                        </a:cubicBezTo>
                        <a:close/>
                        <a:moveTo>
                          <a:pt x="1236026" y="651786"/>
                        </a:moveTo>
                        <a:cubicBezTo>
                          <a:pt x="1206950" y="651786"/>
                          <a:pt x="1183433" y="673799"/>
                          <a:pt x="1183433" y="700611"/>
                        </a:cubicBezTo>
                        <a:cubicBezTo>
                          <a:pt x="1183433" y="727432"/>
                          <a:pt x="1206950" y="749125"/>
                          <a:pt x="1236026" y="749125"/>
                        </a:cubicBezTo>
                        <a:cubicBezTo>
                          <a:pt x="1265102" y="749125"/>
                          <a:pt x="1288619" y="727432"/>
                          <a:pt x="1288619" y="700611"/>
                        </a:cubicBezTo>
                        <a:cubicBezTo>
                          <a:pt x="1288619" y="673799"/>
                          <a:pt x="1265102" y="651786"/>
                          <a:pt x="1236026" y="651786"/>
                        </a:cubicBezTo>
                        <a:close/>
                        <a:moveTo>
                          <a:pt x="1805367" y="773853"/>
                        </a:moveTo>
                        <a:cubicBezTo>
                          <a:pt x="1776290" y="773853"/>
                          <a:pt x="1752773" y="795857"/>
                          <a:pt x="1752773" y="822678"/>
                        </a:cubicBezTo>
                        <a:cubicBezTo>
                          <a:pt x="1752773" y="849499"/>
                          <a:pt x="1776290" y="871192"/>
                          <a:pt x="1805367" y="871192"/>
                        </a:cubicBezTo>
                        <a:cubicBezTo>
                          <a:pt x="1834443" y="871192"/>
                          <a:pt x="1857960" y="849499"/>
                          <a:pt x="1857960" y="822678"/>
                        </a:cubicBezTo>
                        <a:cubicBezTo>
                          <a:pt x="1857960" y="795857"/>
                          <a:pt x="1834443" y="773853"/>
                          <a:pt x="1805367" y="773853"/>
                        </a:cubicBezTo>
                        <a:close/>
                        <a:moveTo>
                          <a:pt x="1439266" y="808907"/>
                        </a:moveTo>
                        <a:cubicBezTo>
                          <a:pt x="1402307" y="808907"/>
                          <a:pt x="1372428" y="836780"/>
                          <a:pt x="1372428" y="870872"/>
                        </a:cubicBezTo>
                        <a:cubicBezTo>
                          <a:pt x="1372428" y="904974"/>
                          <a:pt x="1402307" y="932537"/>
                          <a:pt x="1439266" y="932537"/>
                        </a:cubicBezTo>
                        <a:cubicBezTo>
                          <a:pt x="1476224" y="932537"/>
                          <a:pt x="1506104" y="904974"/>
                          <a:pt x="1506104" y="870872"/>
                        </a:cubicBezTo>
                        <a:cubicBezTo>
                          <a:pt x="1506104" y="836780"/>
                          <a:pt x="1476224" y="808907"/>
                          <a:pt x="1439266" y="808907"/>
                        </a:cubicBezTo>
                        <a:close/>
                        <a:moveTo>
                          <a:pt x="3534409" y="858353"/>
                        </a:moveTo>
                        <a:cubicBezTo>
                          <a:pt x="3505333" y="858353"/>
                          <a:pt x="3481815" y="880046"/>
                          <a:pt x="3481815" y="906867"/>
                        </a:cubicBezTo>
                        <a:cubicBezTo>
                          <a:pt x="3481815" y="933689"/>
                          <a:pt x="3505333" y="955382"/>
                          <a:pt x="3534409" y="955382"/>
                        </a:cubicBezTo>
                        <a:cubicBezTo>
                          <a:pt x="3563484" y="955382"/>
                          <a:pt x="3587338" y="933689"/>
                          <a:pt x="3587338" y="906867"/>
                        </a:cubicBezTo>
                        <a:cubicBezTo>
                          <a:pt x="3587338" y="880046"/>
                          <a:pt x="3563484" y="858353"/>
                          <a:pt x="3534409" y="858353"/>
                        </a:cubicBezTo>
                        <a:close/>
                        <a:moveTo>
                          <a:pt x="900467" y="915010"/>
                        </a:moveTo>
                        <a:cubicBezTo>
                          <a:pt x="823466" y="915010"/>
                          <a:pt x="761362" y="972618"/>
                          <a:pt x="761362" y="1043647"/>
                        </a:cubicBezTo>
                        <a:cubicBezTo>
                          <a:pt x="761362" y="1114666"/>
                          <a:pt x="823466" y="1172275"/>
                          <a:pt x="900467" y="1172275"/>
                        </a:cubicBezTo>
                        <a:cubicBezTo>
                          <a:pt x="977468" y="1172275"/>
                          <a:pt x="1039920" y="1114666"/>
                          <a:pt x="1039920" y="1043647"/>
                        </a:cubicBezTo>
                        <a:cubicBezTo>
                          <a:pt x="1039920" y="972618"/>
                          <a:pt x="977468" y="915010"/>
                          <a:pt x="900467" y="915010"/>
                        </a:cubicBezTo>
                        <a:close/>
                        <a:moveTo>
                          <a:pt x="3770894" y="954440"/>
                        </a:moveTo>
                        <a:cubicBezTo>
                          <a:pt x="3733935" y="954440"/>
                          <a:pt x="3704056" y="982002"/>
                          <a:pt x="3704056" y="1016105"/>
                        </a:cubicBezTo>
                        <a:cubicBezTo>
                          <a:pt x="3704056" y="1050197"/>
                          <a:pt x="3733935" y="1077760"/>
                          <a:pt x="3770894" y="1077760"/>
                        </a:cubicBezTo>
                        <a:cubicBezTo>
                          <a:pt x="3807852" y="1077760"/>
                          <a:pt x="3837732" y="1050197"/>
                          <a:pt x="3837732" y="1016105"/>
                        </a:cubicBezTo>
                        <a:cubicBezTo>
                          <a:pt x="3837732" y="982002"/>
                          <a:pt x="3807852" y="954440"/>
                          <a:pt x="3770894" y="954440"/>
                        </a:cubicBezTo>
                        <a:close/>
                        <a:moveTo>
                          <a:pt x="1833867" y="1001082"/>
                        </a:moveTo>
                        <a:cubicBezTo>
                          <a:pt x="1796909" y="1001082"/>
                          <a:pt x="1766682" y="1028644"/>
                          <a:pt x="1766682" y="1062737"/>
                        </a:cubicBezTo>
                        <a:cubicBezTo>
                          <a:pt x="1766682" y="1096829"/>
                          <a:pt x="1796909" y="1124391"/>
                          <a:pt x="1833867" y="1124391"/>
                        </a:cubicBezTo>
                        <a:cubicBezTo>
                          <a:pt x="1870826" y="1124391"/>
                          <a:pt x="1900706" y="1096829"/>
                          <a:pt x="1900706" y="1062737"/>
                        </a:cubicBezTo>
                        <a:cubicBezTo>
                          <a:pt x="1900706" y="1028644"/>
                          <a:pt x="1870826" y="1001082"/>
                          <a:pt x="1833867" y="1001082"/>
                        </a:cubicBezTo>
                        <a:close/>
                        <a:moveTo>
                          <a:pt x="3285709" y="1011097"/>
                        </a:moveTo>
                        <a:cubicBezTo>
                          <a:pt x="3259152" y="1013581"/>
                          <a:pt x="3238544" y="1034463"/>
                          <a:pt x="3238544" y="1059602"/>
                        </a:cubicBezTo>
                        <a:cubicBezTo>
                          <a:pt x="3238544" y="1086423"/>
                          <a:pt x="3262062" y="1108116"/>
                          <a:pt x="3291137" y="1108116"/>
                        </a:cubicBezTo>
                        <a:cubicBezTo>
                          <a:pt x="3320203" y="1108116"/>
                          <a:pt x="3344057" y="1086423"/>
                          <a:pt x="3344057" y="1059602"/>
                        </a:cubicBezTo>
                        <a:cubicBezTo>
                          <a:pt x="3344057" y="1032781"/>
                          <a:pt x="3320203" y="1011097"/>
                          <a:pt x="3291137" y="1011097"/>
                        </a:cubicBezTo>
                        <a:cubicBezTo>
                          <a:pt x="3289314" y="1011097"/>
                          <a:pt x="3287479" y="1010927"/>
                          <a:pt x="3285709" y="1011097"/>
                        </a:cubicBezTo>
                        <a:close/>
                        <a:moveTo>
                          <a:pt x="2375381" y="1022355"/>
                        </a:moveTo>
                        <a:cubicBezTo>
                          <a:pt x="2338422" y="1022355"/>
                          <a:pt x="2308542" y="1049927"/>
                          <a:pt x="2308542" y="1084019"/>
                        </a:cubicBezTo>
                        <a:cubicBezTo>
                          <a:pt x="2308542" y="1118111"/>
                          <a:pt x="2338422" y="1145674"/>
                          <a:pt x="2375381" y="1145674"/>
                        </a:cubicBezTo>
                        <a:cubicBezTo>
                          <a:pt x="2412339" y="1145674"/>
                          <a:pt x="2442219" y="1118111"/>
                          <a:pt x="2442219" y="1084019"/>
                        </a:cubicBezTo>
                        <a:cubicBezTo>
                          <a:pt x="2442219" y="1049927"/>
                          <a:pt x="2412339" y="1022355"/>
                          <a:pt x="2375381" y="1022355"/>
                        </a:cubicBezTo>
                        <a:close/>
                        <a:moveTo>
                          <a:pt x="511642" y="1037067"/>
                        </a:moveTo>
                        <a:cubicBezTo>
                          <a:pt x="451068" y="1037067"/>
                          <a:pt x="402047" y="1082597"/>
                          <a:pt x="402047" y="1138473"/>
                        </a:cubicBezTo>
                        <a:cubicBezTo>
                          <a:pt x="402047" y="1194349"/>
                          <a:pt x="451068" y="1239568"/>
                          <a:pt x="511642" y="1239568"/>
                        </a:cubicBezTo>
                        <a:cubicBezTo>
                          <a:pt x="572204" y="1239568"/>
                          <a:pt x="621562" y="1194349"/>
                          <a:pt x="621562" y="1138473"/>
                        </a:cubicBezTo>
                        <a:cubicBezTo>
                          <a:pt x="621562" y="1082597"/>
                          <a:pt x="572204" y="1037067"/>
                          <a:pt x="511642" y="1037067"/>
                        </a:cubicBezTo>
                        <a:close/>
                        <a:moveTo>
                          <a:pt x="1312712" y="1041764"/>
                        </a:moveTo>
                        <a:cubicBezTo>
                          <a:pt x="1283636" y="1041764"/>
                          <a:pt x="1260119" y="1063458"/>
                          <a:pt x="1260119" y="1090279"/>
                        </a:cubicBezTo>
                        <a:cubicBezTo>
                          <a:pt x="1260119" y="1117100"/>
                          <a:pt x="1283636" y="1138793"/>
                          <a:pt x="1312712" y="1138793"/>
                        </a:cubicBezTo>
                        <a:cubicBezTo>
                          <a:pt x="1341788" y="1138793"/>
                          <a:pt x="1365295" y="1117100"/>
                          <a:pt x="1365295" y="1090279"/>
                        </a:cubicBezTo>
                        <a:cubicBezTo>
                          <a:pt x="1365295" y="1063458"/>
                          <a:pt x="1341788" y="1041764"/>
                          <a:pt x="1312712" y="1041764"/>
                        </a:cubicBezTo>
                        <a:close/>
                        <a:moveTo>
                          <a:pt x="2922996" y="1128147"/>
                        </a:moveTo>
                        <a:cubicBezTo>
                          <a:pt x="2862422" y="1128147"/>
                          <a:pt x="2813412" y="1173677"/>
                          <a:pt x="2813412" y="1229553"/>
                        </a:cubicBezTo>
                        <a:cubicBezTo>
                          <a:pt x="2813412" y="1285429"/>
                          <a:pt x="2862422" y="1330648"/>
                          <a:pt x="2922996" y="1330648"/>
                        </a:cubicBezTo>
                        <a:cubicBezTo>
                          <a:pt x="2983569" y="1330648"/>
                          <a:pt x="3032590" y="1285429"/>
                          <a:pt x="3032590" y="1229553"/>
                        </a:cubicBezTo>
                        <a:cubicBezTo>
                          <a:pt x="3032590" y="1173677"/>
                          <a:pt x="2983569" y="1128147"/>
                          <a:pt x="2922996" y="1128147"/>
                        </a:cubicBezTo>
                        <a:close/>
                        <a:moveTo>
                          <a:pt x="1289977" y="1202010"/>
                        </a:moveTo>
                        <a:cubicBezTo>
                          <a:pt x="1229403" y="1202010"/>
                          <a:pt x="1180382" y="1247230"/>
                          <a:pt x="1180382" y="1303106"/>
                        </a:cubicBezTo>
                        <a:cubicBezTo>
                          <a:pt x="1180382" y="1358982"/>
                          <a:pt x="1229403" y="1404201"/>
                          <a:pt x="1289977" y="1404201"/>
                        </a:cubicBezTo>
                        <a:cubicBezTo>
                          <a:pt x="1350550" y="1404201"/>
                          <a:pt x="1399908" y="1358982"/>
                          <a:pt x="1399908" y="1303106"/>
                        </a:cubicBezTo>
                        <a:cubicBezTo>
                          <a:pt x="1399908" y="1247230"/>
                          <a:pt x="1350550" y="1202010"/>
                          <a:pt x="1289977" y="1202010"/>
                        </a:cubicBezTo>
                        <a:close/>
                        <a:moveTo>
                          <a:pt x="2425933" y="1233309"/>
                        </a:moveTo>
                        <a:cubicBezTo>
                          <a:pt x="2388974" y="1233309"/>
                          <a:pt x="2359094" y="1261181"/>
                          <a:pt x="2359094" y="1295274"/>
                        </a:cubicBezTo>
                        <a:cubicBezTo>
                          <a:pt x="2359094" y="1329376"/>
                          <a:pt x="2388974" y="1356938"/>
                          <a:pt x="2425933" y="1356938"/>
                        </a:cubicBezTo>
                        <a:cubicBezTo>
                          <a:pt x="2462891" y="1356938"/>
                          <a:pt x="2492771" y="1329376"/>
                          <a:pt x="2492771" y="1295274"/>
                        </a:cubicBezTo>
                        <a:cubicBezTo>
                          <a:pt x="2492771" y="1261181"/>
                          <a:pt x="2462891" y="1233309"/>
                          <a:pt x="2425933" y="1233309"/>
                        </a:cubicBezTo>
                        <a:close/>
                        <a:moveTo>
                          <a:pt x="2157549" y="1255533"/>
                        </a:moveTo>
                        <a:cubicBezTo>
                          <a:pt x="2120590" y="1255533"/>
                          <a:pt x="2090710" y="1283095"/>
                          <a:pt x="2090710" y="1317187"/>
                        </a:cubicBezTo>
                        <a:cubicBezTo>
                          <a:pt x="2090710" y="1351280"/>
                          <a:pt x="2120590" y="1378842"/>
                          <a:pt x="2157549" y="1378842"/>
                        </a:cubicBezTo>
                        <a:cubicBezTo>
                          <a:pt x="2194507" y="1378842"/>
                          <a:pt x="2224397" y="1351280"/>
                          <a:pt x="2224397" y="1317187"/>
                        </a:cubicBezTo>
                        <a:cubicBezTo>
                          <a:pt x="2224397" y="1283095"/>
                          <a:pt x="2194507" y="1255533"/>
                          <a:pt x="2157549" y="1255533"/>
                        </a:cubicBezTo>
                        <a:close/>
                        <a:moveTo>
                          <a:pt x="1768039" y="1271497"/>
                        </a:moveTo>
                        <a:cubicBezTo>
                          <a:pt x="1738963" y="1271497"/>
                          <a:pt x="1715446" y="1293180"/>
                          <a:pt x="1715446" y="1320002"/>
                        </a:cubicBezTo>
                        <a:cubicBezTo>
                          <a:pt x="1715446" y="1346823"/>
                          <a:pt x="1738963" y="1368516"/>
                          <a:pt x="1768039" y="1368516"/>
                        </a:cubicBezTo>
                        <a:cubicBezTo>
                          <a:pt x="1797115" y="1368516"/>
                          <a:pt x="1820632" y="1346823"/>
                          <a:pt x="1820632" y="1320002"/>
                        </a:cubicBezTo>
                        <a:cubicBezTo>
                          <a:pt x="1820632" y="1293180"/>
                          <a:pt x="1797115" y="1271497"/>
                          <a:pt x="1768039" y="1271497"/>
                        </a:cubicBezTo>
                        <a:close/>
                        <a:moveTo>
                          <a:pt x="4163454" y="1294342"/>
                        </a:moveTo>
                        <a:cubicBezTo>
                          <a:pt x="4126496" y="1294342"/>
                          <a:pt x="4096616" y="1321905"/>
                          <a:pt x="4096616" y="1355997"/>
                        </a:cubicBezTo>
                        <a:cubicBezTo>
                          <a:pt x="4096616" y="1390089"/>
                          <a:pt x="4126496" y="1417652"/>
                          <a:pt x="4163454" y="1417652"/>
                        </a:cubicBezTo>
                        <a:cubicBezTo>
                          <a:pt x="4200413" y="1417652"/>
                          <a:pt x="4230640" y="1390089"/>
                          <a:pt x="4230640" y="1355997"/>
                        </a:cubicBezTo>
                        <a:cubicBezTo>
                          <a:pt x="4230640" y="1321905"/>
                          <a:pt x="4200413" y="1294342"/>
                          <a:pt x="4163454" y="1294342"/>
                        </a:cubicBezTo>
                        <a:close/>
                        <a:moveTo>
                          <a:pt x="326382" y="1320943"/>
                        </a:moveTo>
                        <a:cubicBezTo>
                          <a:pt x="297306" y="1320943"/>
                          <a:pt x="273789" y="1342636"/>
                          <a:pt x="273789" y="1369458"/>
                        </a:cubicBezTo>
                        <a:cubicBezTo>
                          <a:pt x="273789" y="1396279"/>
                          <a:pt x="297306" y="1417962"/>
                          <a:pt x="326382" y="1417962"/>
                        </a:cubicBezTo>
                        <a:cubicBezTo>
                          <a:pt x="355458" y="1417962"/>
                          <a:pt x="378975" y="1396279"/>
                          <a:pt x="378975" y="1369458"/>
                        </a:cubicBezTo>
                        <a:cubicBezTo>
                          <a:pt x="378975" y="1342636"/>
                          <a:pt x="355458" y="1320943"/>
                          <a:pt x="326382" y="1320943"/>
                        </a:cubicBezTo>
                        <a:close/>
                        <a:moveTo>
                          <a:pt x="984275" y="1333462"/>
                        </a:moveTo>
                        <a:cubicBezTo>
                          <a:pt x="923702" y="1333462"/>
                          <a:pt x="874681" y="1378682"/>
                          <a:pt x="874681" y="1434557"/>
                        </a:cubicBezTo>
                        <a:cubicBezTo>
                          <a:pt x="874681" y="1490433"/>
                          <a:pt x="923702" y="1535643"/>
                          <a:pt x="984275" y="1535643"/>
                        </a:cubicBezTo>
                        <a:cubicBezTo>
                          <a:pt x="1044849" y="1535643"/>
                          <a:pt x="1093859" y="1490433"/>
                          <a:pt x="1093859" y="1434557"/>
                        </a:cubicBezTo>
                        <a:cubicBezTo>
                          <a:pt x="1093859" y="1378682"/>
                          <a:pt x="1044849" y="1333462"/>
                          <a:pt x="984275" y="1333462"/>
                        </a:cubicBezTo>
                        <a:close/>
                        <a:moveTo>
                          <a:pt x="3602941" y="1386354"/>
                        </a:moveTo>
                        <a:cubicBezTo>
                          <a:pt x="3573865" y="1386354"/>
                          <a:pt x="3550347" y="1408357"/>
                          <a:pt x="3550347" y="1435179"/>
                        </a:cubicBezTo>
                        <a:cubicBezTo>
                          <a:pt x="3550347" y="1462000"/>
                          <a:pt x="3573865" y="1483693"/>
                          <a:pt x="3602941" y="1483693"/>
                        </a:cubicBezTo>
                        <a:cubicBezTo>
                          <a:pt x="3632017" y="1483693"/>
                          <a:pt x="3655534" y="1462000"/>
                          <a:pt x="3655534" y="1435179"/>
                        </a:cubicBezTo>
                        <a:cubicBezTo>
                          <a:pt x="3655534" y="1408357"/>
                          <a:pt x="3632017" y="1386354"/>
                          <a:pt x="3602941" y="1386354"/>
                        </a:cubicBezTo>
                        <a:close/>
                        <a:moveTo>
                          <a:pt x="3007824" y="1410140"/>
                        </a:moveTo>
                        <a:cubicBezTo>
                          <a:pt x="2947251" y="1410140"/>
                          <a:pt x="2898230" y="1455670"/>
                          <a:pt x="2898230" y="1511546"/>
                        </a:cubicBezTo>
                        <a:cubicBezTo>
                          <a:pt x="2898230" y="1567421"/>
                          <a:pt x="2947251" y="1612641"/>
                          <a:pt x="3007824" y="1612641"/>
                        </a:cubicBezTo>
                        <a:cubicBezTo>
                          <a:pt x="3068398" y="1612641"/>
                          <a:pt x="3117756" y="1567421"/>
                          <a:pt x="3117756" y="1511546"/>
                        </a:cubicBezTo>
                        <a:cubicBezTo>
                          <a:pt x="3117756" y="1455670"/>
                          <a:pt x="3068398" y="1410140"/>
                          <a:pt x="3007824" y="1410140"/>
                        </a:cubicBezTo>
                        <a:close/>
                        <a:moveTo>
                          <a:pt x="1553269" y="1463352"/>
                        </a:moveTo>
                        <a:cubicBezTo>
                          <a:pt x="1516310" y="1463352"/>
                          <a:pt x="1486094" y="1490914"/>
                          <a:pt x="1486094" y="1525006"/>
                        </a:cubicBezTo>
                        <a:cubicBezTo>
                          <a:pt x="1486094" y="1559099"/>
                          <a:pt x="1516310" y="1586981"/>
                          <a:pt x="1553269" y="1586981"/>
                        </a:cubicBezTo>
                        <a:cubicBezTo>
                          <a:pt x="1590227" y="1586981"/>
                          <a:pt x="1620107" y="1559099"/>
                          <a:pt x="1620107" y="1525006"/>
                        </a:cubicBezTo>
                        <a:cubicBezTo>
                          <a:pt x="1620107" y="1490914"/>
                          <a:pt x="1590227" y="1463352"/>
                          <a:pt x="1553269" y="1463352"/>
                        </a:cubicBezTo>
                        <a:close/>
                        <a:moveTo>
                          <a:pt x="2555885" y="1492767"/>
                        </a:moveTo>
                        <a:cubicBezTo>
                          <a:pt x="2478884" y="1492767"/>
                          <a:pt x="2416432" y="1550375"/>
                          <a:pt x="2416432" y="1621404"/>
                        </a:cubicBezTo>
                        <a:cubicBezTo>
                          <a:pt x="2416432" y="1692434"/>
                          <a:pt x="2478884" y="1750042"/>
                          <a:pt x="2555885" y="1750042"/>
                        </a:cubicBezTo>
                        <a:cubicBezTo>
                          <a:pt x="2632885" y="1750042"/>
                          <a:pt x="2695327" y="1692434"/>
                          <a:pt x="2695327" y="1621404"/>
                        </a:cubicBezTo>
                        <a:cubicBezTo>
                          <a:pt x="2695327" y="1550375"/>
                          <a:pt x="2632885" y="1492767"/>
                          <a:pt x="2555885" y="1492767"/>
                        </a:cubicBezTo>
                        <a:close/>
                        <a:moveTo>
                          <a:pt x="395261" y="1539408"/>
                        </a:moveTo>
                        <a:cubicBezTo>
                          <a:pt x="366185" y="1539408"/>
                          <a:pt x="342668" y="1561092"/>
                          <a:pt x="342668" y="1587913"/>
                        </a:cubicBezTo>
                        <a:cubicBezTo>
                          <a:pt x="342668" y="1614734"/>
                          <a:pt x="366185" y="1636428"/>
                          <a:pt x="395261" y="1636428"/>
                        </a:cubicBezTo>
                        <a:cubicBezTo>
                          <a:pt x="424337" y="1636428"/>
                          <a:pt x="447844" y="1614734"/>
                          <a:pt x="447844" y="1587913"/>
                        </a:cubicBezTo>
                        <a:cubicBezTo>
                          <a:pt x="447844" y="1561092"/>
                          <a:pt x="424337" y="1539408"/>
                          <a:pt x="395261" y="1539408"/>
                        </a:cubicBezTo>
                        <a:close/>
                        <a:moveTo>
                          <a:pt x="3289096" y="1573201"/>
                        </a:moveTo>
                        <a:cubicBezTo>
                          <a:pt x="3262550" y="1575694"/>
                          <a:pt x="3241932" y="1596576"/>
                          <a:pt x="3241932" y="1621715"/>
                        </a:cubicBezTo>
                        <a:cubicBezTo>
                          <a:pt x="3241932" y="1648536"/>
                          <a:pt x="3265449" y="1670229"/>
                          <a:pt x="3294525" y="1670229"/>
                        </a:cubicBezTo>
                        <a:cubicBezTo>
                          <a:pt x="3323601" y="1670229"/>
                          <a:pt x="3347118" y="1648536"/>
                          <a:pt x="3347118" y="1621715"/>
                        </a:cubicBezTo>
                        <a:cubicBezTo>
                          <a:pt x="3347118" y="1594894"/>
                          <a:pt x="3323601" y="1573201"/>
                          <a:pt x="3294525" y="1573201"/>
                        </a:cubicBezTo>
                        <a:cubicBezTo>
                          <a:pt x="3292712" y="1573201"/>
                          <a:pt x="3290866" y="1573040"/>
                          <a:pt x="3289096" y="1573201"/>
                        </a:cubicBezTo>
                        <a:close/>
                        <a:moveTo>
                          <a:pt x="3884213" y="1627975"/>
                        </a:moveTo>
                        <a:cubicBezTo>
                          <a:pt x="3807223" y="1627975"/>
                          <a:pt x="3744771" y="1685583"/>
                          <a:pt x="3744771" y="1756612"/>
                        </a:cubicBezTo>
                        <a:cubicBezTo>
                          <a:pt x="3744771" y="1827641"/>
                          <a:pt x="3807223" y="1885250"/>
                          <a:pt x="3884213" y="1885250"/>
                        </a:cubicBezTo>
                        <a:cubicBezTo>
                          <a:pt x="3961213" y="1885250"/>
                          <a:pt x="4023665" y="1827641"/>
                          <a:pt x="4023665" y="1756612"/>
                        </a:cubicBezTo>
                        <a:cubicBezTo>
                          <a:pt x="4023665" y="1685583"/>
                          <a:pt x="3961213" y="1627975"/>
                          <a:pt x="3884213" y="1627975"/>
                        </a:cubicBezTo>
                        <a:close/>
                        <a:moveTo>
                          <a:pt x="2987803" y="1639562"/>
                        </a:moveTo>
                        <a:cubicBezTo>
                          <a:pt x="2950845" y="1639562"/>
                          <a:pt x="2920965" y="1667435"/>
                          <a:pt x="2920965" y="1701527"/>
                        </a:cubicBezTo>
                        <a:cubicBezTo>
                          <a:pt x="2920965" y="1735620"/>
                          <a:pt x="2950845" y="1763182"/>
                          <a:pt x="2987803" y="1763182"/>
                        </a:cubicBezTo>
                        <a:cubicBezTo>
                          <a:pt x="3024762" y="1763182"/>
                          <a:pt x="3054642" y="1735620"/>
                          <a:pt x="3054642" y="1701527"/>
                        </a:cubicBezTo>
                        <a:cubicBezTo>
                          <a:pt x="3054642" y="1667435"/>
                          <a:pt x="3024762" y="1639562"/>
                          <a:pt x="2987803" y="1639562"/>
                        </a:cubicBezTo>
                        <a:close/>
                        <a:moveTo>
                          <a:pt x="1951258" y="1643939"/>
                        </a:moveTo>
                        <a:cubicBezTo>
                          <a:pt x="1922182" y="1643939"/>
                          <a:pt x="1898675" y="1665632"/>
                          <a:pt x="1898675" y="1692453"/>
                        </a:cubicBezTo>
                        <a:cubicBezTo>
                          <a:pt x="1898675" y="1719275"/>
                          <a:pt x="1922182" y="1740958"/>
                          <a:pt x="1951258" y="1740958"/>
                        </a:cubicBezTo>
                        <a:cubicBezTo>
                          <a:pt x="1980334" y="1740958"/>
                          <a:pt x="2003851" y="1719275"/>
                          <a:pt x="2003851" y="1692453"/>
                        </a:cubicBezTo>
                        <a:cubicBezTo>
                          <a:pt x="2003851" y="1665632"/>
                          <a:pt x="1980334" y="1643939"/>
                          <a:pt x="1951258" y="1643939"/>
                        </a:cubicBezTo>
                        <a:close/>
                        <a:moveTo>
                          <a:pt x="4479003" y="1673675"/>
                        </a:moveTo>
                        <a:cubicBezTo>
                          <a:pt x="4449927" y="1673675"/>
                          <a:pt x="4426410" y="1695368"/>
                          <a:pt x="4426410" y="1722189"/>
                        </a:cubicBezTo>
                        <a:cubicBezTo>
                          <a:pt x="4426410" y="1749000"/>
                          <a:pt x="4449927" y="1770694"/>
                          <a:pt x="4479003" y="1770694"/>
                        </a:cubicBezTo>
                        <a:cubicBezTo>
                          <a:pt x="4508079" y="1770694"/>
                          <a:pt x="4531933" y="1749000"/>
                          <a:pt x="4531933" y="1722189"/>
                        </a:cubicBezTo>
                        <a:cubicBezTo>
                          <a:pt x="4531933" y="1695368"/>
                          <a:pt x="4508079" y="1673675"/>
                          <a:pt x="4479003" y="1673675"/>
                        </a:cubicBezTo>
                        <a:close/>
                        <a:moveTo>
                          <a:pt x="911325" y="1703090"/>
                        </a:moveTo>
                        <a:cubicBezTo>
                          <a:pt x="834324" y="1703090"/>
                          <a:pt x="771872" y="1760698"/>
                          <a:pt x="771872" y="1831727"/>
                        </a:cubicBezTo>
                        <a:cubicBezTo>
                          <a:pt x="771872" y="1902757"/>
                          <a:pt x="834324" y="1960365"/>
                          <a:pt x="911325" y="1960365"/>
                        </a:cubicBezTo>
                        <a:cubicBezTo>
                          <a:pt x="988325" y="1960365"/>
                          <a:pt x="1050777" y="1902757"/>
                          <a:pt x="1050777" y="1831727"/>
                        </a:cubicBezTo>
                        <a:cubicBezTo>
                          <a:pt x="1050777" y="1760698"/>
                          <a:pt x="988325" y="1703090"/>
                          <a:pt x="911325" y="1703090"/>
                        </a:cubicBezTo>
                        <a:close/>
                        <a:moveTo>
                          <a:pt x="157071" y="1797304"/>
                        </a:moveTo>
                        <a:cubicBezTo>
                          <a:pt x="96498" y="1797304"/>
                          <a:pt x="47487" y="1842514"/>
                          <a:pt x="47487" y="1898390"/>
                        </a:cubicBezTo>
                        <a:cubicBezTo>
                          <a:pt x="47487" y="1954265"/>
                          <a:pt x="96498" y="1999796"/>
                          <a:pt x="157071" y="1999796"/>
                        </a:cubicBezTo>
                        <a:cubicBezTo>
                          <a:pt x="217645" y="1999796"/>
                          <a:pt x="267003" y="1954265"/>
                          <a:pt x="267003" y="1898390"/>
                        </a:cubicBezTo>
                        <a:cubicBezTo>
                          <a:pt x="267003" y="1842514"/>
                          <a:pt x="217645" y="1797304"/>
                          <a:pt x="157071" y="1797304"/>
                        </a:cubicBezTo>
                        <a:close/>
                        <a:moveTo>
                          <a:pt x="2208785" y="1804816"/>
                        </a:moveTo>
                        <a:cubicBezTo>
                          <a:pt x="2148211" y="1804816"/>
                          <a:pt x="2099190" y="1850025"/>
                          <a:pt x="2099190" y="1905901"/>
                        </a:cubicBezTo>
                        <a:cubicBezTo>
                          <a:pt x="2099190" y="1961777"/>
                          <a:pt x="2148211" y="2006997"/>
                          <a:pt x="2208785" y="2006997"/>
                        </a:cubicBezTo>
                        <a:cubicBezTo>
                          <a:pt x="2269358" y="2006997"/>
                          <a:pt x="2318379" y="1961777"/>
                          <a:pt x="2318379" y="1905901"/>
                        </a:cubicBezTo>
                        <a:cubicBezTo>
                          <a:pt x="2318379" y="1850025"/>
                          <a:pt x="2269358" y="1804816"/>
                          <a:pt x="2208785" y="1804816"/>
                        </a:cubicBezTo>
                        <a:close/>
                        <a:moveTo>
                          <a:pt x="2837157" y="1850506"/>
                        </a:moveTo>
                        <a:cubicBezTo>
                          <a:pt x="2760156" y="1850506"/>
                          <a:pt x="2697704" y="1908115"/>
                          <a:pt x="2697704" y="1979144"/>
                        </a:cubicBezTo>
                        <a:cubicBezTo>
                          <a:pt x="2697704" y="2050173"/>
                          <a:pt x="2760156" y="2107781"/>
                          <a:pt x="2837157" y="2107781"/>
                        </a:cubicBezTo>
                        <a:cubicBezTo>
                          <a:pt x="2914157" y="2107781"/>
                          <a:pt x="2976609" y="2050173"/>
                          <a:pt x="2976609" y="1979144"/>
                        </a:cubicBezTo>
                        <a:cubicBezTo>
                          <a:pt x="2976609" y="1908115"/>
                          <a:pt x="2914157" y="1850506"/>
                          <a:pt x="2837157" y="1850506"/>
                        </a:cubicBezTo>
                        <a:close/>
                        <a:moveTo>
                          <a:pt x="3256524" y="1871789"/>
                        </a:moveTo>
                        <a:cubicBezTo>
                          <a:pt x="3179524" y="1871789"/>
                          <a:pt x="3117072" y="1929398"/>
                          <a:pt x="3117072" y="2000426"/>
                        </a:cubicBezTo>
                        <a:cubicBezTo>
                          <a:pt x="3117072" y="2071456"/>
                          <a:pt x="3179524" y="2129054"/>
                          <a:pt x="3256524" y="2129054"/>
                        </a:cubicBezTo>
                        <a:cubicBezTo>
                          <a:pt x="3333525" y="2129054"/>
                          <a:pt x="3395977" y="2071456"/>
                          <a:pt x="3395977" y="2000426"/>
                        </a:cubicBezTo>
                        <a:cubicBezTo>
                          <a:pt x="3395977" y="1929398"/>
                          <a:pt x="3333525" y="1871789"/>
                          <a:pt x="3256524" y="1871789"/>
                        </a:cubicBezTo>
                        <a:close/>
                        <a:moveTo>
                          <a:pt x="1340529" y="1891509"/>
                        </a:moveTo>
                        <a:cubicBezTo>
                          <a:pt x="1303570" y="1891509"/>
                          <a:pt x="1273354" y="1919072"/>
                          <a:pt x="1273354" y="1953164"/>
                        </a:cubicBezTo>
                        <a:cubicBezTo>
                          <a:pt x="1273354" y="1987256"/>
                          <a:pt x="1303570" y="2014819"/>
                          <a:pt x="1340529" y="2014819"/>
                        </a:cubicBezTo>
                        <a:cubicBezTo>
                          <a:pt x="1377487" y="2014819"/>
                          <a:pt x="1407378" y="1987256"/>
                          <a:pt x="1407378" y="1953164"/>
                        </a:cubicBezTo>
                        <a:cubicBezTo>
                          <a:pt x="1407378" y="1919072"/>
                          <a:pt x="1377487" y="1891509"/>
                          <a:pt x="1340529" y="1891509"/>
                        </a:cubicBezTo>
                        <a:close/>
                        <a:moveTo>
                          <a:pt x="382026" y="1894634"/>
                        </a:moveTo>
                        <a:cubicBezTo>
                          <a:pt x="345067" y="1894634"/>
                          <a:pt x="315188" y="1922517"/>
                          <a:pt x="315188" y="1956609"/>
                        </a:cubicBezTo>
                        <a:cubicBezTo>
                          <a:pt x="315188" y="1990701"/>
                          <a:pt x="345067" y="2018264"/>
                          <a:pt x="382026" y="2018264"/>
                        </a:cubicBezTo>
                        <a:cubicBezTo>
                          <a:pt x="418984" y="2018264"/>
                          <a:pt x="448864" y="1990701"/>
                          <a:pt x="448864" y="1956609"/>
                        </a:cubicBezTo>
                        <a:cubicBezTo>
                          <a:pt x="448864" y="1922517"/>
                          <a:pt x="418984" y="1894634"/>
                          <a:pt x="382026" y="1894634"/>
                        </a:cubicBezTo>
                        <a:close/>
                        <a:moveTo>
                          <a:pt x="1656414" y="2011694"/>
                        </a:moveTo>
                        <a:cubicBezTo>
                          <a:pt x="1579413" y="2011694"/>
                          <a:pt x="1516962" y="2069302"/>
                          <a:pt x="1516962" y="2140331"/>
                        </a:cubicBezTo>
                        <a:cubicBezTo>
                          <a:pt x="1516962" y="2211350"/>
                          <a:pt x="1579413" y="2268959"/>
                          <a:pt x="1656414" y="2268959"/>
                        </a:cubicBezTo>
                        <a:cubicBezTo>
                          <a:pt x="1733415" y="2268959"/>
                          <a:pt x="1795866" y="2211350"/>
                          <a:pt x="1795866" y="2140331"/>
                        </a:cubicBezTo>
                        <a:cubicBezTo>
                          <a:pt x="1795866" y="2069302"/>
                          <a:pt x="1733415" y="2011694"/>
                          <a:pt x="1656414" y="2011694"/>
                        </a:cubicBezTo>
                        <a:close/>
                        <a:moveTo>
                          <a:pt x="2439504" y="2022650"/>
                        </a:moveTo>
                        <a:cubicBezTo>
                          <a:pt x="2410428" y="2022650"/>
                          <a:pt x="2386575" y="2044654"/>
                          <a:pt x="2386575" y="2071466"/>
                        </a:cubicBezTo>
                        <a:cubicBezTo>
                          <a:pt x="2386575" y="2098287"/>
                          <a:pt x="2410428" y="2119980"/>
                          <a:pt x="2439504" y="2119980"/>
                        </a:cubicBezTo>
                        <a:cubicBezTo>
                          <a:pt x="2468580" y="2119980"/>
                          <a:pt x="2492098" y="2098287"/>
                          <a:pt x="2492098" y="2071466"/>
                        </a:cubicBezTo>
                        <a:cubicBezTo>
                          <a:pt x="2492098" y="2044654"/>
                          <a:pt x="2468580" y="2022650"/>
                          <a:pt x="2439504" y="2022650"/>
                        </a:cubicBezTo>
                        <a:close/>
                        <a:moveTo>
                          <a:pt x="3556123" y="2073348"/>
                        </a:moveTo>
                        <a:cubicBezTo>
                          <a:pt x="3527048" y="2073348"/>
                          <a:pt x="3503530" y="2095352"/>
                          <a:pt x="3503530" y="2122173"/>
                        </a:cubicBezTo>
                        <a:cubicBezTo>
                          <a:pt x="3503530" y="2148995"/>
                          <a:pt x="3527048" y="2170688"/>
                          <a:pt x="3556123" y="2170688"/>
                        </a:cubicBezTo>
                        <a:cubicBezTo>
                          <a:pt x="3585199" y="2170688"/>
                          <a:pt x="3608717" y="2148995"/>
                          <a:pt x="3608717" y="2122173"/>
                        </a:cubicBezTo>
                        <a:cubicBezTo>
                          <a:pt x="3608717" y="2095352"/>
                          <a:pt x="3585199" y="2073348"/>
                          <a:pt x="3556123" y="2073348"/>
                        </a:cubicBezTo>
                        <a:close/>
                        <a:moveTo>
                          <a:pt x="3899825" y="2095572"/>
                        </a:moveTo>
                        <a:cubicBezTo>
                          <a:pt x="3822825" y="2095572"/>
                          <a:pt x="3760373" y="2152861"/>
                          <a:pt x="3760373" y="2223890"/>
                        </a:cubicBezTo>
                        <a:cubicBezTo>
                          <a:pt x="3760373" y="2294919"/>
                          <a:pt x="3822825" y="2352527"/>
                          <a:pt x="3899825" y="2352527"/>
                        </a:cubicBezTo>
                        <a:cubicBezTo>
                          <a:pt x="3976826" y="2352527"/>
                          <a:pt x="4039278" y="2294919"/>
                          <a:pt x="4039278" y="2223890"/>
                        </a:cubicBezTo>
                        <a:cubicBezTo>
                          <a:pt x="4039278" y="2152861"/>
                          <a:pt x="3976826" y="2095572"/>
                          <a:pt x="3899825" y="2095572"/>
                        </a:cubicBezTo>
                        <a:close/>
                        <a:moveTo>
                          <a:pt x="4314101" y="2108713"/>
                        </a:moveTo>
                        <a:cubicBezTo>
                          <a:pt x="4287554" y="2111207"/>
                          <a:pt x="4266600" y="2132089"/>
                          <a:pt x="4266600" y="2157227"/>
                        </a:cubicBezTo>
                        <a:cubicBezTo>
                          <a:pt x="4266600" y="2184049"/>
                          <a:pt x="4290454" y="2205742"/>
                          <a:pt x="4319530" y="2205742"/>
                        </a:cubicBezTo>
                        <a:cubicBezTo>
                          <a:pt x="4348605" y="2205742"/>
                          <a:pt x="4372123" y="2184049"/>
                          <a:pt x="4372123" y="2157227"/>
                        </a:cubicBezTo>
                        <a:cubicBezTo>
                          <a:pt x="4372123" y="2130406"/>
                          <a:pt x="4348605" y="2108713"/>
                          <a:pt x="4319530" y="2108713"/>
                        </a:cubicBezTo>
                        <a:cubicBezTo>
                          <a:pt x="4317716" y="2108713"/>
                          <a:pt x="4315870" y="2108553"/>
                          <a:pt x="4314101" y="2108713"/>
                        </a:cubicBezTo>
                        <a:close/>
                        <a:moveTo>
                          <a:pt x="2420167" y="2168184"/>
                        </a:moveTo>
                        <a:cubicBezTo>
                          <a:pt x="2343167" y="2168184"/>
                          <a:pt x="2280715" y="2225793"/>
                          <a:pt x="2280715" y="2296812"/>
                        </a:cubicBezTo>
                        <a:cubicBezTo>
                          <a:pt x="2280715" y="2367841"/>
                          <a:pt x="2343167" y="2425449"/>
                          <a:pt x="2420167" y="2425449"/>
                        </a:cubicBezTo>
                        <a:cubicBezTo>
                          <a:pt x="2497168" y="2425449"/>
                          <a:pt x="2559609" y="2367841"/>
                          <a:pt x="2559609" y="2296812"/>
                        </a:cubicBezTo>
                        <a:cubicBezTo>
                          <a:pt x="2559609" y="2225793"/>
                          <a:pt x="2497168" y="2168184"/>
                          <a:pt x="2420167" y="2168184"/>
                        </a:cubicBezTo>
                        <a:close/>
                        <a:moveTo>
                          <a:pt x="535723" y="2208867"/>
                        </a:moveTo>
                        <a:cubicBezTo>
                          <a:pt x="506647" y="2208867"/>
                          <a:pt x="483130" y="2230560"/>
                          <a:pt x="483130" y="2257381"/>
                        </a:cubicBezTo>
                        <a:cubicBezTo>
                          <a:pt x="483130" y="2284202"/>
                          <a:pt x="506647" y="2305895"/>
                          <a:pt x="535723" y="2305895"/>
                        </a:cubicBezTo>
                        <a:cubicBezTo>
                          <a:pt x="564800" y="2305895"/>
                          <a:pt x="588317" y="2284202"/>
                          <a:pt x="588317" y="2257381"/>
                        </a:cubicBezTo>
                        <a:cubicBezTo>
                          <a:pt x="588317" y="2230560"/>
                          <a:pt x="564800" y="2208867"/>
                          <a:pt x="535723" y="2208867"/>
                        </a:cubicBezTo>
                        <a:close/>
                        <a:moveTo>
                          <a:pt x="66825" y="2285234"/>
                        </a:moveTo>
                        <a:cubicBezTo>
                          <a:pt x="29866" y="2285234"/>
                          <a:pt x="-24" y="2312796"/>
                          <a:pt x="-24" y="2346889"/>
                        </a:cubicBezTo>
                        <a:cubicBezTo>
                          <a:pt x="-24" y="2380991"/>
                          <a:pt x="29866" y="2408553"/>
                          <a:pt x="66825" y="2408553"/>
                        </a:cubicBezTo>
                        <a:cubicBezTo>
                          <a:pt x="103783" y="2408553"/>
                          <a:pt x="133663" y="2380991"/>
                          <a:pt x="133663" y="2346889"/>
                        </a:cubicBezTo>
                        <a:cubicBezTo>
                          <a:pt x="133663" y="2312796"/>
                          <a:pt x="103783" y="2285234"/>
                          <a:pt x="66825" y="2285234"/>
                        </a:cubicBezTo>
                        <a:close/>
                        <a:moveTo>
                          <a:pt x="1256047" y="2301198"/>
                        </a:moveTo>
                        <a:cubicBezTo>
                          <a:pt x="1219089" y="2301198"/>
                          <a:pt x="1189209" y="2329071"/>
                          <a:pt x="1189209" y="2363173"/>
                        </a:cubicBezTo>
                        <a:cubicBezTo>
                          <a:pt x="1189209" y="2397266"/>
                          <a:pt x="1219089" y="2424828"/>
                          <a:pt x="1256047" y="2424828"/>
                        </a:cubicBezTo>
                        <a:cubicBezTo>
                          <a:pt x="1293006" y="2424828"/>
                          <a:pt x="1322885" y="2397266"/>
                          <a:pt x="1322885" y="2363173"/>
                        </a:cubicBezTo>
                        <a:cubicBezTo>
                          <a:pt x="1322885" y="2329071"/>
                          <a:pt x="1293006" y="2301198"/>
                          <a:pt x="1256047" y="2301198"/>
                        </a:cubicBezTo>
                        <a:close/>
                        <a:moveTo>
                          <a:pt x="995469" y="2309020"/>
                        </a:moveTo>
                        <a:cubicBezTo>
                          <a:pt x="958511" y="2309020"/>
                          <a:pt x="928631" y="2336583"/>
                          <a:pt x="928631" y="2370685"/>
                        </a:cubicBezTo>
                        <a:cubicBezTo>
                          <a:pt x="928631" y="2404777"/>
                          <a:pt x="958511" y="2432340"/>
                          <a:pt x="995469" y="2432340"/>
                        </a:cubicBezTo>
                        <a:cubicBezTo>
                          <a:pt x="1032428" y="2432340"/>
                          <a:pt x="1062655" y="2404777"/>
                          <a:pt x="1062655" y="2370685"/>
                        </a:cubicBezTo>
                        <a:cubicBezTo>
                          <a:pt x="1062655" y="2336583"/>
                          <a:pt x="1032428" y="2309020"/>
                          <a:pt x="995469" y="2309020"/>
                        </a:cubicBezTo>
                        <a:close/>
                        <a:moveTo>
                          <a:pt x="3015620" y="2318415"/>
                        </a:moveTo>
                        <a:cubicBezTo>
                          <a:pt x="2986555" y="2318415"/>
                          <a:pt x="2962701" y="2340108"/>
                          <a:pt x="2962701" y="2366919"/>
                        </a:cubicBezTo>
                        <a:cubicBezTo>
                          <a:pt x="2962701" y="2393740"/>
                          <a:pt x="2986555" y="2415434"/>
                          <a:pt x="3015620" y="2415434"/>
                        </a:cubicBezTo>
                        <a:cubicBezTo>
                          <a:pt x="3044696" y="2415434"/>
                          <a:pt x="3068213" y="2393740"/>
                          <a:pt x="3068213" y="2366919"/>
                        </a:cubicBezTo>
                        <a:cubicBezTo>
                          <a:pt x="3068213" y="2340108"/>
                          <a:pt x="3044696" y="2318415"/>
                          <a:pt x="3015620" y="2318415"/>
                        </a:cubicBezTo>
                        <a:close/>
                        <a:moveTo>
                          <a:pt x="2071373" y="2375062"/>
                        </a:moveTo>
                        <a:cubicBezTo>
                          <a:pt x="2010800" y="2375062"/>
                          <a:pt x="1961779" y="2420281"/>
                          <a:pt x="1961779" y="2476157"/>
                        </a:cubicBezTo>
                        <a:cubicBezTo>
                          <a:pt x="1961779" y="2532033"/>
                          <a:pt x="2010800" y="2577242"/>
                          <a:pt x="2071373" y="2577242"/>
                        </a:cubicBezTo>
                        <a:cubicBezTo>
                          <a:pt x="2131947" y="2577242"/>
                          <a:pt x="2181304" y="2532033"/>
                          <a:pt x="2181304" y="2476157"/>
                        </a:cubicBezTo>
                        <a:cubicBezTo>
                          <a:pt x="2181304" y="2420281"/>
                          <a:pt x="2131947" y="2375062"/>
                          <a:pt x="2071373" y="2375062"/>
                        </a:cubicBezTo>
                        <a:close/>
                        <a:moveTo>
                          <a:pt x="4469166" y="2379759"/>
                        </a:moveTo>
                        <a:cubicBezTo>
                          <a:pt x="4394652" y="2379759"/>
                          <a:pt x="4334122" y="2435595"/>
                          <a:pt x="4334122" y="2504320"/>
                        </a:cubicBezTo>
                        <a:cubicBezTo>
                          <a:pt x="4334122" y="2573046"/>
                          <a:pt x="4394652" y="2628581"/>
                          <a:pt x="4469166" y="2628581"/>
                        </a:cubicBezTo>
                        <a:cubicBezTo>
                          <a:pt x="4543670" y="2628581"/>
                          <a:pt x="4604200" y="2573046"/>
                          <a:pt x="4604200" y="2504320"/>
                        </a:cubicBezTo>
                        <a:cubicBezTo>
                          <a:pt x="4604200" y="2435595"/>
                          <a:pt x="4543670" y="2379759"/>
                          <a:pt x="4469166" y="2379759"/>
                        </a:cubicBezTo>
                        <a:close/>
                        <a:moveTo>
                          <a:pt x="3533725" y="2478030"/>
                        </a:moveTo>
                        <a:cubicBezTo>
                          <a:pt x="3504649" y="2478030"/>
                          <a:pt x="3481142" y="2499723"/>
                          <a:pt x="3481142" y="2526544"/>
                        </a:cubicBezTo>
                        <a:cubicBezTo>
                          <a:pt x="3481142" y="2553366"/>
                          <a:pt x="3504649" y="2575059"/>
                          <a:pt x="3533725" y="2575059"/>
                        </a:cubicBezTo>
                        <a:cubicBezTo>
                          <a:pt x="3562801" y="2575059"/>
                          <a:pt x="3586318" y="2553366"/>
                          <a:pt x="3586318" y="2526544"/>
                        </a:cubicBezTo>
                        <a:cubicBezTo>
                          <a:pt x="3586318" y="2499723"/>
                          <a:pt x="3562801" y="2478030"/>
                          <a:pt x="3533725" y="2478030"/>
                        </a:cubicBezTo>
                        <a:close/>
                        <a:moveTo>
                          <a:pt x="769158" y="2529990"/>
                        </a:moveTo>
                        <a:cubicBezTo>
                          <a:pt x="732199" y="2529990"/>
                          <a:pt x="702319" y="2557863"/>
                          <a:pt x="702319" y="2591955"/>
                        </a:cubicBezTo>
                        <a:cubicBezTo>
                          <a:pt x="702319" y="2626047"/>
                          <a:pt x="732199" y="2653619"/>
                          <a:pt x="769158" y="2653619"/>
                        </a:cubicBezTo>
                        <a:cubicBezTo>
                          <a:pt x="806116" y="2653619"/>
                          <a:pt x="836343" y="2626047"/>
                          <a:pt x="836343" y="2591955"/>
                        </a:cubicBezTo>
                        <a:cubicBezTo>
                          <a:pt x="836343" y="2557863"/>
                          <a:pt x="806116" y="2529990"/>
                          <a:pt x="769158" y="2529990"/>
                        </a:cubicBezTo>
                        <a:close/>
                        <a:moveTo>
                          <a:pt x="4095595" y="2549079"/>
                        </a:moveTo>
                        <a:cubicBezTo>
                          <a:pt x="4066520" y="2549079"/>
                          <a:pt x="4043013" y="2570772"/>
                          <a:pt x="4043013" y="2597593"/>
                        </a:cubicBezTo>
                        <a:cubicBezTo>
                          <a:pt x="4043013" y="2624415"/>
                          <a:pt x="4066520" y="2646108"/>
                          <a:pt x="4095595" y="2646108"/>
                        </a:cubicBezTo>
                        <a:cubicBezTo>
                          <a:pt x="4124671" y="2646108"/>
                          <a:pt x="4148189" y="2624415"/>
                          <a:pt x="4148189" y="2597593"/>
                        </a:cubicBezTo>
                        <a:cubicBezTo>
                          <a:pt x="4148189" y="2570772"/>
                          <a:pt x="4124671" y="2549079"/>
                          <a:pt x="4095595" y="2549079"/>
                        </a:cubicBezTo>
                        <a:close/>
                        <a:moveTo>
                          <a:pt x="3047856" y="2551272"/>
                        </a:moveTo>
                        <a:cubicBezTo>
                          <a:pt x="2970855" y="2551272"/>
                          <a:pt x="2908414" y="2608881"/>
                          <a:pt x="2908414" y="2679900"/>
                        </a:cubicBezTo>
                        <a:cubicBezTo>
                          <a:pt x="2908414" y="2750929"/>
                          <a:pt x="2970855" y="2808537"/>
                          <a:pt x="3047856" y="2808537"/>
                        </a:cubicBezTo>
                        <a:cubicBezTo>
                          <a:pt x="3124856" y="2808537"/>
                          <a:pt x="3187308" y="2750929"/>
                          <a:pt x="3187308" y="2679900"/>
                        </a:cubicBezTo>
                        <a:cubicBezTo>
                          <a:pt x="3187308" y="2608881"/>
                          <a:pt x="3124856" y="2551272"/>
                          <a:pt x="3047856" y="2551272"/>
                        </a:cubicBezTo>
                        <a:close/>
                        <a:moveTo>
                          <a:pt x="1491175" y="2559094"/>
                        </a:moveTo>
                        <a:cubicBezTo>
                          <a:pt x="1430602" y="2559094"/>
                          <a:pt x="1381581" y="2604624"/>
                          <a:pt x="1381581" y="2660500"/>
                        </a:cubicBezTo>
                        <a:cubicBezTo>
                          <a:pt x="1381581" y="2716376"/>
                          <a:pt x="1430602" y="2761595"/>
                          <a:pt x="1491175" y="2761595"/>
                        </a:cubicBezTo>
                        <a:cubicBezTo>
                          <a:pt x="1551748" y="2761595"/>
                          <a:pt x="1601106" y="2716376"/>
                          <a:pt x="1601106" y="2660500"/>
                        </a:cubicBezTo>
                        <a:cubicBezTo>
                          <a:pt x="1601106" y="2604624"/>
                          <a:pt x="1551748" y="2559094"/>
                          <a:pt x="1491175" y="2559094"/>
                        </a:cubicBezTo>
                        <a:close/>
                        <a:moveTo>
                          <a:pt x="2595916" y="2560657"/>
                        </a:moveTo>
                        <a:cubicBezTo>
                          <a:pt x="2566840" y="2560657"/>
                          <a:pt x="2543323" y="2582350"/>
                          <a:pt x="2543323" y="2609171"/>
                        </a:cubicBezTo>
                        <a:cubicBezTo>
                          <a:pt x="2543323" y="2635993"/>
                          <a:pt x="2566840" y="2657686"/>
                          <a:pt x="2595916" y="2657686"/>
                        </a:cubicBezTo>
                        <a:cubicBezTo>
                          <a:pt x="2624992" y="2657686"/>
                          <a:pt x="2648510" y="2635993"/>
                          <a:pt x="2648510" y="2609171"/>
                        </a:cubicBezTo>
                        <a:cubicBezTo>
                          <a:pt x="2648510" y="2582350"/>
                          <a:pt x="2624992" y="2560657"/>
                          <a:pt x="2595916" y="2560657"/>
                        </a:cubicBezTo>
                        <a:close/>
                        <a:moveTo>
                          <a:pt x="1925819" y="2595711"/>
                        </a:moveTo>
                        <a:cubicBezTo>
                          <a:pt x="1848818" y="2595711"/>
                          <a:pt x="1786366" y="2653319"/>
                          <a:pt x="1786366" y="2724348"/>
                        </a:cubicBezTo>
                        <a:cubicBezTo>
                          <a:pt x="1786366" y="2795377"/>
                          <a:pt x="1848818" y="2852986"/>
                          <a:pt x="1925819" y="2852986"/>
                        </a:cubicBezTo>
                        <a:cubicBezTo>
                          <a:pt x="2002809" y="2852986"/>
                          <a:pt x="2065261" y="2795377"/>
                          <a:pt x="2065261" y="2724348"/>
                        </a:cubicBezTo>
                        <a:cubicBezTo>
                          <a:pt x="2065261" y="2653319"/>
                          <a:pt x="2002809" y="2595711"/>
                          <a:pt x="1925819" y="2595711"/>
                        </a:cubicBezTo>
                        <a:close/>
                        <a:moveTo>
                          <a:pt x="213400" y="2631395"/>
                        </a:moveTo>
                        <a:cubicBezTo>
                          <a:pt x="136399" y="2631395"/>
                          <a:pt x="73947" y="2689004"/>
                          <a:pt x="73947" y="2760023"/>
                        </a:cubicBezTo>
                        <a:cubicBezTo>
                          <a:pt x="73947" y="2831052"/>
                          <a:pt x="136399" y="2888660"/>
                          <a:pt x="213400" y="2888660"/>
                        </a:cubicBezTo>
                        <a:cubicBezTo>
                          <a:pt x="290400" y="2888660"/>
                          <a:pt x="352841" y="2831052"/>
                          <a:pt x="352841" y="2760023"/>
                        </a:cubicBezTo>
                        <a:cubicBezTo>
                          <a:pt x="352841" y="2689004"/>
                          <a:pt x="290400" y="2631395"/>
                          <a:pt x="213400" y="2631395"/>
                        </a:cubicBezTo>
                        <a:close/>
                        <a:moveTo>
                          <a:pt x="606981" y="2690546"/>
                        </a:moveTo>
                        <a:cubicBezTo>
                          <a:pt x="570022" y="2690546"/>
                          <a:pt x="540132" y="2718109"/>
                          <a:pt x="540132" y="2752201"/>
                        </a:cubicBezTo>
                        <a:cubicBezTo>
                          <a:pt x="540132" y="2786293"/>
                          <a:pt x="570022" y="2813865"/>
                          <a:pt x="606981" y="2813865"/>
                        </a:cubicBezTo>
                        <a:cubicBezTo>
                          <a:pt x="643939" y="2813865"/>
                          <a:pt x="673819" y="2786293"/>
                          <a:pt x="673819" y="2752201"/>
                        </a:cubicBezTo>
                        <a:cubicBezTo>
                          <a:pt x="673819" y="2718109"/>
                          <a:pt x="643939" y="2690546"/>
                          <a:pt x="606981" y="2690546"/>
                        </a:cubicBezTo>
                        <a:close/>
                        <a:moveTo>
                          <a:pt x="3726107" y="2727473"/>
                        </a:moveTo>
                        <a:cubicBezTo>
                          <a:pt x="3689148" y="2727473"/>
                          <a:pt x="3658922" y="2755045"/>
                          <a:pt x="3658922" y="2789138"/>
                        </a:cubicBezTo>
                        <a:cubicBezTo>
                          <a:pt x="3658922" y="2823230"/>
                          <a:pt x="3689148" y="2851103"/>
                          <a:pt x="3726107" y="2851103"/>
                        </a:cubicBezTo>
                        <a:cubicBezTo>
                          <a:pt x="3763066" y="2851103"/>
                          <a:pt x="3792945" y="2823230"/>
                          <a:pt x="3792945" y="2789138"/>
                        </a:cubicBezTo>
                        <a:cubicBezTo>
                          <a:pt x="3792945" y="2755045"/>
                          <a:pt x="3763066" y="2727473"/>
                          <a:pt x="3726107" y="2727473"/>
                        </a:cubicBezTo>
                        <a:close/>
                        <a:moveTo>
                          <a:pt x="4216048" y="2737488"/>
                        </a:moveTo>
                        <a:cubicBezTo>
                          <a:pt x="4139047" y="2737488"/>
                          <a:pt x="4076595" y="2795097"/>
                          <a:pt x="4076595" y="2866126"/>
                        </a:cubicBezTo>
                        <a:cubicBezTo>
                          <a:pt x="4076595" y="2937155"/>
                          <a:pt x="4139047" y="2994453"/>
                          <a:pt x="4216048" y="2994453"/>
                        </a:cubicBezTo>
                        <a:cubicBezTo>
                          <a:pt x="4293048" y="2994453"/>
                          <a:pt x="4355500" y="2937155"/>
                          <a:pt x="4355500" y="2866126"/>
                        </a:cubicBezTo>
                        <a:cubicBezTo>
                          <a:pt x="4355500" y="2795097"/>
                          <a:pt x="4293048" y="2737488"/>
                          <a:pt x="4216048" y="2737488"/>
                        </a:cubicBezTo>
                        <a:close/>
                        <a:moveTo>
                          <a:pt x="2492434" y="2755646"/>
                        </a:moveTo>
                        <a:cubicBezTo>
                          <a:pt x="2463358" y="2755646"/>
                          <a:pt x="2439841" y="2777339"/>
                          <a:pt x="2439841" y="2804161"/>
                        </a:cubicBezTo>
                        <a:cubicBezTo>
                          <a:pt x="2439841" y="2830982"/>
                          <a:pt x="2463358" y="2852665"/>
                          <a:pt x="2492434" y="2852665"/>
                        </a:cubicBezTo>
                        <a:cubicBezTo>
                          <a:pt x="2521510" y="2852665"/>
                          <a:pt x="2545028" y="2830982"/>
                          <a:pt x="2545028" y="2804161"/>
                        </a:cubicBezTo>
                        <a:cubicBezTo>
                          <a:pt x="2545028" y="2777339"/>
                          <a:pt x="2521510" y="2755646"/>
                          <a:pt x="2492434" y="2755646"/>
                        </a:cubicBezTo>
                        <a:close/>
                        <a:moveTo>
                          <a:pt x="1038226" y="2890854"/>
                        </a:moveTo>
                        <a:cubicBezTo>
                          <a:pt x="1001256" y="2890854"/>
                          <a:pt x="971377" y="2918726"/>
                          <a:pt x="971377" y="2952819"/>
                        </a:cubicBezTo>
                        <a:cubicBezTo>
                          <a:pt x="971377" y="2986921"/>
                          <a:pt x="1001256" y="3014484"/>
                          <a:pt x="1038226" y="3014484"/>
                        </a:cubicBezTo>
                        <a:cubicBezTo>
                          <a:pt x="1075185" y="3014484"/>
                          <a:pt x="1105064" y="2986921"/>
                          <a:pt x="1105064" y="2952819"/>
                        </a:cubicBezTo>
                        <a:cubicBezTo>
                          <a:pt x="1105064" y="2918726"/>
                          <a:pt x="1075185" y="2890854"/>
                          <a:pt x="1038226" y="2890854"/>
                        </a:cubicBezTo>
                        <a:close/>
                        <a:moveTo>
                          <a:pt x="2149742" y="2978178"/>
                        </a:moveTo>
                        <a:cubicBezTo>
                          <a:pt x="2112783" y="2978178"/>
                          <a:pt x="2082567" y="3005740"/>
                          <a:pt x="2082567" y="3039833"/>
                        </a:cubicBezTo>
                        <a:cubicBezTo>
                          <a:pt x="2082567" y="3073925"/>
                          <a:pt x="2112783" y="3101487"/>
                          <a:pt x="2149742" y="3101487"/>
                        </a:cubicBezTo>
                        <a:cubicBezTo>
                          <a:pt x="2186712" y="3101487"/>
                          <a:pt x="2216591" y="3073925"/>
                          <a:pt x="2216591" y="3039833"/>
                        </a:cubicBezTo>
                        <a:cubicBezTo>
                          <a:pt x="2216591" y="3005740"/>
                          <a:pt x="2186712" y="2978178"/>
                          <a:pt x="2149742" y="2978178"/>
                        </a:cubicBezTo>
                        <a:close/>
                        <a:moveTo>
                          <a:pt x="1539013" y="2986941"/>
                        </a:moveTo>
                        <a:cubicBezTo>
                          <a:pt x="1478450" y="2986941"/>
                          <a:pt x="1429092" y="3032161"/>
                          <a:pt x="1429092" y="3088027"/>
                        </a:cubicBezTo>
                        <a:cubicBezTo>
                          <a:pt x="1429092" y="3143902"/>
                          <a:pt x="1478450" y="3189122"/>
                          <a:pt x="1539013" y="3189122"/>
                        </a:cubicBezTo>
                        <a:cubicBezTo>
                          <a:pt x="1599586" y="3189122"/>
                          <a:pt x="1648608" y="3143902"/>
                          <a:pt x="1648608" y="3088027"/>
                        </a:cubicBezTo>
                        <a:cubicBezTo>
                          <a:pt x="1648608" y="3032161"/>
                          <a:pt x="1599586" y="2986941"/>
                          <a:pt x="1539013" y="2986941"/>
                        </a:cubicBezTo>
                        <a:close/>
                        <a:moveTo>
                          <a:pt x="3996869" y="3004468"/>
                        </a:moveTo>
                        <a:cubicBezTo>
                          <a:pt x="3959900" y="3004468"/>
                          <a:pt x="3930020" y="3032341"/>
                          <a:pt x="3930020" y="3066433"/>
                        </a:cubicBezTo>
                        <a:cubicBezTo>
                          <a:pt x="3930020" y="3100526"/>
                          <a:pt x="3959900" y="3128088"/>
                          <a:pt x="3996869" y="3128088"/>
                        </a:cubicBezTo>
                        <a:cubicBezTo>
                          <a:pt x="4033827" y="3128088"/>
                          <a:pt x="4063707" y="3100526"/>
                          <a:pt x="4063707" y="3066433"/>
                        </a:cubicBezTo>
                        <a:cubicBezTo>
                          <a:pt x="4063707" y="3032341"/>
                          <a:pt x="4033827" y="3004468"/>
                          <a:pt x="3996869" y="3004468"/>
                        </a:cubicBezTo>
                        <a:close/>
                        <a:moveTo>
                          <a:pt x="3247361" y="3027003"/>
                        </a:moveTo>
                        <a:cubicBezTo>
                          <a:pt x="3186787" y="3027003"/>
                          <a:pt x="3137766" y="3072222"/>
                          <a:pt x="3137766" y="3128088"/>
                        </a:cubicBezTo>
                        <a:cubicBezTo>
                          <a:pt x="3137766" y="3183964"/>
                          <a:pt x="3186787" y="3229504"/>
                          <a:pt x="3247361" y="3229504"/>
                        </a:cubicBezTo>
                        <a:cubicBezTo>
                          <a:pt x="3307934" y="3229504"/>
                          <a:pt x="3356955" y="3183964"/>
                          <a:pt x="3356955" y="3128088"/>
                        </a:cubicBezTo>
                        <a:cubicBezTo>
                          <a:pt x="3356955" y="3072222"/>
                          <a:pt x="3307934" y="3027003"/>
                          <a:pt x="3247361" y="3027003"/>
                        </a:cubicBezTo>
                        <a:close/>
                        <a:moveTo>
                          <a:pt x="3488601" y="3050789"/>
                        </a:moveTo>
                        <a:cubicBezTo>
                          <a:pt x="3451643" y="3050789"/>
                          <a:pt x="3421426" y="3078352"/>
                          <a:pt x="3421426" y="3112444"/>
                        </a:cubicBezTo>
                        <a:cubicBezTo>
                          <a:pt x="3421426" y="3146536"/>
                          <a:pt x="3451643" y="3174099"/>
                          <a:pt x="3488601" y="3174099"/>
                        </a:cubicBezTo>
                        <a:cubicBezTo>
                          <a:pt x="3525560" y="3174099"/>
                          <a:pt x="3555440" y="3146536"/>
                          <a:pt x="3555440" y="3112444"/>
                        </a:cubicBezTo>
                        <a:cubicBezTo>
                          <a:pt x="3555440" y="3078352"/>
                          <a:pt x="3525560" y="3050789"/>
                          <a:pt x="3488601" y="3050789"/>
                        </a:cubicBezTo>
                        <a:close/>
                        <a:moveTo>
                          <a:pt x="4503769" y="3085843"/>
                        </a:moveTo>
                        <a:cubicBezTo>
                          <a:pt x="4474693" y="3085843"/>
                          <a:pt x="4451176" y="3107537"/>
                          <a:pt x="4451176" y="3134358"/>
                        </a:cubicBezTo>
                        <a:cubicBezTo>
                          <a:pt x="4451176" y="3161169"/>
                          <a:pt x="4474693" y="3182862"/>
                          <a:pt x="4503769" y="3182862"/>
                        </a:cubicBezTo>
                        <a:cubicBezTo>
                          <a:pt x="4532845" y="3182862"/>
                          <a:pt x="4556699" y="3161169"/>
                          <a:pt x="4556699" y="3134358"/>
                        </a:cubicBezTo>
                        <a:cubicBezTo>
                          <a:pt x="4556699" y="3107537"/>
                          <a:pt x="4532845" y="3085843"/>
                          <a:pt x="4503769" y="3085843"/>
                        </a:cubicBezTo>
                        <a:close/>
                        <a:moveTo>
                          <a:pt x="2582345" y="3086154"/>
                        </a:moveTo>
                        <a:cubicBezTo>
                          <a:pt x="2545386" y="3086154"/>
                          <a:pt x="2515170" y="3114027"/>
                          <a:pt x="2515170" y="3148119"/>
                        </a:cubicBezTo>
                        <a:cubicBezTo>
                          <a:pt x="2515170" y="3182221"/>
                          <a:pt x="2545386" y="3209783"/>
                          <a:pt x="2582345" y="3209783"/>
                        </a:cubicBezTo>
                        <a:cubicBezTo>
                          <a:pt x="2619303" y="3209783"/>
                          <a:pt x="2649183" y="3182221"/>
                          <a:pt x="2649183" y="3148119"/>
                        </a:cubicBezTo>
                        <a:cubicBezTo>
                          <a:pt x="2649183" y="3114027"/>
                          <a:pt x="2619303" y="3086154"/>
                          <a:pt x="2582345" y="3086154"/>
                        </a:cubicBezTo>
                        <a:close/>
                        <a:moveTo>
                          <a:pt x="2928088" y="3094286"/>
                        </a:moveTo>
                        <a:cubicBezTo>
                          <a:pt x="2851087" y="3094286"/>
                          <a:pt x="2788635" y="3151895"/>
                          <a:pt x="2788635" y="3222924"/>
                        </a:cubicBezTo>
                        <a:cubicBezTo>
                          <a:pt x="2788635" y="3293953"/>
                          <a:pt x="2851087" y="3351561"/>
                          <a:pt x="2928088" y="3351561"/>
                        </a:cubicBezTo>
                        <a:cubicBezTo>
                          <a:pt x="3005088" y="3351561"/>
                          <a:pt x="3067540" y="3293953"/>
                          <a:pt x="3067540" y="3222924"/>
                        </a:cubicBezTo>
                        <a:cubicBezTo>
                          <a:pt x="3067540" y="3151895"/>
                          <a:pt x="3005088" y="3094286"/>
                          <a:pt x="2928088" y="3094286"/>
                        </a:cubicBezTo>
                        <a:close/>
                        <a:moveTo>
                          <a:pt x="432241" y="3155320"/>
                        </a:moveTo>
                        <a:cubicBezTo>
                          <a:pt x="371668" y="3155320"/>
                          <a:pt x="322647" y="3200539"/>
                          <a:pt x="322647" y="3256415"/>
                        </a:cubicBezTo>
                        <a:cubicBezTo>
                          <a:pt x="322647" y="3312291"/>
                          <a:pt x="371668" y="3357510"/>
                          <a:pt x="432241" y="3357510"/>
                        </a:cubicBezTo>
                        <a:cubicBezTo>
                          <a:pt x="492815" y="3357510"/>
                          <a:pt x="541836" y="3312291"/>
                          <a:pt x="541836" y="3256415"/>
                        </a:cubicBezTo>
                        <a:cubicBezTo>
                          <a:pt x="541836" y="3200539"/>
                          <a:pt x="492815" y="3155320"/>
                          <a:pt x="432241" y="3155320"/>
                        </a:cubicBezTo>
                        <a:close/>
                        <a:moveTo>
                          <a:pt x="2287501" y="3216043"/>
                        </a:moveTo>
                        <a:cubicBezTo>
                          <a:pt x="2260954" y="3218527"/>
                          <a:pt x="2240336" y="3239409"/>
                          <a:pt x="2240336" y="3264548"/>
                        </a:cubicBezTo>
                        <a:cubicBezTo>
                          <a:pt x="2240336" y="3291369"/>
                          <a:pt x="2263853" y="3313062"/>
                          <a:pt x="2292929" y="3313062"/>
                        </a:cubicBezTo>
                        <a:cubicBezTo>
                          <a:pt x="2322006" y="3313062"/>
                          <a:pt x="2345523" y="3291369"/>
                          <a:pt x="2345523" y="3264548"/>
                        </a:cubicBezTo>
                        <a:cubicBezTo>
                          <a:pt x="2345523" y="3237736"/>
                          <a:pt x="2322006" y="3216043"/>
                          <a:pt x="2292929" y="3216043"/>
                        </a:cubicBezTo>
                        <a:cubicBezTo>
                          <a:pt x="2291116" y="3216043"/>
                          <a:pt x="2289270" y="3215873"/>
                          <a:pt x="2287501" y="3216043"/>
                        </a:cubicBezTo>
                        <a:close/>
                        <a:moveTo>
                          <a:pt x="729463" y="3217295"/>
                        </a:moveTo>
                        <a:cubicBezTo>
                          <a:pt x="700387" y="3217295"/>
                          <a:pt x="676870" y="3238988"/>
                          <a:pt x="676870" y="3265800"/>
                        </a:cubicBezTo>
                        <a:cubicBezTo>
                          <a:pt x="676870" y="3292621"/>
                          <a:pt x="700387" y="3314314"/>
                          <a:pt x="729463" y="3314314"/>
                        </a:cubicBezTo>
                        <a:cubicBezTo>
                          <a:pt x="758539" y="3314314"/>
                          <a:pt x="782056" y="3292621"/>
                          <a:pt x="782056" y="3265800"/>
                        </a:cubicBezTo>
                        <a:cubicBezTo>
                          <a:pt x="782056" y="3238988"/>
                          <a:pt x="758539" y="3217295"/>
                          <a:pt x="729463" y="3217295"/>
                        </a:cubicBezTo>
                        <a:close/>
                        <a:moveTo>
                          <a:pt x="2020137" y="3256415"/>
                        </a:moveTo>
                        <a:cubicBezTo>
                          <a:pt x="1983179" y="3256415"/>
                          <a:pt x="1953299" y="3283978"/>
                          <a:pt x="1953299" y="3318070"/>
                        </a:cubicBezTo>
                        <a:cubicBezTo>
                          <a:pt x="1953299" y="3352162"/>
                          <a:pt x="1983179" y="3380045"/>
                          <a:pt x="2020137" y="3380045"/>
                        </a:cubicBezTo>
                        <a:cubicBezTo>
                          <a:pt x="2057096" y="3380045"/>
                          <a:pt x="2086975" y="3352162"/>
                          <a:pt x="2086975" y="3318070"/>
                        </a:cubicBezTo>
                        <a:cubicBezTo>
                          <a:pt x="2086975" y="3283978"/>
                          <a:pt x="2057096" y="3256415"/>
                          <a:pt x="2020137" y="3256415"/>
                        </a:cubicBezTo>
                        <a:close/>
                        <a:moveTo>
                          <a:pt x="3748495" y="3260792"/>
                        </a:moveTo>
                        <a:cubicBezTo>
                          <a:pt x="3719430" y="3260792"/>
                          <a:pt x="3695576" y="3282485"/>
                          <a:pt x="3695576" y="3309306"/>
                        </a:cubicBezTo>
                        <a:cubicBezTo>
                          <a:pt x="3695576" y="3336127"/>
                          <a:pt x="3719430" y="3357821"/>
                          <a:pt x="3748495" y="3357821"/>
                        </a:cubicBezTo>
                        <a:cubicBezTo>
                          <a:pt x="3777571" y="3357821"/>
                          <a:pt x="3801088" y="3336127"/>
                          <a:pt x="3801088" y="3309306"/>
                        </a:cubicBezTo>
                        <a:cubicBezTo>
                          <a:pt x="3801088" y="3282485"/>
                          <a:pt x="3777571" y="3260792"/>
                          <a:pt x="3748495" y="3260792"/>
                        </a:cubicBezTo>
                        <a:close/>
                        <a:moveTo>
                          <a:pt x="3226666" y="3355006"/>
                        </a:moveTo>
                        <a:cubicBezTo>
                          <a:pt x="3197590" y="3355006"/>
                          <a:pt x="3174073" y="3376700"/>
                          <a:pt x="3174073" y="3403511"/>
                        </a:cubicBezTo>
                        <a:cubicBezTo>
                          <a:pt x="3174073" y="3430332"/>
                          <a:pt x="3197590" y="3452026"/>
                          <a:pt x="3226666" y="3452026"/>
                        </a:cubicBezTo>
                        <a:cubicBezTo>
                          <a:pt x="3255742" y="3452026"/>
                          <a:pt x="3279596" y="3430332"/>
                          <a:pt x="3279596" y="3403511"/>
                        </a:cubicBezTo>
                        <a:cubicBezTo>
                          <a:pt x="3279596" y="3376700"/>
                          <a:pt x="3255742" y="3355006"/>
                          <a:pt x="3226666" y="3355006"/>
                        </a:cubicBezTo>
                        <a:close/>
                        <a:moveTo>
                          <a:pt x="2391667" y="3392875"/>
                        </a:moveTo>
                        <a:cubicBezTo>
                          <a:pt x="2354708" y="3392875"/>
                          <a:pt x="2324828" y="3420748"/>
                          <a:pt x="2324828" y="3454850"/>
                        </a:cubicBezTo>
                        <a:cubicBezTo>
                          <a:pt x="2324828" y="3488942"/>
                          <a:pt x="2354708" y="3516504"/>
                          <a:pt x="2391667" y="3516504"/>
                        </a:cubicBezTo>
                        <a:cubicBezTo>
                          <a:pt x="2428625" y="3516504"/>
                          <a:pt x="2458505" y="3488942"/>
                          <a:pt x="2458505" y="3454850"/>
                        </a:cubicBezTo>
                        <a:cubicBezTo>
                          <a:pt x="2458505" y="3420748"/>
                          <a:pt x="2428625" y="3392875"/>
                          <a:pt x="2391667" y="3392875"/>
                        </a:cubicBezTo>
                        <a:close/>
                        <a:moveTo>
                          <a:pt x="4094586" y="3406015"/>
                        </a:moveTo>
                        <a:cubicBezTo>
                          <a:pt x="4057616" y="3406015"/>
                          <a:pt x="4027400" y="3433587"/>
                          <a:pt x="4027400" y="3467679"/>
                        </a:cubicBezTo>
                        <a:cubicBezTo>
                          <a:pt x="4027400" y="3501772"/>
                          <a:pt x="4057616" y="3529334"/>
                          <a:pt x="4094586" y="3529334"/>
                        </a:cubicBezTo>
                        <a:cubicBezTo>
                          <a:pt x="4131544" y="3529334"/>
                          <a:pt x="4161424" y="3501772"/>
                          <a:pt x="4161424" y="3467679"/>
                        </a:cubicBezTo>
                        <a:cubicBezTo>
                          <a:pt x="4161424" y="3433587"/>
                          <a:pt x="4131544" y="3406015"/>
                          <a:pt x="4094586" y="3406015"/>
                        </a:cubicBezTo>
                        <a:close/>
                        <a:moveTo>
                          <a:pt x="1788060" y="3486138"/>
                        </a:moveTo>
                        <a:cubicBezTo>
                          <a:pt x="1711059" y="3486138"/>
                          <a:pt x="1648608" y="3543747"/>
                          <a:pt x="1648608" y="3614775"/>
                        </a:cubicBezTo>
                        <a:cubicBezTo>
                          <a:pt x="1648608" y="3685804"/>
                          <a:pt x="1711059" y="3743413"/>
                          <a:pt x="1788060" y="3743413"/>
                        </a:cubicBezTo>
                        <a:cubicBezTo>
                          <a:pt x="1865061" y="3743413"/>
                          <a:pt x="1927165" y="3685804"/>
                          <a:pt x="1927165" y="3614775"/>
                        </a:cubicBezTo>
                        <a:cubicBezTo>
                          <a:pt x="1927165" y="3543747"/>
                          <a:pt x="1865061" y="3486138"/>
                          <a:pt x="1788060" y="3486138"/>
                        </a:cubicBezTo>
                        <a:close/>
                        <a:moveTo>
                          <a:pt x="858395" y="3491776"/>
                        </a:moveTo>
                        <a:cubicBezTo>
                          <a:pt x="821436" y="3491776"/>
                          <a:pt x="791556" y="3519339"/>
                          <a:pt x="791556" y="3553431"/>
                        </a:cubicBezTo>
                        <a:cubicBezTo>
                          <a:pt x="791556" y="3587523"/>
                          <a:pt x="821436" y="3615406"/>
                          <a:pt x="858395" y="3615406"/>
                        </a:cubicBezTo>
                        <a:cubicBezTo>
                          <a:pt x="895353" y="3615406"/>
                          <a:pt x="925570" y="3587523"/>
                          <a:pt x="925570" y="3553431"/>
                        </a:cubicBezTo>
                        <a:cubicBezTo>
                          <a:pt x="925570" y="3519339"/>
                          <a:pt x="895353" y="3491776"/>
                          <a:pt x="858395" y="3491776"/>
                        </a:cubicBezTo>
                        <a:close/>
                        <a:moveTo>
                          <a:pt x="1235353" y="3527461"/>
                        </a:moveTo>
                        <a:cubicBezTo>
                          <a:pt x="1198394" y="3527461"/>
                          <a:pt x="1168167" y="3555024"/>
                          <a:pt x="1168167" y="3589116"/>
                        </a:cubicBezTo>
                        <a:cubicBezTo>
                          <a:pt x="1168167" y="3623208"/>
                          <a:pt x="1198394" y="3651081"/>
                          <a:pt x="1235353" y="3651081"/>
                        </a:cubicBezTo>
                        <a:cubicBezTo>
                          <a:pt x="1272311" y="3651081"/>
                          <a:pt x="1302191" y="3623208"/>
                          <a:pt x="1302191" y="3589116"/>
                        </a:cubicBezTo>
                        <a:cubicBezTo>
                          <a:pt x="1302191" y="3555024"/>
                          <a:pt x="1272311" y="3527461"/>
                          <a:pt x="1235353" y="3527461"/>
                        </a:cubicBezTo>
                        <a:close/>
                        <a:moveTo>
                          <a:pt x="2913495" y="3572530"/>
                        </a:moveTo>
                        <a:cubicBezTo>
                          <a:pt x="2884420" y="3572530"/>
                          <a:pt x="2860902" y="3594214"/>
                          <a:pt x="2860902" y="3621035"/>
                        </a:cubicBezTo>
                        <a:cubicBezTo>
                          <a:pt x="2860902" y="3647856"/>
                          <a:pt x="2884420" y="3669549"/>
                          <a:pt x="2913495" y="3669549"/>
                        </a:cubicBezTo>
                        <a:cubicBezTo>
                          <a:pt x="2942571" y="3669549"/>
                          <a:pt x="2966425" y="3647856"/>
                          <a:pt x="2966425" y="3621035"/>
                        </a:cubicBezTo>
                        <a:cubicBezTo>
                          <a:pt x="2966425" y="3594214"/>
                          <a:pt x="2942571" y="3572530"/>
                          <a:pt x="2913495" y="35725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262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1" name="Google Shape;921;p13"/>
                  <p:cNvSpPr/>
                  <p:nvPr/>
                </p:nvSpPr>
                <p:spPr>
                  <a:xfrm>
                    <a:off x="3743029" y="1966817"/>
                    <a:ext cx="4760418" cy="3229287"/>
                  </a:xfrm>
                  <a:custGeom>
                    <a:rect b="b" l="l" r="r" t="t"/>
                    <a:pathLst>
                      <a:path extrusionOk="0" h="3229287" w="4760418">
                        <a:moveTo>
                          <a:pt x="2365153" y="-207"/>
                        </a:moveTo>
                        <a:cubicBezTo>
                          <a:pt x="960227" y="8977"/>
                          <a:pt x="242846" y="1117990"/>
                          <a:pt x="-24" y="2237669"/>
                        </a:cubicBezTo>
                        <a:cubicBezTo>
                          <a:pt x="37684" y="2283820"/>
                          <a:pt x="86162" y="2322409"/>
                          <a:pt x="143511" y="2346396"/>
                        </a:cubicBezTo>
                        <a:cubicBezTo>
                          <a:pt x="215050" y="2376302"/>
                          <a:pt x="297567" y="2382411"/>
                          <a:pt x="374524" y="2367218"/>
                        </a:cubicBezTo>
                        <a:cubicBezTo>
                          <a:pt x="451492" y="2352025"/>
                          <a:pt x="522793" y="2315970"/>
                          <a:pt x="580207" y="2267065"/>
                        </a:cubicBezTo>
                        <a:cubicBezTo>
                          <a:pt x="647023" y="2210167"/>
                          <a:pt x="695035" y="2136995"/>
                          <a:pt x="728812" y="2059726"/>
                        </a:cubicBezTo>
                        <a:cubicBezTo>
                          <a:pt x="762600" y="1982467"/>
                          <a:pt x="782958" y="1900902"/>
                          <a:pt x="800417" y="1819307"/>
                        </a:cubicBezTo>
                        <a:cubicBezTo>
                          <a:pt x="835334" y="1656126"/>
                          <a:pt x="862011" y="1485444"/>
                          <a:pt x="962529" y="1346441"/>
                        </a:cubicBezTo>
                        <a:cubicBezTo>
                          <a:pt x="987425" y="1312008"/>
                          <a:pt x="1016848" y="1279808"/>
                          <a:pt x="1053720" y="1255781"/>
                        </a:cubicBezTo>
                        <a:cubicBezTo>
                          <a:pt x="1090592" y="1231755"/>
                          <a:pt x="1135335" y="1216361"/>
                          <a:pt x="1180708" y="1217803"/>
                        </a:cubicBezTo>
                        <a:cubicBezTo>
                          <a:pt x="1233302" y="1219476"/>
                          <a:pt x="1283278" y="1243893"/>
                          <a:pt x="1318847" y="1279057"/>
                        </a:cubicBezTo>
                        <a:cubicBezTo>
                          <a:pt x="1354416" y="1314231"/>
                          <a:pt x="1376380" y="1359330"/>
                          <a:pt x="1388085" y="1405852"/>
                        </a:cubicBezTo>
                        <a:cubicBezTo>
                          <a:pt x="1409973" y="1492895"/>
                          <a:pt x="1397075" y="1584797"/>
                          <a:pt x="1366131" y="1669547"/>
                        </a:cubicBezTo>
                        <a:cubicBezTo>
                          <a:pt x="1335188" y="1754297"/>
                          <a:pt x="1286785" y="1832888"/>
                          <a:pt x="1237112" y="1909966"/>
                        </a:cubicBezTo>
                        <a:cubicBezTo>
                          <a:pt x="1187429" y="1987034"/>
                          <a:pt x="1135932" y="2063372"/>
                          <a:pt x="1097291" y="2145478"/>
                        </a:cubicBezTo>
                        <a:cubicBezTo>
                          <a:pt x="1058649" y="2227593"/>
                          <a:pt x="1033254" y="2316680"/>
                          <a:pt x="1038856" y="2405807"/>
                        </a:cubicBezTo>
                        <a:cubicBezTo>
                          <a:pt x="1043905" y="2486051"/>
                          <a:pt x="1074599" y="2564861"/>
                          <a:pt x="1128365" y="2628770"/>
                        </a:cubicBezTo>
                        <a:cubicBezTo>
                          <a:pt x="1182120" y="2692668"/>
                          <a:pt x="1258979" y="2740932"/>
                          <a:pt x="1344514" y="2761994"/>
                        </a:cubicBezTo>
                        <a:cubicBezTo>
                          <a:pt x="1449244" y="2787774"/>
                          <a:pt x="1564453" y="2771809"/>
                          <a:pt x="1658944" y="2723405"/>
                        </a:cubicBezTo>
                        <a:cubicBezTo>
                          <a:pt x="1753436" y="2675000"/>
                          <a:pt x="1827180" y="2595659"/>
                          <a:pt x="1868677" y="2504729"/>
                        </a:cubicBezTo>
                        <a:cubicBezTo>
                          <a:pt x="1906493" y="2421882"/>
                          <a:pt x="1918100" y="2330632"/>
                          <a:pt x="1914278" y="2241035"/>
                        </a:cubicBezTo>
                        <a:cubicBezTo>
                          <a:pt x="1910445" y="2151447"/>
                          <a:pt x="1891575" y="2062871"/>
                          <a:pt x="1869361" y="1975507"/>
                        </a:cubicBezTo>
                        <a:cubicBezTo>
                          <a:pt x="1824911" y="1800768"/>
                          <a:pt x="1767019" y="1623246"/>
                          <a:pt x="1792013" y="1445363"/>
                        </a:cubicBezTo>
                        <a:cubicBezTo>
                          <a:pt x="1798690" y="1397840"/>
                          <a:pt x="1811556" y="1350267"/>
                          <a:pt x="1837951" y="1308773"/>
                        </a:cubicBezTo>
                        <a:cubicBezTo>
                          <a:pt x="1864334" y="1267269"/>
                          <a:pt x="1905462" y="1232295"/>
                          <a:pt x="1955818" y="1217803"/>
                        </a:cubicBezTo>
                        <a:cubicBezTo>
                          <a:pt x="1986816" y="1208889"/>
                          <a:pt x="2020561" y="1207888"/>
                          <a:pt x="2052406" y="1213827"/>
                        </a:cubicBezTo>
                        <a:cubicBezTo>
                          <a:pt x="2084261" y="1219766"/>
                          <a:pt x="2114239" y="1232466"/>
                          <a:pt x="2140894" y="1249351"/>
                        </a:cubicBezTo>
                        <a:cubicBezTo>
                          <a:pt x="2194215" y="1283123"/>
                          <a:pt x="2232726" y="1333040"/>
                          <a:pt x="2261465" y="1385951"/>
                        </a:cubicBezTo>
                        <a:cubicBezTo>
                          <a:pt x="2321605" y="1496631"/>
                          <a:pt x="2342657" y="1622455"/>
                          <a:pt x="2339487" y="1745804"/>
                        </a:cubicBezTo>
                        <a:cubicBezTo>
                          <a:pt x="2336316" y="1869163"/>
                          <a:pt x="2309824" y="1990920"/>
                          <a:pt x="2279369" y="2111185"/>
                        </a:cubicBezTo>
                        <a:cubicBezTo>
                          <a:pt x="2218459" y="2351704"/>
                          <a:pt x="2140373" y="2599735"/>
                          <a:pt x="2195952" y="2841316"/>
                        </a:cubicBezTo>
                        <a:cubicBezTo>
                          <a:pt x="2219632" y="2944274"/>
                          <a:pt x="2268957" y="3044418"/>
                          <a:pt x="2350974" y="3118792"/>
                        </a:cubicBezTo>
                        <a:cubicBezTo>
                          <a:pt x="2391982" y="3155969"/>
                          <a:pt x="2440916" y="3186416"/>
                          <a:pt x="2494845" y="3205765"/>
                        </a:cubicBezTo>
                        <a:cubicBezTo>
                          <a:pt x="2548774" y="3225115"/>
                          <a:pt x="2607773" y="3233028"/>
                          <a:pt x="2665404" y="3227209"/>
                        </a:cubicBezTo>
                        <a:cubicBezTo>
                          <a:pt x="2747758" y="3218886"/>
                          <a:pt x="2824954" y="3182280"/>
                          <a:pt x="2884593" y="3130119"/>
                        </a:cubicBezTo>
                        <a:cubicBezTo>
                          <a:pt x="2944244" y="3077959"/>
                          <a:pt x="2987196" y="3011036"/>
                          <a:pt x="3014958" y="2940238"/>
                        </a:cubicBezTo>
                        <a:cubicBezTo>
                          <a:pt x="3074859" y="2787493"/>
                          <a:pt x="3066010" y="2619025"/>
                          <a:pt x="3031168" y="2460010"/>
                        </a:cubicBezTo>
                        <a:cubicBezTo>
                          <a:pt x="2996338" y="2301006"/>
                          <a:pt x="2936514" y="2147531"/>
                          <a:pt x="2894724" y="1989899"/>
                        </a:cubicBezTo>
                        <a:cubicBezTo>
                          <a:pt x="2827571" y="1736529"/>
                          <a:pt x="2759549" y="1614933"/>
                          <a:pt x="2845605" y="1366311"/>
                        </a:cubicBezTo>
                        <a:cubicBezTo>
                          <a:pt x="2860979" y="1321873"/>
                          <a:pt x="2879882" y="1277695"/>
                          <a:pt x="2909772" y="1239817"/>
                        </a:cubicBezTo>
                        <a:cubicBezTo>
                          <a:pt x="2939662" y="1201949"/>
                          <a:pt x="2981778" y="1170511"/>
                          <a:pt x="3031353" y="1158352"/>
                        </a:cubicBezTo>
                        <a:cubicBezTo>
                          <a:pt x="3063817" y="1150399"/>
                          <a:pt x="3098430" y="1151050"/>
                          <a:pt x="3130992" y="1158662"/>
                        </a:cubicBezTo>
                        <a:cubicBezTo>
                          <a:pt x="3163542" y="1166274"/>
                          <a:pt x="3193964" y="1180646"/>
                          <a:pt x="3220489" y="1199395"/>
                        </a:cubicBezTo>
                        <a:cubicBezTo>
                          <a:pt x="3273527" y="1236882"/>
                          <a:pt x="3310302" y="1290435"/>
                          <a:pt x="3337011" y="1346400"/>
                        </a:cubicBezTo>
                        <a:cubicBezTo>
                          <a:pt x="3413425" y="1506566"/>
                          <a:pt x="3386695" y="1520097"/>
                          <a:pt x="3398246" y="1707775"/>
                        </a:cubicBezTo>
                        <a:cubicBezTo>
                          <a:pt x="3408974" y="1882023"/>
                          <a:pt x="3357303" y="2054628"/>
                          <a:pt x="3331419" y="2227564"/>
                        </a:cubicBezTo>
                        <a:cubicBezTo>
                          <a:pt x="3319205" y="2309169"/>
                          <a:pt x="3313070" y="2393068"/>
                          <a:pt x="3335480" y="2472880"/>
                        </a:cubicBezTo>
                        <a:cubicBezTo>
                          <a:pt x="3346674" y="2512782"/>
                          <a:pt x="3365110" y="2551401"/>
                          <a:pt x="3391873" y="2584662"/>
                        </a:cubicBezTo>
                        <a:cubicBezTo>
                          <a:pt x="3418648" y="2617923"/>
                          <a:pt x="3454010" y="2645786"/>
                          <a:pt x="3495225" y="2663072"/>
                        </a:cubicBezTo>
                        <a:cubicBezTo>
                          <a:pt x="3539350" y="2681571"/>
                          <a:pt x="3589684" y="2687389"/>
                          <a:pt x="3637750" y="2680830"/>
                        </a:cubicBezTo>
                        <a:cubicBezTo>
                          <a:pt x="3685816" y="2674280"/>
                          <a:pt x="3731536" y="2655410"/>
                          <a:pt x="3769472" y="2627848"/>
                        </a:cubicBezTo>
                        <a:cubicBezTo>
                          <a:pt x="3845344" y="2572724"/>
                          <a:pt x="3887231" y="2483857"/>
                          <a:pt x="3888350" y="2395702"/>
                        </a:cubicBezTo>
                        <a:cubicBezTo>
                          <a:pt x="3889490" y="2306194"/>
                          <a:pt x="3851847" y="2219782"/>
                          <a:pt x="3804596" y="2141191"/>
                        </a:cubicBezTo>
                        <a:cubicBezTo>
                          <a:pt x="3757345" y="2062610"/>
                          <a:pt x="3699898" y="1989368"/>
                          <a:pt x="3655654" y="1909355"/>
                        </a:cubicBezTo>
                        <a:cubicBezTo>
                          <a:pt x="3611410" y="1829342"/>
                          <a:pt x="3580521" y="1739784"/>
                          <a:pt x="3591823" y="1650868"/>
                        </a:cubicBezTo>
                        <a:cubicBezTo>
                          <a:pt x="3612789" y="1516241"/>
                          <a:pt x="3732611" y="1413093"/>
                          <a:pt x="3837950" y="1460976"/>
                        </a:cubicBezTo>
                        <a:cubicBezTo>
                          <a:pt x="3896037" y="1487978"/>
                          <a:pt x="3942420" y="1533017"/>
                          <a:pt x="3975405" y="1584096"/>
                        </a:cubicBezTo>
                        <a:cubicBezTo>
                          <a:pt x="4029898" y="1668505"/>
                          <a:pt x="4048149" y="1767477"/>
                          <a:pt x="4063219" y="1864326"/>
                        </a:cubicBezTo>
                        <a:cubicBezTo>
                          <a:pt x="4078290" y="1961185"/>
                          <a:pt x="4091850" y="2060357"/>
                          <a:pt x="4139210" y="2148242"/>
                        </a:cubicBezTo>
                        <a:cubicBezTo>
                          <a:pt x="4285405" y="2441603"/>
                          <a:pt x="4527384" y="2539753"/>
                          <a:pt x="4760395" y="2389883"/>
                        </a:cubicBezTo>
                        <a:cubicBezTo>
                          <a:pt x="4551031" y="1220767"/>
                          <a:pt x="3833748" y="9387"/>
                          <a:pt x="2365153" y="-207"/>
                        </a:cubicBezTo>
                        <a:close/>
                      </a:path>
                    </a:pathLst>
                  </a:custGeom>
                  <a:solidFill>
                    <a:srgbClr val="F2F2F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2" name="Google Shape;922;p13"/>
                  <p:cNvSpPr/>
                  <p:nvPr/>
                </p:nvSpPr>
                <p:spPr>
                  <a:xfrm>
                    <a:off x="3743148" y="3062545"/>
                    <a:ext cx="4760299" cy="2219366"/>
                  </a:xfrm>
                  <a:custGeom>
                    <a:rect b="b" l="l" r="r" t="t"/>
                    <a:pathLst>
                      <a:path extrusionOk="0" h="2219366" w="4760299">
                        <a:moveTo>
                          <a:pt x="3081112" y="-181"/>
                        </a:moveTo>
                        <a:cubicBezTo>
                          <a:pt x="3064327" y="-302"/>
                          <a:pt x="3047465" y="1511"/>
                          <a:pt x="3031233" y="5577"/>
                        </a:cubicBezTo>
                        <a:cubicBezTo>
                          <a:pt x="2981659" y="18016"/>
                          <a:pt x="2939662" y="50086"/>
                          <a:pt x="2909761" y="88835"/>
                        </a:cubicBezTo>
                        <a:cubicBezTo>
                          <a:pt x="2879871" y="127575"/>
                          <a:pt x="2861022" y="172734"/>
                          <a:pt x="2845637" y="218193"/>
                        </a:cubicBezTo>
                        <a:cubicBezTo>
                          <a:pt x="2809818" y="324086"/>
                          <a:pt x="2800557" y="407544"/>
                          <a:pt x="2806963" y="487487"/>
                        </a:cubicBezTo>
                        <a:cubicBezTo>
                          <a:pt x="2811403" y="435006"/>
                          <a:pt x="2823629" y="378350"/>
                          <a:pt x="2845637" y="313300"/>
                        </a:cubicBezTo>
                        <a:cubicBezTo>
                          <a:pt x="2861022" y="267840"/>
                          <a:pt x="2879871" y="222680"/>
                          <a:pt x="2909761" y="183931"/>
                        </a:cubicBezTo>
                        <a:cubicBezTo>
                          <a:pt x="2939662" y="145191"/>
                          <a:pt x="2981659" y="113112"/>
                          <a:pt x="3031233" y="100683"/>
                        </a:cubicBezTo>
                        <a:cubicBezTo>
                          <a:pt x="3063686" y="92541"/>
                          <a:pt x="3098430" y="93222"/>
                          <a:pt x="3130991" y="101004"/>
                        </a:cubicBezTo>
                        <a:cubicBezTo>
                          <a:pt x="3163542" y="108785"/>
                          <a:pt x="3193704" y="123448"/>
                          <a:pt x="3220218" y="142628"/>
                        </a:cubicBezTo>
                        <a:cubicBezTo>
                          <a:pt x="3273256" y="180976"/>
                          <a:pt x="3310236" y="235871"/>
                          <a:pt x="3336935" y="293128"/>
                        </a:cubicBezTo>
                        <a:cubicBezTo>
                          <a:pt x="3413360" y="456990"/>
                          <a:pt x="3386455" y="470631"/>
                          <a:pt x="3398008" y="662646"/>
                        </a:cubicBezTo>
                        <a:cubicBezTo>
                          <a:pt x="3398062" y="663487"/>
                          <a:pt x="3397964" y="664359"/>
                          <a:pt x="3398008" y="665200"/>
                        </a:cubicBezTo>
                        <a:cubicBezTo>
                          <a:pt x="3399680" y="632730"/>
                          <a:pt x="3399972" y="600110"/>
                          <a:pt x="3398008" y="567540"/>
                        </a:cubicBezTo>
                        <a:cubicBezTo>
                          <a:pt x="3386455" y="375525"/>
                          <a:pt x="3413360" y="361885"/>
                          <a:pt x="3336935" y="198023"/>
                        </a:cubicBezTo>
                        <a:cubicBezTo>
                          <a:pt x="3310236" y="140765"/>
                          <a:pt x="3273256" y="85880"/>
                          <a:pt x="3220218" y="47532"/>
                        </a:cubicBezTo>
                        <a:cubicBezTo>
                          <a:pt x="3193704" y="28352"/>
                          <a:pt x="3163542" y="13689"/>
                          <a:pt x="3130991" y="5898"/>
                        </a:cubicBezTo>
                        <a:cubicBezTo>
                          <a:pt x="3114705" y="2012"/>
                          <a:pt x="3097887" y="-62"/>
                          <a:pt x="3081112" y="-181"/>
                        </a:cubicBezTo>
                        <a:close/>
                        <a:moveTo>
                          <a:pt x="2016066" y="58418"/>
                        </a:moveTo>
                        <a:cubicBezTo>
                          <a:pt x="1995676" y="58038"/>
                          <a:pt x="1975047" y="60722"/>
                          <a:pt x="1955677" y="66420"/>
                        </a:cubicBezTo>
                        <a:cubicBezTo>
                          <a:pt x="1905320" y="81233"/>
                          <a:pt x="1864323" y="116828"/>
                          <a:pt x="1837939" y="159283"/>
                        </a:cubicBezTo>
                        <a:cubicBezTo>
                          <a:pt x="1811545" y="201738"/>
                          <a:pt x="1798473" y="250594"/>
                          <a:pt x="1791795" y="299208"/>
                        </a:cubicBezTo>
                        <a:cubicBezTo>
                          <a:pt x="1785314" y="346421"/>
                          <a:pt x="1784391" y="393623"/>
                          <a:pt x="1787387" y="440745"/>
                        </a:cubicBezTo>
                        <a:cubicBezTo>
                          <a:pt x="1788365" y="425292"/>
                          <a:pt x="1789667" y="409768"/>
                          <a:pt x="1791795" y="394314"/>
                        </a:cubicBezTo>
                        <a:cubicBezTo>
                          <a:pt x="1798473" y="345690"/>
                          <a:pt x="1811545" y="297155"/>
                          <a:pt x="1837939" y="254700"/>
                        </a:cubicBezTo>
                        <a:cubicBezTo>
                          <a:pt x="1864323" y="212244"/>
                          <a:pt x="1905320" y="176340"/>
                          <a:pt x="1955677" y="161516"/>
                        </a:cubicBezTo>
                        <a:cubicBezTo>
                          <a:pt x="1986664" y="152403"/>
                          <a:pt x="2020518" y="151281"/>
                          <a:pt x="2052373" y="157360"/>
                        </a:cubicBezTo>
                        <a:cubicBezTo>
                          <a:pt x="2084218" y="163440"/>
                          <a:pt x="2114261" y="176590"/>
                          <a:pt x="2140926" y="193867"/>
                        </a:cubicBezTo>
                        <a:cubicBezTo>
                          <a:pt x="2194247" y="228409"/>
                          <a:pt x="2232628" y="279348"/>
                          <a:pt x="2261378" y="333471"/>
                        </a:cubicBezTo>
                        <a:cubicBezTo>
                          <a:pt x="2309933" y="424911"/>
                          <a:pt x="2332983" y="526557"/>
                          <a:pt x="2338401" y="628704"/>
                        </a:cubicBezTo>
                        <a:cubicBezTo>
                          <a:pt x="2338737" y="621312"/>
                          <a:pt x="2339226" y="614011"/>
                          <a:pt x="2339411" y="606610"/>
                        </a:cubicBezTo>
                        <a:cubicBezTo>
                          <a:pt x="2342592" y="480406"/>
                          <a:pt x="2321517" y="351609"/>
                          <a:pt x="2261378" y="238375"/>
                        </a:cubicBezTo>
                        <a:cubicBezTo>
                          <a:pt x="2232628" y="184242"/>
                          <a:pt x="2194247" y="133313"/>
                          <a:pt x="2140926" y="98760"/>
                        </a:cubicBezTo>
                        <a:cubicBezTo>
                          <a:pt x="2114261" y="81484"/>
                          <a:pt x="2084218" y="68334"/>
                          <a:pt x="2052373" y="62254"/>
                        </a:cubicBezTo>
                        <a:cubicBezTo>
                          <a:pt x="2040430" y="59981"/>
                          <a:pt x="2028302" y="58639"/>
                          <a:pt x="2016066" y="58418"/>
                        </a:cubicBezTo>
                        <a:close/>
                        <a:moveTo>
                          <a:pt x="1180719" y="66420"/>
                        </a:moveTo>
                        <a:cubicBezTo>
                          <a:pt x="1135346" y="64948"/>
                          <a:pt x="1090363" y="80582"/>
                          <a:pt x="1053492" y="105160"/>
                        </a:cubicBezTo>
                        <a:cubicBezTo>
                          <a:pt x="1016620" y="129748"/>
                          <a:pt x="987457" y="162798"/>
                          <a:pt x="962561" y="198023"/>
                        </a:cubicBezTo>
                        <a:cubicBezTo>
                          <a:pt x="862043" y="340241"/>
                          <a:pt x="835291" y="514909"/>
                          <a:pt x="800373" y="681856"/>
                        </a:cubicBezTo>
                        <a:cubicBezTo>
                          <a:pt x="782914" y="765334"/>
                          <a:pt x="762568" y="848732"/>
                          <a:pt x="728790" y="927773"/>
                        </a:cubicBezTo>
                        <a:cubicBezTo>
                          <a:pt x="695002" y="1006815"/>
                          <a:pt x="646980" y="1081539"/>
                          <a:pt x="580174" y="1139749"/>
                        </a:cubicBezTo>
                        <a:cubicBezTo>
                          <a:pt x="522760" y="1189776"/>
                          <a:pt x="451525" y="1226672"/>
                          <a:pt x="374557" y="1242216"/>
                        </a:cubicBezTo>
                        <a:cubicBezTo>
                          <a:pt x="297599" y="1257760"/>
                          <a:pt x="215029" y="1251680"/>
                          <a:pt x="143500" y="1221084"/>
                        </a:cubicBezTo>
                        <a:cubicBezTo>
                          <a:pt x="94283" y="1200022"/>
                          <a:pt x="51559" y="1168022"/>
                          <a:pt x="16609" y="1129503"/>
                        </a:cubicBezTo>
                        <a:cubicBezTo>
                          <a:pt x="10812" y="1154622"/>
                          <a:pt x="5307" y="1179930"/>
                          <a:pt x="-24" y="1205069"/>
                        </a:cubicBezTo>
                        <a:cubicBezTo>
                          <a:pt x="37684" y="1252292"/>
                          <a:pt x="86151" y="1291642"/>
                          <a:pt x="143500" y="1316180"/>
                        </a:cubicBezTo>
                        <a:cubicBezTo>
                          <a:pt x="215029" y="1346787"/>
                          <a:pt x="297599" y="1352856"/>
                          <a:pt x="374557" y="1337312"/>
                        </a:cubicBezTo>
                        <a:cubicBezTo>
                          <a:pt x="451525" y="1321778"/>
                          <a:pt x="522760" y="1284881"/>
                          <a:pt x="580174" y="1234855"/>
                        </a:cubicBezTo>
                        <a:cubicBezTo>
                          <a:pt x="646980" y="1176635"/>
                          <a:pt x="695002" y="1101920"/>
                          <a:pt x="728790" y="1022869"/>
                        </a:cubicBezTo>
                        <a:cubicBezTo>
                          <a:pt x="762568" y="943828"/>
                          <a:pt x="782914" y="860430"/>
                          <a:pt x="800373" y="776952"/>
                        </a:cubicBezTo>
                        <a:cubicBezTo>
                          <a:pt x="835291" y="610005"/>
                          <a:pt x="862043" y="435337"/>
                          <a:pt x="962561" y="293128"/>
                        </a:cubicBezTo>
                        <a:cubicBezTo>
                          <a:pt x="987457" y="257894"/>
                          <a:pt x="1016620" y="224844"/>
                          <a:pt x="1053492" y="200266"/>
                        </a:cubicBezTo>
                        <a:cubicBezTo>
                          <a:pt x="1090363" y="175678"/>
                          <a:pt x="1135346" y="160044"/>
                          <a:pt x="1180719" y="161516"/>
                        </a:cubicBezTo>
                        <a:cubicBezTo>
                          <a:pt x="1233312" y="163229"/>
                          <a:pt x="1283245" y="188298"/>
                          <a:pt x="1318814" y="224283"/>
                        </a:cubicBezTo>
                        <a:cubicBezTo>
                          <a:pt x="1354383" y="260258"/>
                          <a:pt x="1376337" y="306369"/>
                          <a:pt x="1388030" y="353962"/>
                        </a:cubicBezTo>
                        <a:cubicBezTo>
                          <a:pt x="1391776" y="369185"/>
                          <a:pt x="1394382" y="384619"/>
                          <a:pt x="1396173" y="400073"/>
                        </a:cubicBezTo>
                        <a:cubicBezTo>
                          <a:pt x="1401254" y="352800"/>
                          <a:pt x="1399419" y="305177"/>
                          <a:pt x="1388030" y="258866"/>
                        </a:cubicBezTo>
                        <a:cubicBezTo>
                          <a:pt x="1376337" y="211263"/>
                          <a:pt x="1354383" y="165162"/>
                          <a:pt x="1318814" y="129177"/>
                        </a:cubicBezTo>
                        <a:cubicBezTo>
                          <a:pt x="1283245" y="93202"/>
                          <a:pt x="1233312" y="68133"/>
                          <a:pt x="1180719" y="66420"/>
                        </a:cubicBezTo>
                        <a:close/>
                        <a:moveTo>
                          <a:pt x="3777680" y="303054"/>
                        </a:moveTo>
                        <a:cubicBezTo>
                          <a:pt x="3690918" y="306830"/>
                          <a:pt x="3608782" y="397669"/>
                          <a:pt x="3591747" y="509581"/>
                        </a:cubicBezTo>
                        <a:cubicBezTo>
                          <a:pt x="3588099" y="538976"/>
                          <a:pt x="3588577" y="568151"/>
                          <a:pt x="3592768" y="597316"/>
                        </a:cubicBezTo>
                        <a:cubicBezTo>
                          <a:pt x="3616806" y="463220"/>
                          <a:pt x="3734294" y="362205"/>
                          <a:pt x="3837732" y="410319"/>
                        </a:cubicBezTo>
                        <a:cubicBezTo>
                          <a:pt x="3895831" y="437941"/>
                          <a:pt x="3942170" y="483891"/>
                          <a:pt x="3975144" y="536162"/>
                        </a:cubicBezTo>
                        <a:cubicBezTo>
                          <a:pt x="4029648" y="622525"/>
                          <a:pt x="4047954" y="723980"/>
                          <a:pt x="4063024" y="823063"/>
                        </a:cubicBezTo>
                        <a:cubicBezTo>
                          <a:pt x="4078094" y="922155"/>
                          <a:pt x="4091665" y="1023581"/>
                          <a:pt x="4139025" y="1113489"/>
                        </a:cubicBezTo>
                        <a:cubicBezTo>
                          <a:pt x="4285220" y="1413630"/>
                          <a:pt x="4527265" y="1514024"/>
                          <a:pt x="4760275" y="1360688"/>
                        </a:cubicBezTo>
                        <a:cubicBezTo>
                          <a:pt x="4755314" y="1332335"/>
                          <a:pt x="4749863" y="1303911"/>
                          <a:pt x="4744326" y="1275517"/>
                        </a:cubicBezTo>
                        <a:cubicBezTo>
                          <a:pt x="4516320" y="1413960"/>
                          <a:pt x="4281866" y="1311633"/>
                          <a:pt x="4139025" y="1018393"/>
                        </a:cubicBezTo>
                        <a:cubicBezTo>
                          <a:pt x="4091665" y="928485"/>
                          <a:pt x="4078094" y="827048"/>
                          <a:pt x="4063024" y="727967"/>
                        </a:cubicBezTo>
                        <a:cubicBezTo>
                          <a:pt x="4047954" y="628874"/>
                          <a:pt x="4029648" y="527418"/>
                          <a:pt x="3975144" y="441056"/>
                        </a:cubicBezTo>
                        <a:cubicBezTo>
                          <a:pt x="3942170" y="388795"/>
                          <a:pt x="3895831" y="342845"/>
                          <a:pt x="3837732" y="315222"/>
                        </a:cubicBezTo>
                        <a:cubicBezTo>
                          <a:pt x="3817983" y="306038"/>
                          <a:pt x="3797701" y="302183"/>
                          <a:pt x="3777680" y="303054"/>
                        </a:cubicBezTo>
                        <a:close/>
                        <a:moveTo>
                          <a:pt x="1913257" y="1191939"/>
                        </a:moveTo>
                        <a:cubicBezTo>
                          <a:pt x="1909066" y="1257490"/>
                          <a:pt x="1895473" y="1322580"/>
                          <a:pt x="1868470" y="1383102"/>
                        </a:cubicBezTo>
                        <a:cubicBezTo>
                          <a:pt x="1826974" y="1476135"/>
                          <a:pt x="1753273" y="1557090"/>
                          <a:pt x="1658792" y="1606605"/>
                        </a:cubicBezTo>
                        <a:cubicBezTo>
                          <a:pt x="1564300" y="1656131"/>
                          <a:pt x="1448995" y="1672697"/>
                          <a:pt x="1344264" y="1646317"/>
                        </a:cubicBezTo>
                        <a:cubicBezTo>
                          <a:pt x="1258729" y="1624764"/>
                          <a:pt x="1181892" y="1575288"/>
                          <a:pt x="1128136" y="1509907"/>
                        </a:cubicBezTo>
                        <a:cubicBezTo>
                          <a:pt x="1078941" y="1450095"/>
                          <a:pt x="1049192" y="1377524"/>
                          <a:pt x="1040593" y="1302729"/>
                        </a:cubicBezTo>
                        <a:cubicBezTo>
                          <a:pt x="1037890" y="1327387"/>
                          <a:pt x="1037379" y="1352225"/>
                          <a:pt x="1038899" y="1377023"/>
                        </a:cubicBezTo>
                        <a:cubicBezTo>
                          <a:pt x="1043948" y="1459119"/>
                          <a:pt x="1074371" y="1539633"/>
                          <a:pt x="1128136" y="1605003"/>
                        </a:cubicBezTo>
                        <a:cubicBezTo>
                          <a:pt x="1181892" y="1670384"/>
                          <a:pt x="1258729" y="1719869"/>
                          <a:pt x="1344264" y="1741413"/>
                        </a:cubicBezTo>
                        <a:cubicBezTo>
                          <a:pt x="1448995" y="1767793"/>
                          <a:pt x="1564300" y="1751227"/>
                          <a:pt x="1658792" y="1701712"/>
                        </a:cubicBezTo>
                        <a:cubicBezTo>
                          <a:pt x="1753273" y="1652186"/>
                          <a:pt x="1826974" y="1571231"/>
                          <a:pt x="1868470" y="1478209"/>
                        </a:cubicBezTo>
                        <a:cubicBezTo>
                          <a:pt x="1906287" y="1393448"/>
                          <a:pt x="1918110" y="1299934"/>
                          <a:pt x="1914278" y="1208274"/>
                        </a:cubicBezTo>
                        <a:cubicBezTo>
                          <a:pt x="1914050" y="1202816"/>
                          <a:pt x="1913594" y="1197397"/>
                          <a:pt x="1913257" y="1191939"/>
                        </a:cubicBezTo>
                        <a:close/>
                        <a:moveTo>
                          <a:pt x="3322342" y="1274235"/>
                        </a:moveTo>
                        <a:cubicBezTo>
                          <a:pt x="3318152" y="1331934"/>
                          <a:pt x="3319910" y="1389672"/>
                          <a:pt x="3335241" y="1445548"/>
                        </a:cubicBezTo>
                        <a:cubicBezTo>
                          <a:pt x="3346445" y="1486371"/>
                          <a:pt x="3365131" y="1525831"/>
                          <a:pt x="3391906" y="1559854"/>
                        </a:cubicBezTo>
                        <a:cubicBezTo>
                          <a:pt x="3418669" y="1593886"/>
                          <a:pt x="3453836" y="1622550"/>
                          <a:pt x="3495051" y="1640228"/>
                        </a:cubicBezTo>
                        <a:cubicBezTo>
                          <a:pt x="3539176" y="1659156"/>
                          <a:pt x="3589478" y="1664865"/>
                          <a:pt x="3637554" y="1658165"/>
                        </a:cubicBezTo>
                        <a:cubicBezTo>
                          <a:pt x="3685620" y="1651454"/>
                          <a:pt x="3731264" y="1632245"/>
                          <a:pt x="3769200" y="1604052"/>
                        </a:cubicBezTo>
                        <a:cubicBezTo>
                          <a:pt x="3845072" y="1547645"/>
                          <a:pt x="3887177" y="1456645"/>
                          <a:pt x="3888295" y="1366457"/>
                        </a:cubicBezTo>
                        <a:cubicBezTo>
                          <a:pt x="3888513" y="1348640"/>
                          <a:pt x="3887057" y="1331163"/>
                          <a:pt x="3884560" y="1313616"/>
                        </a:cubicBezTo>
                        <a:cubicBezTo>
                          <a:pt x="3873008" y="1389182"/>
                          <a:pt x="3833216" y="1461363"/>
                          <a:pt x="3769200" y="1508946"/>
                        </a:cubicBezTo>
                        <a:cubicBezTo>
                          <a:pt x="3731264" y="1537149"/>
                          <a:pt x="3685620" y="1556349"/>
                          <a:pt x="3637554" y="1563059"/>
                        </a:cubicBezTo>
                        <a:cubicBezTo>
                          <a:pt x="3589478" y="1569769"/>
                          <a:pt x="3539176" y="1564050"/>
                          <a:pt x="3495051" y="1545131"/>
                        </a:cubicBezTo>
                        <a:cubicBezTo>
                          <a:pt x="3453836" y="1527444"/>
                          <a:pt x="3418669" y="1498790"/>
                          <a:pt x="3391906" y="1464758"/>
                        </a:cubicBezTo>
                        <a:cubicBezTo>
                          <a:pt x="3365131" y="1430726"/>
                          <a:pt x="3346445" y="1391275"/>
                          <a:pt x="3335241" y="1350442"/>
                        </a:cubicBezTo>
                        <a:cubicBezTo>
                          <a:pt x="3328358" y="1325344"/>
                          <a:pt x="3324492" y="1299934"/>
                          <a:pt x="3322342" y="1274235"/>
                        </a:cubicBezTo>
                        <a:close/>
                        <a:moveTo>
                          <a:pt x="2177907" y="1595078"/>
                        </a:moveTo>
                        <a:cubicBezTo>
                          <a:pt x="2174280" y="1671235"/>
                          <a:pt x="2178949" y="1747091"/>
                          <a:pt x="2195887" y="1822427"/>
                        </a:cubicBezTo>
                        <a:cubicBezTo>
                          <a:pt x="2219577" y="1927769"/>
                          <a:pt x="2268935" y="2030366"/>
                          <a:pt x="2350952" y="2106453"/>
                        </a:cubicBezTo>
                        <a:cubicBezTo>
                          <a:pt x="2391960" y="2144492"/>
                          <a:pt x="2440884" y="2175669"/>
                          <a:pt x="2494812" y="2195470"/>
                        </a:cubicBezTo>
                        <a:cubicBezTo>
                          <a:pt x="2548730" y="2215260"/>
                          <a:pt x="2607502" y="2223202"/>
                          <a:pt x="2665133" y="2217243"/>
                        </a:cubicBezTo>
                        <a:cubicBezTo>
                          <a:pt x="2747486" y="2208720"/>
                          <a:pt x="2824671" y="2171343"/>
                          <a:pt x="2884322" y="2117981"/>
                        </a:cubicBezTo>
                        <a:cubicBezTo>
                          <a:pt x="2943961" y="2064619"/>
                          <a:pt x="2987185" y="1996044"/>
                          <a:pt x="3014947" y="1923612"/>
                        </a:cubicBezTo>
                        <a:cubicBezTo>
                          <a:pt x="3051841" y="1827354"/>
                          <a:pt x="3062644" y="1725057"/>
                          <a:pt x="3057356" y="1622620"/>
                        </a:cubicBezTo>
                        <a:cubicBezTo>
                          <a:pt x="3053459" y="1692888"/>
                          <a:pt x="3040419" y="1762074"/>
                          <a:pt x="3014947" y="1828506"/>
                        </a:cubicBezTo>
                        <a:cubicBezTo>
                          <a:pt x="2987185" y="1900937"/>
                          <a:pt x="2943961" y="1969513"/>
                          <a:pt x="2884322" y="2022875"/>
                        </a:cubicBezTo>
                        <a:cubicBezTo>
                          <a:pt x="2824671" y="2076237"/>
                          <a:pt x="2747486" y="2113624"/>
                          <a:pt x="2665133" y="2122137"/>
                        </a:cubicBezTo>
                        <a:cubicBezTo>
                          <a:pt x="2607502" y="2128096"/>
                          <a:pt x="2548730" y="2120164"/>
                          <a:pt x="2494812" y="2100364"/>
                        </a:cubicBezTo>
                        <a:cubicBezTo>
                          <a:pt x="2440884" y="2080573"/>
                          <a:pt x="2391960" y="2049395"/>
                          <a:pt x="2350952" y="2011347"/>
                        </a:cubicBezTo>
                        <a:cubicBezTo>
                          <a:pt x="2268935" y="1935260"/>
                          <a:pt x="2219577" y="1832663"/>
                          <a:pt x="2195887" y="1727331"/>
                        </a:cubicBezTo>
                        <a:cubicBezTo>
                          <a:pt x="2186017" y="1683413"/>
                          <a:pt x="2180187" y="1639326"/>
                          <a:pt x="2177907" y="159507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569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3" name="Google Shape;923;p13"/>
                  <p:cNvSpPr/>
                  <p:nvPr/>
                </p:nvSpPr>
                <p:spPr>
                  <a:xfrm>
                    <a:off x="3743148" y="3026769"/>
                    <a:ext cx="4760299" cy="2169293"/>
                  </a:xfrm>
                  <a:custGeom>
                    <a:rect b="b" l="l" r="r" t="t"/>
                    <a:pathLst>
                      <a:path extrusionOk="0" h="2169293" w="4760299">
                        <a:moveTo>
                          <a:pt x="3081112" y="169"/>
                        </a:moveTo>
                        <a:cubicBezTo>
                          <a:pt x="3064327" y="49"/>
                          <a:pt x="3047465" y="1831"/>
                          <a:pt x="3031233" y="5807"/>
                        </a:cubicBezTo>
                        <a:cubicBezTo>
                          <a:pt x="2981659" y="17956"/>
                          <a:pt x="2939662" y="49304"/>
                          <a:pt x="2909761" y="87182"/>
                        </a:cubicBezTo>
                        <a:cubicBezTo>
                          <a:pt x="2879871" y="125051"/>
                          <a:pt x="2861022" y="169189"/>
                          <a:pt x="2845637" y="213627"/>
                        </a:cubicBezTo>
                        <a:cubicBezTo>
                          <a:pt x="2809818" y="317126"/>
                          <a:pt x="2800557" y="398701"/>
                          <a:pt x="2806963" y="476841"/>
                        </a:cubicBezTo>
                        <a:cubicBezTo>
                          <a:pt x="2811403" y="425542"/>
                          <a:pt x="2823629" y="370167"/>
                          <a:pt x="2845637" y="306579"/>
                        </a:cubicBezTo>
                        <a:cubicBezTo>
                          <a:pt x="2861022" y="262141"/>
                          <a:pt x="2879871" y="218003"/>
                          <a:pt x="2909761" y="180135"/>
                        </a:cubicBezTo>
                        <a:cubicBezTo>
                          <a:pt x="2939662" y="142267"/>
                          <a:pt x="2981659" y="110909"/>
                          <a:pt x="3031233" y="98760"/>
                        </a:cubicBezTo>
                        <a:cubicBezTo>
                          <a:pt x="3063686" y="90808"/>
                          <a:pt x="3098430" y="91469"/>
                          <a:pt x="3130991" y="99071"/>
                        </a:cubicBezTo>
                        <a:cubicBezTo>
                          <a:pt x="3163542" y="106682"/>
                          <a:pt x="3193704" y="121014"/>
                          <a:pt x="3220218" y="139763"/>
                        </a:cubicBezTo>
                        <a:cubicBezTo>
                          <a:pt x="3273256" y="177241"/>
                          <a:pt x="3310236" y="230893"/>
                          <a:pt x="3336935" y="286859"/>
                        </a:cubicBezTo>
                        <a:cubicBezTo>
                          <a:pt x="3413360" y="447025"/>
                          <a:pt x="3386455" y="460356"/>
                          <a:pt x="3398008" y="648044"/>
                        </a:cubicBezTo>
                        <a:cubicBezTo>
                          <a:pt x="3398062" y="648865"/>
                          <a:pt x="3397964" y="649716"/>
                          <a:pt x="3398008" y="650547"/>
                        </a:cubicBezTo>
                        <a:cubicBezTo>
                          <a:pt x="3399680" y="618809"/>
                          <a:pt x="3399972" y="586920"/>
                          <a:pt x="3398008" y="555081"/>
                        </a:cubicBezTo>
                        <a:cubicBezTo>
                          <a:pt x="3386455" y="367403"/>
                          <a:pt x="3413360" y="354072"/>
                          <a:pt x="3336935" y="193906"/>
                        </a:cubicBezTo>
                        <a:cubicBezTo>
                          <a:pt x="3310236" y="137940"/>
                          <a:pt x="3273256" y="84288"/>
                          <a:pt x="3220218" y="46801"/>
                        </a:cubicBezTo>
                        <a:cubicBezTo>
                          <a:pt x="3193704" y="28062"/>
                          <a:pt x="3163542" y="13730"/>
                          <a:pt x="3130991" y="6118"/>
                        </a:cubicBezTo>
                        <a:cubicBezTo>
                          <a:pt x="3114705" y="2312"/>
                          <a:pt x="3097887" y="289"/>
                          <a:pt x="3081112" y="169"/>
                        </a:cubicBezTo>
                        <a:close/>
                        <a:moveTo>
                          <a:pt x="2016066" y="57447"/>
                        </a:moveTo>
                        <a:cubicBezTo>
                          <a:pt x="1995676" y="57076"/>
                          <a:pt x="1975047" y="59700"/>
                          <a:pt x="1955677" y="65269"/>
                        </a:cubicBezTo>
                        <a:cubicBezTo>
                          <a:pt x="1905320" y="79751"/>
                          <a:pt x="1864323" y="114535"/>
                          <a:pt x="1837939" y="156038"/>
                        </a:cubicBezTo>
                        <a:cubicBezTo>
                          <a:pt x="1811545" y="197532"/>
                          <a:pt x="1798473" y="245285"/>
                          <a:pt x="1791795" y="292808"/>
                        </a:cubicBezTo>
                        <a:cubicBezTo>
                          <a:pt x="1785314" y="338959"/>
                          <a:pt x="1784391" y="385090"/>
                          <a:pt x="1787387" y="431141"/>
                        </a:cubicBezTo>
                        <a:cubicBezTo>
                          <a:pt x="1788365" y="416047"/>
                          <a:pt x="1789667" y="400864"/>
                          <a:pt x="1791795" y="385761"/>
                        </a:cubicBezTo>
                        <a:cubicBezTo>
                          <a:pt x="1798473" y="338248"/>
                          <a:pt x="1811545" y="290805"/>
                          <a:pt x="1837939" y="249301"/>
                        </a:cubicBezTo>
                        <a:cubicBezTo>
                          <a:pt x="1864323" y="207808"/>
                          <a:pt x="1905320" y="172714"/>
                          <a:pt x="1955677" y="158222"/>
                        </a:cubicBezTo>
                        <a:cubicBezTo>
                          <a:pt x="1986664" y="149308"/>
                          <a:pt x="2020518" y="148216"/>
                          <a:pt x="2052373" y="154155"/>
                        </a:cubicBezTo>
                        <a:cubicBezTo>
                          <a:pt x="2084218" y="160104"/>
                          <a:pt x="2114261" y="172954"/>
                          <a:pt x="2140926" y="189840"/>
                        </a:cubicBezTo>
                        <a:cubicBezTo>
                          <a:pt x="2194247" y="223612"/>
                          <a:pt x="2232628" y="273388"/>
                          <a:pt x="2261378" y="326300"/>
                        </a:cubicBezTo>
                        <a:cubicBezTo>
                          <a:pt x="2309933" y="415667"/>
                          <a:pt x="2332983" y="515020"/>
                          <a:pt x="2338401" y="614863"/>
                        </a:cubicBezTo>
                        <a:cubicBezTo>
                          <a:pt x="2338737" y="607642"/>
                          <a:pt x="2339226" y="600511"/>
                          <a:pt x="2339411" y="593270"/>
                        </a:cubicBezTo>
                        <a:cubicBezTo>
                          <a:pt x="2342592" y="469910"/>
                          <a:pt x="2321517" y="344027"/>
                          <a:pt x="2261378" y="233337"/>
                        </a:cubicBezTo>
                        <a:cubicBezTo>
                          <a:pt x="2232628" y="180436"/>
                          <a:pt x="2194247" y="130649"/>
                          <a:pt x="2140926" y="96887"/>
                        </a:cubicBezTo>
                        <a:cubicBezTo>
                          <a:pt x="2114261" y="80002"/>
                          <a:pt x="2084218" y="67142"/>
                          <a:pt x="2052373" y="61203"/>
                        </a:cubicBezTo>
                        <a:cubicBezTo>
                          <a:pt x="2040430" y="58969"/>
                          <a:pt x="2028302" y="57667"/>
                          <a:pt x="2016066" y="57447"/>
                        </a:cubicBezTo>
                        <a:close/>
                        <a:moveTo>
                          <a:pt x="1180719" y="65269"/>
                        </a:moveTo>
                        <a:cubicBezTo>
                          <a:pt x="1135346" y="63827"/>
                          <a:pt x="1090363" y="79110"/>
                          <a:pt x="1053492" y="103137"/>
                        </a:cubicBezTo>
                        <a:cubicBezTo>
                          <a:pt x="1016620" y="127174"/>
                          <a:pt x="987457" y="159474"/>
                          <a:pt x="962561" y="193906"/>
                        </a:cubicBezTo>
                        <a:cubicBezTo>
                          <a:pt x="862043" y="332910"/>
                          <a:pt x="835291" y="503642"/>
                          <a:pt x="800373" y="666822"/>
                        </a:cubicBezTo>
                        <a:cubicBezTo>
                          <a:pt x="782914" y="748408"/>
                          <a:pt x="762568" y="829923"/>
                          <a:pt x="728790" y="907192"/>
                        </a:cubicBezTo>
                        <a:cubicBezTo>
                          <a:pt x="695002" y="984450"/>
                          <a:pt x="646980" y="1057482"/>
                          <a:pt x="580174" y="1114380"/>
                        </a:cubicBezTo>
                        <a:cubicBezTo>
                          <a:pt x="522760" y="1163285"/>
                          <a:pt x="451525" y="1199350"/>
                          <a:pt x="374557" y="1214534"/>
                        </a:cubicBezTo>
                        <a:cubicBezTo>
                          <a:pt x="297599" y="1229727"/>
                          <a:pt x="215029" y="1223788"/>
                          <a:pt x="143500" y="1193882"/>
                        </a:cubicBezTo>
                        <a:cubicBezTo>
                          <a:pt x="94283" y="1173300"/>
                          <a:pt x="51559" y="1142012"/>
                          <a:pt x="16609" y="1104364"/>
                        </a:cubicBezTo>
                        <a:cubicBezTo>
                          <a:pt x="10812" y="1128922"/>
                          <a:pt x="5307" y="1153650"/>
                          <a:pt x="-24" y="1178228"/>
                        </a:cubicBezTo>
                        <a:cubicBezTo>
                          <a:pt x="37684" y="1224389"/>
                          <a:pt x="86151" y="1262848"/>
                          <a:pt x="143500" y="1286835"/>
                        </a:cubicBezTo>
                        <a:cubicBezTo>
                          <a:pt x="215029" y="1316740"/>
                          <a:pt x="297599" y="1322680"/>
                          <a:pt x="374557" y="1307486"/>
                        </a:cubicBezTo>
                        <a:cubicBezTo>
                          <a:pt x="451525" y="1292303"/>
                          <a:pt x="522760" y="1256238"/>
                          <a:pt x="580174" y="1207333"/>
                        </a:cubicBezTo>
                        <a:cubicBezTo>
                          <a:pt x="646980" y="1150435"/>
                          <a:pt x="695002" y="1077403"/>
                          <a:pt x="728790" y="1000144"/>
                        </a:cubicBezTo>
                        <a:cubicBezTo>
                          <a:pt x="762568" y="922886"/>
                          <a:pt x="782914" y="841371"/>
                          <a:pt x="800373" y="759775"/>
                        </a:cubicBezTo>
                        <a:cubicBezTo>
                          <a:pt x="835291" y="596595"/>
                          <a:pt x="862043" y="425863"/>
                          <a:pt x="962561" y="286859"/>
                        </a:cubicBezTo>
                        <a:cubicBezTo>
                          <a:pt x="987457" y="252426"/>
                          <a:pt x="1016620" y="220127"/>
                          <a:pt x="1053492" y="196100"/>
                        </a:cubicBezTo>
                        <a:cubicBezTo>
                          <a:pt x="1090363" y="172073"/>
                          <a:pt x="1135346" y="156779"/>
                          <a:pt x="1180719" y="158222"/>
                        </a:cubicBezTo>
                        <a:cubicBezTo>
                          <a:pt x="1233312" y="159894"/>
                          <a:pt x="1283245" y="184402"/>
                          <a:pt x="1318814" y="219576"/>
                        </a:cubicBezTo>
                        <a:cubicBezTo>
                          <a:pt x="1354383" y="254740"/>
                          <a:pt x="1376337" y="299809"/>
                          <a:pt x="1388030" y="346330"/>
                        </a:cubicBezTo>
                        <a:cubicBezTo>
                          <a:pt x="1391776" y="361213"/>
                          <a:pt x="1394382" y="376296"/>
                          <a:pt x="1396173" y="391400"/>
                        </a:cubicBezTo>
                        <a:cubicBezTo>
                          <a:pt x="1401254" y="345189"/>
                          <a:pt x="1399419" y="298637"/>
                          <a:pt x="1388030" y="253368"/>
                        </a:cubicBezTo>
                        <a:cubicBezTo>
                          <a:pt x="1376337" y="206846"/>
                          <a:pt x="1354383" y="161787"/>
                          <a:pt x="1318814" y="126613"/>
                        </a:cubicBezTo>
                        <a:cubicBezTo>
                          <a:pt x="1283245" y="91449"/>
                          <a:pt x="1233312" y="66941"/>
                          <a:pt x="1180719" y="65269"/>
                        </a:cubicBezTo>
                        <a:close/>
                        <a:moveTo>
                          <a:pt x="3777680" y="296564"/>
                        </a:moveTo>
                        <a:cubicBezTo>
                          <a:pt x="3690918" y="300260"/>
                          <a:pt x="3608782" y="389056"/>
                          <a:pt x="3591747" y="498434"/>
                        </a:cubicBezTo>
                        <a:cubicBezTo>
                          <a:pt x="3588099" y="527158"/>
                          <a:pt x="3588577" y="555682"/>
                          <a:pt x="3592768" y="584196"/>
                        </a:cubicBezTo>
                        <a:cubicBezTo>
                          <a:pt x="3616806" y="453124"/>
                          <a:pt x="3734294" y="354383"/>
                          <a:pt x="3837732" y="401415"/>
                        </a:cubicBezTo>
                        <a:cubicBezTo>
                          <a:pt x="3895831" y="428417"/>
                          <a:pt x="3942170" y="473325"/>
                          <a:pt x="3975144" y="524414"/>
                        </a:cubicBezTo>
                        <a:cubicBezTo>
                          <a:pt x="4029648" y="608824"/>
                          <a:pt x="4047954" y="707996"/>
                          <a:pt x="4063024" y="804844"/>
                        </a:cubicBezTo>
                        <a:cubicBezTo>
                          <a:pt x="4078094" y="901693"/>
                          <a:pt x="4091665" y="1000835"/>
                          <a:pt x="4139025" y="1088720"/>
                        </a:cubicBezTo>
                        <a:cubicBezTo>
                          <a:pt x="4285220" y="1382081"/>
                          <a:pt x="4527265" y="1480212"/>
                          <a:pt x="4760275" y="1330341"/>
                        </a:cubicBezTo>
                        <a:cubicBezTo>
                          <a:pt x="4755314" y="1302619"/>
                          <a:pt x="4749863" y="1274836"/>
                          <a:pt x="4744326" y="1247084"/>
                        </a:cubicBezTo>
                        <a:cubicBezTo>
                          <a:pt x="4516320" y="1382401"/>
                          <a:pt x="4281866" y="1282388"/>
                          <a:pt x="4139025" y="995768"/>
                        </a:cubicBezTo>
                        <a:cubicBezTo>
                          <a:pt x="4091665" y="907883"/>
                          <a:pt x="4078094" y="808741"/>
                          <a:pt x="4063024" y="711892"/>
                        </a:cubicBezTo>
                        <a:cubicBezTo>
                          <a:pt x="4047954" y="615033"/>
                          <a:pt x="4029648" y="515871"/>
                          <a:pt x="3975144" y="431461"/>
                        </a:cubicBezTo>
                        <a:cubicBezTo>
                          <a:pt x="3942170" y="380373"/>
                          <a:pt x="3895831" y="335454"/>
                          <a:pt x="3837732" y="308452"/>
                        </a:cubicBezTo>
                        <a:cubicBezTo>
                          <a:pt x="3817983" y="299478"/>
                          <a:pt x="3797701" y="295713"/>
                          <a:pt x="3777680" y="296564"/>
                        </a:cubicBezTo>
                        <a:close/>
                        <a:moveTo>
                          <a:pt x="1913257" y="1165398"/>
                        </a:moveTo>
                        <a:cubicBezTo>
                          <a:pt x="1909066" y="1229467"/>
                          <a:pt x="1895473" y="1293084"/>
                          <a:pt x="1868470" y="1352245"/>
                        </a:cubicBezTo>
                        <a:cubicBezTo>
                          <a:pt x="1826974" y="1443175"/>
                          <a:pt x="1753273" y="1522306"/>
                          <a:pt x="1658792" y="1570710"/>
                        </a:cubicBezTo>
                        <a:cubicBezTo>
                          <a:pt x="1564300" y="1619115"/>
                          <a:pt x="1448995" y="1635300"/>
                          <a:pt x="1344264" y="1609520"/>
                        </a:cubicBezTo>
                        <a:cubicBezTo>
                          <a:pt x="1258729" y="1588458"/>
                          <a:pt x="1181892" y="1540093"/>
                          <a:pt x="1128136" y="1476185"/>
                        </a:cubicBezTo>
                        <a:cubicBezTo>
                          <a:pt x="1078941" y="1417726"/>
                          <a:pt x="1049192" y="1346797"/>
                          <a:pt x="1040593" y="1273694"/>
                        </a:cubicBezTo>
                        <a:cubicBezTo>
                          <a:pt x="1037890" y="1297781"/>
                          <a:pt x="1037379" y="1322059"/>
                          <a:pt x="1038899" y="1346306"/>
                        </a:cubicBezTo>
                        <a:cubicBezTo>
                          <a:pt x="1043948" y="1426549"/>
                          <a:pt x="1074371" y="1505240"/>
                          <a:pt x="1128136" y="1569148"/>
                        </a:cubicBezTo>
                        <a:cubicBezTo>
                          <a:pt x="1181892" y="1633046"/>
                          <a:pt x="1258729" y="1681410"/>
                          <a:pt x="1344264" y="1702473"/>
                        </a:cubicBezTo>
                        <a:cubicBezTo>
                          <a:pt x="1448995" y="1728263"/>
                          <a:pt x="1564300" y="1712068"/>
                          <a:pt x="1658792" y="1663663"/>
                        </a:cubicBezTo>
                        <a:cubicBezTo>
                          <a:pt x="1753273" y="1615259"/>
                          <a:pt x="1826974" y="1536127"/>
                          <a:pt x="1868470" y="1445198"/>
                        </a:cubicBezTo>
                        <a:cubicBezTo>
                          <a:pt x="1906287" y="1362360"/>
                          <a:pt x="1918110" y="1270950"/>
                          <a:pt x="1914278" y="1181363"/>
                        </a:cubicBezTo>
                        <a:cubicBezTo>
                          <a:pt x="1914050" y="1176024"/>
                          <a:pt x="1913594" y="1170726"/>
                          <a:pt x="1913257" y="1165398"/>
                        </a:cubicBezTo>
                        <a:close/>
                        <a:moveTo>
                          <a:pt x="3322342" y="1245832"/>
                        </a:moveTo>
                        <a:cubicBezTo>
                          <a:pt x="3318152" y="1302238"/>
                          <a:pt x="3319910" y="1358665"/>
                          <a:pt x="3335241" y="1413279"/>
                        </a:cubicBezTo>
                        <a:cubicBezTo>
                          <a:pt x="3346445" y="1453180"/>
                          <a:pt x="3365131" y="1491749"/>
                          <a:pt x="3391906" y="1525010"/>
                        </a:cubicBezTo>
                        <a:cubicBezTo>
                          <a:pt x="3418669" y="1558271"/>
                          <a:pt x="3453836" y="1586284"/>
                          <a:pt x="3495051" y="1603571"/>
                        </a:cubicBezTo>
                        <a:cubicBezTo>
                          <a:pt x="3539176" y="1622069"/>
                          <a:pt x="3589478" y="1627658"/>
                          <a:pt x="3637554" y="1621098"/>
                        </a:cubicBezTo>
                        <a:cubicBezTo>
                          <a:pt x="3685620" y="1614538"/>
                          <a:pt x="3731264" y="1595769"/>
                          <a:pt x="3769200" y="1568207"/>
                        </a:cubicBezTo>
                        <a:cubicBezTo>
                          <a:pt x="3845072" y="1513082"/>
                          <a:pt x="3887177" y="1424125"/>
                          <a:pt x="3888295" y="1335970"/>
                        </a:cubicBezTo>
                        <a:cubicBezTo>
                          <a:pt x="3888513" y="1318553"/>
                          <a:pt x="3887057" y="1301477"/>
                          <a:pt x="3884560" y="1284331"/>
                        </a:cubicBezTo>
                        <a:cubicBezTo>
                          <a:pt x="3873008" y="1358194"/>
                          <a:pt x="3833216" y="1428732"/>
                          <a:pt x="3769200" y="1475244"/>
                        </a:cubicBezTo>
                        <a:cubicBezTo>
                          <a:pt x="3731264" y="1502816"/>
                          <a:pt x="3685620" y="1521585"/>
                          <a:pt x="3637554" y="1528145"/>
                        </a:cubicBezTo>
                        <a:cubicBezTo>
                          <a:pt x="3589478" y="1534695"/>
                          <a:pt x="3539176" y="1529117"/>
                          <a:pt x="3495051" y="1510618"/>
                        </a:cubicBezTo>
                        <a:cubicBezTo>
                          <a:pt x="3453836" y="1493332"/>
                          <a:pt x="3418669" y="1465319"/>
                          <a:pt x="3391906" y="1432058"/>
                        </a:cubicBezTo>
                        <a:cubicBezTo>
                          <a:pt x="3365131" y="1398796"/>
                          <a:pt x="3346445" y="1360227"/>
                          <a:pt x="3335241" y="1320326"/>
                        </a:cubicBezTo>
                        <a:cubicBezTo>
                          <a:pt x="3328358" y="1295788"/>
                          <a:pt x="3324492" y="1270960"/>
                          <a:pt x="3322342" y="1245832"/>
                        </a:cubicBezTo>
                        <a:close/>
                        <a:moveTo>
                          <a:pt x="2177907" y="1559443"/>
                        </a:moveTo>
                        <a:cubicBezTo>
                          <a:pt x="2174280" y="1633877"/>
                          <a:pt x="2178949" y="1708021"/>
                          <a:pt x="2195887" y="1781654"/>
                        </a:cubicBezTo>
                        <a:cubicBezTo>
                          <a:pt x="2219577" y="1884613"/>
                          <a:pt x="2268935" y="1984897"/>
                          <a:pt x="2350952" y="2059271"/>
                        </a:cubicBezTo>
                        <a:cubicBezTo>
                          <a:pt x="2391960" y="2096458"/>
                          <a:pt x="2440884" y="2126935"/>
                          <a:pt x="2494812" y="2146274"/>
                        </a:cubicBezTo>
                        <a:cubicBezTo>
                          <a:pt x="2548730" y="2165624"/>
                          <a:pt x="2607502" y="2173386"/>
                          <a:pt x="2665133" y="2167567"/>
                        </a:cubicBezTo>
                        <a:cubicBezTo>
                          <a:pt x="2747486" y="2159234"/>
                          <a:pt x="2824671" y="2122698"/>
                          <a:pt x="2884322" y="2070538"/>
                        </a:cubicBezTo>
                        <a:cubicBezTo>
                          <a:pt x="2943961" y="2018378"/>
                          <a:pt x="2987185" y="1951355"/>
                          <a:pt x="3014947" y="1880556"/>
                        </a:cubicBezTo>
                        <a:cubicBezTo>
                          <a:pt x="3051841" y="1786472"/>
                          <a:pt x="3062644" y="1686488"/>
                          <a:pt x="3057356" y="1586355"/>
                        </a:cubicBezTo>
                        <a:cubicBezTo>
                          <a:pt x="3053459" y="1655050"/>
                          <a:pt x="3040419" y="1722664"/>
                          <a:pt x="3014947" y="1787604"/>
                        </a:cubicBezTo>
                        <a:cubicBezTo>
                          <a:pt x="2987185" y="1858402"/>
                          <a:pt x="2943961" y="1925425"/>
                          <a:pt x="2884322" y="1977585"/>
                        </a:cubicBezTo>
                        <a:cubicBezTo>
                          <a:pt x="2824671" y="2029745"/>
                          <a:pt x="2747486" y="2066282"/>
                          <a:pt x="2665133" y="2074604"/>
                        </a:cubicBezTo>
                        <a:cubicBezTo>
                          <a:pt x="2607502" y="2080433"/>
                          <a:pt x="2548730" y="2072671"/>
                          <a:pt x="2494812" y="2053322"/>
                        </a:cubicBezTo>
                        <a:cubicBezTo>
                          <a:pt x="2440884" y="2033972"/>
                          <a:pt x="2391960" y="2003505"/>
                          <a:pt x="2350952" y="1966318"/>
                        </a:cubicBezTo>
                        <a:cubicBezTo>
                          <a:pt x="2268935" y="1891944"/>
                          <a:pt x="2219577" y="1791660"/>
                          <a:pt x="2195887" y="1688702"/>
                        </a:cubicBezTo>
                        <a:cubicBezTo>
                          <a:pt x="2186017" y="1645786"/>
                          <a:pt x="2180187" y="1602689"/>
                          <a:pt x="2177907" y="1559443"/>
                        </a:cubicBezTo>
                        <a:close/>
                      </a:path>
                    </a:pathLst>
                  </a:custGeom>
                  <a:solidFill>
                    <a:srgbClr val="FFFBF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4" name="Google Shape;924;p13"/>
                  <p:cNvSpPr/>
                  <p:nvPr/>
                </p:nvSpPr>
                <p:spPr>
                  <a:xfrm>
                    <a:off x="3546705" y="5688051"/>
                    <a:ext cx="5098561" cy="573690"/>
                  </a:xfrm>
                  <a:custGeom>
                    <a:rect b="b" l="l" r="r" t="t"/>
                    <a:pathLst>
                      <a:path extrusionOk="0" h="573690" w="5098561">
                        <a:moveTo>
                          <a:pt x="-25" y="227"/>
                        </a:moveTo>
                        <a:cubicBezTo>
                          <a:pt x="124857" y="450449"/>
                          <a:pt x="1217742" y="573277"/>
                          <a:pt x="2549424" y="573918"/>
                        </a:cubicBezTo>
                        <a:cubicBezTo>
                          <a:pt x="3881118" y="573277"/>
                          <a:pt x="4973655" y="450449"/>
                          <a:pt x="5098537" y="227"/>
                        </a:cubicBezTo>
                        <a:cubicBezTo>
                          <a:pt x="4659485" y="230371"/>
                          <a:pt x="3683925" y="300218"/>
                          <a:pt x="2549424" y="300689"/>
                        </a:cubicBezTo>
                        <a:cubicBezTo>
                          <a:pt x="1414934" y="300218"/>
                          <a:pt x="439027" y="230371"/>
                          <a:pt x="-25" y="227"/>
                        </a:cubicBezTo>
                        <a:close/>
                      </a:path>
                    </a:pathLst>
                  </a:custGeom>
                  <a:solidFill>
                    <a:srgbClr val="D3C0B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5" name="Google Shape;925;p13"/>
                  <p:cNvSpPr/>
                  <p:nvPr/>
                </p:nvSpPr>
                <p:spPr>
                  <a:xfrm>
                    <a:off x="3546705" y="5688051"/>
                    <a:ext cx="5098561" cy="313601"/>
                  </a:xfrm>
                  <a:custGeom>
                    <a:rect b="b" l="l" r="r" t="t"/>
                    <a:pathLst>
                      <a:path extrusionOk="0" h="313601" w="5098561">
                        <a:moveTo>
                          <a:pt x="-25" y="223"/>
                        </a:moveTo>
                        <a:cubicBezTo>
                          <a:pt x="439027" y="240512"/>
                          <a:pt x="1414934" y="313343"/>
                          <a:pt x="2549424" y="313824"/>
                        </a:cubicBezTo>
                        <a:cubicBezTo>
                          <a:pt x="3683925" y="313343"/>
                          <a:pt x="4659485" y="240512"/>
                          <a:pt x="5098537" y="223"/>
                        </a:cubicBezTo>
                        <a:cubicBezTo>
                          <a:pt x="4659485" y="230366"/>
                          <a:pt x="3683925" y="300213"/>
                          <a:pt x="2549424" y="300684"/>
                        </a:cubicBezTo>
                        <a:cubicBezTo>
                          <a:pt x="1414934" y="300213"/>
                          <a:pt x="439027" y="230366"/>
                          <a:pt x="-25" y="223"/>
                        </a:cubicBezTo>
                        <a:close/>
                      </a:path>
                    </a:pathLst>
                  </a:custGeom>
                  <a:solidFill>
                    <a:srgbClr val="D3C0B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26" name="Google Shape;926;p13"/>
                <p:cNvGrpSpPr/>
                <p:nvPr/>
              </p:nvGrpSpPr>
              <p:grpSpPr>
                <a:xfrm>
                  <a:off x="8009608" y="3742685"/>
                  <a:ext cx="1142757" cy="865685"/>
                  <a:chOff x="4415890" y="293799"/>
                  <a:chExt cx="3362038" cy="2546881"/>
                </a:xfrm>
              </p:grpSpPr>
              <p:grpSp>
                <p:nvGrpSpPr>
                  <p:cNvPr id="927" name="Google Shape;927;p13"/>
                  <p:cNvGrpSpPr/>
                  <p:nvPr/>
                </p:nvGrpSpPr>
                <p:grpSpPr>
                  <a:xfrm>
                    <a:off x="4415890" y="293799"/>
                    <a:ext cx="3362038" cy="2546881"/>
                    <a:chOff x="4415890" y="293799"/>
                    <a:chExt cx="3362038" cy="2546881"/>
                  </a:xfrm>
                </p:grpSpPr>
                <p:grpSp>
                  <p:nvGrpSpPr>
                    <p:cNvPr id="928" name="Google Shape;928;p13"/>
                    <p:cNvGrpSpPr/>
                    <p:nvPr/>
                  </p:nvGrpSpPr>
                  <p:grpSpPr>
                    <a:xfrm>
                      <a:off x="5931900" y="662670"/>
                      <a:ext cx="1819675" cy="1723144"/>
                      <a:chOff x="5931900" y="662670"/>
                      <a:chExt cx="1819675" cy="1723144"/>
                    </a:xfrm>
                  </p:grpSpPr>
                  <p:sp>
                    <p:nvSpPr>
                      <p:cNvPr id="929" name="Google Shape;929;p13"/>
                      <p:cNvSpPr/>
                      <p:nvPr/>
                    </p:nvSpPr>
                    <p:spPr>
                      <a:xfrm rot="-1959469">
                        <a:off x="6120799" y="962971"/>
                        <a:ext cx="1441877" cy="1122542"/>
                      </a:xfrm>
                      <a:custGeom>
                        <a:rect b="b" l="l" r="r" t="t"/>
                        <a:pathLst>
                          <a:path extrusionOk="0" h="1121754" w="1440864">
                            <a:moveTo>
                              <a:pt x="1440848" y="-313"/>
                            </a:moveTo>
                            <a:cubicBezTo>
                              <a:pt x="1440848" y="-313"/>
                              <a:pt x="1428830" y="20538"/>
                              <a:pt x="1409735" y="52606"/>
                            </a:cubicBezTo>
                            <a:cubicBezTo>
                              <a:pt x="1390640" y="84675"/>
                              <a:pt x="1364236" y="127866"/>
                              <a:pt x="1335853" y="172771"/>
                            </a:cubicBezTo>
                            <a:cubicBezTo>
                              <a:pt x="1307460" y="217675"/>
                              <a:pt x="1277027" y="264224"/>
                              <a:pt x="1252517" y="304592"/>
                            </a:cubicBezTo>
                            <a:cubicBezTo>
                              <a:pt x="1227999" y="344960"/>
                              <a:pt x="1209515" y="379292"/>
                              <a:pt x="1207397" y="400763"/>
                            </a:cubicBezTo>
                            <a:cubicBezTo>
                              <a:pt x="1205253" y="422587"/>
                              <a:pt x="1216144" y="438161"/>
                              <a:pt x="1234275" y="448931"/>
                            </a:cubicBezTo>
                            <a:cubicBezTo>
                              <a:pt x="1252405" y="459709"/>
                              <a:pt x="1277750" y="465581"/>
                              <a:pt x="1303689" y="468077"/>
                            </a:cubicBezTo>
                            <a:cubicBezTo>
                              <a:pt x="1329620" y="470582"/>
                              <a:pt x="1356092" y="469704"/>
                              <a:pt x="1376082" y="468051"/>
                            </a:cubicBezTo>
                            <a:cubicBezTo>
                              <a:pt x="1396064" y="466398"/>
                              <a:pt x="1409546" y="464065"/>
                              <a:pt x="1409546" y="464065"/>
                            </a:cubicBezTo>
                            <a:cubicBezTo>
                              <a:pt x="1409546" y="464065"/>
                              <a:pt x="1388428" y="471719"/>
                              <a:pt x="1356359" y="483220"/>
                            </a:cubicBezTo>
                            <a:cubicBezTo>
                              <a:pt x="1324290" y="494731"/>
                              <a:pt x="1281263" y="509848"/>
                              <a:pt x="1237374" y="525422"/>
                            </a:cubicBezTo>
                            <a:cubicBezTo>
                              <a:pt x="1193494" y="540995"/>
                              <a:pt x="1148762" y="556991"/>
                              <a:pt x="1113077" y="573098"/>
                            </a:cubicBezTo>
                            <a:cubicBezTo>
                              <a:pt x="1077401" y="589197"/>
                              <a:pt x="1050696" y="605606"/>
                              <a:pt x="1043068" y="623711"/>
                            </a:cubicBezTo>
                            <a:cubicBezTo>
                              <a:pt x="1035682" y="641256"/>
                              <a:pt x="1038936" y="662159"/>
                              <a:pt x="1048122" y="683750"/>
                            </a:cubicBezTo>
                            <a:cubicBezTo>
                              <a:pt x="1057317" y="705333"/>
                              <a:pt x="1072494" y="727544"/>
                              <a:pt x="1088894" y="747405"/>
                            </a:cubicBezTo>
                            <a:cubicBezTo>
                              <a:pt x="1105295" y="767266"/>
                              <a:pt x="1122917" y="784760"/>
                              <a:pt x="1136520" y="797225"/>
                            </a:cubicBezTo>
                            <a:cubicBezTo>
                              <a:pt x="1150121" y="809683"/>
                              <a:pt x="1159652" y="817138"/>
                              <a:pt x="1159652" y="817138"/>
                            </a:cubicBezTo>
                            <a:cubicBezTo>
                              <a:pt x="1159652" y="817138"/>
                              <a:pt x="1121204" y="810509"/>
                              <a:pt x="1067630" y="802899"/>
                            </a:cubicBezTo>
                            <a:cubicBezTo>
                              <a:pt x="1040847" y="799102"/>
                              <a:pt x="1010303" y="795004"/>
                              <a:pt x="978725" y="791483"/>
                            </a:cubicBezTo>
                            <a:cubicBezTo>
                              <a:pt x="947147" y="787962"/>
                              <a:pt x="914553" y="785009"/>
                              <a:pt x="883277" y="783994"/>
                            </a:cubicBezTo>
                            <a:cubicBezTo>
                              <a:pt x="849012" y="782840"/>
                              <a:pt x="816445" y="783813"/>
                              <a:pt x="787957" y="789408"/>
                            </a:cubicBezTo>
                            <a:cubicBezTo>
                              <a:pt x="759470" y="795004"/>
                              <a:pt x="735029" y="805258"/>
                              <a:pt x="716684" y="823096"/>
                            </a:cubicBezTo>
                            <a:cubicBezTo>
                              <a:pt x="694455" y="844704"/>
                              <a:pt x="686819" y="873768"/>
                              <a:pt x="688015" y="905802"/>
                            </a:cubicBezTo>
                            <a:cubicBezTo>
                              <a:pt x="689212" y="937828"/>
                              <a:pt x="699397" y="972686"/>
                              <a:pt x="713059" y="1004780"/>
                            </a:cubicBezTo>
                            <a:cubicBezTo>
                              <a:pt x="726713" y="1036866"/>
                              <a:pt x="743879" y="1066145"/>
                              <a:pt x="757852" y="1087281"/>
                            </a:cubicBezTo>
                            <a:cubicBezTo>
                              <a:pt x="771825" y="1108407"/>
                              <a:pt x="782508" y="1121441"/>
                              <a:pt x="782508" y="1121441"/>
                            </a:cubicBezTo>
                            <a:cubicBezTo>
                              <a:pt x="782508" y="1121441"/>
                              <a:pt x="764240" y="1109578"/>
                              <a:pt x="734634" y="1090715"/>
                            </a:cubicBezTo>
                            <a:cubicBezTo>
                              <a:pt x="705035" y="1071853"/>
                              <a:pt x="664281" y="1045836"/>
                              <a:pt x="619539" y="1017281"/>
                            </a:cubicBezTo>
                            <a:cubicBezTo>
                              <a:pt x="574798" y="988725"/>
                              <a:pt x="526174" y="957586"/>
                              <a:pt x="478894" y="929727"/>
                            </a:cubicBezTo>
                            <a:cubicBezTo>
                              <a:pt x="431622" y="901877"/>
                              <a:pt x="385719" y="877332"/>
                              <a:pt x="343517" y="863334"/>
                            </a:cubicBezTo>
                            <a:cubicBezTo>
                              <a:pt x="311190" y="852607"/>
                              <a:pt x="272235" y="839367"/>
                              <a:pt x="232960" y="824292"/>
                            </a:cubicBezTo>
                            <a:cubicBezTo>
                              <a:pt x="193678" y="809209"/>
                              <a:pt x="154110" y="792284"/>
                              <a:pt x="119399" y="775850"/>
                            </a:cubicBezTo>
                            <a:cubicBezTo>
                              <a:pt x="84687" y="759415"/>
                              <a:pt x="54797" y="743539"/>
                              <a:pt x="33653" y="731745"/>
                            </a:cubicBezTo>
                            <a:cubicBezTo>
                              <a:pt x="12509" y="719951"/>
                              <a:pt x="-17" y="712366"/>
                              <a:pt x="-17" y="712366"/>
                            </a:cubicBezTo>
                            <a:cubicBezTo>
                              <a:pt x="-17" y="712366"/>
                              <a:pt x="14653" y="708062"/>
                              <a:pt x="37613" y="700400"/>
                            </a:cubicBezTo>
                            <a:cubicBezTo>
                              <a:pt x="60582" y="692738"/>
                              <a:pt x="91729" y="681572"/>
                              <a:pt x="124710" y="668021"/>
                            </a:cubicBezTo>
                            <a:cubicBezTo>
                              <a:pt x="157692" y="654479"/>
                              <a:pt x="192455" y="638536"/>
                              <a:pt x="223861" y="622867"/>
                            </a:cubicBezTo>
                            <a:cubicBezTo>
                              <a:pt x="255275" y="607190"/>
                              <a:pt x="283358" y="591849"/>
                              <a:pt x="304321" y="580743"/>
                            </a:cubicBezTo>
                            <a:cubicBezTo>
                              <a:pt x="327496" y="568458"/>
                              <a:pt x="352910" y="536691"/>
                              <a:pt x="374760" y="495677"/>
                            </a:cubicBezTo>
                            <a:cubicBezTo>
                              <a:pt x="396609" y="454664"/>
                              <a:pt x="414748" y="404482"/>
                              <a:pt x="427266" y="356048"/>
                            </a:cubicBezTo>
                            <a:cubicBezTo>
                              <a:pt x="439783" y="307622"/>
                              <a:pt x="446791" y="260996"/>
                              <a:pt x="450389" y="226646"/>
                            </a:cubicBezTo>
                            <a:cubicBezTo>
                              <a:pt x="453988" y="192296"/>
                              <a:pt x="454548" y="170145"/>
                              <a:pt x="454548" y="170145"/>
                            </a:cubicBezTo>
                            <a:cubicBezTo>
                              <a:pt x="454548" y="170145"/>
                              <a:pt x="457122" y="185977"/>
                              <a:pt x="461848" y="210229"/>
                            </a:cubicBezTo>
                            <a:cubicBezTo>
                              <a:pt x="466566" y="234489"/>
                              <a:pt x="473332" y="267194"/>
                              <a:pt x="482492" y="300761"/>
                            </a:cubicBezTo>
                            <a:cubicBezTo>
                              <a:pt x="491644" y="334328"/>
                              <a:pt x="503232" y="368764"/>
                              <a:pt x="518711" y="396054"/>
                            </a:cubicBezTo>
                            <a:cubicBezTo>
                              <a:pt x="534198" y="423336"/>
                              <a:pt x="553801" y="443464"/>
                              <a:pt x="578139" y="447872"/>
                            </a:cubicBezTo>
                            <a:cubicBezTo>
                              <a:pt x="598232" y="451522"/>
                              <a:pt x="617706" y="444566"/>
                              <a:pt x="635122" y="430628"/>
                            </a:cubicBezTo>
                            <a:cubicBezTo>
                              <a:pt x="652529" y="416690"/>
                              <a:pt x="667827" y="395779"/>
                              <a:pt x="680130" y="371708"/>
                            </a:cubicBezTo>
                            <a:cubicBezTo>
                              <a:pt x="691726" y="349583"/>
                              <a:pt x="700886" y="324754"/>
                              <a:pt x="707704" y="300089"/>
                            </a:cubicBezTo>
                            <a:cubicBezTo>
                              <a:pt x="714514" y="275425"/>
                              <a:pt x="718991" y="250923"/>
                              <a:pt x="721806" y="229297"/>
                            </a:cubicBezTo>
                            <a:cubicBezTo>
                              <a:pt x="727445" y="186046"/>
                              <a:pt x="726687" y="154296"/>
                              <a:pt x="726687" y="154296"/>
                            </a:cubicBezTo>
                            <a:cubicBezTo>
                              <a:pt x="726687" y="154296"/>
                              <a:pt x="731405" y="165789"/>
                              <a:pt x="739256" y="183291"/>
                            </a:cubicBezTo>
                            <a:cubicBezTo>
                              <a:pt x="747099" y="200793"/>
                              <a:pt x="758032" y="224330"/>
                              <a:pt x="770739" y="248298"/>
                            </a:cubicBezTo>
                            <a:cubicBezTo>
                              <a:pt x="783446" y="272265"/>
                              <a:pt x="797953" y="296654"/>
                              <a:pt x="813449" y="315534"/>
                            </a:cubicBezTo>
                            <a:cubicBezTo>
                              <a:pt x="828945" y="334413"/>
                              <a:pt x="845526" y="347749"/>
                              <a:pt x="862133" y="349471"/>
                            </a:cubicBezTo>
                            <a:cubicBezTo>
                              <a:pt x="879265" y="351244"/>
                              <a:pt x="900055" y="334887"/>
                              <a:pt x="920089" y="308888"/>
                            </a:cubicBezTo>
                            <a:cubicBezTo>
                              <a:pt x="940122" y="282897"/>
                              <a:pt x="959165" y="247316"/>
                              <a:pt x="974300" y="211468"/>
                            </a:cubicBezTo>
                            <a:cubicBezTo>
                              <a:pt x="989426" y="175620"/>
                              <a:pt x="1000704" y="139557"/>
                              <a:pt x="1007935" y="112559"/>
                            </a:cubicBezTo>
                            <a:cubicBezTo>
                              <a:pt x="1015167" y="85561"/>
                              <a:pt x="1018584" y="67620"/>
                              <a:pt x="1018584" y="67620"/>
                            </a:cubicBezTo>
                            <a:cubicBezTo>
                              <a:pt x="1018584" y="67620"/>
                              <a:pt x="1018205" y="79044"/>
                              <a:pt x="1018490" y="96383"/>
                            </a:cubicBezTo>
                            <a:cubicBezTo>
                              <a:pt x="1018782" y="113713"/>
                              <a:pt x="1019652" y="136983"/>
                              <a:pt x="1022476" y="160675"/>
                            </a:cubicBezTo>
                            <a:cubicBezTo>
                              <a:pt x="1025300" y="184358"/>
                              <a:pt x="1030069" y="208490"/>
                              <a:pt x="1039203" y="227214"/>
                            </a:cubicBezTo>
                            <a:cubicBezTo>
                              <a:pt x="1048329" y="245939"/>
                              <a:pt x="1061931" y="259308"/>
                              <a:pt x="1082679" y="260738"/>
                            </a:cubicBezTo>
                            <a:cubicBezTo>
                              <a:pt x="1103099" y="262150"/>
                              <a:pt x="1137148" y="249236"/>
                              <a:pt x="1176043" y="227068"/>
                            </a:cubicBezTo>
                            <a:cubicBezTo>
                              <a:pt x="1214930" y="204891"/>
                              <a:pt x="1258474" y="173348"/>
                              <a:pt x="1298205" y="140005"/>
                            </a:cubicBezTo>
                            <a:cubicBezTo>
                              <a:pt x="1337936" y="106662"/>
                              <a:pt x="1373835" y="71632"/>
                              <a:pt x="1399516" y="44841"/>
                            </a:cubicBezTo>
                            <a:cubicBezTo>
                              <a:pt x="1425197" y="18058"/>
                              <a:pt x="1440848" y="-305"/>
                              <a:pt x="1440848" y="-305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0" name="Google Shape;930;p13"/>
                      <p:cNvSpPr/>
                      <p:nvPr/>
                    </p:nvSpPr>
                    <p:spPr>
                      <a:xfrm rot="-1959469">
                        <a:off x="6276758" y="1236802"/>
                        <a:ext cx="1055888" cy="536692"/>
                      </a:xfrm>
                      <a:custGeom>
                        <a:rect b="b" l="l" r="r" t="t"/>
                        <a:pathLst>
                          <a:path extrusionOk="0" h="536315" w="1055146">
                            <a:moveTo>
                              <a:pt x="-19" y="496601"/>
                            </a:moveTo>
                            <a:lnTo>
                              <a:pt x="4759" y="536004"/>
                            </a:lnTo>
                            <a:cubicBezTo>
                              <a:pt x="222162" y="507767"/>
                              <a:pt x="433074" y="439161"/>
                              <a:pt x="622799" y="335517"/>
                            </a:cubicBezTo>
                            <a:cubicBezTo>
                              <a:pt x="784916" y="246956"/>
                              <a:pt x="931502" y="132956"/>
                              <a:pt x="1055127" y="-312"/>
                            </a:cubicBezTo>
                            <a:cubicBezTo>
                              <a:pt x="926879" y="128806"/>
                              <a:pt x="777082" y="237202"/>
                              <a:pt x="613777" y="319453"/>
                            </a:cubicBezTo>
                            <a:cubicBezTo>
                              <a:pt x="422666" y="415710"/>
                              <a:pt x="213002" y="476042"/>
                              <a:pt x="-19" y="496601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1" name="Google Shape;931;p13"/>
                      <p:cNvSpPr/>
                      <p:nvPr/>
                    </p:nvSpPr>
                    <p:spPr>
                      <a:xfrm>
                        <a:off x="6316000" y="948862"/>
                        <a:ext cx="1053357" cy="1092124"/>
                      </a:xfrm>
                      <a:custGeom>
                        <a:rect b="b" l="l" r="r" t="t"/>
                        <a:pathLst>
                          <a:path extrusionOk="0" h="1092124" w="1053357">
                            <a:moveTo>
                              <a:pt x="510449" y="41"/>
                            </a:moveTo>
                            <a:cubicBezTo>
                              <a:pt x="510449" y="41"/>
                              <a:pt x="517237" y="16821"/>
                              <a:pt x="525701" y="43464"/>
                            </a:cubicBezTo>
                            <a:cubicBezTo>
                              <a:pt x="534165" y="70097"/>
                              <a:pt x="544305" y="106530"/>
                              <a:pt x="550891" y="144883"/>
                            </a:cubicBezTo>
                            <a:cubicBezTo>
                              <a:pt x="555516" y="171844"/>
                              <a:pt x="558178" y="199877"/>
                              <a:pt x="558517" y="225428"/>
                            </a:cubicBezTo>
                            <a:cubicBezTo>
                              <a:pt x="559737" y="196345"/>
                              <a:pt x="556651" y="162691"/>
                              <a:pt x="550891" y="130299"/>
                            </a:cubicBezTo>
                            <a:cubicBezTo>
                              <a:pt x="544305" y="93272"/>
                              <a:pt x="534165" y="57899"/>
                              <a:pt x="525701" y="32189"/>
                            </a:cubicBezTo>
                            <a:cubicBezTo>
                              <a:pt x="523103" y="24298"/>
                              <a:pt x="521204" y="19228"/>
                              <a:pt x="519072" y="13299"/>
                            </a:cubicBezTo>
                            <a:cubicBezTo>
                              <a:pt x="515805" y="8102"/>
                              <a:pt x="510449" y="41"/>
                              <a:pt x="510449" y="41"/>
                            </a:cubicBezTo>
                            <a:close/>
                            <a:moveTo>
                              <a:pt x="1053372" y="123341"/>
                            </a:moveTo>
                            <a:cubicBezTo>
                              <a:pt x="1053372" y="123341"/>
                              <a:pt x="1043455" y="132049"/>
                              <a:pt x="1027513" y="144225"/>
                            </a:cubicBezTo>
                            <a:cubicBezTo>
                              <a:pt x="1025827" y="145509"/>
                              <a:pt x="1023695" y="147184"/>
                              <a:pt x="1021881" y="148531"/>
                            </a:cubicBezTo>
                            <a:cubicBezTo>
                              <a:pt x="1020152" y="150695"/>
                              <a:pt x="1020746" y="149857"/>
                              <a:pt x="1018901" y="152180"/>
                            </a:cubicBezTo>
                            <a:cubicBezTo>
                              <a:pt x="998091" y="178219"/>
                              <a:pt x="970238" y="213114"/>
                              <a:pt x="941665" y="248625"/>
                            </a:cubicBezTo>
                            <a:cubicBezTo>
                              <a:pt x="913102" y="284135"/>
                              <a:pt x="884157" y="320048"/>
                              <a:pt x="862785" y="351709"/>
                            </a:cubicBezTo>
                            <a:cubicBezTo>
                              <a:pt x="841412" y="383369"/>
                              <a:pt x="827295" y="410914"/>
                              <a:pt x="830636" y="429602"/>
                            </a:cubicBezTo>
                            <a:cubicBezTo>
                              <a:pt x="831018" y="431755"/>
                              <a:pt x="831941" y="433495"/>
                              <a:pt x="832620" y="435563"/>
                            </a:cubicBezTo>
                            <a:cubicBezTo>
                              <a:pt x="836788" y="418518"/>
                              <a:pt x="847755" y="397645"/>
                              <a:pt x="862785" y="374576"/>
                            </a:cubicBezTo>
                            <a:cubicBezTo>
                              <a:pt x="884157" y="341781"/>
                              <a:pt x="913102" y="304298"/>
                              <a:pt x="941665" y="267515"/>
                            </a:cubicBezTo>
                            <a:cubicBezTo>
                              <a:pt x="970238" y="230742"/>
                              <a:pt x="998091" y="194733"/>
                              <a:pt x="1018901" y="167750"/>
                            </a:cubicBezTo>
                            <a:cubicBezTo>
                              <a:pt x="1039700" y="140768"/>
                              <a:pt x="1053372" y="123341"/>
                              <a:pt x="1053372" y="123341"/>
                            </a:cubicBezTo>
                            <a:close/>
                            <a:moveTo>
                              <a:pt x="311578" y="230392"/>
                            </a:moveTo>
                            <a:cubicBezTo>
                              <a:pt x="311578" y="230392"/>
                              <a:pt x="328803" y="256558"/>
                              <a:pt x="347375" y="296025"/>
                            </a:cubicBezTo>
                            <a:cubicBezTo>
                              <a:pt x="356666" y="315763"/>
                              <a:pt x="366329" y="338864"/>
                              <a:pt x="373891" y="363312"/>
                            </a:cubicBezTo>
                            <a:cubicBezTo>
                              <a:pt x="381454" y="387760"/>
                              <a:pt x="387319" y="413661"/>
                              <a:pt x="389472" y="438554"/>
                            </a:cubicBezTo>
                            <a:cubicBezTo>
                              <a:pt x="389779" y="441683"/>
                              <a:pt x="389620" y="444738"/>
                              <a:pt x="389801" y="447824"/>
                            </a:cubicBezTo>
                            <a:cubicBezTo>
                              <a:pt x="390469" y="436815"/>
                              <a:pt x="390660" y="425126"/>
                              <a:pt x="389472" y="413353"/>
                            </a:cubicBezTo>
                            <a:cubicBezTo>
                              <a:pt x="387319" y="389330"/>
                              <a:pt x="381454" y="364701"/>
                              <a:pt x="373891" y="341102"/>
                            </a:cubicBezTo>
                            <a:cubicBezTo>
                              <a:pt x="366329" y="317503"/>
                              <a:pt x="356666" y="295187"/>
                              <a:pt x="347375" y="276138"/>
                            </a:cubicBezTo>
                            <a:cubicBezTo>
                              <a:pt x="341054" y="263155"/>
                              <a:pt x="335273" y="252188"/>
                              <a:pt x="329811" y="242664"/>
                            </a:cubicBezTo>
                            <a:cubicBezTo>
                              <a:pt x="321177" y="236862"/>
                              <a:pt x="311578" y="230392"/>
                              <a:pt x="311578" y="230392"/>
                            </a:cubicBezTo>
                            <a:close/>
                            <a:moveTo>
                              <a:pt x="90837" y="390157"/>
                            </a:moveTo>
                            <a:cubicBezTo>
                              <a:pt x="90837" y="390157"/>
                              <a:pt x="101857" y="409333"/>
                              <a:pt x="117353" y="440209"/>
                            </a:cubicBezTo>
                            <a:cubicBezTo>
                              <a:pt x="132839" y="471084"/>
                              <a:pt x="152492" y="514316"/>
                              <a:pt x="168062" y="561843"/>
                            </a:cubicBezTo>
                            <a:cubicBezTo>
                              <a:pt x="183633" y="609382"/>
                              <a:pt x="195183" y="661364"/>
                              <a:pt x="198885" y="707682"/>
                            </a:cubicBezTo>
                            <a:cubicBezTo>
                              <a:pt x="199214" y="711819"/>
                              <a:pt x="199352" y="715584"/>
                              <a:pt x="199553" y="719625"/>
                            </a:cubicBezTo>
                            <a:cubicBezTo>
                              <a:pt x="200391" y="705221"/>
                              <a:pt x="200253" y="689725"/>
                              <a:pt x="198885" y="673211"/>
                            </a:cubicBezTo>
                            <a:cubicBezTo>
                              <a:pt x="195183" y="628494"/>
                              <a:pt x="183633" y="578241"/>
                              <a:pt x="168062" y="532347"/>
                            </a:cubicBezTo>
                            <a:cubicBezTo>
                              <a:pt x="153776" y="490239"/>
                              <a:pt x="136391" y="452385"/>
                              <a:pt x="121659" y="423302"/>
                            </a:cubicBezTo>
                            <a:cubicBezTo>
                              <a:pt x="120747" y="422347"/>
                              <a:pt x="119549" y="420905"/>
                              <a:pt x="118679" y="419993"/>
                            </a:cubicBezTo>
                            <a:cubicBezTo>
                              <a:pt x="101624" y="402100"/>
                              <a:pt x="90837" y="390157"/>
                              <a:pt x="90837" y="390157"/>
                            </a:cubicBezTo>
                            <a:close/>
                            <a:moveTo>
                              <a:pt x="984091" y="546931"/>
                            </a:moveTo>
                            <a:cubicBezTo>
                              <a:pt x="919688" y="575112"/>
                              <a:pt x="851531" y="619861"/>
                              <a:pt x="791700" y="652868"/>
                            </a:cubicBezTo>
                            <a:lnTo>
                              <a:pt x="794172" y="669573"/>
                            </a:lnTo>
                            <a:cubicBezTo>
                              <a:pt x="817782" y="656061"/>
                              <a:pt x="842611" y="643205"/>
                              <a:pt x="867091" y="631125"/>
                            </a:cubicBezTo>
                            <a:cubicBezTo>
                              <a:pt x="895579" y="617061"/>
                              <a:pt x="923687" y="604248"/>
                              <a:pt x="948304" y="593005"/>
                            </a:cubicBezTo>
                            <a:cubicBezTo>
                              <a:pt x="997518" y="570520"/>
                              <a:pt x="1033485" y="555225"/>
                              <a:pt x="1033485" y="555225"/>
                            </a:cubicBezTo>
                            <a:cubicBezTo>
                              <a:pt x="1033485" y="555225"/>
                              <a:pt x="1021489" y="554080"/>
                              <a:pt x="1003320" y="550908"/>
                            </a:cubicBezTo>
                            <a:cubicBezTo>
                              <a:pt x="997762" y="549943"/>
                              <a:pt x="990635" y="548310"/>
                              <a:pt x="984091" y="546931"/>
                            </a:cubicBezTo>
                            <a:close/>
                            <a:moveTo>
                              <a:pt x="686452" y="969863"/>
                            </a:moveTo>
                            <a:cubicBezTo>
                              <a:pt x="633377" y="969926"/>
                              <a:pt x="575562" y="969895"/>
                              <a:pt x="520727" y="971857"/>
                            </a:cubicBezTo>
                            <a:cubicBezTo>
                              <a:pt x="465892" y="973808"/>
                              <a:pt x="413676" y="977839"/>
                              <a:pt x="370582" y="988424"/>
                            </a:cubicBezTo>
                            <a:cubicBezTo>
                              <a:pt x="337575" y="996538"/>
                              <a:pt x="298098" y="1006094"/>
                              <a:pt x="256891" y="1014282"/>
                            </a:cubicBezTo>
                            <a:cubicBezTo>
                              <a:pt x="215685" y="1022460"/>
                              <a:pt x="173015" y="1029132"/>
                              <a:pt x="134917" y="1033830"/>
                            </a:cubicBezTo>
                            <a:cubicBezTo>
                              <a:pt x="97434" y="1038465"/>
                              <a:pt x="64204" y="1041021"/>
                              <a:pt x="40117" y="1042453"/>
                            </a:cubicBezTo>
                            <a:cubicBezTo>
                              <a:pt x="35058" y="1048955"/>
                              <a:pt x="29564" y="1056284"/>
                              <a:pt x="25204" y="1061683"/>
                            </a:cubicBezTo>
                            <a:cubicBezTo>
                              <a:pt x="9994" y="1080509"/>
                              <a:pt x="14" y="1092166"/>
                              <a:pt x="14" y="1092166"/>
                            </a:cubicBezTo>
                            <a:cubicBezTo>
                              <a:pt x="14" y="1092166"/>
                              <a:pt x="14630" y="1091985"/>
                              <a:pt x="38802" y="1090511"/>
                            </a:cubicBezTo>
                            <a:cubicBezTo>
                              <a:pt x="62963" y="1089047"/>
                              <a:pt x="96819" y="1086109"/>
                              <a:pt x="134917" y="1081231"/>
                            </a:cubicBezTo>
                            <a:cubicBezTo>
                              <a:pt x="173015" y="1076362"/>
                              <a:pt x="215685" y="1069489"/>
                              <a:pt x="256891" y="1061015"/>
                            </a:cubicBezTo>
                            <a:cubicBezTo>
                              <a:pt x="298098" y="1052540"/>
                              <a:pt x="337575" y="1042231"/>
                              <a:pt x="370582" y="1033830"/>
                            </a:cubicBezTo>
                            <a:cubicBezTo>
                              <a:pt x="413676" y="1022874"/>
                              <a:pt x="465892" y="1018960"/>
                              <a:pt x="520727" y="1016934"/>
                            </a:cubicBezTo>
                            <a:cubicBezTo>
                              <a:pt x="575562" y="1014908"/>
                              <a:pt x="633377" y="1015014"/>
                              <a:pt x="686452" y="1014940"/>
                            </a:cubicBezTo>
                            <a:cubicBezTo>
                              <a:pt x="739527" y="1014866"/>
                              <a:pt x="787574" y="1015004"/>
                              <a:pt x="822682" y="1014940"/>
                            </a:cubicBezTo>
                            <a:cubicBezTo>
                              <a:pt x="857778" y="1014876"/>
                              <a:pt x="879691" y="1014940"/>
                              <a:pt x="879691" y="1014940"/>
                            </a:cubicBezTo>
                            <a:cubicBezTo>
                              <a:pt x="879691" y="1014940"/>
                              <a:pt x="863739" y="1009626"/>
                              <a:pt x="840575" y="999359"/>
                            </a:cubicBezTo>
                            <a:cubicBezTo>
                              <a:pt x="824145" y="992083"/>
                              <a:pt x="804078" y="982007"/>
                              <a:pt x="783565" y="969863"/>
                            </a:cubicBezTo>
                            <a:cubicBezTo>
                              <a:pt x="753612" y="969905"/>
                              <a:pt x="724307" y="969810"/>
                              <a:pt x="686452" y="969863"/>
                            </a:cubicBezTo>
                            <a:close/>
                          </a:path>
                        </a:pathLst>
                      </a:custGeom>
                      <a:solidFill>
                        <a:srgbClr val="B1C264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32" name="Google Shape;932;p13"/>
                    <p:cNvGrpSpPr/>
                    <p:nvPr/>
                  </p:nvGrpSpPr>
                  <p:grpSpPr>
                    <a:xfrm>
                      <a:off x="4911180" y="293799"/>
                      <a:ext cx="2281370" cy="2217605"/>
                      <a:chOff x="4911180" y="293799"/>
                      <a:chExt cx="2281370" cy="2217605"/>
                    </a:xfrm>
                  </p:grpSpPr>
                  <p:sp>
                    <p:nvSpPr>
                      <p:cNvPr id="933" name="Google Shape;933;p13"/>
                      <p:cNvSpPr/>
                      <p:nvPr/>
                    </p:nvSpPr>
                    <p:spPr>
                      <a:xfrm>
                        <a:off x="4911180" y="293799"/>
                        <a:ext cx="2281370" cy="2217605"/>
                      </a:xfrm>
                      <a:custGeom>
                        <a:rect b="b" l="l" r="r" t="t"/>
                        <a:pathLst>
                          <a:path extrusionOk="0" h="2217605" w="2281370">
                            <a:moveTo>
                              <a:pt x="1067419" y="0"/>
                            </a:moveTo>
                            <a:cubicBezTo>
                              <a:pt x="1067419" y="0"/>
                              <a:pt x="1057701" y="27760"/>
                              <a:pt x="1043274" y="71031"/>
                            </a:cubicBezTo>
                            <a:cubicBezTo>
                              <a:pt x="1028847" y="114302"/>
                              <a:pt x="1009995" y="173193"/>
                              <a:pt x="991179" y="235274"/>
                            </a:cubicBezTo>
                            <a:cubicBezTo>
                              <a:pt x="972371" y="297361"/>
                              <a:pt x="953711" y="362638"/>
                              <a:pt x="935955" y="417541"/>
                            </a:cubicBezTo>
                            <a:cubicBezTo>
                              <a:pt x="918201" y="472430"/>
                              <a:pt x="901103" y="516967"/>
                              <a:pt x="882447" y="536219"/>
                            </a:cubicBezTo>
                            <a:cubicBezTo>
                              <a:pt x="863487" y="555781"/>
                              <a:pt x="839497" y="558415"/>
                              <a:pt x="813969" y="550591"/>
                            </a:cubicBezTo>
                            <a:cubicBezTo>
                              <a:pt x="788441" y="542767"/>
                              <a:pt x="761500" y="524406"/>
                              <a:pt x="737273" y="502789"/>
                            </a:cubicBezTo>
                            <a:cubicBezTo>
                              <a:pt x="713045" y="481184"/>
                              <a:pt x="691575" y="456354"/>
                              <a:pt x="676307" y="436815"/>
                            </a:cubicBezTo>
                            <a:cubicBezTo>
                              <a:pt x="661038" y="417276"/>
                              <a:pt x="651907" y="403111"/>
                              <a:pt x="651907" y="403111"/>
                            </a:cubicBezTo>
                            <a:cubicBezTo>
                              <a:pt x="651907" y="403111"/>
                              <a:pt x="662414" y="428518"/>
                              <a:pt x="678480" y="467011"/>
                            </a:cubicBezTo>
                            <a:cubicBezTo>
                              <a:pt x="694552" y="505511"/>
                              <a:pt x="716418" y="556911"/>
                              <a:pt x="738569" y="609456"/>
                            </a:cubicBezTo>
                            <a:cubicBezTo>
                              <a:pt x="760727" y="662009"/>
                              <a:pt x="783189" y="715666"/>
                              <a:pt x="797929" y="761156"/>
                            </a:cubicBezTo>
                            <a:cubicBezTo>
                              <a:pt x="812662" y="806653"/>
                              <a:pt x="819546" y="844225"/>
                              <a:pt x="808745" y="865777"/>
                            </a:cubicBezTo>
                            <a:cubicBezTo>
                              <a:pt x="798276" y="886656"/>
                              <a:pt x="775646" y="900558"/>
                              <a:pt x="747368" y="909603"/>
                            </a:cubicBezTo>
                            <a:cubicBezTo>
                              <a:pt x="719083" y="918640"/>
                              <a:pt x="685164" y="922725"/>
                              <a:pt x="652443" y="923801"/>
                            </a:cubicBezTo>
                            <a:cubicBezTo>
                              <a:pt x="619723" y="924876"/>
                              <a:pt x="588224" y="922936"/>
                              <a:pt x="564915" y="920601"/>
                            </a:cubicBezTo>
                            <a:cubicBezTo>
                              <a:pt x="541592" y="918264"/>
                              <a:pt x="526469" y="915590"/>
                              <a:pt x="526469" y="915590"/>
                            </a:cubicBezTo>
                            <a:cubicBezTo>
                              <a:pt x="526469" y="915590"/>
                              <a:pt x="565170" y="945268"/>
                              <a:pt x="617540" y="987946"/>
                            </a:cubicBezTo>
                            <a:cubicBezTo>
                              <a:pt x="643733" y="1009286"/>
                              <a:pt x="673373" y="1033805"/>
                              <a:pt x="703319" y="1059737"/>
                            </a:cubicBezTo>
                            <a:cubicBezTo>
                              <a:pt x="733272" y="1085661"/>
                              <a:pt x="763541" y="1112975"/>
                              <a:pt x="790862" y="1140647"/>
                            </a:cubicBezTo>
                            <a:cubicBezTo>
                              <a:pt x="820829" y="1170938"/>
                              <a:pt x="847338" y="1201400"/>
                              <a:pt x="866018" y="1231870"/>
                            </a:cubicBezTo>
                            <a:cubicBezTo>
                              <a:pt x="884690" y="1262333"/>
                              <a:pt x="895521" y="1292868"/>
                              <a:pt x="894017" y="1323972"/>
                            </a:cubicBezTo>
                            <a:cubicBezTo>
                              <a:pt x="892177" y="1361651"/>
                              <a:pt x="870953" y="1392064"/>
                              <a:pt x="839462" y="1416806"/>
                            </a:cubicBezTo>
                            <a:cubicBezTo>
                              <a:pt x="807978" y="1441556"/>
                              <a:pt x="766227" y="1460392"/>
                              <a:pt x="724183" y="1473830"/>
                            </a:cubicBezTo>
                            <a:cubicBezTo>
                              <a:pt x="682132" y="1487275"/>
                              <a:pt x="639817" y="1495245"/>
                              <a:pt x="607935" y="1499570"/>
                            </a:cubicBezTo>
                            <a:cubicBezTo>
                              <a:pt x="576054" y="1503882"/>
                              <a:pt x="554659" y="1504666"/>
                              <a:pt x="554659" y="1504666"/>
                            </a:cubicBezTo>
                            <a:cubicBezTo>
                              <a:pt x="554659" y="1504666"/>
                              <a:pt x="581340" y="1511743"/>
                              <a:pt x="624224" y="1523499"/>
                            </a:cubicBezTo>
                            <a:cubicBezTo>
                              <a:pt x="667115" y="1535249"/>
                              <a:pt x="726209" y="1551386"/>
                              <a:pt x="791073" y="1569124"/>
                            </a:cubicBezTo>
                            <a:cubicBezTo>
                              <a:pt x="855938" y="1586847"/>
                              <a:pt x="926541" y="1606026"/>
                              <a:pt x="992873" y="1626629"/>
                            </a:cubicBezTo>
                            <a:cubicBezTo>
                              <a:pt x="1059219" y="1647233"/>
                              <a:pt x="1121237" y="1669256"/>
                              <a:pt x="1170121" y="1696418"/>
                            </a:cubicBezTo>
                            <a:cubicBezTo>
                              <a:pt x="1207566" y="1717219"/>
                              <a:pt x="1252979" y="1742028"/>
                              <a:pt x="1300417" y="1765647"/>
                            </a:cubicBezTo>
                            <a:cubicBezTo>
                              <a:pt x="1347862" y="1789259"/>
                              <a:pt x="1397302" y="1811666"/>
                              <a:pt x="1442185" y="1830027"/>
                            </a:cubicBezTo>
                            <a:cubicBezTo>
                              <a:pt x="1487067" y="1848403"/>
                              <a:pt x="1527364" y="1862824"/>
                              <a:pt x="1556405" y="1872574"/>
                            </a:cubicBezTo>
                            <a:cubicBezTo>
                              <a:pt x="1585437" y="1882332"/>
                              <a:pt x="1603215" y="1887618"/>
                              <a:pt x="1603215" y="1887618"/>
                            </a:cubicBezTo>
                            <a:cubicBezTo>
                              <a:pt x="1603215" y="1887618"/>
                              <a:pt x="1594948" y="1870780"/>
                              <a:pt x="1582890" y="1843682"/>
                            </a:cubicBezTo>
                            <a:cubicBezTo>
                              <a:pt x="1570826" y="1816577"/>
                              <a:pt x="1555214" y="1779182"/>
                              <a:pt x="1540313" y="1738206"/>
                            </a:cubicBezTo>
                            <a:cubicBezTo>
                              <a:pt x="1525421" y="1697238"/>
                              <a:pt x="1511298" y="1652705"/>
                              <a:pt x="1499752" y="1611446"/>
                            </a:cubicBezTo>
                            <a:cubicBezTo>
                              <a:pt x="1488198" y="1570193"/>
                              <a:pt x="1479137" y="1532229"/>
                              <a:pt x="1472053" y="1504163"/>
                            </a:cubicBezTo>
                            <a:cubicBezTo>
                              <a:pt x="1464208" y="1473144"/>
                              <a:pt x="1508138" y="1436213"/>
                              <a:pt x="1528749" y="1383227"/>
                            </a:cubicBezTo>
                            <a:cubicBezTo>
                              <a:pt x="1549376" y="1330241"/>
                              <a:pt x="1576740" y="1272932"/>
                              <a:pt x="1612275" y="1222464"/>
                            </a:cubicBezTo>
                            <a:cubicBezTo>
                              <a:pt x="1647818" y="1171990"/>
                              <a:pt x="1656270" y="1116445"/>
                              <a:pt x="1685926" y="1085458"/>
                            </a:cubicBezTo>
                            <a:cubicBezTo>
                              <a:pt x="1715583" y="1054457"/>
                              <a:pt x="1736191" y="1036084"/>
                              <a:pt x="1736191" y="1036084"/>
                            </a:cubicBezTo>
                            <a:cubicBezTo>
                              <a:pt x="1736191" y="1036084"/>
                              <a:pt x="1718953" y="1046507"/>
                              <a:pt x="1691900" y="1061775"/>
                            </a:cubicBezTo>
                            <a:cubicBezTo>
                              <a:pt x="1664839" y="1077035"/>
                              <a:pt x="1628008" y="1097251"/>
                              <a:pt x="1588360" y="1115987"/>
                            </a:cubicBezTo>
                            <a:cubicBezTo>
                              <a:pt x="1548704" y="1134731"/>
                              <a:pt x="1506167" y="1151957"/>
                              <a:pt x="1467162" y="1159855"/>
                            </a:cubicBezTo>
                            <a:cubicBezTo>
                              <a:pt x="1428150" y="1167760"/>
                              <a:pt x="1392488" y="1166142"/>
                              <a:pt x="1367787" y="1147526"/>
                            </a:cubicBezTo>
                            <a:cubicBezTo>
                              <a:pt x="1347388" y="1132162"/>
                              <a:pt x="1337593" y="1108804"/>
                              <a:pt x="1336188" y="1081690"/>
                            </a:cubicBezTo>
                            <a:cubicBezTo>
                              <a:pt x="1334781" y="1054590"/>
                              <a:pt x="1341789" y="1023792"/>
                              <a:pt x="1354339" y="993160"/>
                            </a:cubicBezTo>
                            <a:cubicBezTo>
                              <a:pt x="1365606" y="964747"/>
                              <a:pt x="1381521" y="936369"/>
                              <a:pt x="1399254" y="910261"/>
                            </a:cubicBezTo>
                            <a:cubicBezTo>
                              <a:pt x="1416980" y="884161"/>
                              <a:pt x="1436525" y="860317"/>
                              <a:pt x="1454730" y="840304"/>
                            </a:cubicBezTo>
                            <a:cubicBezTo>
                              <a:pt x="1491139" y="800277"/>
                              <a:pt x="1521984" y="775368"/>
                              <a:pt x="1521984" y="775368"/>
                            </a:cubicBezTo>
                            <a:cubicBezTo>
                              <a:pt x="1521984" y="775368"/>
                              <a:pt x="1507071" y="780331"/>
                              <a:pt x="1483813" y="787303"/>
                            </a:cubicBezTo>
                            <a:cubicBezTo>
                              <a:pt x="1460540" y="794273"/>
                              <a:pt x="1428934" y="803309"/>
                              <a:pt x="1395424" y="811063"/>
                            </a:cubicBezTo>
                            <a:cubicBezTo>
                              <a:pt x="1361914" y="818817"/>
                              <a:pt x="1326487" y="825273"/>
                              <a:pt x="1295458" y="826383"/>
                            </a:cubicBezTo>
                            <a:cubicBezTo>
                              <a:pt x="1264438" y="827486"/>
                              <a:pt x="1237779" y="823140"/>
                              <a:pt x="1222149" y="809404"/>
                            </a:cubicBezTo>
                            <a:cubicBezTo>
                              <a:pt x="1206032" y="795232"/>
                              <a:pt x="1204081" y="763084"/>
                              <a:pt x="1211944" y="723869"/>
                            </a:cubicBezTo>
                            <a:cubicBezTo>
                              <a:pt x="1219800" y="684646"/>
                              <a:pt x="1237605" y="638592"/>
                              <a:pt x="1258967" y="595896"/>
                            </a:cubicBezTo>
                            <a:cubicBezTo>
                              <a:pt x="1280329" y="553186"/>
                              <a:pt x="1305158" y="513829"/>
                              <a:pt x="1324744" y="485464"/>
                            </a:cubicBezTo>
                            <a:cubicBezTo>
                              <a:pt x="1344344" y="457100"/>
                              <a:pt x="1358537" y="439504"/>
                              <a:pt x="1358537" y="439504"/>
                            </a:cubicBezTo>
                            <a:cubicBezTo>
                              <a:pt x="1358537" y="439504"/>
                              <a:pt x="1347989" y="449066"/>
                              <a:pt x="1331243" y="462790"/>
                            </a:cubicBezTo>
                            <a:cubicBezTo>
                              <a:pt x="1314505" y="476508"/>
                              <a:pt x="1291638" y="494492"/>
                              <a:pt x="1266713" y="511027"/>
                            </a:cubicBezTo>
                            <a:cubicBezTo>
                              <a:pt x="1241796" y="527556"/>
                              <a:pt x="1214819" y="542678"/>
                              <a:pt x="1189304" y="549461"/>
                            </a:cubicBezTo>
                            <a:cubicBezTo>
                              <a:pt x="1163789" y="556243"/>
                              <a:pt x="1139613" y="554643"/>
                              <a:pt x="1120767" y="536897"/>
                            </a:cubicBezTo>
                            <a:cubicBezTo>
                              <a:pt x="1102225" y="519433"/>
                              <a:pt x="1085825" y="477991"/>
                              <a:pt x="1074156" y="424669"/>
                            </a:cubicBezTo>
                            <a:cubicBezTo>
                              <a:pt x="1062488" y="371348"/>
                              <a:pt x="1055821" y="306241"/>
                              <a:pt x="1054081" y="243143"/>
                            </a:cubicBezTo>
                            <a:cubicBezTo>
                              <a:pt x="1052325" y="180044"/>
                              <a:pt x="1055412" y="119078"/>
                              <a:pt x="1059269" y="74070"/>
                            </a:cubicBezTo>
                            <a:cubicBezTo>
                              <a:pt x="1063125" y="29076"/>
                              <a:pt x="1067411" y="7"/>
                              <a:pt x="1067411" y="7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4" name="Google Shape;934;p13"/>
                      <p:cNvSpPr/>
                      <p:nvPr/>
                    </p:nvSpPr>
                    <p:spPr>
                      <a:xfrm>
                        <a:off x="5427488" y="750572"/>
                        <a:ext cx="1347352" cy="1342174"/>
                      </a:xfrm>
                      <a:custGeom>
                        <a:rect b="b" l="l" r="r" t="t"/>
                        <a:pathLst>
                          <a:path extrusionOk="0" h="1342174" w="1347352">
                            <a:moveTo>
                              <a:pt x="892067" y="1311570"/>
                            </a:moveTo>
                            <a:lnTo>
                              <a:pt x="852089" y="1337983"/>
                            </a:lnTo>
                            <a:cubicBezTo>
                              <a:pt x="701597" y="1125337"/>
                              <a:pt x="593357" y="887030"/>
                              <a:pt x="534408" y="640095"/>
                            </a:cubicBezTo>
                            <a:cubicBezTo>
                              <a:pt x="484036" y="429094"/>
                              <a:pt x="469572" y="211959"/>
                              <a:pt x="491387" y="0"/>
                            </a:cubicBezTo>
                            <a:cubicBezTo>
                              <a:pt x="477124" y="212791"/>
                              <a:pt x="499328" y="428391"/>
                              <a:pt x="556445" y="635532"/>
                            </a:cubicBezTo>
                            <a:cubicBezTo>
                              <a:pt x="623287" y="877946"/>
                              <a:pt x="738094" y="1108732"/>
                              <a:pt x="892067" y="1311570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5" name="Google Shape;935;p13"/>
                      <p:cNvSpPr/>
                      <p:nvPr/>
                    </p:nvSpPr>
                    <p:spPr>
                      <a:xfrm>
                        <a:off x="5465823" y="337295"/>
                        <a:ext cx="1181621" cy="1844189"/>
                      </a:xfrm>
                      <a:custGeom>
                        <a:rect b="b" l="l" r="r" t="t"/>
                        <a:pathLst>
                          <a:path extrusionOk="0" h="1844189" w="1181621">
                            <a:moveTo>
                              <a:pt x="507437" y="32"/>
                            </a:moveTo>
                            <a:cubicBezTo>
                              <a:pt x="506462" y="8310"/>
                              <a:pt x="505359" y="17320"/>
                              <a:pt x="504457" y="27542"/>
                            </a:cubicBezTo>
                            <a:cubicBezTo>
                              <a:pt x="503417" y="39094"/>
                              <a:pt x="502558" y="51771"/>
                              <a:pt x="501805" y="65328"/>
                            </a:cubicBezTo>
                            <a:cubicBezTo>
                              <a:pt x="502548" y="52948"/>
                              <a:pt x="503534" y="41268"/>
                              <a:pt x="504457" y="30525"/>
                            </a:cubicBezTo>
                            <a:cubicBezTo>
                              <a:pt x="505412" y="19274"/>
                              <a:pt x="506440" y="9027"/>
                              <a:pt x="507437" y="32"/>
                            </a:cubicBezTo>
                            <a:close/>
                            <a:moveTo>
                              <a:pt x="97095" y="359657"/>
                            </a:moveTo>
                            <a:cubicBezTo>
                              <a:pt x="97095" y="359657"/>
                              <a:pt x="107882" y="384796"/>
                              <a:pt x="123940" y="423296"/>
                            </a:cubicBezTo>
                            <a:cubicBezTo>
                              <a:pt x="140009" y="461794"/>
                              <a:pt x="161784" y="513269"/>
                              <a:pt x="183941" y="565816"/>
                            </a:cubicBezTo>
                            <a:cubicBezTo>
                              <a:pt x="196562" y="595769"/>
                              <a:pt x="209015" y="625976"/>
                              <a:pt x="220395" y="654985"/>
                            </a:cubicBezTo>
                            <a:lnTo>
                              <a:pt x="231341" y="654985"/>
                            </a:lnTo>
                            <a:cubicBezTo>
                              <a:pt x="217659" y="619411"/>
                              <a:pt x="200709" y="580528"/>
                              <a:pt x="183941" y="542281"/>
                            </a:cubicBezTo>
                            <a:cubicBezTo>
                              <a:pt x="161784" y="491778"/>
                              <a:pt x="140009" y="442399"/>
                              <a:pt x="123940" y="405396"/>
                            </a:cubicBezTo>
                            <a:cubicBezTo>
                              <a:pt x="118234" y="392248"/>
                              <a:pt x="118414" y="392961"/>
                              <a:pt x="114331" y="383522"/>
                            </a:cubicBezTo>
                            <a:cubicBezTo>
                              <a:pt x="104223" y="369938"/>
                              <a:pt x="97095" y="359657"/>
                              <a:pt x="97095" y="359657"/>
                            </a:cubicBezTo>
                            <a:close/>
                            <a:moveTo>
                              <a:pt x="804089" y="396116"/>
                            </a:moveTo>
                            <a:cubicBezTo>
                              <a:pt x="804089" y="396116"/>
                              <a:pt x="793313" y="405593"/>
                              <a:pt x="776576" y="419318"/>
                            </a:cubicBezTo>
                            <a:cubicBezTo>
                              <a:pt x="774041" y="421393"/>
                              <a:pt x="770424" y="424030"/>
                              <a:pt x="767624" y="426278"/>
                            </a:cubicBezTo>
                            <a:cubicBezTo>
                              <a:pt x="748395" y="453278"/>
                              <a:pt x="724891" y="489825"/>
                              <a:pt x="704314" y="529362"/>
                            </a:cubicBezTo>
                            <a:cubicBezTo>
                              <a:pt x="682953" y="570409"/>
                              <a:pt x="665113" y="614638"/>
                              <a:pt x="657253" y="652333"/>
                            </a:cubicBezTo>
                            <a:cubicBezTo>
                              <a:pt x="653106" y="672220"/>
                              <a:pt x="651653" y="690135"/>
                              <a:pt x="653605" y="704697"/>
                            </a:cubicBezTo>
                            <a:cubicBezTo>
                              <a:pt x="654337" y="696986"/>
                              <a:pt x="655556" y="688978"/>
                              <a:pt x="657253" y="680504"/>
                            </a:cubicBezTo>
                            <a:cubicBezTo>
                              <a:pt x="665113" y="641281"/>
                              <a:pt x="682953" y="594931"/>
                              <a:pt x="704314" y="552230"/>
                            </a:cubicBezTo>
                            <a:cubicBezTo>
                              <a:pt x="725686" y="509525"/>
                              <a:pt x="750346" y="470554"/>
                              <a:pt x="769947" y="442188"/>
                            </a:cubicBezTo>
                            <a:cubicBezTo>
                              <a:pt x="789537" y="413822"/>
                              <a:pt x="804089" y="396116"/>
                              <a:pt x="804089" y="396116"/>
                            </a:cubicBezTo>
                            <a:close/>
                            <a:moveTo>
                              <a:pt x="967153" y="731882"/>
                            </a:moveTo>
                            <a:cubicBezTo>
                              <a:pt x="967153" y="731882"/>
                              <a:pt x="952303" y="736506"/>
                              <a:pt x="929043" y="743474"/>
                            </a:cubicBezTo>
                            <a:cubicBezTo>
                              <a:pt x="925649" y="744493"/>
                              <a:pt x="920834" y="745702"/>
                              <a:pt x="917111" y="746794"/>
                            </a:cubicBezTo>
                            <a:cubicBezTo>
                              <a:pt x="911500" y="752320"/>
                              <a:pt x="905900" y="757666"/>
                              <a:pt x="899876" y="764030"/>
                            </a:cubicBezTo>
                            <a:cubicBezTo>
                              <a:pt x="881665" y="783259"/>
                              <a:pt x="862584" y="806222"/>
                              <a:pt x="844850" y="831306"/>
                            </a:cubicBezTo>
                            <a:cubicBezTo>
                              <a:pt x="827116" y="856401"/>
                              <a:pt x="811047" y="883882"/>
                              <a:pt x="799772" y="911194"/>
                            </a:cubicBezTo>
                            <a:cubicBezTo>
                              <a:pt x="787225" y="940627"/>
                              <a:pt x="780140" y="970325"/>
                              <a:pt x="781540" y="996374"/>
                            </a:cubicBezTo>
                            <a:cubicBezTo>
                              <a:pt x="781773" y="1000543"/>
                              <a:pt x="782208" y="1004340"/>
                              <a:pt x="782876" y="1008307"/>
                            </a:cubicBezTo>
                            <a:cubicBezTo>
                              <a:pt x="785560" y="989310"/>
                              <a:pt x="791616" y="969551"/>
                              <a:pt x="799772" y="949642"/>
                            </a:cubicBezTo>
                            <a:cubicBezTo>
                              <a:pt x="811047" y="921228"/>
                              <a:pt x="827116" y="892877"/>
                              <a:pt x="844850" y="866774"/>
                            </a:cubicBezTo>
                            <a:cubicBezTo>
                              <a:pt x="862584" y="840672"/>
                              <a:pt x="881665" y="816850"/>
                              <a:pt x="899876" y="796835"/>
                            </a:cubicBezTo>
                            <a:cubicBezTo>
                              <a:pt x="936287" y="756817"/>
                              <a:pt x="967153" y="731882"/>
                              <a:pt x="967153" y="731882"/>
                            </a:cubicBezTo>
                            <a:close/>
                            <a:moveTo>
                              <a:pt x="1181604" y="992726"/>
                            </a:moveTo>
                            <a:cubicBezTo>
                              <a:pt x="1181604" y="992726"/>
                              <a:pt x="1164252" y="1002982"/>
                              <a:pt x="1137195" y="1018255"/>
                            </a:cubicBezTo>
                            <a:cubicBezTo>
                              <a:pt x="1128742" y="1023018"/>
                              <a:pt x="1118167" y="1028629"/>
                              <a:pt x="1108027" y="1034165"/>
                            </a:cubicBezTo>
                            <a:cubicBezTo>
                              <a:pt x="1093613" y="1062792"/>
                              <a:pt x="1081957" y="1098101"/>
                              <a:pt x="1057647" y="1131278"/>
                            </a:cubicBezTo>
                            <a:cubicBezTo>
                              <a:pt x="1022104" y="1179781"/>
                              <a:pt x="994740" y="1234807"/>
                              <a:pt x="974121" y="1285729"/>
                            </a:cubicBezTo>
                            <a:cubicBezTo>
                              <a:pt x="953502" y="1336661"/>
                              <a:pt x="909273" y="1372585"/>
                              <a:pt x="917111" y="1402400"/>
                            </a:cubicBezTo>
                            <a:cubicBezTo>
                              <a:pt x="919042" y="1409771"/>
                              <a:pt x="921502" y="1419274"/>
                              <a:pt x="923740" y="1427919"/>
                            </a:cubicBezTo>
                            <a:cubicBezTo>
                              <a:pt x="935821" y="1403693"/>
                              <a:pt x="960216" y="1375152"/>
                              <a:pt x="974121" y="1339429"/>
                            </a:cubicBezTo>
                            <a:cubicBezTo>
                              <a:pt x="994740" y="1286439"/>
                              <a:pt x="1022104" y="1229472"/>
                              <a:pt x="1057647" y="1179007"/>
                            </a:cubicBezTo>
                            <a:cubicBezTo>
                              <a:pt x="1093189" y="1128531"/>
                              <a:pt x="1101568" y="1073112"/>
                              <a:pt x="1131224" y="1042120"/>
                            </a:cubicBezTo>
                            <a:cubicBezTo>
                              <a:pt x="1160879" y="1011117"/>
                              <a:pt x="1181604" y="992726"/>
                              <a:pt x="1181604" y="992726"/>
                            </a:cubicBezTo>
                            <a:close/>
                            <a:moveTo>
                              <a:pt x="138863" y="1438864"/>
                            </a:moveTo>
                            <a:cubicBezTo>
                              <a:pt x="107437" y="1447095"/>
                              <a:pt x="77463" y="1452833"/>
                              <a:pt x="53344" y="1456100"/>
                            </a:cubicBezTo>
                            <a:cubicBezTo>
                              <a:pt x="21461" y="1460417"/>
                              <a:pt x="-17" y="1461074"/>
                              <a:pt x="-17" y="1461074"/>
                            </a:cubicBezTo>
                            <a:cubicBezTo>
                              <a:pt x="-17" y="1461074"/>
                              <a:pt x="26361" y="1468541"/>
                              <a:pt x="69253" y="1480293"/>
                            </a:cubicBezTo>
                            <a:cubicBezTo>
                              <a:pt x="112146" y="1492045"/>
                              <a:pt x="171446" y="1507976"/>
                              <a:pt x="236305" y="1525699"/>
                            </a:cubicBezTo>
                            <a:cubicBezTo>
                              <a:pt x="301174" y="1543433"/>
                              <a:pt x="371824" y="1562440"/>
                              <a:pt x="438167" y="1583048"/>
                            </a:cubicBezTo>
                            <a:cubicBezTo>
                              <a:pt x="504499" y="1603646"/>
                              <a:pt x="566611" y="1625824"/>
                              <a:pt x="615485" y="1652977"/>
                            </a:cubicBezTo>
                            <a:cubicBezTo>
                              <a:pt x="652926" y="1673786"/>
                              <a:pt x="697982" y="1698637"/>
                              <a:pt x="745414" y="1722247"/>
                            </a:cubicBezTo>
                            <a:cubicBezTo>
                              <a:pt x="792857" y="1745878"/>
                              <a:pt x="842728" y="1768184"/>
                              <a:pt x="887604" y="1786554"/>
                            </a:cubicBezTo>
                            <a:cubicBezTo>
                              <a:pt x="932491" y="1804924"/>
                              <a:pt x="972923" y="1819561"/>
                              <a:pt x="1001963" y="1829309"/>
                            </a:cubicBezTo>
                            <a:cubicBezTo>
                              <a:pt x="1030993" y="1839067"/>
                              <a:pt x="1048366" y="1844221"/>
                              <a:pt x="1048366" y="1844221"/>
                            </a:cubicBezTo>
                            <a:cubicBezTo>
                              <a:pt x="1048366" y="1844221"/>
                              <a:pt x="1040210" y="1827251"/>
                              <a:pt x="1028140" y="1800141"/>
                            </a:cubicBezTo>
                            <a:cubicBezTo>
                              <a:pt x="1022943" y="1788453"/>
                              <a:pt x="1016759" y="1774017"/>
                              <a:pt x="1010575" y="1759041"/>
                            </a:cubicBezTo>
                            <a:cubicBezTo>
                              <a:pt x="1005930" y="1757577"/>
                              <a:pt x="1007467" y="1757842"/>
                              <a:pt x="1001963" y="1756061"/>
                            </a:cubicBezTo>
                            <a:cubicBezTo>
                              <a:pt x="972923" y="1746684"/>
                              <a:pt x="932491" y="1732949"/>
                              <a:pt x="887604" y="1715290"/>
                            </a:cubicBezTo>
                            <a:cubicBezTo>
                              <a:pt x="842728" y="1697640"/>
                              <a:pt x="792857" y="1676343"/>
                              <a:pt x="745414" y="1653645"/>
                            </a:cubicBezTo>
                            <a:cubicBezTo>
                              <a:pt x="697982" y="1630936"/>
                              <a:pt x="652926" y="1607019"/>
                              <a:pt x="615485" y="1587015"/>
                            </a:cubicBezTo>
                            <a:cubicBezTo>
                              <a:pt x="566611" y="1560923"/>
                              <a:pt x="504499" y="1539870"/>
                              <a:pt x="438167" y="1520067"/>
                            </a:cubicBezTo>
                            <a:cubicBezTo>
                              <a:pt x="371824" y="1500265"/>
                              <a:pt x="301174" y="1481757"/>
                              <a:pt x="236305" y="1464712"/>
                            </a:cubicBezTo>
                            <a:cubicBezTo>
                              <a:pt x="198387" y="1454753"/>
                              <a:pt x="170757" y="1447244"/>
                              <a:pt x="138863" y="1438864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36" name="Google Shape;936;p13"/>
                    <p:cNvGrpSpPr/>
                    <p:nvPr/>
                  </p:nvGrpSpPr>
                  <p:grpSpPr>
                    <a:xfrm>
                      <a:off x="4844516" y="857087"/>
                      <a:ext cx="1798668" cy="1552636"/>
                      <a:chOff x="4844516" y="857087"/>
                      <a:chExt cx="1798668" cy="1552636"/>
                    </a:xfrm>
                  </p:grpSpPr>
                  <p:sp>
                    <p:nvSpPr>
                      <p:cNvPr id="937" name="Google Shape;937;p13"/>
                      <p:cNvSpPr/>
                      <p:nvPr/>
                    </p:nvSpPr>
                    <p:spPr>
                      <a:xfrm flipH="1" rot="869292">
                        <a:off x="4970640" y="1031398"/>
                        <a:ext cx="1546524" cy="1204014"/>
                      </a:xfrm>
                      <a:custGeom>
                        <a:rect b="b" l="l" r="r" t="t"/>
                        <a:pathLst>
                          <a:path extrusionOk="0" h="1204884" w="1547642">
                            <a:moveTo>
                              <a:pt x="1547476" y="-298"/>
                            </a:moveTo>
                            <a:cubicBezTo>
                              <a:pt x="1547476" y="-298"/>
                              <a:pt x="1534567" y="22089"/>
                              <a:pt x="1514058" y="56544"/>
                            </a:cubicBezTo>
                            <a:cubicBezTo>
                              <a:pt x="1493548" y="90989"/>
                              <a:pt x="1465187" y="137381"/>
                              <a:pt x="1434700" y="185613"/>
                            </a:cubicBezTo>
                            <a:cubicBezTo>
                              <a:pt x="1404212" y="233836"/>
                              <a:pt x="1371525" y="283844"/>
                              <a:pt x="1345189" y="327203"/>
                            </a:cubicBezTo>
                            <a:cubicBezTo>
                              <a:pt x="1318853" y="370553"/>
                              <a:pt x="1299000" y="407430"/>
                              <a:pt x="1296735" y="430502"/>
                            </a:cubicBezTo>
                            <a:cubicBezTo>
                              <a:pt x="1294432" y="453943"/>
                              <a:pt x="1306130" y="470661"/>
                              <a:pt x="1325604" y="482239"/>
                            </a:cubicBezTo>
                            <a:cubicBezTo>
                              <a:pt x="1345069" y="493816"/>
                              <a:pt x="1372301" y="500113"/>
                              <a:pt x="1400153" y="502804"/>
                            </a:cubicBezTo>
                            <a:cubicBezTo>
                              <a:pt x="1428005" y="505486"/>
                              <a:pt x="1456440" y="504552"/>
                              <a:pt x="1477911" y="502776"/>
                            </a:cubicBezTo>
                            <a:cubicBezTo>
                              <a:pt x="1499383" y="501001"/>
                              <a:pt x="1513854" y="498495"/>
                              <a:pt x="1513854" y="498495"/>
                            </a:cubicBezTo>
                            <a:cubicBezTo>
                              <a:pt x="1513854" y="498495"/>
                              <a:pt x="1491181" y="506706"/>
                              <a:pt x="1456735" y="519069"/>
                            </a:cubicBezTo>
                            <a:cubicBezTo>
                              <a:pt x="1422291" y="531423"/>
                              <a:pt x="1376074" y="547661"/>
                              <a:pt x="1328933" y="564398"/>
                            </a:cubicBezTo>
                            <a:cubicBezTo>
                              <a:pt x="1281791" y="581126"/>
                              <a:pt x="1233744" y="598307"/>
                              <a:pt x="1195425" y="615599"/>
                            </a:cubicBezTo>
                            <a:cubicBezTo>
                              <a:pt x="1157105" y="632891"/>
                              <a:pt x="1128412" y="650525"/>
                              <a:pt x="1120228" y="669971"/>
                            </a:cubicBezTo>
                            <a:cubicBezTo>
                              <a:pt x="1112294" y="688816"/>
                              <a:pt x="1115780" y="711268"/>
                              <a:pt x="1125656" y="734451"/>
                            </a:cubicBezTo>
                            <a:cubicBezTo>
                              <a:pt x="1135522" y="757642"/>
                              <a:pt x="1151825" y="781490"/>
                              <a:pt x="1169450" y="802823"/>
                            </a:cubicBezTo>
                            <a:cubicBezTo>
                              <a:pt x="1187065" y="824156"/>
                              <a:pt x="1205994" y="842955"/>
                              <a:pt x="1220595" y="856335"/>
                            </a:cubicBezTo>
                            <a:cubicBezTo>
                              <a:pt x="1235205" y="869725"/>
                              <a:pt x="1245451" y="877733"/>
                              <a:pt x="1245451" y="877733"/>
                            </a:cubicBezTo>
                            <a:cubicBezTo>
                              <a:pt x="1245451" y="877733"/>
                              <a:pt x="1204154" y="870604"/>
                              <a:pt x="1146600" y="862438"/>
                            </a:cubicBezTo>
                            <a:cubicBezTo>
                              <a:pt x="1117833" y="858351"/>
                              <a:pt x="1085024" y="853950"/>
                              <a:pt x="1051107" y="850168"/>
                            </a:cubicBezTo>
                            <a:cubicBezTo>
                              <a:pt x="1017198" y="846386"/>
                              <a:pt x="982179" y="843223"/>
                              <a:pt x="948594" y="842123"/>
                            </a:cubicBezTo>
                            <a:cubicBezTo>
                              <a:pt x="911791" y="840883"/>
                              <a:pt x="876800" y="841938"/>
                              <a:pt x="846202" y="847948"/>
                            </a:cubicBezTo>
                            <a:cubicBezTo>
                              <a:pt x="815604" y="853959"/>
                              <a:pt x="789361" y="864963"/>
                              <a:pt x="769647" y="884123"/>
                            </a:cubicBezTo>
                            <a:cubicBezTo>
                              <a:pt x="745771" y="907333"/>
                              <a:pt x="737568" y="938560"/>
                              <a:pt x="738854" y="972959"/>
                            </a:cubicBezTo>
                            <a:cubicBezTo>
                              <a:pt x="740139" y="1007367"/>
                              <a:pt x="751078" y="1044808"/>
                              <a:pt x="765753" y="1079271"/>
                            </a:cubicBezTo>
                            <a:cubicBezTo>
                              <a:pt x="780428" y="1113744"/>
                              <a:pt x="798867" y="1145184"/>
                              <a:pt x="813875" y="1167885"/>
                            </a:cubicBezTo>
                            <a:cubicBezTo>
                              <a:pt x="828882" y="1190586"/>
                              <a:pt x="840358" y="1204587"/>
                              <a:pt x="840358" y="1204587"/>
                            </a:cubicBezTo>
                            <a:cubicBezTo>
                              <a:pt x="840358" y="1204587"/>
                              <a:pt x="820727" y="1191845"/>
                              <a:pt x="788936" y="1171575"/>
                            </a:cubicBezTo>
                            <a:cubicBezTo>
                              <a:pt x="757135" y="1151315"/>
                              <a:pt x="713369" y="1123370"/>
                              <a:pt x="665312" y="1092698"/>
                            </a:cubicBezTo>
                            <a:cubicBezTo>
                              <a:pt x="617256" y="1062035"/>
                              <a:pt x="565019" y="1028579"/>
                              <a:pt x="514244" y="998665"/>
                            </a:cubicBezTo>
                            <a:cubicBezTo>
                              <a:pt x="463460" y="968742"/>
                              <a:pt x="414155" y="942379"/>
                              <a:pt x="368826" y="927343"/>
                            </a:cubicBezTo>
                            <a:cubicBezTo>
                              <a:pt x="334103" y="915821"/>
                              <a:pt x="292261" y="901609"/>
                              <a:pt x="250076" y="885408"/>
                            </a:cubicBezTo>
                            <a:cubicBezTo>
                              <a:pt x="207891" y="869216"/>
                              <a:pt x="165392" y="851037"/>
                              <a:pt x="128108" y="833384"/>
                            </a:cubicBezTo>
                            <a:cubicBezTo>
                              <a:pt x="90815" y="815732"/>
                              <a:pt x="58709" y="798671"/>
                              <a:pt x="35998" y="786012"/>
                            </a:cubicBezTo>
                            <a:cubicBezTo>
                              <a:pt x="13288" y="773344"/>
                              <a:pt x="-167" y="765188"/>
                              <a:pt x="-167" y="765188"/>
                            </a:cubicBezTo>
                            <a:cubicBezTo>
                              <a:pt x="-167" y="765188"/>
                              <a:pt x="15590" y="760564"/>
                              <a:pt x="40261" y="752334"/>
                            </a:cubicBezTo>
                            <a:cubicBezTo>
                              <a:pt x="64923" y="744114"/>
                              <a:pt x="98388" y="732111"/>
                              <a:pt x="133813" y="717565"/>
                            </a:cubicBezTo>
                            <a:cubicBezTo>
                              <a:pt x="169238" y="703011"/>
                              <a:pt x="206578" y="685885"/>
                              <a:pt x="240311" y="669056"/>
                            </a:cubicBezTo>
                            <a:cubicBezTo>
                              <a:pt x="274044" y="652226"/>
                              <a:pt x="304208" y="635748"/>
                              <a:pt x="326734" y="623810"/>
                            </a:cubicBezTo>
                            <a:cubicBezTo>
                              <a:pt x="351617" y="610615"/>
                              <a:pt x="378924" y="576493"/>
                              <a:pt x="402383" y="532441"/>
                            </a:cubicBezTo>
                            <a:cubicBezTo>
                              <a:pt x="425852" y="488397"/>
                              <a:pt x="445345" y="434496"/>
                              <a:pt x="458780" y="382473"/>
                            </a:cubicBezTo>
                            <a:cubicBezTo>
                              <a:pt x="472226" y="330449"/>
                              <a:pt x="479753" y="280376"/>
                              <a:pt x="483618" y="243472"/>
                            </a:cubicBezTo>
                            <a:cubicBezTo>
                              <a:pt x="487493" y="206576"/>
                              <a:pt x="488084" y="182784"/>
                              <a:pt x="488084" y="182784"/>
                            </a:cubicBezTo>
                            <a:cubicBezTo>
                              <a:pt x="488084" y="182784"/>
                              <a:pt x="490858" y="199789"/>
                              <a:pt x="495926" y="225847"/>
                            </a:cubicBezTo>
                            <a:cubicBezTo>
                              <a:pt x="501003" y="251896"/>
                              <a:pt x="508270" y="287025"/>
                              <a:pt x="518100" y="323079"/>
                            </a:cubicBezTo>
                            <a:cubicBezTo>
                              <a:pt x="527930" y="359142"/>
                              <a:pt x="540376" y="396130"/>
                              <a:pt x="557011" y="425434"/>
                            </a:cubicBezTo>
                            <a:cubicBezTo>
                              <a:pt x="573647" y="454738"/>
                              <a:pt x="594693" y="476357"/>
                              <a:pt x="620834" y="481101"/>
                            </a:cubicBezTo>
                            <a:cubicBezTo>
                              <a:pt x="642417" y="485013"/>
                              <a:pt x="663343" y="477541"/>
                              <a:pt x="682040" y="462570"/>
                            </a:cubicBezTo>
                            <a:cubicBezTo>
                              <a:pt x="700747" y="447599"/>
                              <a:pt x="717169" y="425148"/>
                              <a:pt x="730384" y="399293"/>
                            </a:cubicBezTo>
                            <a:cubicBezTo>
                              <a:pt x="742849" y="375528"/>
                              <a:pt x="752687" y="348860"/>
                              <a:pt x="760002" y="322358"/>
                            </a:cubicBezTo>
                            <a:cubicBezTo>
                              <a:pt x="767316" y="295865"/>
                              <a:pt x="772134" y="269558"/>
                              <a:pt x="775157" y="246320"/>
                            </a:cubicBezTo>
                            <a:cubicBezTo>
                              <a:pt x="781214" y="199863"/>
                              <a:pt x="780391" y="165769"/>
                              <a:pt x="780391" y="165769"/>
                            </a:cubicBezTo>
                            <a:cubicBezTo>
                              <a:pt x="780391" y="165769"/>
                              <a:pt x="785468" y="178105"/>
                              <a:pt x="793892" y="196904"/>
                            </a:cubicBezTo>
                            <a:cubicBezTo>
                              <a:pt x="802325" y="215703"/>
                              <a:pt x="814060" y="240994"/>
                              <a:pt x="827708" y="266737"/>
                            </a:cubicBezTo>
                            <a:cubicBezTo>
                              <a:pt x="841357" y="292481"/>
                              <a:pt x="856938" y="318678"/>
                              <a:pt x="873583" y="338947"/>
                            </a:cubicBezTo>
                            <a:cubicBezTo>
                              <a:pt x="890236" y="359226"/>
                              <a:pt x="908046" y="373559"/>
                              <a:pt x="925874" y="375399"/>
                            </a:cubicBezTo>
                            <a:cubicBezTo>
                              <a:pt x="944276" y="377304"/>
                              <a:pt x="966608" y="359734"/>
                              <a:pt x="988125" y="331818"/>
                            </a:cubicBezTo>
                            <a:cubicBezTo>
                              <a:pt x="1009643" y="303892"/>
                              <a:pt x="1030097" y="265683"/>
                              <a:pt x="1046353" y="227179"/>
                            </a:cubicBezTo>
                            <a:cubicBezTo>
                              <a:pt x="1062610" y="188665"/>
                              <a:pt x="1074714" y="149938"/>
                              <a:pt x="1082482" y="120940"/>
                            </a:cubicBezTo>
                            <a:cubicBezTo>
                              <a:pt x="1090249" y="91941"/>
                              <a:pt x="1093929" y="72671"/>
                              <a:pt x="1093929" y="72671"/>
                            </a:cubicBezTo>
                            <a:cubicBezTo>
                              <a:pt x="1093929" y="72671"/>
                              <a:pt x="1093522" y="84932"/>
                              <a:pt x="1093828" y="103555"/>
                            </a:cubicBezTo>
                            <a:cubicBezTo>
                              <a:pt x="1094133" y="122179"/>
                              <a:pt x="1095067" y="147173"/>
                              <a:pt x="1098100" y="172612"/>
                            </a:cubicBezTo>
                            <a:cubicBezTo>
                              <a:pt x="1101133" y="198060"/>
                              <a:pt x="1106256" y="223970"/>
                              <a:pt x="1116067" y="244091"/>
                            </a:cubicBezTo>
                            <a:cubicBezTo>
                              <a:pt x="1125878" y="264204"/>
                              <a:pt x="1140479" y="278555"/>
                              <a:pt x="1162773" y="280099"/>
                            </a:cubicBezTo>
                            <a:cubicBezTo>
                              <a:pt x="1184698" y="281616"/>
                              <a:pt x="1221279" y="267745"/>
                              <a:pt x="1263048" y="243925"/>
                            </a:cubicBezTo>
                            <a:cubicBezTo>
                              <a:pt x="1304826" y="220114"/>
                              <a:pt x="1351588" y="186233"/>
                              <a:pt x="1394263" y="150419"/>
                            </a:cubicBezTo>
                            <a:cubicBezTo>
                              <a:pt x="1436947" y="114596"/>
                              <a:pt x="1475507" y="76970"/>
                              <a:pt x="1503082" y="48203"/>
                            </a:cubicBezTo>
                            <a:cubicBezTo>
                              <a:pt x="1530665" y="19426"/>
                              <a:pt x="1547476" y="-298"/>
                              <a:pt x="1547476" y="-298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8" name="Google Shape;938;p13"/>
                      <p:cNvSpPr/>
                      <p:nvPr/>
                    </p:nvSpPr>
                    <p:spPr>
                      <a:xfrm flipH="1" rot="869292">
                        <a:off x="5208505" y="1313893"/>
                        <a:ext cx="1132522" cy="575644"/>
                      </a:xfrm>
                      <a:custGeom>
                        <a:rect b="b" l="l" r="r" t="t"/>
                        <a:pathLst>
                          <a:path extrusionOk="0" h="576060" w="1133340">
                            <a:moveTo>
                              <a:pt x="-160" y="533430"/>
                            </a:moveTo>
                            <a:lnTo>
                              <a:pt x="4982" y="575763"/>
                            </a:lnTo>
                            <a:cubicBezTo>
                              <a:pt x="238487" y="545423"/>
                              <a:pt x="465039" y="471743"/>
                              <a:pt x="668824" y="360418"/>
                            </a:cubicBezTo>
                            <a:cubicBezTo>
                              <a:pt x="842954" y="265294"/>
                              <a:pt x="1000403" y="142836"/>
                              <a:pt x="1133181" y="-298"/>
                            </a:cubicBezTo>
                            <a:cubicBezTo>
                              <a:pt x="995437" y="138389"/>
                              <a:pt x="834539" y="254818"/>
                              <a:pt x="659123" y="343163"/>
                            </a:cubicBezTo>
                            <a:cubicBezTo>
                              <a:pt x="453849" y="446554"/>
                              <a:pt x="228648" y="511348"/>
                              <a:pt x="-160" y="533430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9" name="Google Shape;939;p13"/>
                      <p:cNvSpPr/>
                      <p:nvPr/>
                    </p:nvSpPr>
                    <p:spPr>
                      <a:xfrm flipH="1" rot="869292">
                        <a:off x="4970519" y="1031405"/>
                        <a:ext cx="1546543" cy="1203884"/>
                      </a:xfrm>
                      <a:custGeom>
                        <a:rect b="b" l="l" r="r" t="t"/>
                        <a:pathLst>
                          <a:path extrusionOk="0" h="1204754" w="1547661">
                            <a:moveTo>
                              <a:pt x="1547495" y="-298"/>
                            </a:moveTo>
                            <a:cubicBezTo>
                              <a:pt x="1547495" y="-298"/>
                              <a:pt x="1534521" y="21988"/>
                              <a:pt x="1514002" y="56433"/>
                            </a:cubicBezTo>
                            <a:cubicBezTo>
                              <a:pt x="1493492" y="90878"/>
                              <a:pt x="1465252" y="137326"/>
                              <a:pt x="1434755" y="185549"/>
                            </a:cubicBezTo>
                            <a:cubicBezTo>
                              <a:pt x="1404268" y="233781"/>
                              <a:pt x="1371460" y="283696"/>
                              <a:pt x="1345124" y="327055"/>
                            </a:cubicBezTo>
                            <a:cubicBezTo>
                              <a:pt x="1323681" y="362361"/>
                              <a:pt x="1306731" y="393255"/>
                              <a:pt x="1299879" y="416012"/>
                            </a:cubicBezTo>
                            <a:cubicBezTo>
                              <a:pt x="1303966" y="393264"/>
                              <a:pt x="1322645" y="359300"/>
                              <a:pt x="1347029" y="319676"/>
                            </a:cubicBezTo>
                            <a:cubicBezTo>
                              <a:pt x="1373106" y="277297"/>
                              <a:pt x="1405637" y="228510"/>
                              <a:pt x="1435837" y="181378"/>
                            </a:cubicBezTo>
                            <a:cubicBezTo>
                              <a:pt x="1466048" y="134246"/>
                              <a:pt x="1494029" y="88816"/>
                              <a:pt x="1514335" y="55147"/>
                            </a:cubicBezTo>
                            <a:cubicBezTo>
                              <a:pt x="1534651" y="21479"/>
                              <a:pt x="1547495" y="-298"/>
                              <a:pt x="1547495" y="-298"/>
                            </a:cubicBezTo>
                            <a:close/>
                            <a:moveTo>
                              <a:pt x="1093828" y="72791"/>
                            </a:moveTo>
                            <a:cubicBezTo>
                              <a:pt x="1093828" y="72791"/>
                              <a:pt x="1093902" y="73734"/>
                              <a:pt x="1093902" y="73835"/>
                            </a:cubicBezTo>
                            <a:cubicBezTo>
                              <a:pt x="1093403" y="76323"/>
                              <a:pt x="1092681" y="79106"/>
                              <a:pt x="1091155" y="85792"/>
                            </a:cubicBezTo>
                            <a:cubicBezTo>
                              <a:pt x="1093051" y="77349"/>
                              <a:pt x="1093837" y="72791"/>
                              <a:pt x="1093837" y="72791"/>
                            </a:cubicBezTo>
                            <a:close/>
                            <a:moveTo>
                              <a:pt x="780207" y="165640"/>
                            </a:moveTo>
                            <a:cubicBezTo>
                              <a:pt x="780207" y="165640"/>
                              <a:pt x="781695" y="169413"/>
                              <a:pt x="781861" y="169838"/>
                            </a:cubicBezTo>
                            <a:cubicBezTo>
                              <a:pt x="781871" y="181350"/>
                              <a:pt x="781751" y="203312"/>
                              <a:pt x="777386" y="237489"/>
                            </a:cubicBezTo>
                            <a:cubicBezTo>
                              <a:pt x="774843" y="257407"/>
                              <a:pt x="770793" y="279803"/>
                              <a:pt x="765060" y="302431"/>
                            </a:cubicBezTo>
                            <a:cubicBezTo>
                              <a:pt x="769637" y="282762"/>
                              <a:pt x="772883" y="263575"/>
                              <a:pt x="775149" y="246153"/>
                            </a:cubicBezTo>
                            <a:cubicBezTo>
                              <a:pt x="781205" y="199697"/>
                              <a:pt x="780207" y="165640"/>
                              <a:pt x="780207" y="165640"/>
                            </a:cubicBezTo>
                            <a:close/>
                            <a:moveTo>
                              <a:pt x="487853" y="182858"/>
                            </a:moveTo>
                            <a:cubicBezTo>
                              <a:pt x="487853" y="182858"/>
                              <a:pt x="489240" y="189155"/>
                              <a:pt x="489397" y="190098"/>
                            </a:cubicBezTo>
                            <a:cubicBezTo>
                              <a:pt x="489388" y="190283"/>
                              <a:pt x="489249" y="190560"/>
                              <a:pt x="489240" y="190745"/>
                            </a:cubicBezTo>
                            <a:cubicBezTo>
                              <a:pt x="488648" y="201065"/>
                              <a:pt x="487890" y="215648"/>
                              <a:pt x="486087" y="233411"/>
                            </a:cubicBezTo>
                            <a:cubicBezTo>
                              <a:pt x="482407" y="269567"/>
                              <a:pt x="475009" y="318622"/>
                              <a:pt x="461850" y="369555"/>
                            </a:cubicBezTo>
                            <a:cubicBezTo>
                              <a:pt x="461407" y="371256"/>
                              <a:pt x="460972" y="372995"/>
                              <a:pt x="460519" y="374696"/>
                            </a:cubicBezTo>
                            <a:cubicBezTo>
                              <a:pt x="472725" y="325511"/>
                              <a:pt x="479836" y="278398"/>
                              <a:pt x="483516" y="243351"/>
                            </a:cubicBezTo>
                            <a:cubicBezTo>
                              <a:pt x="487382" y="206456"/>
                              <a:pt x="487853" y="182858"/>
                              <a:pt x="487853" y="182858"/>
                            </a:cubicBezTo>
                            <a:close/>
                            <a:moveTo>
                              <a:pt x="1513789" y="498338"/>
                            </a:moveTo>
                            <a:cubicBezTo>
                              <a:pt x="1513789" y="498338"/>
                              <a:pt x="1491153" y="506826"/>
                              <a:pt x="1456708" y="519190"/>
                            </a:cubicBezTo>
                            <a:cubicBezTo>
                              <a:pt x="1422263" y="531553"/>
                              <a:pt x="1376148" y="547513"/>
                              <a:pt x="1329007" y="564241"/>
                            </a:cubicBezTo>
                            <a:cubicBezTo>
                              <a:pt x="1281875" y="580969"/>
                              <a:pt x="1233559" y="598298"/>
                              <a:pt x="1195230" y="615590"/>
                            </a:cubicBezTo>
                            <a:cubicBezTo>
                              <a:pt x="1156911" y="632891"/>
                              <a:pt x="1128467" y="650377"/>
                              <a:pt x="1120283" y="669823"/>
                            </a:cubicBezTo>
                            <a:cubicBezTo>
                              <a:pt x="1120857" y="664562"/>
                              <a:pt x="1122133" y="659559"/>
                              <a:pt x="1124177" y="654741"/>
                            </a:cubicBezTo>
                            <a:cubicBezTo>
                              <a:pt x="1132258" y="635720"/>
                              <a:pt x="1160619" y="618558"/>
                              <a:pt x="1198800" y="601793"/>
                            </a:cubicBezTo>
                            <a:cubicBezTo>
                              <a:pt x="1236981" y="585028"/>
                              <a:pt x="1285084" y="568532"/>
                              <a:pt x="1332077" y="552368"/>
                            </a:cubicBezTo>
                            <a:cubicBezTo>
                              <a:pt x="1379070" y="536204"/>
                              <a:pt x="1425111" y="520540"/>
                              <a:pt x="1459445" y="508602"/>
                            </a:cubicBezTo>
                            <a:cubicBezTo>
                              <a:pt x="1469219" y="505199"/>
                              <a:pt x="1468026" y="505523"/>
                              <a:pt x="1475646" y="502860"/>
                            </a:cubicBezTo>
                            <a:cubicBezTo>
                              <a:pt x="1476321" y="502804"/>
                              <a:pt x="1477079" y="502767"/>
                              <a:pt x="1477745" y="502721"/>
                            </a:cubicBezTo>
                            <a:cubicBezTo>
                              <a:pt x="1499207" y="500945"/>
                              <a:pt x="1513789" y="498338"/>
                              <a:pt x="1513789" y="498338"/>
                            </a:cubicBezTo>
                            <a:close/>
                            <a:moveTo>
                              <a:pt x="1217626" y="853487"/>
                            </a:moveTo>
                            <a:cubicBezTo>
                              <a:pt x="1218542" y="854338"/>
                              <a:pt x="1219448" y="855429"/>
                              <a:pt x="1220336" y="856243"/>
                            </a:cubicBezTo>
                            <a:cubicBezTo>
                              <a:pt x="1234937" y="869633"/>
                              <a:pt x="1245247" y="877742"/>
                              <a:pt x="1245247" y="877742"/>
                            </a:cubicBezTo>
                            <a:cubicBezTo>
                              <a:pt x="1245247" y="877742"/>
                              <a:pt x="1204034" y="870659"/>
                              <a:pt x="1146489" y="862485"/>
                            </a:cubicBezTo>
                            <a:cubicBezTo>
                              <a:pt x="1117713" y="858407"/>
                              <a:pt x="1084997" y="853931"/>
                              <a:pt x="1051079" y="850158"/>
                            </a:cubicBezTo>
                            <a:cubicBezTo>
                              <a:pt x="1017161" y="846376"/>
                              <a:pt x="981994" y="843195"/>
                              <a:pt x="948400" y="842104"/>
                            </a:cubicBezTo>
                            <a:cubicBezTo>
                              <a:pt x="911597" y="840865"/>
                              <a:pt x="876856" y="841873"/>
                              <a:pt x="846258" y="847884"/>
                            </a:cubicBezTo>
                            <a:cubicBezTo>
                              <a:pt x="815659" y="853894"/>
                              <a:pt x="789148" y="865018"/>
                              <a:pt x="769443" y="884178"/>
                            </a:cubicBezTo>
                            <a:cubicBezTo>
                              <a:pt x="758698" y="894618"/>
                              <a:pt x="751439" y="906769"/>
                              <a:pt x="746482" y="920010"/>
                            </a:cubicBezTo>
                            <a:cubicBezTo>
                              <a:pt x="749904" y="898224"/>
                              <a:pt x="758513" y="878399"/>
                              <a:pt x="774991" y="862670"/>
                            </a:cubicBezTo>
                            <a:cubicBezTo>
                              <a:pt x="794586" y="843991"/>
                              <a:pt x="820958" y="833412"/>
                              <a:pt x="851483" y="827670"/>
                            </a:cubicBezTo>
                            <a:cubicBezTo>
                              <a:pt x="882016" y="821927"/>
                              <a:pt x="916701" y="821123"/>
                              <a:pt x="953458" y="822529"/>
                            </a:cubicBezTo>
                            <a:cubicBezTo>
                              <a:pt x="987016" y="823777"/>
                              <a:pt x="1022163" y="827022"/>
                              <a:pt x="1056054" y="830897"/>
                            </a:cubicBezTo>
                            <a:cubicBezTo>
                              <a:pt x="1089944" y="834780"/>
                              <a:pt x="1122623" y="839404"/>
                              <a:pt x="1151381" y="843556"/>
                            </a:cubicBezTo>
                            <a:cubicBezTo>
                              <a:pt x="1178271" y="847440"/>
                              <a:pt x="1200390" y="850713"/>
                              <a:pt x="1217626" y="853487"/>
                            </a:cubicBezTo>
                            <a:close/>
                            <a:moveTo>
                              <a:pt x="29331" y="755534"/>
                            </a:moveTo>
                            <a:cubicBezTo>
                              <a:pt x="34824" y="758669"/>
                              <a:pt x="33890" y="758511"/>
                              <a:pt x="41815" y="762876"/>
                            </a:cubicBezTo>
                            <a:cubicBezTo>
                              <a:pt x="64562" y="775406"/>
                              <a:pt x="96724" y="792494"/>
                              <a:pt x="134054" y="809989"/>
                            </a:cubicBezTo>
                            <a:cubicBezTo>
                              <a:pt x="171375" y="827484"/>
                              <a:pt x="214105" y="845359"/>
                              <a:pt x="256317" y="861449"/>
                            </a:cubicBezTo>
                            <a:cubicBezTo>
                              <a:pt x="298530" y="877539"/>
                              <a:pt x="340234" y="891603"/>
                              <a:pt x="374966" y="903070"/>
                            </a:cubicBezTo>
                            <a:cubicBezTo>
                              <a:pt x="420313" y="918041"/>
                              <a:pt x="469775" y="944330"/>
                              <a:pt x="520634" y="973921"/>
                            </a:cubicBezTo>
                            <a:cubicBezTo>
                              <a:pt x="571502" y="1003520"/>
                              <a:pt x="623775" y="1036458"/>
                              <a:pt x="671924" y="1066769"/>
                            </a:cubicBezTo>
                            <a:cubicBezTo>
                              <a:pt x="720073" y="1097081"/>
                              <a:pt x="764052" y="1124665"/>
                              <a:pt x="795908" y="1144694"/>
                            </a:cubicBezTo>
                            <a:cubicBezTo>
                              <a:pt x="799191" y="1146756"/>
                              <a:pt x="798173" y="1146210"/>
                              <a:pt x="801188" y="1148106"/>
                            </a:cubicBezTo>
                            <a:cubicBezTo>
                              <a:pt x="805497" y="1155226"/>
                              <a:pt x="809926" y="1161829"/>
                              <a:pt x="813893" y="1167830"/>
                            </a:cubicBezTo>
                            <a:cubicBezTo>
                              <a:pt x="828901" y="1190522"/>
                              <a:pt x="840367" y="1204457"/>
                              <a:pt x="840367" y="1204457"/>
                            </a:cubicBezTo>
                            <a:cubicBezTo>
                              <a:pt x="840367" y="1204457"/>
                              <a:pt x="820736" y="1191909"/>
                              <a:pt x="788945" y="1171649"/>
                            </a:cubicBezTo>
                            <a:cubicBezTo>
                              <a:pt x="757144" y="1151389"/>
                              <a:pt x="713258" y="1123435"/>
                              <a:pt x="665202" y="1092763"/>
                            </a:cubicBezTo>
                            <a:cubicBezTo>
                              <a:pt x="617145" y="1062099"/>
                              <a:pt x="565029" y="1028551"/>
                              <a:pt x="514253" y="998637"/>
                            </a:cubicBezTo>
                            <a:cubicBezTo>
                              <a:pt x="463469" y="968714"/>
                              <a:pt x="413997" y="942499"/>
                              <a:pt x="368669" y="927454"/>
                            </a:cubicBezTo>
                            <a:cubicBezTo>
                              <a:pt x="333946" y="915942"/>
                              <a:pt x="292288" y="901710"/>
                              <a:pt x="250103" y="885519"/>
                            </a:cubicBezTo>
                            <a:cubicBezTo>
                              <a:pt x="207910" y="869318"/>
                              <a:pt x="165281" y="851074"/>
                              <a:pt x="127997" y="833421"/>
                            </a:cubicBezTo>
                            <a:cubicBezTo>
                              <a:pt x="90713" y="815769"/>
                              <a:pt x="58552" y="798643"/>
                              <a:pt x="35841" y="785975"/>
                            </a:cubicBezTo>
                            <a:cubicBezTo>
                              <a:pt x="13130" y="773316"/>
                              <a:pt x="-167" y="765030"/>
                              <a:pt x="-167" y="765030"/>
                            </a:cubicBezTo>
                            <a:cubicBezTo>
                              <a:pt x="-167" y="765030"/>
                              <a:pt x="12012" y="761165"/>
                              <a:pt x="29331" y="755534"/>
                            </a:cubicBezTo>
                            <a:close/>
                          </a:path>
                        </a:pathLst>
                      </a:custGeom>
                      <a:solidFill>
                        <a:srgbClr val="B8CB62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40" name="Google Shape;940;p13"/>
                    <p:cNvGrpSpPr/>
                    <p:nvPr/>
                  </p:nvGrpSpPr>
                  <p:grpSpPr>
                    <a:xfrm>
                      <a:off x="6329807" y="1283482"/>
                      <a:ext cx="1448120" cy="1159532"/>
                      <a:chOff x="6329807" y="1283482"/>
                      <a:chExt cx="1448120" cy="1159532"/>
                    </a:xfrm>
                  </p:grpSpPr>
                  <p:sp>
                    <p:nvSpPr>
                      <p:cNvPr id="941" name="Google Shape;941;p13"/>
                      <p:cNvSpPr/>
                      <p:nvPr/>
                    </p:nvSpPr>
                    <p:spPr>
                      <a:xfrm rot="206533">
                        <a:off x="6360930" y="1324090"/>
                        <a:ext cx="1385070" cy="1078316"/>
                      </a:xfrm>
                      <a:custGeom>
                        <a:rect b="b" l="l" r="r" t="t"/>
                        <a:pathLst>
                          <a:path extrusionOk="0" h="1079068" w="1386036">
                            <a:moveTo>
                              <a:pt x="1386048" y="-268"/>
                            </a:moveTo>
                            <a:cubicBezTo>
                              <a:pt x="1386048" y="-268"/>
                              <a:pt x="1374487" y="19790"/>
                              <a:pt x="1356119" y="50638"/>
                            </a:cubicBezTo>
                            <a:cubicBezTo>
                              <a:pt x="1337750" y="81486"/>
                              <a:pt x="1312352" y="123034"/>
                              <a:pt x="1285048" y="166230"/>
                            </a:cubicBezTo>
                            <a:cubicBezTo>
                              <a:pt x="1257735" y="209426"/>
                              <a:pt x="1228461" y="254203"/>
                              <a:pt x="1204884" y="293035"/>
                            </a:cubicBezTo>
                            <a:cubicBezTo>
                              <a:pt x="1181298" y="331867"/>
                              <a:pt x="1163518" y="364893"/>
                              <a:pt x="1161481" y="385547"/>
                            </a:cubicBezTo>
                            <a:cubicBezTo>
                              <a:pt x="1159418" y="406540"/>
                              <a:pt x="1169894" y="421521"/>
                              <a:pt x="1187335" y="431881"/>
                            </a:cubicBezTo>
                            <a:cubicBezTo>
                              <a:pt x="1204776" y="442250"/>
                              <a:pt x="1229156" y="447898"/>
                              <a:pt x="1254108" y="450299"/>
                            </a:cubicBezTo>
                            <a:cubicBezTo>
                              <a:pt x="1279052" y="452709"/>
                              <a:pt x="1304517" y="451864"/>
                              <a:pt x="1323747" y="450274"/>
                            </a:cubicBezTo>
                            <a:cubicBezTo>
                              <a:pt x="1342968" y="448684"/>
                              <a:pt x="1355937" y="446440"/>
                              <a:pt x="1355937" y="446440"/>
                            </a:cubicBezTo>
                            <a:cubicBezTo>
                              <a:pt x="1355937" y="446440"/>
                              <a:pt x="1335622" y="453802"/>
                              <a:pt x="1304774" y="464866"/>
                            </a:cubicBezTo>
                            <a:cubicBezTo>
                              <a:pt x="1273926" y="475938"/>
                              <a:pt x="1232535" y="490481"/>
                              <a:pt x="1190316" y="505461"/>
                            </a:cubicBezTo>
                            <a:cubicBezTo>
                              <a:pt x="1148106" y="520443"/>
                              <a:pt x="1105076" y="535830"/>
                              <a:pt x="1070749" y="551324"/>
                            </a:cubicBezTo>
                            <a:cubicBezTo>
                              <a:pt x="1036431" y="566810"/>
                              <a:pt x="1010742" y="582595"/>
                              <a:pt x="1003405" y="600011"/>
                            </a:cubicBezTo>
                            <a:cubicBezTo>
                              <a:pt x="996299" y="616888"/>
                              <a:pt x="999430" y="636996"/>
                              <a:pt x="1008266" y="657765"/>
                            </a:cubicBezTo>
                            <a:cubicBezTo>
                              <a:pt x="1017111" y="678527"/>
                              <a:pt x="1031711" y="699893"/>
                              <a:pt x="1047487" y="718998"/>
                            </a:cubicBezTo>
                            <a:cubicBezTo>
                              <a:pt x="1063263" y="738103"/>
                              <a:pt x="1080215" y="754931"/>
                              <a:pt x="1093300" y="766923"/>
                            </a:cubicBezTo>
                            <a:cubicBezTo>
                              <a:pt x="1106384" y="778906"/>
                              <a:pt x="1115552" y="786077"/>
                              <a:pt x="1115552" y="786077"/>
                            </a:cubicBezTo>
                            <a:cubicBezTo>
                              <a:pt x="1115552" y="786077"/>
                              <a:pt x="1078567" y="779701"/>
                              <a:pt x="1027032" y="772380"/>
                            </a:cubicBezTo>
                            <a:cubicBezTo>
                              <a:pt x="1001268" y="768728"/>
                              <a:pt x="971886" y="764786"/>
                              <a:pt x="941509" y="761399"/>
                            </a:cubicBezTo>
                            <a:cubicBezTo>
                              <a:pt x="911133" y="758012"/>
                              <a:pt x="879780" y="755171"/>
                              <a:pt x="849694" y="754194"/>
                            </a:cubicBezTo>
                            <a:cubicBezTo>
                              <a:pt x="816733" y="753084"/>
                              <a:pt x="785405" y="754020"/>
                              <a:pt x="758002" y="759403"/>
                            </a:cubicBezTo>
                            <a:cubicBezTo>
                              <a:pt x="730598" y="764786"/>
                              <a:pt x="707087" y="774649"/>
                              <a:pt x="689440" y="791808"/>
                            </a:cubicBezTo>
                            <a:cubicBezTo>
                              <a:pt x="668057" y="812595"/>
                              <a:pt x="660712" y="840553"/>
                              <a:pt x="661862" y="871368"/>
                            </a:cubicBezTo>
                            <a:cubicBezTo>
                              <a:pt x="663014" y="902175"/>
                              <a:pt x="672811" y="935706"/>
                              <a:pt x="685953" y="966579"/>
                            </a:cubicBezTo>
                            <a:cubicBezTo>
                              <a:pt x="699087" y="997444"/>
                              <a:pt x="715601" y="1025609"/>
                              <a:pt x="729041" y="1045940"/>
                            </a:cubicBezTo>
                            <a:cubicBezTo>
                              <a:pt x="742482" y="1066263"/>
                              <a:pt x="752759" y="1078801"/>
                              <a:pt x="752759" y="1078801"/>
                            </a:cubicBezTo>
                            <a:cubicBezTo>
                              <a:pt x="752759" y="1078801"/>
                              <a:pt x="735186" y="1067389"/>
                              <a:pt x="706707" y="1049244"/>
                            </a:cubicBezTo>
                            <a:cubicBezTo>
                              <a:pt x="678235" y="1031100"/>
                              <a:pt x="639031" y="1006073"/>
                              <a:pt x="595992" y="978604"/>
                            </a:cubicBezTo>
                            <a:cubicBezTo>
                              <a:pt x="552954" y="951135"/>
                              <a:pt x="506180" y="921181"/>
                              <a:pt x="460699" y="894382"/>
                            </a:cubicBezTo>
                            <a:cubicBezTo>
                              <a:pt x="415225" y="867592"/>
                              <a:pt x="371069" y="843981"/>
                              <a:pt x="330473" y="830516"/>
                            </a:cubicBezTo>
                            <a:cubicBezTo>
                              <a:pt x="299377" y="820197"/>
                              <a:pt x="261903" y="807460"/>
                              <a:pt x="224123" y="792959"/>
                            </a:cubicBezTo>
                            <a:cubicBezTo>
                              <a:pt x="186335" y="778451"/>
                              <a:pt x="148274" y="762169"/>
                              <a:pt x="114883" y="746360"/>
                            </a:cubicBezTo>
                            <a:cubicBezTo>
                              <a:pt x="81492" y="730551"/>
                              <a:pt x="52739" y="715279"/>
                              <a:pt x="32400" y="703934"/>
                            </a:cubicBezTo>
                            <a:cubicBezTo>
                              <a:pt x="12061" y="692588"/>
                              <a:pt x="12" y="685293"/>
                              <a:pt x="12" y="685293"/>
                            </a:cubicBezTo>
                            <a:cubicBezTo>
                              <a:pt x="12" y="685293"/>
                              <a:pt x="14123" y="681152"/>
                              <a:pt x="36210" y="673781"/>
                            </a:cubicBezTo>
                            <a:cubicBezTo>
                              <a:pt x="58305" y="666411"/>
                              <a:pt x="88267" y="655670"/>
                              <a:pt x="119993" y="642635"/>
                            </a:cubicBezTo>
                            <a:cubicBezTo>
                              <a:pt x="151719" y="629608"/>
                              <a:pt x="185159" y="614271"/>
                              <a:pt x="215370" y="599199"/>
                            </a:cubicBezTo>
                            <a:cubicBezTo>
                              <a:pt x="245589" y="584119"/>
                              <a:pt x="272603" y="569361"/>
                              <a:pt x="292768" y="558678"/>
                            </a:cubicBezTo>
                            <a:cubicBezTo>
                              <a:pt x="315062" y="546860"/>
                              <a:pt x="339508" y="516302"/>
                              <a:pt x="360527" y="476849"/>
                            </a:cubicBezTo>
                            <a:cubicBezTo>
                              <a:pt x="381545" y="437397"/>
                              <a:pt x="398994" y="389124"/>
                              <a:pt x="411035" y="342533"/>
                            </a:cubicBezTo>
                            <a:cubicBezTo>
                              <a:pt x="423076" y="295950"/>
                              <a:pt x="429817" y="251098"/>
                              <a:pt x="433279" y="218055"/>
                            </a:cubicBezTo>
                            <a:cubicBezTo>
                              <a:pt x="436741" y="185012"/>
                              <a:pt x="437279" y="163704"/>
                              <a:pt x="437279" y="163704"/>
                            </a:cubicBezTo>
                            <a:cubicBezTo>
                              <a:pt x="437279" y="163704"/>
                              <a:pt x="439755" y="178934"/>
                              <a:pt x="444301" y="202262"/>
                            </a:cubicBezTo>
                            <a:cubicBezTo>
                              <a:pt x="448840" y="225599"/>
                              <a:pt x="455349" y="257061"/>
                              <a:pt x="464160" y="289350"/>
                            </a:cubicBezTo>
                            <a:cubicBezTo>
                              <a:pt x="472963" y="321639"/>
                              <a:pt x="478628" y="346409"/>
                              <a:pt x="493526" y="372652"/>
                            </a:cubicBezTo>
                            <a:cubicBezTo>
                              <a:pt x="508425" y="398905"/>
                              <a:pt x="527281" y="418258"/>
                              <a:pt x="550693" y="422507"/>
                            </a:cubicBezTo>
                            <a:cubicBezTo>
                              <a:pt x="570022" y="426010"/>
                              <a:pt x="588754" y="419327"/>
                              <a:pt x="605507" y="405919"/>
                            </a:cubicBezTo>
                            <a:cubicBezTo>
                              <a:pt x="622253" y="392511"/>
                              <a:pt x="636969" y="372396"/>
                              <a:pt x="648803" y="349241"/>
                            </a:cubicBezTo>
                            <a:cubicBezTo>
                              <a:pt x="659958" y="327958"/>
                              <a:pt x="670161" y="306468"/>
                              <a:pt x="676711" y="282741"/>
                            </a:cubicBezTo>
                            <a:cubicBezTo>
                              <a:pt x="683262" y="259015"/>
                              <a:pt x="691659" y="241409"/>
                              <a:pt x="694367" y="220606"/>
                            </a:cubicBezTo>
                            <a:cubicBezTo>
                              <a:pt x="699791" y="179000"/>
                              <a:pt x="699063" y="148458"/>
                              <a:pt x="699063" y="148458"/>
                            </a:cubicBezTo>
                            <a:cubicBezTo>
                              <a:pt x="699063" y="148458"/>
                              <a:pt x="703601" y="159514"/>
                              <a:pt x="711154" y="176350"/>
                            </a:cubicBezTo>
                            <a:cubicBezTo>
                              <a:pt x="718698" y="193186"/>
                              <a:pt x="729215" y="215827"/>
                              <a:pt x="741439" y="238883"/>
                            </a:cubicBezTo>
                            <a:cubicBezTo>
                              <a:pt x="753662" y="261938"/>
                              <a:pt x="767616" y="285400"/>
                              <a:pt x="782523" y="303561"/>
                            </a:cubicBezTo>
                            <a:cubicBezTo>
                              <a:pt x="797429" y="321722"/>
                              <a:pt x="813379" y="334550"/>
                              <a:pt x="829354" y="336206"/>
                            </a:cubicBezTo>
                            <a:cubicBezTo>
                              <a:pt x="845834" y="337912"/>
                              <a:pt x="865834" y="322177"/>
                              <a:pt x="885105" y="297167"/>
                            </a:cubicBezTo>
                            <a:cubicBezTo>
                              <a:pt x="904375" y="272166"/>
                              <a:pt x="922694" y="237939"/>
                              <a:pt x="937253" y="203455"/>
                            </a:cubicBezTo>
                            <a:cubicBezTo>
                              <a:pt x="951804" y="168971"/>
                              <a:pt x="962652" y="134280"/>
                              <a:pt x="969608" y="108310"/>
                            </a:cubicBezTo>
                            <a:cubicBezTo>
                              <a:pt x="976565" y="82339"/>
                              <a:pt x="979852" y="65081"/>
                              <a:pt x="979852" y="65081"/>
                            </a:cubicBezTo>
                            <a:cubicBezTo>
                              <a:pt x="979852" y="65081"/>
                              <a:pt x="979488" y="76070"/>
                              <a:pt x="979761" y="92749"/>
                            </a:cubicBezTo>
                            <a:cubicBezTo>
                              <a:pt x="980043" y="109419"/>
                              <a:pt x="980880" y="131804"/>
                              <a:pt x="983596" y="154594"/>
                            </a:cubicBezTo>
                            <a:cubicBezTo>
                              <a:pt x="986312" y="177377"/>
                              <a:pt x="990900" y="200590"/>
                              <a:pt x="999687" y="218602"/>
                            </a:cubicBezTo>
                            <a:cubicBezTo>
                              <a:pt x="1008465" y="236614"/>
                              <a:pt x="1021550" y="249475"/>
                              <a:pt x="1041508" y="250850"/>
                            </a:cubicBezTo>
                            <a:cubicBezTo>
                              <a:pt x="1061151" y="252208"/>
                              <a:pt x="1093904" y="239786"/>
                              <a:pt x="1131319" y="218461"/>
                            </a:cubicBezTo>
                            <a:cubicBezTo>
                              <a:pt x="1168727" y="197128"/>
                              <a:pt x="1210614" y="166785"/>
                              <a:pt x="1248833" y="134711"/>
                            </a:cubicBezTo>
                            <a:cubicBezTo>
                              <a:pt x="1287052" y="102637"/>
                              <a:pt x="1321585" y="68940"/>
                              <a:pt x="1346288" y="43168"/>
                            </a:cubicBezTo>
                            <a:cubicBezTo>
                              <a:pt x="1370992" y="17405"/>
                              <a:pt x="1386048" y="-260"/>
                              <a:pt x="1386048" y="-260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42" name="Google Shape;942;p13"/>
                      <p:cNvSpPr/>
                      <p:nvPr/>
                    </p:nvSpPr>
                    <p:spPr>
                      <a:xfrm rot="206533">
                        <a:off x="6528581" y="1570059"/>
                        <a:ext cx="1014287" cy="515547"/>
                      </a:xfrm>
                      <a:custGeom>
                        <a:rect b="b" l="l" r="r" t="t"/>
                        <a:pathLst>
                          <a:path extrusionOk="0" h="515907" w="1014995">
                            <a:moveTo>
                              <a:pt x="12" y="477735"/>
                            </a:moveTo>
                            <a:lnTo>
                              <a:pt x="4608" y="515639"/>
                            </a:lnTo>
                            <a:cubicBezTo>
                              <a:pt x="213738" y="488476"/>
                              <a:pt x="416625" y="422482"/>
                              <a:pt x="599131" y="322782"/>
                            </a:cubicBezTo>
                            <a:cubicBezTo>
                              <a:pt x="755078" y="237591"/>
                              <a:pt x="896086" y="127928"/>
                              <a:pt x="1015007" y="-269"/>
                            </a:cubicBezTo>
                            <a:cubicBezTo>
                              <a:pt x="891639" y="123936"/>
                              <a:pt x="747542" y="228208"/>
                              <a:pt x="590452" y="307328"/>
                            </a:cubicBezTo>
                            <a:cubicBezTo>
                              <a:pt x="406612" y="399923"/>
                              <a:pt x="204927" y="457959"/>
                              <a:pt x="12" y="477735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43" name="Google Shape;943;p13"/>
                      <p:cNvSpPr/>
                      <p:nvPr/>
                    </p:nvSpPr>
                    <p:spPr>
                      <a:xfrm>
                        <a:off x="6353020" y="1367435"/>
                        <a:ext cx="1424908" cy="1038771"/>
                      </a:xfrm>
                      <a:custGeom>
                        <a:rect b="b" l="l" r="r" t="t"/>
                        <a:pathLst>
                          <a:path extrusionOk="0" h="1038771" w="1424908">
                            <a:moveTo>
                              <a:pt x="1424931" y="87"/>
                            </a:moveTo>
                            <a:cubicBezTo>
                              <a:pt x="1424931" y="87"/>
                              <a:pt x="1412320" y="18945"/>
                              <a:pt x="1392114" y="47816"/>
                            </a:cubicBezTo>
                            <a:cubicBezTo>
                              <a:pt x="1371909" y="76697"/>
                              <a:pt x="1344099" y="115538"/>
                              <a:pt x="1314221" y="155874"/>
                            </a:cubicBezTo>
                            <a:cubicBezTo>
                              <a:pt x="1284342" y="196211"/>
                              <a:pt x="1252279" y="238212"/>
                              <a:pt x="1226389" y="274528"/>
                            </a:cubicBezTo>
                            <a:cubicBezTo>
                              <a:pt x="1200488" y="310855"/>
                              <a:pt x="1180612" y="341762"/>
                              <a:pt x="1177334" y="361703"/>
                            </a:cubicBezTo>
                            <a:cubicBezTo>
                              <a:pt x="1176613" y="366041"/>
                              <a:pt x="1176592" y="370082"/>
                              <a:pt x="1177005" y="373964"/>
                            </a:cubicBezTo>
                            <a:cubicBezTo>
                              <a:pt x="1177090" y="373189"/>
                              <a:pt x="1177207" y="372447"/>
                              <a:pt x="1177334" y="371651"/>
                            </a:cubicBezTo>
                            <a:cubicBezTo>
                              <a:pt x="1180612" y="351149"/>
                              <a:pt x="1200488" y="319478"/>
                              <a:pt x="1226389" y="282154"/>
                            </a:cubicBezTo>
                            <a:cubicBezTo>
                              <a:pt x="1252279" y="244830"/>
                              <a:pt x="1284342" y="201641"/>
                              <a:pt x="1314221" y="160181"/>
                            </a:cubicBezTo>
                            <a:cubicBezTo>
                              <a:pt x="1344099" y="118720"/>
                              <a:pt x="1371909" y="78829"/>
                              <a:pt x="1392114" y="49142"/>
                            </a:cubicBezTo>
                            <a:cubicBezTo>
                              <a:pt x="1412320" y="19465"/>
                              <a:pt x="1424931" y="87"/>
                              <a:pt x="1424931" y="87"/>
                            </a:cubicBezTo>
                            <a:close/>
                            <a:moveTo>
                              <a:pt x="1367911" y="444231"/>
                            </a:moveTo>
                            <a:cubicBezTo>
                              <a:pt x="1367911" y="444231"/>
                              <a:pt x="1354726" y="445801"/>
                              <a:pt x="1335434" y="446225"/>
                            </a:cubicBezTo>
                            <a:cubicBezTo>
                              <a:pt x="1330428" y="446331"/>
                              <a:pt x="1324912" y="446299"/>
                              <a:pt x="1319195" y="446225"/>
                            </a:cubicBezTo>
                            <a:cubicBezTo>
                              <a:pt x="1317116" y="446809"/>
                              <a:pt x="1317731" y="446596"/>
                              <a:pt x="1315547" y="447212"/>
                            </a:cubicBezTo>
                            <a:cubicBezTo>
                              <a:pt x="1284088" y="456142"/>
                              <a:pt x="1241928" y="467640"/>
                              <a:pt x="1198876" y="479699"/>
                            </a:cubicBezTo>
                            <a:cubicBezTo>
                              <a:pt x="1155824" y="491758"/>
                              <a:pt x="1112094" y="504136"/>
                              <a:pt x="1076902" y="517150"/>
                            </a:cubicBezTo>
                            <a:cubicBezTo>
                              <a:pt x="1041710" y="530164"/>
                              <a:pt x="1015013" y="544091"/>
                              <a:pt x="1006635" y="560573"/>
                            </a:cubicBezTo>
                            <a:cubicBezTo>
                              <a:pt x="1001702" y="570289"/>
                              <a:pt x="1000504" y="581531"/>
                              <a:pt x="1001989" y="593389"/>
                            </a:cubicBezTo>
                            <a:cubicBezTo>
                              <a:pt x="1002657" y="587291"/>
                              <a:pt x="1003983" y="581521"/>
                              <a:pt x="1006635" y="576154"/>
                            </a:cubicBezTo>
                            <a:cubicBezTo>
                              <a:pt x="1015013" y="559215"/>
                              <a:pt x="1041710" y="545109"/>
                              <a:pt x="1076902" y="531734"/>
                            </a:cubicBezTo>
                            <a:cubicBezTo>
                              <a:pt x="1112094" y="518359"/>
                              <a:pt x="1155824" y="505685"/>
                              <a:pt x="1198876" y="493286"/>
                            </a:cubicBezTo>
                            <a:cubicBezTo>
                              <a:pt x="1241928" y="480898"/>
                              <a:pt x="1284088" y="468658"/>
                              <a:pt x="1315547" y="459483"/>
                            </a:cubicBezTo>
                            <a:cubicBezTo>
                              <a:pt x="1347005" y="450298"/>
                              <a:pt x="1367911" y="444231"/>
                              <a:pt x="1367911" y="444231"/>
                            </a:cubicBezTo>
                            <a:close/>
                            <a:moveTo>
                              <a:pt x="17915" y="595701"/>
                            </a:moveTo>
                            <a:cubicBezTo>
                              <a:pt x="11826" y="597197"/>
                              <a:pt x="22" y="600347"/>
                              <a:pt x="22" y="600347"/>
                            </a:cubicBezTo>
                            <a:cubicBezTo>
                              <a:pt x="22" y="600347"/>
                              <a:pt x="11561" y="608344"/>
                              <a:pt x="31173" y="620902"/>
                            </a:cubicBezTo>
                            <a:cubicBezTo>
                              <a:pt x="50784" y="633450"/>
                              <a:pt x="78679" y="650494"/>
                              <a:pt x="111050" y="668292"/>
                            </a:cubicBezTo>
                            <a:cubicBezTo>
                              <a:pt x="143431" y="686100"/>
                              <a:pt x="180289" y="704555"/>
                              <a:pt x="217114" y="721324"/>
                            </a:cubicBezTo>
                            <a:cubicBezTo>
                              <a:pt x="253950" y="738093"/>
                              <a:pt x="290447" y="753228"/>
                              <a:pt x="320866" y="765404"/>
                            </a:cubicBezTo>
                            <a:cubicBezTo>
                              <a:pt x="360565" y="781314"/>
                              <a:pt x="403384" y="807501"/>
                              <a:pt x="447146" y="836998"/>
                            </a:cubicBezTo>
                            <a:cubicBezTo>
                              <a:pt x="490908" y="866505"/>
                              <a:pt x="535784" y="899448"/>
                              <a:pt x="577075" y="929475"/>
                            </a:cubicBezTo>
                            <a:cubicBezTo>
                              <a:pt x="618365" y="959502"/>
                              <a:pt x="655817" y="986866"/>
                              <a:pt x="683139" y="1006700"/>
                            </a:cubicBezTo>
                            <a:cubicBezTo>
                              <a:pt x="710461" y="1026545"/>
                              <a:pt x="727558" y="1038859"/>
                              <a:pt x="727558" y="1038859"/>
                            </a:cubicBezTo>
                            <a:cubicBezTo>
                              <a:pt x="727558" y="1038859"/>
                              <a:pt x="717864" y="1025824"/>
                              <a:pt x="705677" y="1004717"/>
                            </a:cubicBezTo>
                            <a:cubicBezTo>
                              <a:pt x="702973" y="1000029"/>
                              <a:pt x="699950" y="994885"/>
                              <a:pt x="697055" y="989476"/>
                            </a:cubicBezTo>
                            <a:cubicBezTo>
                              <a:pt x="690723" y="984968"/>
                              <a:pt x="691751" y="985615"/>
                              <a:pt x="683139" y="979527"/>
                            </a:cubicBezTo>
                            <a:cubicBezTo>
                              <a:pt x="655817" y="960223"/>
                              <a:pt x="618365" y="933505"/>
                              <a:pt x="577075" y="904285"/>
                            </a:cubicBezTo>
                            <a:cubicBezTo>
                              <a:pt x="535784" y="875075"/>
                              <a:pt x="490919" y="843170"/>
                              <a:pt x="447146" y="814470"/>
                            </a:cubicBezTo>
                            <a:cubicBezTo>
                              <a:pt x="403384" y="785758"/>
                              <a:pt x="360565" y="760334"/>
                              <a:pt x="320866" y="744860"/>
                            </a:cubicBezTo>
                            <a:cubicBezTo>
                              <a:pt x="290447" y="733002"/>
                              <a:pt x="253950" y="718418"/>
                              <a:pt x="217114" y="702105"/>
                            </a:cubicBezTo>
                            <a:cubicBezTo>
                              <a:pt x="180289" y="685782"/>
                              <a:pt x="143431" y="667719"/>
                              <a:pt x="111050" y="650399"/>
                            </a:cubicBezTo>
                            <a:cubicBezTo>
                              <a:pt x="78679" y="633068"/>
                              <a:pt x="50784" y="616543"/>
                              <a:pt x="31173" y="604325"/>
                            </a:cubicBezTo>
                            <a:cubicBezTo>
                              <a:pt x="22826" y="599127"/>
                              <a:pt x="23080" y="599042"/>
                              <a:pt x="17915" y="595701"/>
                            </a:cubicBezTo>
                            <a:close/>
                            <a:moveTo>
                              <a:pt x="796161" y="698785"/>
                            </a:moveTo>
                            <a:cubicBezTo>
                              <a:pt x="780771" y="698626"/>
                              <a:pt x="765922" y="699305"/>
                              <a:pt x="752080" y="701108"/>
                            </a:cubicBezTo>
                            <a:cubicBezTo>
                              <a:pt x="724398" y="704725"/>
                              <a:pt x="700141" y="712669"/>
                              <a:pt x="681484" y="728282"/>
                            </a:cubicBezTo>
                            <a:cubicBezTo>
                              <a:pt x="658871" y="747214"/>
                              <a:pt x="650047" y="773868"/>
                              <a:pt x="649326" y="803863"/>
                            </a:cubicBezTo>
                            <a:cubicBezTo>
                              <a:pt x="649209" y="808997"/>
                              <a:pt x="649304" y="814470"/>
                              <a:pt x="649665" y="819773"/>
                            </a:cubicBezTo>
                            <a:cubicBezTo>
                              <a:pt x="651457" y="791613"/>
                              <a:pt x="660494" y="766571"/>
                              <a:pt x="681484" y="748508"/>
                            </a:cubicBezTo>
                            <a:cubicBezTo>
                              <a:pt x="700141" y="732450"/>
                              <a:pt x="724398" y="724050"/>
                              <a:pt x="752080" y="720327"/>
                            </a:cubicBezTo>
                            <a:cubicBezTo>
                              <a:pt x="779763" y="716625"/>
                              <a:pt x="811052" y="717559"/>
                              <a:pt x="843890" y="720666"/>
                            </a:cubicBezTo>
                            <a:cubicBezTo>
                              <a:pt x="873863" y="723466"/>
                              <a:pt x="904930" y="728367"/>
                              <a:pt x="935041" y="733585"/>
                            </a:cubicBezTo>
                            <a:cubicBezTo>
                              <a:pt x="965153" y="738814"/>
                              <a:pt x="994395" y="744287"/>
                              <a:pt x="1019893" y="749495"/>
                            </a:cubicBezTo>
                            <a:cubicBezTo>
                              <a:pt x="1070888" y="759921"/>
                              <a:pt x="1107396" y="768724"/>
                              <a:pt x="1107396" y="768724"/>
                            </a:cubicBezTo>
                            <a:cubicBezTo>
                              <a:pt x="1107396" y="768724"/>
                              <a:pt x="1098507" y="760928"/>
                              <a:pt x="1086183" y="748169"/>
                            </a:cubicBezTo>
                            <a:cubicBezTo>
                              <a:pt x="1084528" y="746461"/>
                              <a:pt x="1082322" y="744096"/>
                              <a:pt x="1080551" y="742208"/>
                            </a:cubicBezTo>
                            <a:cubicBezTo>
                              <a:pt x="1065140" y="738878"/>
                              <a:pt x="1044584" y="734190"/>
                              <a:pt x="1019893" y="729279"/>
                            </a:cubicBezTo>
                            <a:cubicBezTo>
                              <a:pt x="994395" y="724209"/>
                              <a:pt x="965153" y="718789"/>
                              <a:pt x="935041" y="713698"/>
                            </a:cubicBezTo>
                            <a:cubicBezTo>
                              <a:pt x="904930" y="708617"/>
                              <a:pt x="873863" y="704163"/>
                              <a:pt x="843890" y="701437"/>
                            </a:cubicBezTo>
                            <a:cubicBezTo>
                              <a:pt x="827471" y="699931"/>
                              <a:pt x="811561" y="698944"/>
                              <a:pt x="796161" y="698785"/>
                            </a:cubicBezTo>
                            <a:close/>
                          </a:path>
                        </a:pathLst>
                      </a:custGeom>
                      <a:solidFill>
                        <a:srgbClr val="C5DE5D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44" name="Google Shape;944;p13"/>
                    <p:cNvGrpSpPr/>
                    <p:nvPr/>
                  </p:nvGrpSpPr>
                  <p:grpSpPr>
                    <a:xfrm>
                      <a:off x="4415890" y="1058415"/>
                      <a:ext cx="1967996" cy="1782265"/>
                      <a:chOff x="4415890" y="1058415"/>
                      <a:chExt cx="1967996" cy="1782265"/>
                    </a:xfrm>
                  </p:grpSpPr>
                  <p:sp>
                    <p:nvSpPr>
                      <p:cNvPr id="945" name="Google Shape;945;p13"/>
                      <p:cNvSpPr/>
                      <p:nvPr/>
                    </p:nvSpPr>
                    <p:spPr>
                      <a:xfrm flipH="1" rot="-1397564">
                        <a:off x="4597610" y="1324932"/>
                        <a:ext cx="1604622" cy="1249246"/>
                      </a:xfrm>
                      <a:custGeom>
                        <a:rect b="b" l="l" r="r" t="t"/>
                        <a:pathLst>
                          <a:path extrusionOk="0" h="1250603" w="1606365">
                            <a:moveTo>
                              <a:pt x="1606149" y="-239"/>
                            </a:moveTo>
                            <a:cubicBezTo>
                              <a:pt x="1606149" y="-239"/>
                              <a:pt x="1592752" y="23006"/>
                              <a:pt x="1571458" y="58757"/>
                            </a:cubicBezTo>
                            <a:cubicBezTo>
                              <a:pt x="1550173" y="94517"/>
                              <a:pt x="1520733" y="142667"/>
                              <a:pt x="1489085" y="192729"/>
                            </a:cubicBezTo>
                            <a:cubicBezTo>
                              <a:pt x="1457446" y="242783"/>
                              <a:pt x="1423512" y="294687"/>
                              <a:pt x="1396179" y="339685"/>
                            </a:cubicBezTo>
                            <a:cubicBezTo>
                              <a:pt x="1368854" y="384690"/>
                              <a:pt x="1348240" y="422962"/>
                              <a:pt x="1345891" y="446909"/>
                            </a:cubicBezTo>
                            <a:cubicBezTo>
                              <a:pt x="1343496" y="471237"/>
                              <a:pt x="1355637" y="488590"/>
                              <a:pt x="1375853" y="500607"/>
                            </a:cubicBezTo>
                            <a:cubicBezTo>
                              <a:pt x="1396062" y="512623"/>
                              <a:pt x="1424323" y="519162"/>
                              <a:pt x="1453232" y="521955"/>
                            </a:cubicBezTo>
                            <a:cubicBezTo>
                              <a:pt x="1482141" y="524740"/>
                              <a:pt x="1511659" y="523765"/>
                              <a:pt x="1533943" y="521931"/>
                            </a:cubicBezTo>
                            <a:cubicBezTo>
                              <a:pt x="1556228" y="520090"/>
                              <a:pt x="1571248" y="517484"/>
                              <a:pt x="1571248" y="517484"/>
                            </a:cubicBezTo>
                            <a:cubicBezTo>
                              <a:pt x="1571248" y="517484"/>
                              <a:pt x="1547707" y="526012"/>
                              <a:pt x="1511955" y="538840"/>
                            </a:cubicBezTo>
                            <a:cubicBezTo>
                              <a:pt x="1476211" y="551667"/>
                              <a:pt x="1428240" y="568521"/>
                              <a:pt x="1379310" y="585890"/>
                            </a:cubicBezTo>
                            <a:cubicBezTo>
                              <a:pt x="1330380" y="603251"/>
                              <a:pt x="1280513" y="621088"/>
                              <a:pt x="1240735" y="639034"/>
                            </a:cubicBezTo>
                            <a:cubicBezTo>
                              <a:pt x="1200956" y="656988"/>
                              <a:pt x="1171182" y="675285"/>
                              <a:pt x="1162685" y="695470"/>
                            </a:cubicBezTo>
                            <a:cubicBezTo>
                              <a:pt x="1154445" y="715032"/>
                              <a:pt x="1158073" y="738331"/>
                              <a:pt x="1168318" y="762394"/>
                            </a:cubicBezTo>
                            <a:cubicBezTo>
                              <a:pt x="1178563" y="786465"/>
                              <a:pt x="1195487" y="811223"/>
                              <a:pt x="1213769" y="833367"/>
                            </a:cubicBezTo>
                            <a:cubicBezTo>
                              <a:pt x="1232058" y="855503"/>
                              <a:pt x="1251705" y="875010"/>
                              <a:pt x="1266866" y="888906"/>
                            </a:cubicBezTo>
                            <a:cubicBezTo>
                              <a:pt x="1282026" y="902795"/>
                              <a:pt x="1292653" y="911113"/>
                              <a:pt x="1292653" y="911113"/>
                            </a:cubicBezTo>
                            <a:cubicBezTo>
                              <a:pt x="1292653" y="911113"/>
                              <a:pt x="1249794" y="903716"/>
                              <a:pt x="1190064" y="895242"/>
                            </a:cubicBezTo>
                            <a:cubicBezTo>
                              <a:pt x="1160203" y="890997"/>
                              <a:pt x="1126145" y="886425"/>
                              <a:pt x="1090947" y="882508"/>
                            </a:cubicBezTo>
                            <a:cubicBezTo>
                              <a:pt x="1055741" y="878583"/>
                              <a:pt x="1019404" y="875291"/>
                              <a:pt x="984542" y="874159"/>
                            </a:cubicBezTo>
                            <a:cubicBezTo>
                              <a:pt x="946340" y="872872"/>
                              <a:pt x="910027" y="873957"/>
                              <a:pt x="878262" y="880199"/>
                            </a:cubicBezTo>
                            <a:cubicBezTo>
                              <a:pt x="846505" y="886441"/>
                              <a:pt x="819266" y="897864"/>
                              <a:pt x="798807" y="917753"/>
                            </a:cubicBezTo>
                            <a:cubicBezTo>
                              <a:pt x="774026" y="941839"/>
                              <a:pt x="765514" y="974244"/>
                              <a:pt x="766848" y="1009957"/>
                            </a:cubicBezTo>
                            <a:cubicBezTo>
                              <a:pt x="768182" y="1045662"/>
                              <a:pt x="779535" y="1084527"/>
                              <a:pt x="794765" y="1120302"/>
                            </a:cubicBezTo>
                            <a:cubicBezTo>
                              <a:pt x="809996" y="1156077"/>
                              <a:pt x="829128" y="1188716"/>
                              <a:pt x="844710" y="1212280"/>
                            </a:cubicBezTo>
                            <a:cubicBezTo>
                              <a:pt x="860285" y="1235836"/>
                              <a:pt x="872192" y="1250365"/>
                              <a:pt x="872192" y="1250365"/>
                            </a:cubicBezTo>
                            <a:cubicBezTo>
                              <a:pt x="872192" y="1250365"/>
                              <a:pt x="851819" y="1237139"/>
                              <a:pt x="818821" y="1216111"/>
                            </a:cubicBezTo>
                            <a:cubicBezTo>
                              <a:pt x="785816" y="1195075"/>
                              <a:pt x="740389" y="1166073"/>
                              <a:pt x="690506" y="1134238"/>
                            </a:cubicBezTo>
                            <a:cubicBezTo>
                              <a:pt x="640624" y="1102403"/>
                              <a:pt x="586419" y="1067689"/>
                              <a:pt x="533712" y="1036634"/>
                            </a:cubicBezTo>
                            <a:cubicBezTo>
                              <a:pt x="481005" y="1005579"/>
                              <a:pt x="429827" y="978216"/>
                              <a:pt x="382777" y="962610"/>
                            </a:cubicBezTo>
                            <a:cubicBezTo>
                              <a:pt x="346737" y="950649"/>
                              <a:pt x="303307" y="935894"/>
                              <a:pt x="259519" y="919079"/>
                            </a:cubicBezTo>
                            <a:cubicBezTo>
                              <a:pt x="215730" y="902272"/>
                              <a:pt x="171621" y="883397"/>
                              <a:pt x="132920" y="865077"/>
                            </a:cubicBezTo>
                            <a:cubicBezTo>
                              <a:pt x="94219" y="846756"/>
                              <a:pt x="60894" y="829052"/>
                              <a:pt x="37322" y="815912"/>
                            </a:cubicBezTo>
                            <a:cubicBezTo>
                              <a:pt x="13750" y="802765"/>
                              <a:pt x="-217" y="794299"/>
                              <a:pt x="-217" y="794299"/>
                            </a:cubicBezTo>
                            <a:cubicBezTo>
                              <a:pt x="-217" y="794299"/>
                              <a:pt x="16138" y="789500"/>
                              <a:pt x="41746" y="780964"/>
                            </a:cubicBezTo>
                            <a:cubicBezTo>
                              <a:pt x="67347" y="772420"/>
                              <a:pt x="102076" y="759967"/>
                              <a:pt x="138843" y="744869"/>
                            </a:cubicBezTo>
                            <a:cubicBezTo>
                              <a:pt x="175609" y="729763"/>
                              <a:pt x="214372" y="711989"/>
                              <a:pt x="249383" y="694519"/>
                            </a:cubicBezTo>
                            <a:cubicBezTo>
                              <a:pt x="284401" y="677048"/>
                              <a:pt x="315705" y="659945"/>
                              <a:pt x="339082" y="647554"/>
                            </a:cubicBezTo>
                            <a:cubicBezTo>
                              <a:pt x="364917" y="633868"/>
                              <a:pt x="393248" y="598444"/>
                              <a:pt x="417608" y="552721"/>
                            </a:cubicBezTo>
                            <a:cubicBezTo>
                              <a:pt x="441968" y="507005"/>
                              <a:pt x="462193" y="451060"/>
                              <a:pt x="476144" y="397065"/>
                            </a:cubicBezTo>
                            <a:cubicBezTo>
                              <a:pt x="510928" y="303184"/>
                              <a:pt x="564415" y="173511"/>
                              <a:pt x="564415" y="173511"/>
                            </a:cubicBezTo>
                            <a:cubicBezTo>
                              <a:pt x="554194" y="253348"/>
                              <a:pt x="542006" y="365410"/>
                              <a:pt x="577859" y="432224"/>
                            </a:cubicBezTo>
                            <a:cubicBezTo>
                              <a:pt x="595127" y="462639"/>
                              <a:pt x="617216" y="494513"/>
                              <a:pt x="644346" y="499436"/>
                            </a:cubicBezTo>
                            <a:cubicBezTo>
                              <a:pt x="666747" y="503494"/>
                              <a:pt x="688462" y="495738"/>
                              <a:pt x="707875" y="480203"/>
                            </a:cubicBezTo>
                            <a:cubicBezTo>
                              <a:pt x="727288" y="464668"/>
                              <a:pt x="744337" y="441353"/>
                              <a:pt x="758054" y="414520"/>
                            </a:cubicBezTo>
                            <a:cubicBezTo>
                              <a:pt x="770983" y="389856"/>
                              <a:pt x="781197" y="362172"/>
                              <a:pt x="788796" y="334675"/>
                            </a:cubicBezTo>
                            <a:cubicBezTo>
                              <a:pt x="796388" y="307171"/>
                              <a:pt x="801382" y="279862"/>
                              <a:pt x="804519" y="255751"/>
                            </a:cubicBezTo>
                            <a:cubicBezTo>
                              <a:pt x="810808" y="207531"/>
                              <a:pt x="809957" y="172138"/>
                              <a:pt x="809957" y="172138"/>
                            </a:cubicBezTo>
                            <a:cubicBezTo>
                              <a:pt x="809957" y="172138"/>
                              <a:pt x="815224" y="184942"/>
                              <a:pt x="823971" y="204457"/>
                            </a:cubicBezTo>
                            <a:cubicBezTo>
                              <a:pt x="832718" y="223971"/>
                              <a:pt x="844906" y="250219"/>
                              <a:pt x="859067" y="276936"/>
                            </a:cubicBezTo>
                            <a:cubicBezTo>
                              <a:pt x="873237" y="303652"/>
                              <a:pt x="889404" y="330844"/>
                              <a:pt x="906687" y="351888"/>
                            </a:cubicBezTo>
                            <a:cubicBezTo>
                              <a:pt x="923970" y="372939"/>
                              <a:pt x="942455" y="387811"/>
                              <a:pt x="960962" y="389723"/>
                            </a:cubicBezTo>
                            <a:cubicBezTo>
                              <a:pt x="980063" y="391705"/>
                              <a:pt x="1003237" y="373462"/>
                              <a:pt x="1025576" y="344483"/>
                            </a:cubicBezTo>
                            <a:cubicBezTo>
                              <a:pt x="1047907" y="315504"/>
                              <a:pt x="1069138" y="275843"/>
                              <a:pt x="1086008" y="235870"/>
                            </a:cubicBezTo>
                            <a:cubicBezTo>
                              <a:pt x="1102877" y="195905"/>
                              <a:pt x="1115447" y="155705"/>
                              <a:pt x="1123507" y="125603"/>
                            </a:cubicBezTo>
                            <a:cubicBezTo>
                              <a:pt x="1131575" y="95508"/>
                              <a:pt x="1135383" y="75502"/>
                              <a:pt x="1135383" y="75502"/>
                            </a:cubicBezTo>
                            <a:cubicBezTo>
                              <a:pt x="1135383" y="75502"/>
                              <a:pt x="1134962" y="88236"/>
                              <a:pt x="1135281" y="107563"/>
                            </a:cubicBezTo>
                            <a:cubicBezTo>
                              <a:pt x="1135602" y="126890"/>
                              <a:pt x="1136569" y="152834"/>
                              <a:pt x="1139721" y="179246"/>
                            </a:cubicBezTo>
                            <a:cubicBezTo>
                              <a:pt x="1142866" y="205650"/>
                              <a:pt x="1148187" y="232546"/>
                              <a:pt x="1158370" y="253426"/>
                            </a:cubicBezTo>
                            <a:cubicBezTo>
                              <a:pt x="1168552" y="274306"/>
                              <a:pt x="1183713" y="289209"/>
                              <a:pt x="1206840" y="290809"/>
                            </a:cubicBezTo>
                            <a:cubicBezTo>
                              <a:pt x="1229600" y="292377"/>
                              <a:pt x="1267568" y="277981"/>
                              <a:pt x="1310928" y="253262"/>
                            </a:cubicBezTo>
                            <a:cubicBezTo>
                              <a:pt x="1354287" y="228543"/>
                              <a:pt x="1402819" y="193377"/>
                              <a:pt x="1447123" y="156197"/>
                            </a:cubicBezTo>
                            <a:cubicBezTo>
                              <a:pt x="1491419" y="119025"/>
                              <a:pt x="1531446" y="79973"/>
                              <a:pt x="1560067" y="50112"/>
                            </a:cubicBezTo>
                            <a:cubicBezTo>
                              <a:pt x="1588695" y="20243"/>
                              <a:pt x="1606141" y="-223"/>
                              <a:pt x="1606141" y="-223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46" name="Google Shape;946;p13"/>
                      <p:cNvSpPr/>
                      <p:nvPr/>
                    </p:nvSpPr>
                    <p:spPr>
                      <a:xfrm flipH="1" rot="-1397564">
                        <a:off x="4817401" y="1605414"/>
                        <a:ext cx="1175068" cy="597269"/>
                      </a:xfrm>
                      <a:custGeom>
                        <a:rect b="b" l="l" r="r" t="t"/>
                        <a:pathLst>
                          <a:path extrusionOk="0" h="597918" w="1176344">
                            <a:moveTo>
                              <a:pt x="-213" y="553742"/>
                            </a:moveTo>
                            <a:lnTo>
                              <a:pt x="5116" y="597679"/>
                            </a:lnTo>
                            <a:cubicBezTo>
                              <a:pt x="247490" y="566187"/>
                              <a:pt x="482631" y="489705"/>
                              <a:pt x="694146" y="374163"/>
                            </a:cubicBezTo>
                            <a:cubicBezTo>
                              <a:pt x="874887" y="275428"/>
                              <a:pt x="1038306" y="148331"/>
                              <a:pt x="1176132" y="-240"/>
                            </a:cubicBezTo>
                            <a:cubicBezTo>
                              <a:pt x="1033156" y="143712"/>
                              <a:pt x="866148" y="264559"/>
                              <a:pt x="684081" y="356256"/>
                            </a:cubicBezTo>
                            <a:cubicBezTo>
                              <a:pt x="471021" y="463567"/>
                              <a:pt x="237277" y="530825"/>
                              <a:pt x="-213" y="553742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47" name="Google Shape;947;p13"/>
                      <p:cNvSpPr/>
                      <p:nvPr/>
                    </p:nvSpPr>
                    <p:spPr>
                      <a:xfrm flipH="1" rot="-1397564">
                        <a:off x="4597558" y="1324757"/>
                        <a:ext cx="1604661" cy="1249581"/>
                      </a:xfrm>
                      <a:custGeom>
                        <a:rect b="b" l="l" r="r" t="t"/>
                        <a:pathLst>
                          <a:path extrusionOk="0" h="1250938" w="1606404">
                            <a:moveTo>
                              <a:pt x="1135258" y="75720"/>
                            </a:moveTo>
                            <a:cubicBezTo>
                              <a:pt x="1135258" y="75720"/>
                              <a:pt x="1135024" y="88415"/>
                              <a:pt x="1135344" y="107742"/>
                            </a:cubicBezTo>
                            <a:cubicBezTo>
                              <a:pt x="1135664" y="127070"/>
                              <a:pt x="1136514" y="153013"/>
                              <a:pt x="1139659" y="179418"/>
                            </a:cubicBezTo>
                            <a:cubicBezTo>
                              <a:pt x="1142359" y="202006"/>
                              <a:pt x="1147032" y="224728"/>
                              <a:pt x="1154593" y="243961"/>
                            </a:cubicBezTo>
                            <a:cubicBezTo>
                              <a:pt x="1154203" y="243228"/>
                              <a:pt x="1153673" y="242705"/>
                              <a:pt x="1153298" y="241956"/>
                            </a:cubicBezTo>
                            <a:cubicBezTo>
                              <a:pt x="1143498" y="221942"/>
                              <a:pt x="1138520" y="195850"/>
                              <a:pt x="1135781" y="170398"/>
                            </a:cubicBezTo>
                            <a:cubicBezTo>
                              <a:pt x="1133050" y="144946"/>
                              <a:pt x="1132590" y="119907"/>
                              <a:pt x="1132559" y="101251"/>
                            </a:cubicBezTo>
                            <a:cubicBezTo>
                              <a:pt x="1132543" y="94033"/>
                              <a:pt x="1132434" y="94252"/>
                              <a:pt x="1132543" y="89289"/>
                            </a:cubicBezTo>
                            <a:cubicBezTo>
                              <a:pt x="1132660" y="88735"/>
                              <a:pt x="1132473" y="88930"/>
                              <a:pt x="1132590" y="88407"/>
                            </a:cubicBezTo>
                            <a:cubicBezTo>
                              <a:pt x="1134306" y="80644"/>
                              <a:pt x="1135250" y="75720"/>
                              <a:pt x="1135250" y="75720"/>
                            </a:cubicBezTo>
                            <a:close/>
                            <a:moveTo>
                              <a:pt x="1606188" y="-239"/>
                            </a:moveTo>
                            <a:cubicBezTo>
                              <a:pt x="1606188" y="-239"/>
                              <a:pt x="1592744" y="23403"/>
                              <a:pt x="1571450" y="59155"/>
                            </a:cubicBezTo>
                            <a:cubicBezTo>
                              <a:pt x="1550165" y="94915"/>
                              <a:pt x="1520795" y="142807"/>
                              <a:pt x="1489156" y="192870"/>
                            </a:cubicBezTo>
                            <a:cubicBezTo>
                              <a:pt x="1457508" y="242924"/>
                              <a:pt x="1423582" y="294686"/>
                              <a:pt x="1396250" y="339692"/>
                            </a:cubicBezTo>
                            <a:cubicBezTo>
                              <a:pt x="1368917" y="384690"/>
                              <a:pt x="1348248" y="423329"/>
                              <a:pt x="1345899" y="447268"/>
                            </a:cubicBezTo>
                            <a:cubicBezTo>
                              <a:pt x="1345415" y="452152"/>
                              <a:pt x="1345532" y="456498"/>
                              <a:pt x="1346172" y="460829"/>
                            </a:cubicBezTo>
                            <a:cubicBezTo>
                              <a:pt x="1338775" y="451372"/>
                              <a:pt x="1335108" y="440066"/>
                              <a:pt x="1336747" y="425982"/>
                            </a:cubicBezTo>
                            <a:cubicBezTo>
                              <a:pt x="1339438" y="402831"/>
                              <a:pt x="1360669" y="365503"/>
                              <a:pt x="1388494" y="321653"/>
                            </a:cubicBezTo>
                            <a:cubicBezTo>
                              <a:pt x="1416318" y="277794"/>
                              <a:pt x="1450603" y="226874"/>
                              <a:pt x="1482789" y="178076"/>
                            </a:cubicBezTo>
                            <a:cubicBezTo>
                              <a:pt x="1514975" y="129270"/>
                              <a:pt x="1544804" y="82446"/>
                              <a:pt x="1566488" y="47607"/>
                            </a:cubicBezTo>
                            <a:cubicBezTo>
                              <a:pt x="1571092" y="40202"/>
                              <a:pt x="1570218" y="41584"/>
                              <a:pt x="1574049" y="35381"/>
                            </a:cubicBezTo>
                            <a:cubicBezTo>
                              <a:pt x="1592877" y="15148"/>
                              <a:pt x="1606188" y="-239"/>
                              <a:pt x="1606188" y="-239"/>
                            </a:cubicBezTo>
                            <a:close/>
                            <a:moveTo>
                              <a:pt x="-217" y="794400"/>
                            </a:moveTo>
                            <a:cubicBezTo>
                              <a:pt x="-217" y="794400"/>
                              <a:pt x="9037" y="791396"/>
                              <a:pt x="11433" y="790671"/>
                            </a:cubicBezTo>
                            <a:cubicBezTo>
                              <a:pt x="17784" y="794221"/>
                              <a:pt x="18736" y="794939"/>
                              <a:pt x="31041" y="801477"/>
                            </a:cubicBezTo>
                            <a:cubicBezTo>
                              <a:pt x="54269" y="813821"/>
                              <a:pt x="87126" y="830605"/>
                              <a:pt x="125312" y="847724"/>
                            </a:cubicBezTo>
                            <a:cubicBezTo>
                              <a:pt x="163491" y="864843"/>
                              <a:pt x="207061" y="882266"/>
                              <a:pt x="250319" y="897848"/>
                            </a:cubicBezTo>
                            <a:cubicBezTo>
                              <a:pt x="293577" y="913438"/>
                              <a:pt x="336585" y="926765"/>
                              <a:pt x="372220" y="937774"/>
                            </a:cubicBezTo>
                            <a:cubicBezTo>
                              <a:pt x="418740" y="952147"/>
                              <a:pt x="469012" y="978005"/>
                              <a:pt x="520923" y="1007210"/>
                            </a:cubicBezTo>
                            <a:cubicBezTo>
                              <a:pt x="572834" y="1036416"/>
                              <a:pt x="626283" y="1068968"/>
                              <a:pt x="675377" y="1098969"/>
                            </a:cubicBezTo>
                            <a:cubicBezTo>
                              <a:pt x="724464" y="1128963"/>
                              <a:pt x="769329" y="1156452"/>
                              <a:pt x="801811" y="1176270"/>
                            </a:cubicBezTo>
                            <a:cubicBezTo>
                              <a:pt x="822371" y="1188810"/>
                              <a:pt x="826281" y="1191291"/>
                              <a:pt x="834942" y="1196651"/>
                            </a:cubicBezTo>
                            <a:cubicBezTo>
                              <a:pt x="838320" y="1202113"/>
                              <a:pt x="841605" y="1207754"/>
                              <a:pt x="844757" y="1212522"/>
                            </a:cubicBezTo>
                            <a:cubicBezTo>
                              <a:pt x="860339" y="1236078"/>
                              <a:pt x="872293" y="1250700"/>
                              <a:pt x="872293" y="1250700"/>
                            </a:cubicBezTo>
                            <a:cubicBezTo>
                              <a:pt x="872293" y="1250700"/>
                              <a:pt x="852037" y="1237350"/>
                              <a:pt x="819032" y="1216314"/>
                            </a:cubicBezTo>
                            <a:cubicBezTo>
                              <a:pt x="786027" y="1195286"/>
                              <a:pt x="740459" y="1166158"/>
                              <a:pt x="690577" y="1134323"/>
                            </a:cubicBezTo>
                            <a:cubicBezTo>
                              <a:pt x="640702" y="1102488"/>
                              <a:pt x="586349" y="1067845"/>
                              <a:pt x="533642" y="1036790"/>
                            </a:cubicBezTo>
                            <a:cubicBezTo>
                              <a:pt x="480942" y="1005736"/>
                              <a:pt x="429975" y="978278"/>
                              <a:pt x="382925" y="962665"/>
                            </a:cubicBezTo>
                            <a:cubicBezTo>
                              <a:pt x="346885" y="950711"/>
                              <a:pt x="303260" y="935948"/>
                              <a:pt x="259472" y="919141"/>
                            </a:cubicBezTo>
                            <a:cubicBezTo>
                              <a:pt x="215683" y="902327"/>
                              <a:pt x="171614" y="883725"/>
                              <a:pt x="132912" y="865405"/>
                            </a:cubicBezTo>
                            <a:cubicBezTo>
                              <a:pt x="94211" y="847084"/>
                              <a:pt x="60972" y="829419"/>
                              <a:pt x="37400" y="816271"/>
                            </a:cubicBezTo>
                            <a:cubicBezTo>
                              <a:pt x="13828" y="803123"/>
                              <a:pt x="-217" y="794400"/>
                              <a:pt x="-217" y="794400"/>
                            </a:cubicBezTo>
                            <a:close/>
                            <a:moveTo>
                              <a:pt x="1260787" y="599287"/>
                            </a:moveTo>
                            <a:cubicBezTo>
                              <a:pt x="1293879" y="585859"/>
                              <a:pt x="1331448" y="572672"/>
                              <a:pt x="1368105" y="559556"/>
                            </a:cubicBezTo>
                            <a:cubicBezTo>
                              <a:pt x="1405613" y="546127"/>
                              <a:pt x="1438298" y="534400"/>
                              <a:pt x="1469595" y="523180"/>
                            </a:cubicBezTo>
                            <a:cubicBezTo>
                              <a:pt x="1493003" y="524373"/>
                              <a:pt x="1515981" y="523461"/>
                              <a:pt x="1534052" y="521970"/>
                            </a:cubicBezTo>
                            <a:cubicBezTo>
                              <a:pt x="1556337" y="520129"/>
                              <a:pt x="1571076" y="517593"/>
                              <a:pt x="1571076" y="517593"/>
                            </a:cubicBezTo>
                            <a:cubicBezTo>
                              <a:pt x="1571076" y="517593"/>
                              <a:pt x="1547707" y="526340"/>
                              <a:pt x="1511955" y="539167"/>
                            </a:cubicBezTo>
                            <a:cubicBezTo>
                              <a:pt x="1476203" y="551995"/>
                              <a:pt x="1428357" y="568529"/>
                              <a:pt x="1379427" y="585890"/>
                            </a:cubicBezTo>
                            <a:cubicBezTo>
                              <a:pt x="1330496" y="603259"/>
                              <a:pt x="1280497" y="621173"/>
                              <a:pt x="1240727" y="639127"/>
                            </a:cubicBezTo>
                            <a:cubicBezTo>
                              <a:pt x="1200949" y="657073"/>
                              <a:pt x="1171369" y="675503"/>
                              <a:pt x="1162872" y="695689"/>
                            </a:cubicBezTo>
                            <a:cubicBezTo>
                              <a:pt x="1156138" y="711684"/>
                              <a:pt x="1157558" y="730200"/>
                              <a:pt x="1163816" y="749574"/>
                            </a:cubicBezTo>
                            <a:cubicBezTo>
                              <a:pt x="1160773" y="744011"/>
                              <a:pt x="1157800" y="738619"/>
                              <a:pt x="1155444" y="733079"/>
                            </a:cubicBezTo>
                            <a:cubicBezTo>
                              <a:pt x="1145612" y="709999"/>
                              <a:pt x="1142608" y="687277"/>
                              <a:pt x="1151082" y="668262"/>
                            </a:cubicBezTo>
                            <a:cubicBezTo>
                              <a:pt x="1159829" y="648654"/>
                              <a:pt x="1189612" y="630708"/>
                              <a:pt x="1229398" y="612785"/>
                            </a:cubicBezTo>
                            <a:cubicBezTo>
                              <a:pt x="1239346" y="608307"/>
                              <a:pt x="1249762" y="603766"/>
                              <a:pt x="1260787" y="599287"/>
                            </a:cubicBezTo>
                            <a:close/>
                            <a:moveTo>
                              <a:pt x="831961" y="860637"/>
                            </a:moveTo>
                            <a:cubicBezTo>
                              <a:pt x="842471" y="856650"/>
                              <a:pt x="853699" y="853755"/>
                              <a:pt x="865567" y="851313"/>
                            </a:cubicBezTo>
                            <a:cubicBezTo>
                              <a:pt x="897215" y="844821"/>
                              <a:pt x="933434" y="843190"/>
                              <a:pt x="971379" y="843861"/>
                            </a:cubicBezTo>
                            <a:cubicBezTo>
                              <a:pt x="1005999" y="844447"/>
                              <a:pt x="1042180" y="846865"/>
                              <a:pt x="1077097" y="850135"/>
                            </a:cubicBezTo>
                            <a:cubicBezTo>
                              <a:pt x="1112014" y="853396"/>
                              <a:pt x="1145737" y="857243"/>
                              <a:pt x="1175348" y="860895"/>
                            </a:cubicBezTo>
                            <a:cubicBezTo>
                              <a:pt x="1204608" y="864499"/>
                              <a:pt x="1229468" y="867972"/>
                              <a:pt x="1247453" y="870500"/>
                            </a:cubicBezTo>
                            <a:cubicBezTo>
                              <a:pt x="1254194" y="877249"/>
                              <a:pt x="1261201" y="883757"/>
                              <a:pt x="1266967" y="889039"/>
                            </a:cubicBezTo>
                            <a:cubicBezTo>
                              <a:pt x="1282128" y="902936"/>
                              <a:pt x="1292778" y="911284"/>
                              <a:pt x="1292778" y="911284"/>
                            </a:cubicBezTo>
                            <a:cubicBezTo>
                              <a:pt x="1292778" y="911284"/>
                              <a:pt x="1249965" y="904004"/>
                              <a:pt x="1190244" y="895531"/>
                            </a:cubicBezTo>
                            <a:cubicBezTo>
                              <a:pt x="1160375" y="891294"/>
                              <a:pt x="1126262" y="886526"/>
                              <a:pt x="1091056" y="882602"/>
                            </a:cubicBezTo>
                            <a:cubicBezTo>
                              <a:pt x="1055858" y="878677"/>
                              <a:pt x="1019428" y="875673"/>
                              <a:pt x="984565" y="874534"/>
                            </a:cubicBezTo>
                            <a:cubicBezTo>
                              <a:pt x="946363" y="873246"/>
                              <a:pt x="909894" y="874299"/>
                              <a:pt x="878137" y="880542"/>
                            </a:cubicBezTo>
                            <a:cubicBezTo>
                              <a:pt x="846372" y="886784"/>
                              <a:pt x="819375" y="898137"/>
                              <a:pt x="798917" y="918018"/>
                            </a:cubicBezTo>
                            <a:cubicBezTo>
                              <a:pt x="774135" y="942113"/>
                              <a:pt x="765365" y="974400"/>
                              <a:pt x="766699" y="1010105"/>
                            </a:cubicBezTo>
                            <a:cubicBezTo>
                              <a:pt x="767877" y="1041597"/>
                              <a:pt x="777217" y="1075382"/>
                              <a:pt x="789764" y="1107490"/>
                            </a:cubicBezTo>
                            <a:cubicBezTo>
                              <a:pt x="786042" y="1099929"/>
                              <a:pt x="782710" y="1092165"/>
                              <a:pt x="779316" y="1084199"/>
                            </a:cubicBezTo>
                            <a:cubicBezTo>
                              <a:pt x="764718" y="1049875"/>
                              <a:pt x="753685" y="1012453"/>
                              <a:pt x="752889" y="977997"/>
                            </a:cubicBezTo>
                            <a:cubicBezTo>
                              <a:pt x="752093" y="943540"/>
                              <a:pt x="761214" y="912065"/>
                              <a:pt x="786198" y="888438"/>
                            </a:cubicBezTo>
                            <a:cubicBezTo>
                              <a:pt x="799088" y="876250"/>
                              <a:pt x="814436" y="867285"/>
                              <a:pt x="831961" y="860637"/>
                            </a:cubicBezTo>
                            <a:close/>
                          </a:path>
                        </a:pathLst>
                      </a:custGeom>
                      <a:solidFill>
                        <a:srgbClr val="B0CC5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grpSp>
                <p:nvGrpSpPr>
                  <p:cNvPr id="948" name="Google Shape;948;p13"/>
                  <p:cNvGrpSpPr/>
                  <p:nvPr/>
                </p:nvGrpSpPr>
                <p:grpSpPr>
                  <a:xfrm>
                    <a:off x="5510974" y="1371102"/>
                    <a:ext cx="1371362" cy="1161293"/>
                    <a:chOff x="5510974" y="1371102"/>
                    <a:chExt cx="1371362" cy="1161293"/>
                  </a:xfrm>
                </p:grpSpPr>
                <p:grpSp>
                  <p:nvGrpSpPr>
                    <p:cNvPr id="949" name="Google Shape;949;p13"/>
                    <p:cNvGrpSpPr/>
                    <p:nvPr/>
                  </p:nvGrpSpPr>
                  <p:grpSpPr>
                    <a:xfrm>
                      <a:off x="6105818" y="1371102"/>
                      <a:ext cx="776518" cy="776520"/>
                      <a:chOff x="6105818" y="1371102"/>
                      <a:chExt cx="776518" cy="776520"/>
                    </a:xfrm>
                  </p:grpSpPr>
                  <p:sp>
                    <p:nvSpPr>
                      <p:cNvPr id="950" name="Google Shape;950;p13"/>
                      <p:cNvSpPr/>
                      <p:nvPr/>
                    </p:nvSpPr>
                    <p:spPr>
                      <a:xfrm rot="-3347626">
                        <a:off x="6214590" y="1479878"/>
                        <a:ext cx="558975" cy="558968"/>
                      </a:xfrm>
                      <a:custGeom>
                        <a:rect b="b" l="l" r="r" t="t"/>
                        <a:pathLst>
                          <a:path extrusionOk="0" h="558643" w="558650">
                            <a:moveTo>
                              <a:pt x="558643" y="279328"/>
                            </a:moveTo>
                            <a:cubicBezTo>
                              <a:pt x="558643" y="433591"/>
                              <a:pt x="433581" y="558647"/>
                              <a:pt x="279318" y="558647"/>
                            </a:cubicBezTo>
                            <a:cubicBezTo>
                              <a:pt x="125054" y="558647"/>
                              <a:pt x="-8" y="433591"/>
                              <a:pt x="-8" y="279328"/>
                            </a:cubicBezTo>
                            <a:cubicBezTo>
                              <a:pt x="-8" y="125058"/>
                              <a:pt x="125054" y="3"/>
                              <a:pt x="279318" y="3"/>
                            </a:cubicBezTo>
                            <a:cubicBezTo>
                              <a:pt x="433581" y="3"/>
                              <a:pt x="558643" y="125058"/>
                              <a:pt x="558643" y="279328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1" name="Google Shape;951;p13"/>
                      <p:cNvSpPr/>
                      <p:nvPr/>
                    </p:nvSpPr>
                    <p:spPr>
                      <a:xfrm rot="-3347626">
                        <a:off x="6394721" y="1482255"/>
                        <a:ext cx="321152" cy="374741"/>
                      </a:xfrm>
                      <a:custGeom>
                        <a:rect b="b" l="l" r="r" t="t"/>
                        <a:pathLst>
                          <a:path extrusionOk="0" h="374523" w="320965">
                            <a:moveTo>
                              <a:pt x="320966" y="187255"/>
                            </a:moveTo>
                            <a:cubicBezTo>
                              <a:pt x="320966" y="290675"/>
                              <a:pt x="249113" y="374514"/>
                              <a:pt x="160483" y="374514"/>
                            </a:cubicBezTo>
                            <a:cubicBezTo>
                              <a:pt x="71853" y="374514"/>
                              <a:pt x="1" y="290675"/>
                              <a:pt x="1" y="187255"/>
                            </a:cubicBezTo>
                            <a:cubicBezTo>
                              <a:pt x="1" y="83830"/>
                              <a:pt x="71853" y="-9"/>
                              <a:pt x="160483" y="-9"/>
                            </a:cubicBezTo>
                            <a:cubicBezTo>
                              <a:pt x="249113" y="-9"/>
                              <a:pt x="320966" y="83830"/>
                              <a:pt x="320966" y="187255"/>
                            </a:cubicBezTo>
                            <a:close/>
                          </a:path>
                        </a:pathLst>
                      </a:custGeom>
                      <a:solidFill>
                        <a:srgbClr val="FAFDE3">
                          <a:alpha val="23140"/>
                        </a:srgbClr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52" name="Google Shape;952;p13"/>
                    <p:cNvGrpSpPr/>
                    <p:nvPr/>
                  </p:nvGrpSpPr>
                  <p:grpSpPr>
                    <a:xfrm>
                      <a:off x="5510974" y="1461208"/>
                      <a:ext cx="852352" cy="851953"/>
                      <a:chOff x="5510974" y="1461208"/>
                      <a:chExt cx="852352" cy="851953"/>
                    </a:xfrm>
                  </p:grpSpPr>
                  <p:sp>
                    <p:nvSpPr>
                      <p:cNvPr id="953" name="Google Shape;953;p13"/>
                      <p:cNvSpPr/>
                      <p:nvPr/>
                    </p:nvSpPr>
                    <p:spPr>
                      <a:xfrm rot="-6947762">
                        <a:off x="5617988" y="1568227"/>
                        <a:ext cx="637922" cy="637915"/>
                      </a:xfrm>
                      <a:custGeom>
                        <a:rect b="b" l="l" r="r" t="t"/>
                        <a:pathLst>
                          <a:path extrusionOk="0" h="638162" w="638169">
                            <a:moveTo>
                              <a:pt x="638088" y="319105"/>
                            </a:moveTo>
                            <a:cubicBezTo>
                              <a:pt x="638088" y="495326"/>
                              <a:pt x="495224" y="638182"/>
                              <a:pt x="319003" y="638182"/>
                            </a:cubicBezTo>
                            <a:cubicBezTo>
                              <a:pt x="142781" y="638182"/>
                              <a:pt x="-82" y="495326"/>
                              <a:pt x="-82" y="319105"/>
                            </a:cubicBezTo>
                            <a:cubicBezTo>
                              <a:pt x="-82" y="142876"/>
                              <a:pt x="142781" y="20"/>
                              <a:pt x="319003" y="20"/>
                            </a:cubicBezTo>
                            <a:cubicBezTo>
                              <a:pt x="495224" y="20"/>
                              <a:pt x="638088" y="142876"/>
                              <a:pt x="638088" y="31910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4" name="Google Shape;954;p13"/>
                      <p:cNvSpPr/>
                      <p:nvPr/>
                    </p:nvSpPr>
                    <p:spPr>
                      <a:xfrm rot="-6947762">
                        <a:off x="5699920" y="1561354"/>
                        <a:ext cx="366510" cy="427668"/>
                      </a:xfrm>
                      <a:custGeom>
                        <a:rect b="b" l="l" r="r" t="t"/>
                        <a:pathLst>
                          <a:path extrusionOk="0" h="427834" w="366652">
                            <a:moveTo>
                              <a:pt x="366563" y="213925"/>
                            </a:moveTo>
                            <a:cubicBezTo>
                              <a:pt x="366563" y="332067"/>
                              <a:pt x="284483" y="427840"/>
                              <a:pt x="183237" y="427840"/>
                            </a:cubicBezTo>
                            <a:cubicBezTo>
                              <a:pt x="81991" y="427840"/>
                              <a:pt x="-89" y="332067"/>
                              <a:pt x="-89" y="213925"/>
                            </a:cubicBezTo>
                            <a:cubicBezTo>
                              <a:pt x="-89" y="95778"/>
                              <a:pt x="81991" y="5"/>
                              <a:pt x="183237" y="5"/>
                            </a:cubicBezTo>
                            <a:cubicBezTo>
                              <a:pt x="284483" y="5"/>
                              <a:pt x="366563" y="95778"/>
                              <a:pt x="366563" y="213925"/>
                            </a:cubicBezTo>
                            <a:close/>
                          </a:path>
                        </a:pathLst>
                      </a:custGeom>
                      <a:solidFill>
                        <a:srgbClr val="FAFDE3">
                          <a:alpha val="26270"/>
                        </a:srgbClr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5" name="Google Shape;955;p13"/>
                      <p:cNvSpPr/>
                      <p:nvPr/>
                    </p:nvSpPr>
                    <p:spPr>
                      <a:xfrm>
                        <a:off x="5769592" y="1603364"/>
                        <a:ext cx="100529" cy="79630"/>
                      </a:xfrm>
                      <a:custGeom>
                        <a:rect b="b" l="l" r="r" t="t"/>
                        <a:pathLst>
                          <a:path extrusionOk="0" h="79630" w="100529">
                            <a:moveTo>
                              <a:pt x="32911" y="21295"/>
                            </a:moveTo>
                            <a:cubicBezTo>
                              <a:pt x="14735" y="33056"/>
                              <a:pt x="7769" y="50882"/>
                              <a:pt x="17353" y="61110"/>
                            </a:cubicBezTo>
                            <a:cubicBezTo>
                              <a:pt x="26937" y="71339"/>
                              <a:pt x="49441" y="70097"/>
                              <a:pt x="67617" y="58336"/>
                            </a:cubicBezTo>
                            <a:cubicBezTo>
                              <a:pt x="85794" y="46575"/>
                              <a:pt x="92760" y="28749"/>
                              <a:pt x="83176" y="18521"/>
                            </a:cubicBezTo>
                            <a:cubicBezTo>
                              <a:pt x="73593" y="8292"/>
                              <a:pt x="51088" y="9534"/>
                              <a:pt x="32911" y="2129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6" name="Google Shape;956;p13"/>
                      <p:cNvSpPr/>
                      <p:nvPr/>
                    </p:nvSpPr>
                    <p:spPr>
                      <a:xfrm rot="-1547762">
                        <a:off x="5686165" y="1863255"/>
                        <a:ext cx="637746" cy="327189"/>
                      </a:xfrm>
                      <a:custGeom>
                        <a:rect b="b" l="l" r="r" t="t"/>
                        <a:pathLst>
                          <a:path extrusionOk="0" h="327316" w="637993">
                            <a:moveTo>
                              <a:pt x="637743" y="-301"/>
                            </a:moveTo>
                            <a:cubicBezTo>
                              <a:pt x="637640" y="171605"/>
                              <a:pt x="488918" y="299969"/>
                              <a:pt x="312694" y="300062"/>
                            </a:cubicBezTo>
                            <a:cubicBezTo>
                              <a:pt x="141978" y="300154"/>
                              <a:pt x="8396" y="180604"/>
                              <a:pt x="-53" y="16143"/>
                            </a:cubicBezTo>
                            <a:cubicBezTo>
                              <a:pt x="4306" y="188567"/>
                              <a:pt x="145385" y="327016"/>
                              <a:pt x="318855" y="327016"/>
                            </a:cubicBezTo>
                            <a:cubicBezTo>
                              <a:pt x="495079" y="327016"/>
                              <a:pt x="637940" y="184135"/>
                              <a:pt x="637940" y="7911"/>
                            </a:cubicBezTo>
                            <a:cubicBezTo>
                              <a:pt x="637940" y="5156"/>
                              <a:pt x="637815" y="2433"/>
                              <a:pt x="637743" y="-301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57" name="Google Shape;957;p13"/>
                    <p:cNvGrpSpPr/>
                    <p:nvPr/>
                  </p:nvGrpSpPr>
                  <p:grpSpPr>
                    <a:xfrm>
                      <a:off x="5942748" y="1786818"/>
                      <a:ext cx="745569" cy="745577"/>
                      <a:chOff x="5942748" y="1786818"/>
                      <a:chExt cx="745569" cy="745577"/>
                    </a:xfrm>
                  </p:grpSpPr>
                  <p:sp>
                    <p:nvSpPr>
                      <p:cNvPr id="958" name="Google Shape;958;p13"/>
                      <p:cNvSpPr/>
                      <p:nvPr/>
                    </p:nvSpPr>
                    <p:spPr>
                      <a:xfrm rot="-5142008">
                        <a:off x="5967835" y="1811913"/>
                        <a:ext cx="695396" cy="695388"/>
                      </a:xfrm>
                      <a:custGeom>
                        <a:rect b="b" l="l" r="r" t="t"/>
                        <a:pathLst>
                          <a:path extrusionOk="0" h="695169" w="695177">
                            <a:moveTo>
                              <a:pt x="695146" y="347645"/>
                            </a:moveTo>
                            <a:cubicBezTo>
                              <a:pt x="695146" y="539609"/>
                              <a:pt x="539521" y="695226"/>
                              <a:pt x="347557" y="695226"/>
                            </a:cubicBezTo>
                            <a:cubicBezTo>
                              <a:pt x="155594" y="695226"/>
                              <a:pt x="-31" y="539609"/>
                              <a:pt x="-31" y="347645"/>
                            </a:cubicBezTo>
                            <a:cubicBezTo>
                              <a:pt x="-31" y="155674"/>
                              <a:pt x="155594" y="56"/>
                              <a:pt x="347557" y="56"/>
                            </a:cubicBezTo>
                            <a:cubicBezTo>
                              <a:pt x="539521" y="56"/>
                              <a:pt x="695146" y="155674"/>
                              <a:pt x="695146" y="34764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9" name="Google Shape;959;p13"/>
                      <p:cNvSpPr/>
                      <p:nvPr/>
                    </p:nvSpPr>
                    <p:spPr>
                      <a:xfrm>
                        <a:off x="6288240" y="1836168"/>
                        <a:ext cx="97859" cy="58174"/>
                      </a:xfrm>
                      <a:custGeom>
                        <a:rect b="b" l="l" r="r" t="t"/>
                        <a:pathLst>
                          <a:path extrusionOk="0" h="58174" w="97859">
                            <a:moveTo>
                              <a:pt x="42646" y="2163"/>
                            </a:moveTo>
                            <a:cubicBezTo>
                              <a:pt x="19093" y="3358"/>
                              <a:pt x="2813" y="16381"/>
                              <a:pt x="6283" y="31251"/>
                            </a:cubicBezTo>
                            <a:cubicBezTo>
                              <a:pt x="9753" y="46120"/>
                              <a:pt x="31660" y="57206"/>
                              <a:pt x="55212" y="56011"/>
                            </a:cubicBezTo>
                            <a:cubicBezTo>
                              <a:pt x="78766" y="54816"/>
                              <a:pt x="95047" y="41793"/>
                              <a:pt x="91577" y="26924"/>
                            </a:cubicBezTo>
                            <a:cubicBezTo>
                              <a:pt x="88107" y="12055"/>
                              <a:pt x="66200" y="969"/>
                              <a:pt x="42646" y="2163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60" name="Google Shape;960;p13"/>
                      <p:cNvSpPr/>
                      <p:nvPr/>
                    </p:nvSpPr>
                    <p:spPr>
                      <a:xfrm rot="172174">
                        <a:off x="5959137" y="2158113"/>
                        <a:ext cx="694171" cy="348056"/>
                      </a:xfrm>
                      <a:custGeom>
                        <a:rect b="b" l="l" r="r" t="t"/>
                        <a:pathLst>
                          <a:path extrusionOk="0" h="348491" w="695038">
                            <a:moveTo>
                              <a:pt x="694999" y="97"/>
                            </a:moveTo>
                            <a:cubicBezTo>
                              <a:pt x="690554" y="187300"/>
                              <a:pt x="530632" y="321647"/>
                              <a:pt x="338720" y="317304"/>
                            </a:cubicBezTo>
                            <a:cubicBezTo>
                              <a:pt x="152811" y="313088"/>
                              <a:pt x="5036" y="181193"/>
                              <a:pt x="-6" y="1884"/>
                            </a:cubicBezTo>
                            <a:cubicBezTo>
                              <a:pt x="395" y="189764"/>
                              <a:pt x="150531" y="344105"/>
                              <a:pt x="339442" y="348493"/>
                            </a:cubicBezTo>
                            <a:cubicBezTo>
                              <a:pt x="531354" y="352939"/>
                              <a:pt x="690554" y="200958"/>
                              <a:pt x="694999" y="9046"/>
                            </a:cubicBezTo>
                            <a:cubicBezTo>
                              <a:pt x="695068" y="6044"/>
                              <a:pt x="695011" y="3076"/>
                              <a:pt x="694999" y="97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</p:grpSp>
            <p:sp>
              <p:nvSpPr>
                <p:cNvPr id="961" name="Google Shape;961;p13"/>
                <p:cNvSpPr/>
                <p:nvPr/>
              </p:nvSpPr>
              <p:spPr>
                <a:xfrm rot="-6948523">
                  <a:off x="8598458" y="4253697"/>
                  <a:ext cx="124219" cy="144948"/>
                </a:xfrm>
                <a:custGeom>
                  <a:rect b="b" l="l" r="r" t="t"/>
                  <a:pathLst>
                    <a:path extrusionOk="0" h="427834" w="366652">
                      <a:moveTo>
                        <a:pt x="366563" y="213925"/>
                      </a:moveTo>
                      <a:cubicBezTo>
                        <a:pt x="366563" y="332067"/>
                        <a:pt x="284483" y="427840"/>
                        <a:pt x="183237" y="427840"/>
                      </a:cubicBezTo>
                      <a:cubicBezTo>
                        <a:pt x="81991" y="427840"/>
                        <a:pt x="-89" y="332067"/>
                        <a:pt x="-89" y="213925"/>
                      </a:cubicBezTo>
                      <a:cubicBezTo>
                        <a:pt x="-89" y="95778"/>
                        <a:pt x="81991" y="5"/>
                        <a:pt x="183237" y="5"/>
                      </a:cubicBezTo>
                      <a:cubicBezTo>
                        <a:pt x="284483" y="5"/>
                        <a:pt x="366563" y="95778"/>
                        <a:pt x="366563" y="213925"/>
                      </a:cubicBezTo>
                      <a:close/>
                    </a:path>
                  </a:pathLst>
                </a:custGeom>
                <a:solidFill>
                  <a:srgbClr val="FAFDE3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62" name="Google Shape;962;p13"/>
              <p:cNvGrpSpPr/>
              <p:nvPr/>
            </p:nvGrpSpPr>
            <p:grpSpPr>
              <a:xfrm>
                <a:off x="331361" y="331851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963" name="Google Shape;963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4" name="Google Shape;964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" name="Google Shape;965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" name="Google Shape;966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7" name="Google Shape;967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8" name="Google Shape;968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9" name="Google Shape;969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0" name="Google Shape;970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1" name="Google Shape;971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2" name="Google Shape;972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3" name="Google Shape;973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4" name="Google Shape;974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5" name="Google Shape;975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6" name="Google Shape;976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7" name="Google Shape;977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8" name="Google Shape;978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9" name="Google Shape;979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0" name="Google Shape;980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1" name="Google Shape;981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2" name="Google Shape;982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3" name="Google Shape;983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4" name="Google Shape;984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5" name="Google Shape;985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6" name="Google Shape;986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7" name="Google Shape;987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8" name="Google Shape;988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9" name="Google Shape;989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0" name="Google Shape;990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1" name="Google Shape;991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2" name="Google Shape;992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3" name="Google Shape;993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" name="Google Shape;994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5" name="Google Shape;995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6" name="Google Shape;996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97" name="Google Shape;997;p13"/>
              <p:cNvGrpSpPr/>
              <p:nvPr/>
            </p:nvGrpSpPr>
            <p:grpSpPr>
              <a:xfrm>
                <a:off x="1346698" y="1173502"/>
                <a:ext cx="539117" cy="608920"/>
                <a:chOff x="1247460" y="1404905"/>
                <a:chExt cx="539117" cy="608920"/>
              </a:xfrm>
            </p:grpSpPr>
            <p:sp>
              <p:nvSpPr>
                <p:cNvPr id="998" name="Google Shape;998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9" name="Google Shape;999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000" name="Google Shape;1000;p13"/>
            <p:cNvGrpSpPr/>
            <p:nvPr/>
          </p:nvGrpSpPr>
          <p:grpSpPr>
            <a:xfrm>
              <a:off x="9739537" y="2279737"/>
              <a:ext cx="877873" cy="783885"/>
              <a:chOff x="5925287" y="418313"/>
              <a:chExt cx="1657615" cy="1516512"/>
            </a:xfrm>
          </p:grpSpPr>
          <p:grpSp>
            <p:nvGrpSpPr>
              <p:cNvPr id="1001" name="Google Shape;1001;p13"/>
              <p:cNvGrpSpPr/>
              <p:nvPr/>
            </p:nvGrpSpPr>
            <p:grpSpPr>
              <a:xfrm>
                <a:off x="5925287" y="418313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1002" name="Google Shape;1002;p1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003" name="Google Shape;1003;p1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1004" name="Google Shape;1004;p1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BEFE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05" name="Google Shape;1005;p1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DD4C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006" name="Google Shape;1006;p13"/>
                  <p:cNvGrpSpPr/>
                  <p:nvPr/>
                </p:nvGrpSpPr>
                <p:grpSpPr>
                  <a:xfrm>
                    <a:off x="5403093" y="2536702"/>
                    <a:ext cx="1385807" cy="1751279"/>
                    <a:chOff x="5403093" y="2536702"/>
                    <a:chExt cx="1385807" cy="1751279"/>
                  </a:xfrm>
                </p:grpSpPr>
                <p:sp>
                  <p:nvSpPr>
                    <p:cNvPr id="1007" name="Google Shape;1007;p13"/>
                    <p:cNvSpPr/>
                    <p:nvPr/>
                  </p:nvSpPr>
                  <p:spPr>
                    <a:xfrm>
                      <a:off x="5966329" y="3971415"/>
                      <a:ext cx="259324" cy="316567"/>
                    </a:xfrm>
                    <a:custGeom>
                      <a:rect b="b" l="l" r="r" t="t"/>
                      <a:pathLst>
                        <a:path extrusionOk="0" h="316567" w="259324">
                          <a:moveTo>
                            <a:pt x="183" y="-132"/>
                          </a:moveTo>
                          <a:lnTo>
                            <a:pt x="259507" y="-132"/>
                          </a:lnTo>
                          <a:lnTo>
                            <a:pt x="259507" y="316435"/>
                          </a:lnTo>
                          <a:lnTo>
                            <a:pt x="183" y="31643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grpSp>
                  <p:nvGrpSpPr>
                    <p:cNvPr id="1008" name="Google Shape;1008;p13"/>
                    <p:cNvGrpSpPr/>
                    <p:nvPr/>
                  </p:nvGrpSpPr>
                  <p:grpSpPr>
                    <a:xfrm>
                      <a:off x="5905509" y="2536702"/>
                      <a:ext cx="380598" cy="362655"/>
                      <a:chOff x="5905509" y="2536702"/>
                      <a:chExt cx="380598" cy="362655"/>
                    </a:xfrm>
                  </p:grpSpPr>
                  <p:sp>
                    <p:nvSpPr>
                      <p:cNvPr id="1009" name="Google Shape;1009;p13"/>
                      <p:cNvSpPr/>
                      <p:nvPr/>
                    </p:nvSpPr>
                    <p:spPr>
                      <a:xfrm rot="17189">
                        <a:off x="5906409" y="2537647"/>
                        <a:ext cx="378799" cy="360766"/>
                      </a:xfrm>
                      <a:custGeom>
                        <a:rect b="b" l="l" r="r" t="t"/>
                        <a:pathLst>
                          <a:path extrusionOk="0" h="360761" w="378794">
                            <a:moveTo>
                              <a:pt x="307750" y="360076"/>
                            </a:moveTo>
                            <a:lnTo>
                              <a:pt x="190401" y="292309"/>
                            </a:lnTo>
                            <a:lnTo>
                              <a:pt x="73644" y="361093"/>
                            </a:lnTo>
                            <a:lnTo>
                              <a:pt x="101830" y="228546"/>
                            </a:lnTo>
                            <a:lnTo>
                              <a:pt x="333" y="138758"/>
                            </a:lnTo>
                            <a:lnTo>
                              <a:pt x="135105" y="124606"/>
                            </a:lnTo>
                            <a:lnTo>
                              <a:pt x="189134" y="331"/>
                            </a:lnTo>
                            <a:lnTo>
                              <a:pt x="244239" y="124132"/>
                            </a:lnTo>
                            <a:lnTo>
                              <a:pt x="379128" y="137114"/>
                            </a:lnTo>
                            <a:lnTo>
                              <a:pt x="278414" y="22778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010" name="Google Shape;1010;p13"/>
                      <p:cNvSpPr/>
                      <p:nvPr/>
                    </p:nvSpPr>
                    <p:spPr>
                      <a:xfrm rot="17189">
                        <a:off x="5959701" y="2593737"/>
                        <a:ext cx="272133" cy="259178"/>
                      </a:xfrm>
                      <a:custGeom>
                        <a:rect b="b" l="l" r="r" t="t"/>
                        <a:pathLst>
                          <a:path extrusionOk="0" h="259175" w="272130">
                            <a:moveTo>
                              <a:pt x="221185" y="258774"/>
                            </a:moveTo>
                            <a:lnTo>
                              <a:pt x="136879" y="210091"/>
                            </a:lnTo>
                            <a:lnTo>
                              <a:pt x="53000" y="259505"/>
                            </a:lnTo>
                            <a:lnTo>
                              <a:pt x="73250" y="164280"/>
                            </a:lnTo>
                            <a:lnTo>
                              <a:pt x="333" y="99776"/>
                            </a:lnTo>
                            <a:lnTo>
                              <a:pt x="97155" y="89609"/>
                            </a:lnTo>
                            <a:lnTo>
                              <a:pt x="135970" y="329"/>
                            </a:lnTo>
                            <a:lnTo>
                              <a:pt x="175557" y="89269"/>
                            </a:lnTo>
                            <a:lnTo>
                              <a:pt x="272464" y="98595"/>
                            </a:lnTo>
                            <a:lnTo>
                              <a:pt x="200109" y="163730"/>
                            </a:lnTo>
                            <a:close/>
                          </a:path>
                        </a:pathLst>
                      </a:custGeom>
                      <a:solidFill>
                        <a:srgbClr val="FFBBBE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1011" name="Google Shape;1011;p13"/>
                    <p:cNvGrpSpPr/>
                    <p:nvPr/>
                  </p:nvGrpSpPr>
                  <p:grpSpPr>
                    <a:xfrm>
                      <a:off x="5403093" y="2852229"/>
                      <a:ext cx="1385807" cy="1203564"/>
                      <a:chOff x="5403093" y="2852229"/>
                      <a:chExt cx="1385807" cy="1203564"/>
                    </a:xfrm>
                  </p:grpSpPr>
                  <p:sp>
                    <p:nvSpPr>
                      <p:cNvPr id="1012" name="Google Shape;1012;p13"/>
                      <p:cNvSpPr/>
                      <p:nvPr/>
                    </p:nvSpPr>
                    <p:spPr>
                      <a:xfrm>
                        <a:off x="5403093" y="2852235"/>
                        <a:ext cx="1385807" cy="1203550"/>
                      </a:xfrm>
                      <a:custGeom>
                        <a:rect b="b" l="l" r="r" t="t"/>
                        <a:pathLst>
                          <a:path extrusionOk="0" h="1203550" w="1385807">
                            <a:moveTo>
                              <a:pt x="1385883" y="1200224"/>
                            </a:moveTo>
                            <a:lnTo>
                              <a:pt x="692979" y="1203628"/>
                            </a:lnTo>
                            <a:lnTo>
                              <a:pt x="75" y="1200224"/>
                            </a:lnTo>
                            <a:lnTo>
                              <a:pt x="343579" y="598448"/>
                            </a:lnTo>
                            <a:lnTo>
                              <a:pt x="692979" y="77"/>
                            </a:lnTo>
                            <a:lnTo>
                              <a:pt x="1042379" y="598448"/>
                            </a:ln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013" name="Google Shape;1013;p13"/>
                      <p:cNvSpPr/>
                      <p:nvPr/>
                    </p:nvSpPr>
                    <p:spPr>
                      <a:xfrm>
                        <a:off x="5403104" y="2852229"/>
                        <a:ext cx="1375606" cy="1203564"/>
                      </a:xfrm>
                      <a:custGeom>
                        <a:rect b="b" l="l" r="r" t="t"/>
                        <a:pathLst>
                          <a:path extrusionOk="0" h="1203564" w="1375606">
                            <a:moveTo>
                              <a:pt x="692969" y="79"/>
                            </a:moveTo>
                            <a:lnTo>
                              <a:pt x="678973" y="24109"/>
                            </a:lnTo>
                            <a:lnTo>
                              <a:pt x="697845" y="8419"/>
                            </a:lnTo>
                            <a:lnTo>
                              <a:pt x="692969" y="79"/>
                            </a:lnTo>
                            <a:close/>
                            <a:moveTo>
                              <a:pt x="708236" y="26301"/>
                            </a:moveTo>
                            <a:lnTo>
                              <a:pt x="648864" y="75637"/>
                            </a:lnTo>
                            <a:lnTo>
                              <a:pt x="631617" y="105111"/>
                            </a:lnTo>
                            <a:lnTo>
                              <a:pt x="714244" y="36479"/>
                            </a:lnTo>
                            <a:lnTo>
                              <a:pt x="708236" y="26301"/>
                            </a:lnTo>
                            <a:close/>
                            <a:moveTo>
                              <a:pt x="724634" y="54363"/>
                            </a:moveTo>
                            <a:lnTo>
                              <a:pt x="601506" y="156710"/>
                            </a:lnTo>
                            <a:lnTo>
                              <a:pt x="558674" y="230076"/>
                            </a:lnTo>
                            <a:lnTo>
                              <a:pt x="739476" y="79736"/>
                            </a:lnTo>
                            <a:lnTo>
                              <a:pt x="724634" y="54363"/>
                            </a:lnTo>
                            <a:close/>
                            <a:moveTo>
                              <a:pt x="749939" y="97618"/>
                            </a:moveTo>
                            <a:lnTo>
                              <a:pt x="528562" y="281675"/>
                            </a:lnTo>
                            <a:lnTo>
                              <a:pt x="511458" y="310936"/>
                            </a:lnTo>
                            <a:lnTo>
                              <a:pt x="755874" y="107796"/>
                            </a:lnTo>
                            <a:lnTo>
                              <a:pt x="749939" y="97618"/>
                            </a:lnTo>
                            <a:close/>
                            <a:moveTo>
                              <a:pt x="766265" y="125610"/>
                            </a:moveTo>
                            <a:lnTo>
                              <a:pt x="481349" y="362462"/>
                            </a:lnTo>
                            <a:lnTo>
                              <a:pt x="438515" y="435901"/>
                            </a:lnTo>
                            <a:lnTo>
                              <a:pt x="781109" y="151055"/>
                            </a:lnTo>
                            <a:lnTo>
                              <a:pt x="766265" y="125610"/>
                            </a:lnTo>
                            <a:close/>
                            <a:moveTo>
                              <a:pt x="791570" y="168937"/>
                            </a:moveTo>
                            <a:lnTo>
                              <a:pt x="408406" y="487500"/>
                            </a:lnTo>
                            <a:lnTo>
                              <a:pt x="391157" y="516974"/>
                            </a:lnTo>
                            <a:lnTo>
                              <a:pt x="797508" y="179186"/>
                            </a:lnTo>
                            <a:lnTo>
                              <a:pt x="791570" y="168937"/>
                            </a:lnTo>
                            <a:close/>
                            <a:moveTo>
                              <a:pt x="807968" y="196997"/>
                            </a:moveTo>
                            <a:lnTo>
                              <a:pt x="361118" y="568500"/>
                            </a:lnTo>
                            <a:lnTo>
                              <a:pt x="343589" y="598469"/>
                            </a:lnTo>
                            <a:lnTo>
                              <a:pt x="319345" y="640948"/>
                            </a:lnTo>
                            <a:lnTo>
                              <a:pt x="822810" y="222443"/>
                            </a:lnTo>
                            <a:lnTo>
                              <a:pt x="807968" y="196997"/>
                            </a:lnTo>
                            <a:close/>
                            <a:moveTo>
                              <a:pt x="833201" y="240325"/>
                            </a:moveTo>
                            <a:lnTo>
                              <a:pt x="290507" y="691486"/>
                            </a:lnTo>
                            <a:lnTo>
                              <a:pt x="274038" y="720324"/>
                            </a:lnTo>
                            <a:lnTo>
                              <a:pt x="839209" y="250503"/>
                            </a:lnTo>
                            <a:lnTo>
                              <a:pt x="833201" y="240325"/>
                            </a:lnTo>
                            <a:close/>
                            <a:moveTo>
                              <a:pt x="849599" y="268385"/>
                            </a:moveTo>
                            <a:lnTo>
                              <a:pt x="245270" y="770792"/>
                            </a:lnTo>
                            <a:lnTo>
                              <a:pt x="204135" y="842745"/>
                            </a:lnTo>
                            <a:lnTo>
                              <a:pt x="864514" y="293830"/>
                            </a:lnTo>
                            <a:lnTo>
                              <a:pt x="849599" y="268385"/>
                            </a:lnTo>
                            <a:close/>
                            <a:moveTo>
                              <a:pt x="874905" y="311714"/>
                            </a:moveTo>
                            <a:lnTo>
                              <a:pt x="175297" y="893283"/>
                            </a:lnTo>
                            <a:lnTo>
                              <a:pt x="158969" y="921978"/>
                            </a:lnTo>
                            <a:lnTo>
                              <a:pt x="880840" y="321822"/>
                            </a:lnTo>
                            <a:lnTo>
                              <a:pt x="874905" y="311714"/>
                            </a:lnTo>
                            <a:close/>
                            <a:moveTo>
                              <a:pt x="891303" y="339774"/>
                            </a:moveTo>
                            <a:lnTo>
                              <a:pt x="130060" y="972516"/>
                            </a:lnTo>
                            <a:lnTo>
                              <a:pt x="89065" y="1044329"/>
                            </a:lnTo>
                            <a:lnTo>
                              <a:pt x="906075" y="365077"/>
                            </a:lnTo>
                            <a:lnTo>
                              <a:pt x="891303" y="339774"/>
                            </a:lnTo>
                            <a:close/>
                            <a:moveTo>
                              <a:pt x="916535" y="383031"/>
                            </a:moveTo>
                            <a:lnTo>
                              <a:pt x="60157" y="1095007"/>
                            </a:lnTo>
                            <a:lnTo>
                              <a:pt x="43759" y="1123705"/>
                            </a:lnTo>
                            <a:lnTo>
                              <a:pt x="922473" y="393209"/>
                            </a:lnTo>
                            <a:lnTo>
                              <a:pt x="916535" y="383031"/>
                            </a:lnTo>
                            <a:close/>
                            <a:moveTo>
                              <a:pt x="932934" y="411091"/>
                            </a:moveTo>
                            <a:lnTo>
                              <a:pt x="14991" y="1174170"/>
                            </a:lnTo>
                            <a:lnTo>
                              <a:pt x="76" y="1200251"/>
                            </a:lnTo>
                            <a:lnTo>
                              <a:pt x="28844" y="1200394"/>
                            </a:lnTo>
                            <a:lnTo>
                              <a:pt x="947776" y="436537"/>
                            </a:lnTo>
                            <a:lnTo>
                              <a:pt x="932934" y="411091"/>
                            </a:lnTo>
                            <a:close/>
                            <a:moveTo>
                              <a:pt x="958236" y="454349"/>
                            </a:moveTo>
                            <a:lnTo>
                              <a:pt x="60580" y="1200536"/>
                            </a:lnTo>
                            <a:lnTo>
                              <a:pt x="78747" y="1200606"/>
                            </a:lnTo>
                            <a:lnTo>
                              <a:pt x="964174" y="464597"/>
                            </a:lnTo>
                            <a:lnTo>
                              <a:pt x="958236" y="454349"/>
                            </a:lnTo>
                            <a:close/>
                            <a:moveTo>
                              <a:pt x="974564" y="482411"/>
                            </a:moveTo>
                            <a:lnTo>
                              <a:pt x="110482" y="1200817"/>
                            </a:lnTo>
                            <a:lnTo>
                              <a:pt x="155648" y="1201029"/>
                            </a:lnTo>
                            <a:lnTo>
                              <a:pt x="989479" y="507856"/>
                            </a:lnTo>
                            <a:lnTo>
                              <a:pt x="974564" y="482411"/>
                            </a:lnTo>
                            <a:close/>
                            <a:moveTo>
                              <a:pt x="999870" y="525738"/>
                            </a:moveTo>
                            <a:lnTo>
                              <a:pt x="187384" y="1201172"/>
                            </a:lnTo>
                            <a:lnTo>
                              <a:pt x="205478" y="1201242"/>
                            </a:lnTo>
                            <a:lnTo>
                              <a:pt x="1005877" y="535916"/>
                            </a:lnTo>
                            <a:lnTo>
                              <a:pt x="999870" y="525738"/>
                            </a:lnTo>
                            <a:close/>
                            <a:moveTo>
                              <a:pt x="1016268" y="553798"/>
                            </a:moveTo>
                            <a:lnTo>
                              <a:pt x="237214" y="1201382"/>
                            </a:lnTo>
                            <a:lnTo>
                              <a:pt x="282450" y="1201667"/>
                            </a:lnTo>
                            <a:lnTo>
                              <a:pt x="1031110" y="579244"/>
                            </a:lnTo>
                            <a:lnTo>
                              <a:pt x="1016268" y="553798"/>
                            </a:lnTo>
                            <a:close/>
                            <a:moveTo>
                              <a:pt x="1041571" y="597125"/>
                            </a:moveTo>
                            <a:lnTo>
                              <a:pt x="314186" y="1201807"/>
                            </a:lnTo>
                            <a:lnTo>
                              <a:pt x="332140" y="1201877"/>
                            </a:lnTo>
                            <a:lnTo>
                              <a:pt x="1047368" y="607304"/>
                            </a:lnTo>
                            <a:lnTo>
                              <a:pt x="1042349" y="598469"/>
                            </a:lnTo>
                            <a:lnTo>
                              <a:pt x="1041571" y="597125"/>
                            </a:lnTo>
                            <a:close/>
                            <a:moveTo>
                              <a:pt x="1057686" y="625328"/>
                            </a:moveTo>
                            <a:lnTo>
                              <a:pt x="363945" y="1202020"/>
                            </a:lnTo>
                            <a:lnTo>
                              <a:pt x="409041" y="1202230"/>
                            </a:lnTo>
                            <a:lnTo>
                              <a:pt x="1072318" y="650914"/>
                            </a:lnTo>
                            <a:lnTo>
                              <a:pt x="1057686" y="625328"/>
                            </a:lnTo>
                            <a:close/>
                            <a:moveTo>
                              <a:pt x="1082566" y="668938"/>
                            </a:moveTo>
                            <a:lnTo>
                              <a:pt x="440777" y="1202443"/>
                            </a:lnTo>
                            <a:lnTo>
                              <a:pt x="458941" y="1202513"/>
                            </a:lnTo>
                            <a:lnTo>
                              <a:pt x="1088433" y="679186"/>
                            </a:lnTo>
                            <a:lnTo>
                              <a:pt x="1082566" y="668938"/>
                            </a:lnTo>
                            <a:close/>
                            <a:moveTo>
                              <a:pt x="1098681" y="697211"/>
                            </a:moveTo>
                            <a:lnTo>
                              <a:pt x="490677" y="1202655"/>
                            </a:lnTo>
                            <a:lnTo>
                              <a:pt x="535843" y="1202868"/>
                            </a:lnTo>
                            <a:lnTo>
                              <a:pt x="1113313" y="722798"/>
                            </a:lnTo>
                            <a:lnTo>
                              <a:pt x="1098681" y="697211"/>
                            </a:lnTo>
                            <a:close/>
                            <a:moveTo>
                              <a:pt x="1123632" y="740823"/>
                            </a:moveTo>
                            <a:lnTo>
                              <a:pt x="567579" y="1203008"/>
                            </a:lnTo>
                            <a:lnTo>
                              <a:pt x="585745" y="1203151"/>
                            </a:lnTo>
                            <a:lnTo>
                              <a:pt x="1129499" y="751141"/>
                            </a:lnTo>
                            <a:lnTo>
                              <a:pt x="1123632" y="740823"/>
                            </a:lnTo>
                            <a:close/>
                            <a:moveTo>
                              <a:pt x="1139747" y="769095"/>
                            </a:moveTo>
                            <a:lnTo>
                              <a:pt x="617411" y="1203291"/>
                            </a:lnTo>
                            <a:lnTo>
                              <a:pt x="662647" y="1203504"/>
                            </a:lnTo>
                            <a:lnTo>
                              <a:pt x="1154379" y="794681"/>
                            </a:lnTo>
                            <a:lnTo>
                              <a:pt x="1139747" y="769095"/>
                            </a:lnTo>
                            <a:close/>
                            <a:moveTo>
                              <a:pt x="1164627" y="812705"/>
                            </a:moveTo>
                            <a:lnTo>
                              <a:pt x="694383" y="1203644"/>
                            </a:lnTo>
                            <a:lnTo>
                              <a:pt x="712620" y="1203574"/>
                            </a:lnTo>
                            <a:lnTo>
                              <a:pt x="1170494" y="822954"/>
                            </a:lnTo>
                            <a:lnTo>
                              <a:pt x="1164627" y="812705"/>
                            </a:lnTo>
                            <a:close/>
                            <a:moveTo>
                              <a:pt x="1180815" y="840978"/>
                            </a:moveTo>
                            <a:lnTo>
                              <a:pt x="744778" y="1203363"/>
                            </a:lnTo>
                            <a:lnTo>
                              <a:pt x="790580" y="1203151"/>
                            </a:lnTo>
                            <a:lnTo>
                              <a:pt x="1195444" y="866636"/>
                            </a:lnTo>
                            <a:lnTo>
                              <a:pt x="1180815" y="840978"/>
                            </a:lnTo>
                            <a:close/>
                            <a:moveTo>
                              <a:pt x="1205695" y="884588"/>
                            </a:moveTo>
                            <a:lnTo>
                              <a:pt x="822670" y="1203008"/>
                            </a:lnTo>
                            <a:lnTo>
                              <a:pt x="840905" y="1202938"/>
                            </a:lnTo>
                            <a:lnTo>
                              <a:pt x="1211489" y="894836"/>
                            </a:lnTo>
                            <a:lnTo>
                              <a:pt x="1205695" y="884588"/>
                            </a:lnTo>
                            <a:close/>
                            <a:moveTo>
                              <a:pt x="1221808" y="912791"/>
                            </a:moveTo>
                            <a:lnTo>
                              <a:pt x="872996" y="1202798"/>
                            </a:lnTo>
                            <a:lnTo>
                              <a:pt x="918725" y="1202513"/>
                            </a:lnTo>
                            <a:lnTo>
                              <a:pt x="1236439" y="938446"/>
                            </a:lnTo>
                            <a:lnTo>
                              <a:pt x="1221808" y="912791"/>
                            </a:lnTo>
                            <a:close/>
                            <a:moveTo>
                              <a:pt x="1246688" y="956471"/>
                            </a:moveTo>
                            <a:lnTo>
                              <a:pt x="950815" y="1202373"/>
                            </a:lnTo>
                            <a:lnTo>
                              <a:pt x="969193" y="1202303"/>
                            </a:lnTo>
                            <a:lnTo>
                              <a:pt x="1252555" y="966721"/>
                            </a:lnTo>
                            <a:lnTo>
                              <a:pt x="1246688" y="956471"/>
                            </a:lnTo>
                            <a:close/>
                            <a:moveTo>
                              <a:pt x="1262805" y="984743"/>
                            </a:moveTo>
                            <a:lnTo>
                              <a:pt x="1001281" y="1202160"/>
                            </a:lnTo>
                            <a:lnTo>
                              <a:pt x="1047013" y="1201877"/>
                            </a:lnTo>
                            <a:lnTo>
                              <a:pt x="1277435" y="1010331"/>
                            </a:lnTo>
                            <a:lnTo>
                              <a:pt x="1262805" y="984743"/>
                            </a:lnTo>
                            <a:close/>
                            <a:moveTo>
                              <a:pt x="1287755" y="1028353"/>
                            </a:moveTo>
                            <a:lnTo>
                              <a:pt x="1079103" y="1201737"/>
                            </a:lnTo>
                            <a:lnTo>
                              <a:pt x="1097480" y="1201667"/>
                            </a:lnTo>
                            <a:lnTo>
                              <a:pt x="1293620" y="1038604"/>
                            </a:lnTo>
                            <a:lnTo>
                              <a:pt x="1287755" y="1028356"/>
                            </a:lnTo>
                            <a:close/>
                            <a:moveTo>
                              <a:pt x="1303871" y="1056626"/>
                            </a:moveTo>
                            <a:lnTo>
                              <a:pt x="1129569" y="1201525"/>
                            </a:lnTo>
                            <a:lnTo>
                              <a:pt x="1175300" y="1201312"/>
                            </a:lnTo>
                            <a:lnTo>
                              <a:pt x="1318500" y="1082214"/>
                            </a:lnTo>
                            <a:lnTo>
                              <a:pt x="1303871" y="1056628"/>
                            </a:lnTo>
                            <a:close/>
                            <a:moveTo>
                              <a:pt x="1328751" y="1100238"/>
                            </a:moveTo>
                            <a:lnTo>
                              <a:pt x="1207391" y="1201102"/>
                            </a:lnTo>
                            <a:lnTo>
                              <a:pt x="1225626" y="1201029"/>
                            </a:lnTo>
                            <a:lnTo>
                              <a:pt x="1334618" y="1110417"/>
                            </a:lnTo>
                            <a:lnTo>
                              <a:pt x="1328751" y="1100238"/>
                            </a:lnTo>
                            <a:close/>
                            <a:moveTo>
                              <a:pt x="1344866" y="1128511"/>
                            </a:moveTo>
                            <a:lnTo>
                              <a:pt x="1257856" y="1200889"/>
                            </a:lnTo>
                            <a:lnTo>
                              <a:pt x="1303446" y="1200676"/>
                            </a:lnTo>
                            <a:lnTo>
                              <a:pt x="1359498" y="1154097"/>
                            </a:lnTo>
                            <a:lnTo>
                              <a:pt x="1344866" y="1128511"/>
                            </a:lnTo>
                            <a:close/>
                            <a:moveTo>
                              <a:pt x="1369816" y="1172121"/>
                            </a:moveTo>
                            <a:lnTo>
                              <a:pt x="1335676" y="1200464"/>
                            </a:lnTo>
                            <a:lnTo>
                              <a:pt x="1353913" y="1200394"/>
                            </a:lnTo>
                            <a:lnTo>
                              <a:pt x="1375683" y="1182369"/>
                            </a:lnTo>
                            <a:lnTo>
                              <a:pt x="1369816" y="1172121"/>
                            </a:lnTo>
                            <a:close/>
                          </a:path>
                        </a:pathLst>
                      </a:custGeom>
                      <a:solidFill>
                        <a:srgbClr val="DDE9A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</p:grpSp>
          </p:grpSp>
          <p:grpSp>
            <p:nvGrpSpPr>
              <p:cNvPr id="1014" name="Google Shape;1014;p13"/>
              <p:cNvGrpSpPr/>
              <p:nvPr/>
            </p:nvGrpSpPr>
            <p:grpSpPr>
              <a:xfrm>
                <a:off x="6056961" y="435503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1015" name="Google Shape;1015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6" name="Google Shape;1016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7" name="Google Shape;1017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8" name="Google Shape;1018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9" name="Google Shape;1019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0" name="Google Shape;1020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1" name="Google Shape;1021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2" name="Google Shape;1022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3" name="Google Shape;1023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4" name="Google Shape;1024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5" name="Google Shape;1025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6" name="Google Shape;1026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7" name="Google Shape;1027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8" name="Google Shape;1028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9" name="Google Shape;1029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0" name="Google Shape;1030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1" name="Google Shape;1031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2" name="Google Shape;1032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3" name="Google Shape;1033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4" name="Google Shape;1034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5" name="Google Shape;1035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6" name="Google Shape;1036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7" name="Google Shape;1037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8" name="Google Shape;1038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9" name="Google Shape;1039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0" name="Google Shape;1040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1" name="Google Shape;1041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2" name="Google Shape;1042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3" name="Google Shape;1043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4" name="Google Shape;1044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" name="Google Shape;1045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" name="Google Shape;1046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7" name="Google Shape;1047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8" name="Google Shape;1048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049" name="Google Shape;1049;p13"/>
              <p:cNvGrpSpPr/>
              <p:nvPr/>
            </p:nvGrpSpPr>
            <p:grpSpPr>
              <a:xfrm>
                <a:off x="7043785" y="1325905"/>
                <a:ext cx="539117" cy="608920"/>
                <a:chOff x="1247460" y="1404905"/>
                <a:chExt cx="539117" cy="608920"/>
              </a:xfrm>
            </p:grpSpPr>
            <p:sp>
              <p:nvSpPr>
                <p:cNvPr id="1050" name="Google Shape;1050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51" name="Google Shape;1051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B8CB62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4</a:t>
                  </a:r>
                  <a:endParaRPr b="0" i="0" sz="13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052" name="Google Shape;1052;p13"/>
            <p:cNvGrpSpPr/>
            <p:nvPr/>
          </p:nvGrpSpPr>
          <p:grpSpPr>
            <a:xfrm flipH="1" rot="168572">
              <a:off x="5810089" y="1862218"/>
              <a:ext cx="2354131" cy="529613"/>
              <a:chOff x="3696766" y="1630810"/>
              <a:chExt cx="3686580" cy="1169434"/>
            </a:xfrm>
          </p:grpSpPr>
          <p:sp>
            <p:nvSpPr>
              <p:cNvPr id="1053" name="Google Shape;1053;p13"/>
              <p:cNvSpPr/>
              <p:nvPr/>
            </p:nvSpPr>
            <p:spPr>
              <a:xfrm flipH="1" rot="-5206319">
                <a:off x="5136434" y="443309"/>
                <a:ext cx="921050" cy="3489809"/>
              </a:xfrm>
              <a:custGeom>
                <a:rect b="b" l="l" r="r" t="t"/>
                <a:pathLst>
                  <a:path extrusionOk="0" h="2366278" w="797908">
                    <a:moveTo>
                      <a:pt x="348590" y="182594"/>
                    </a:moveTo>
                    <a:cubicBezTo>
                      <a:pt x="340970" y="169633"/>
                      <a:pt x="336274" y="160475"/>
                      <a:pt x="334493" y="155158"/>
                    </a:cubicBezTo>
                    <a:cubicBezTo>
                      <a:pt x="330664" y="143467"/>
                      <a:pt x="328759" y="125939"/>
                      <a:pt x="328758" y="102574"/>
                    </a:cubicBezTo>
                    <a:cubicBezTo>
                      <a:pt x="328758" y="70323"/>
                      <a:pt x="328653" y="52273"/>
                      <a:pt x="328387" y="48481"/>
                    </a:cubicBezTo>
                    <a:cubicBezTo>
                      <a:pt x="328653" y="28908"/>
                      <a:pt x="327900" y="16067"/>
                      <a:pt x="326119" y="10008"/>
                    </a:cubicBezTo>
                    <a:cubicBezTo>
                      <a:pt x="323290" y="70"/>
                      <a:pt x="313918" y="-2216"/>
                      <a:pt x="297916" y="3093"/>
                    </a:cubicBezTo>
                    <a:cubicBezTo>
                      <a:pt x="269969" y="12476"/>
                      <a:pt x="249662" y="33029"/>
                      <a:pt x="236937" y="64754"/>
                    </a:cubicBezTo>
                    <a:cubicBezTo>
                      <a:pt x="229565" y="83539"/>
                      <a:pt x="220717" y="114039"/>
                      <a:pt x="210297" y="156186"/>
                    </a:cubicBezTo>
                    <a:cubicBezTo>
                      <a:pt x="192990" y="209004"/>
                      <a:pt x="176884" y="253041"/>
                      <a:pt x="161892" y="288335"/>
                    </a:cubicBezTo>
                    <a:cubicBezTo>
                      <a:pt x="157834" y="297742"/>
                      <a:pt x="148938" y="315259"/>
                      <a:pt x="135213" y="340877"/>
                    </a:cubicBezTo>
                    <a:cubicBezTo>
                      <a:pt x="123526" y="362449"/>
                      <a:pt x="115420" y="380224"/>
                      <a:pt x="110839" y="394212"/>
                    </a:cubicBezTo>
                    <a:cubicBezTo>
                      <a:pt x="106010" y="409199"/>
                      <a:pt x="103591" y="428361"/>
                      <a:pt x="103591" y="451726"/>
                    </a:cubicBezTo>
                    <a:cubicBezTo>
                      <a:pt x="103591" y="464937"/>
                      <a:pt x="104001" y="484359"/>
                      <a:pt x="104744" y="510030"/>
                    </a:cubicBezTo>
                    <a:lnTo>
                      <a:pt x="104744" y="550768"/>
                    </a:lnTo>
                    <a:cubicBezTo>
                      <a:pt x="104259" y="566027"/>
                      <a:pt x="102954" y="579494"/>
                      <a:pt x="100944" y="591179"/>
                    </a:cubicBezTo>
                    <a:cubicBezTo>
                      <a:pt x="100430" y="594969"/>
                      <a:pt x="99535" y="603493"/>
                      <a:pt x="98268" y="616694"/>
                    </a:cubicBezTo>
                    <a:cubicBezTo>
                      <a:pt x="96220" y="628636"/>
                      <a:pt x="93325" y="635596"/>
                      <a:pt x="89524" y="637640"/>
                    </a:cubicBezTo>
                    <a:lnTo>
                      <a:pt x="79590" y="688303"/>
                    </a:lnTo>
                    <a:cubicBezTo>
                      <a:pt x="80371" y="693400"/>
                      <a:pt x="79371" y="698828"/>
                      <a:pt x="76542" y="704673"/>
                    </a:cubicBezTo>
                    <a:cubicBezTo>
                      <a:pt x="75018" y="707977"/>
                      <a:pt x="72637" y="713071"/>
                      <a:pt x="69322" y="719916"/>
                    </a:cubicBezTo>
                    <a:cubicBezTo>
                      <a:pt x="66274" y="728542"/>
                      <a:pt x="62474" y="741378"/>
                      <a:pt x="57902" y="758376"/>
                    </a:cubicBezTo>
                    <a:cubicBezTo>
                      <a:pt x="55331" y="766003"/>
                      <a:pt x="51540" y="778839"/>
                      <a:pt x="46444" y="796836"/>
                    </a:cubicBezTo>
                    <a:cubicBezTo>
                      <a:pt x="42158" y="813091"/>
                      <a:pt x="38329" y="825812"/>
                      <a:pt x="35014" y="834924"/>
                    </a:cubicBezTo>
                    <a:cubicBezTo>
                      <a:pt x="31966" y="843589"/>
                      <a:pt x="30224" y="853751"/>
                      <a:pt x="29700" y="865428"/>
                    </a:cubicBezTo>
                    <a:cubicBezTo>
                      <a:pt x="29443" y="872019"/>
                      <a:pt x="29176" y="882172"/>
                      <a:pt x="28919" y="895907"/>
                    </a:cubicBezTo>
                    <a:cubicBezTo>
                      <a:pt x="27652" y="917004"/>
                      <a:pt x="23709" y="946575"/>
                      <a:pt x="17128" y="984668"/>
                    </a:cubicBezTo>
                    <a:cubicBezTo>
                      <a:pt x="9756" y="1025552"/>
                      <a:pt x="5327" y="1055122"/>
                      <a:pt x="3803" y="1073428"/>
                    </a:cubicBezTo>
                    <a:cubicBezTo>
                      <a:pt x="2498" y="1089171"/>
                      <a:pt x="2127" y="1108850"/>
                      <a:pt x="2651" y="1132472"/>
                    </a:cubicBezTo>
                    <a:cubicBezTo>
                      <a:pt x="2651" y="1145683"/>
                      <a:pt x="2909" y="1165372"/>
                      <a:pt x="3395" y="1191528"/>
                    </a:cubicBezTo>
                    <a:cubicBezTo>
                      <a:pt x="3395" y="1217417"/>
                      <a:pt x="2395" y="1256783"/>
                      <a:pt x="348" y="1309654"/>
                    </a:cubicBezTo>
                    <a:cubicBezTo>
                      <a:pt x="-661" y="1357125"/>
                      <a:pt x="606" y="1396236"/>
                      <a:pt x="4178" y="1426968"/>
                    </a:cubicBezTo>
                    <a:cubicBezTo>
                      <a:pt x="7712" y="1455699"/>
                      <a:pt x="16237" y="1488083"/>
                      <a:pt x="29706" y="1524186"/>
                    </a:cubicBezTo>
                    <a:cubicBezTo>
                      <a:pt x="35802" y="1540185"/>
                      <a:pt x="40870" y="1558087"/>
                      <a:pt x="44927" y="1577884"/>
                    </a:cubicBezTo>
                    <a:cubicBezTo>
                      <a:pt x="47233" y="1589831"/>
                      <a:pt x="50281" y="1608255"/>
                      <a:pt x="54072" y="1633148"/>
                    </a:cubicBezTo>
                    <a:cubicBezTo>
                      <a:pt x="56606" y="1647886"/>
                      <a:pt x="66912" y="1688415"/>
                      <a:pt x="84963" y="1754737"/>
                    </a:cubicBezTo>
                    <a:cubicBezTo>
                      <a:pt x="98165" y="1804013"/>
                      <a:pt x="104756" y="1844797"/>
                      <a:pt x="104757" y="1877058"/>
                    </a:cubicBezTo>
                    <a:cubicBezTo>
                      <a:pt x="104757" y="1927102"/>
                      <a:pt x="105758" y="1964155"/>
                      <a:pt x="107806" y="1988303"/>
                    </a:cubicBezTo>
                    <a:cubicBezTo>
                      <a:pt x="111121" y="2028455"/>
                      <a:pt x="118227" y="2064257"/>
                      <a:pt x="129162" y="2095786"/>
                    </a:cubicBezTo>
                    <a:cubicBezTo>
                      <a:pt x="137801" y="2121426"/>
                      <a:pt x="150336" y="2150385"/>
                      <a:pt x="166853" y="2182663"/>
                    </a:cubicBezTo>
                    <a:cubicBezTo>
                      <a:pt x="167120" y="2183177"/>
                      <a:pt x="182112" y="2211396"/>
                      <a:pt x="211841" y="2267318"/>
                    </a:cubicBezTo>
                    <a:cubicBezTo>
                      <a:pt x="215898" y="2274942"/>
                      <a:pt x="222890" y="2292590"/>
                      <a:pt x="232786" y="2320279"/>
                    </a:cubicBezTo>
                    <a:cubicBezTo>
                      <a:pt x="242950" y="2345178"/>
                      <a:pt x="253361" y="2359924"/>
                      <a:pt x="264010" y="2364516"/>
                    </a:cubicBezTo>
                    <a:cubicBezTo>
                      <a:pt x="269363" y="2366788"/>
                      <a:pt x="277850" y="2365940"/>
                      <a:pt x="289565" y="2361865"/>
                    </a:cubicBezTo>
                    <a:cubicBezTo>
                      <a:pt x="300729" y="2357819"/>
                      <a:pt x="308615" y="2353397"/>
                      <a:pt x="313159" y="2348563"/>
                    </a:cubicBezTo>
                    <a:cubicBezTo>
                      <a:pt x="320036" y="2341722"/>
                      <a:pt x="327513" y="2330642"/>
                      <a:pt x="335666" y="2315439"/>
                    </a:cubicBezTo>
                    <a:cubicBezTo>
                      <a:pt x="344295" y="2297921"/>
                      <a:pt x="350363" y="2285612"/>
                      <a:pt x="353935" y="2278471"/>
                    </a:cubicBezTo>
                    <a:cubicBezTo>
                      <a:pt x="356725" y="2273150"/>
                      <a:pt x="359888" y="2263628"/>
                      <a:pt x="363459" y="2249906"/>
                    </a:cubicBezTo>
                    <a:cubicBezTo>
                      <a:pt x="366507" y="2238003"/>
                      <a:pt x="370308" y="2228853"/>
                      <a:pt x="374879" y="2222495"/>
                    </a:cubicBezTo>
                    <a:cubicBezTo>
                      <a:pt x="375661" y="2221753"/>
                      <a:pt x="381242" y="2215653"/>
                      <a:pt x="391662" y="2204243"/>
                    </a:cubicBezTo>
                    <a:cubicBezTo>
                      <a:pt x="397987" y="2197363"/>
                      <a:pt x="402454" y="2190414"/>
                      <a:pt x="404978" y="2183272"/>
                    </a:cubicBezTo>
                    <a:cubicBezTo>
                      <a:pt x="406502" y="2178959"/>
                      <a:pt x="407283" y="2171216"/>
                      <a:pt x="407283" y="2160053"/>
                    </a:cubicBezTo>
                    <a:cubicBezTo>
                      <a:pt x="407283" y="2148889"/>
                      <a:pt x="408035" y="2140861"/>
                      <a:pt x="409559" y="2136062"/>
                    </a:cubicBezTo>
                    <a:cubicBezTo>
                      <a:pt x="412083" y="2127949"/>
                      <a:pt x="417817" y="2117649"/>
                      <a:pt x="426713" y="2105199"/>
                    </a:cubicBezTo>
                    <a:cubicBezTo>
                      <a:pt x="436343" y="2091768"/>
                      <a:pt x="442601" y="2081850"/>
                      <a:pt x="445382" y="2075518"/>
                    </a:cubicBezTo>
                    <a:cubicBezTo>
                      <a:pt x="448440" y="2068644"/>
                      <a:pt x="451078" y="2057598"/>
                      <a:pt x="453383" y="2042379"/>
                    </a:cubicBezTo>
                    <a:cubicBezTo>
                      <a:pt x="455659" y="2027646"/>
                      <a:pt x="458450" y="2016715"/>
                      <a:pt x="461755" y="2009612"/>
                    </a:cubicBezTo>
                    <a:cubicBezTo>
                      <a:pt x="467337" y="1997150"/>
                      <a:pt x="475490" y="1986890"/>
                      <a:pt x="486129" y="1978785"/>
                    </a:cubicBezTo>
                    <a:cubicBezTo>
                      <a:pt x="492006" y="1974476"/>
                      <a:pt x="503169" y="1968010"/>
                      <a:pt x="519686" y="1959359"/>
                    </a:cubicBezTo>
                    <a:cubicBezTo>
                      <a:pt x="555480" y="1940869"/>
                      <a:pt x="580893" y="1925902"/>
                      <a:pt x="595885" y="1914496"/>
                    </a:cubicBezTo>
                    <a:cubicBezTo>
                      <a:pt x="622041" y="1894463"/>
                      <a:pt x="639681" y="1871601"/>
                      <a:pt x="648834" y="1845969"/>
                    </a:cubicBezTo>
                    <a:cubicBezTo>
                      <a:pt x="651625" y="1838085"/>
                      <a:pt x="653673" y="1829829"/>
                      <a:pt x="654930" y="1821201"/>
                    </a:cubicBezTo>
                    <a:cubicBezTo>
                      <a:pt x="656682" y="1809258"/>
                      <a:pt x="656311" y="1800885"/>
                      <a:pt x="653777" y="1796044"/>
                    </a:cubicBezTo>
                    <a:cubicBezTo>
                      <a:pt x="651510" y="1791241"/>
                      <a:pt x="648719" y="1788448"/>
                      <a:pt x="645404" y="1787663"/>
                    </a:cubicBezTo>
                    <a:cubicBezTo>
                      <a:pt x="640832" y="1787659"/>
                      <a:pt x="636775" y="1787169"/>
                      <a:pt x="633203" y="1786127"/>
                    </a:cubicBezTo>
                    <a:cubicBezTo>
                      <a:pt x="606047" y="1779518"/>
                      <a:pt x="584949" y="1768067"/>
                      <a:pt x="569957" y="1751764"/>
                    </a:cubicBezTo>
                    <a:cubicBezTo>
                      <a:pt x="551907" y="1732210"/>
                      <a:pt x="548001" y="1709842"/>
                      <a:pt x="558154" y="1684697"/>
                    </a:cubicBezTo>
                    <a:cubicBezTo>
                      <a:pt x="559421" y="1681650"/>
                      <a:pt x="566641" y="1668598"/>
                      <a:pt x="579852" y="1645504"/>
                    </a:cubicBezTo>
                    <a:cubicBezTo>
                      <a:pt x="587996" y="1631005"/>
                      <a:pt x="592168" y="1616941"/>
                      <a:pt x="592425" y="1603216"/>
                    </a:cubicBezTo>
                    <a:cubicBezTo>
                      <a:pt x="593463" y="1577576"/>
                      <a:pt x="591310" y="1557742"/>
                      <a:pt x="585947" y="1543754"/>
                    </a:cubicBezTo>
                    <a:cubicBezTo>
                      <a:pt x="584947" y="1540962"/>
                      <a:pt x="579480" y="1531689"/>
                      <a:pt x="569583" y="1515944"/>
                    </a:cubicBezTo>
                    <a:cubicBezTo>
                      <a:pt x="563477" y="1506042"/>
                      <a:pt x="561315" y="1495876"/>
                      <a:pt x="563106" y="1485458"/>
                    </a:cubicBezTo>
                    <a:cubicBezTo>
                      <a:pt x="564106" y="1479620"/>
                      <a:pt x="568420" y="1467308"/>
                      <a:pt x="576050" y="1448494"/>
                    </a:cubicBezTo>
                    <a:cubicBezTo>
                      <a:pt x="581898" y="1433765"/>
                      <a:pt x="584050" y="1421080"/>
                      <a:pt x="582526" y="1410401"/>
                    </a:cubicBezTo>
                    <a:cubicBezTo>
                      <a:pt x="578211" y="1392604"/>
                      <a:pt x="574897" y="1379285"/>
                      <a:pt x="572630" y="1370386"/>
                    </a:cubicBezTo>
                    <a:cubicBezTo>
                      <a:pt x="568800" y="1353866"/>
                      <a:pt x="568533" y="1340026"/>
                      <a:pt x="571848" y="1328866"/>
                    </a:cubicBezTo>
                    <a:cubicBezTo>
                      <a:pt x="573372" y="1323543"/>
                      <a:pt x="577315" y="1318565"/>
                      <a:pt x="583678" y="1314028"/>
                    </a:cubicBezTo>
                    <a:cubicBezTo>
                      <a:pt x="591041" y="1308682"/>
                      <a:pt x="595365" y="1305153"/>
                      <a:pt x="596622" y="1303364"/>
                    </a:cubicBezTo>
                    <a:cubicBezTo>
                      <a:pt x="602471" y="1294740"/>
                      <a:pt x="604995" y="1281912"/>
                      <a:pt x="604213" y="1264900"/>
                    </a:cubicBezTo>
                    <a:cubicBezTo>
                      <a:pt x="602946" y="1239752"/>
                      <a:pt x="602470" y="1226169"/>
                      <a:pt x="602727" y="1224122"/>
                    </a:cubicBezTo>
                    <a:cubicBezTo>
                      <a:pt x="604737" y="1202540"/>
                      <a:pt x="614519" y="1183243"/>
                      <a:pt x="632045" y="1166258"/>
                    </a:cubicBezTo>
                    <a:cubicBezTo>
                      <a:pt x="647303" y="1151281"/>
                      <a:pt x="666353" y="1139880"/>
                      <a:pt x="689194" y="1132006"/>
                    </a:cubicBezTo>
                    <a:cubicBezTo>
                      <a:pt x="702148" y="1127447"/>
                      <a:pt x="723351" y="1121363"/>
                      <a:pt x="752821" y="1113772"/>
                    </a:cubicBezTo>
                    <a:cubicBezTo>
                      <a:pt x="776710" y="1104671"/>
                      <a:pt x="791064" y="1089807"/>
                      <a:pt x="795864" y="1069238"/>
                    </a:cubicBezTo>
                    <a:cubicBezTo>
                      <a:pt x="800445" y="1050450"/>
                      <a:pt x="797283" y="1035712"/>
                      <a:pt x="786339" y="1025061"/>
                    </a:cubicBezTo>
                    <a:cubicBezTo>
                      <a:pt x="779500" y="1018692"/>
                      <a:pt x="766174" y="1011944"/>
                      <a:pt x="746343" y="1004819"/>
                    </a:cubicBezTo>
                    <a:cubicBezTo>
                      <a:pt x="726026" y="997436"/>
                      <a:pt x="712558" y="990793"/>
                      <a:pt x="705976" y="984947"/>
                    </a:cubicBezTo>
                    <a:cubicBezTo>
                      <a:pt x="694289" y="975039"/>
                      <a:pt x="690202" y="961081"/>
                      <a:pt x="693774" y="943044"/>
                    </a:cubicBezTo>
                    <a:lnTo>
                      <a:pt x="700984" y="923220"/>
                    </a:lnTo>
                    <a:cubicBezTo>
                      <a:pt x="703556" y="916375"/>
                      <a:pt x="703403" y="909373"/>
                      <a:pt x="700613" y="902265"/>
                    </a:cubicBezTo>
                    <a:cubicBezTo>
                      <a:pt x="698088" y="895424"/>
                      <a:pt x="688820" y="883984"/>
                      <a:pt x="672818" y="867976"/>
                    </a:cubicBezTo>
                    <a:cubicBezTo>
                      <a:pt x="650977" y="846589"/>
                      <a:pt x="625193" y="834257"/>
                      <a:pt x="595465" y="830913"/>
                    </a:cubicBezTo>
                    <a:cubicBezTo>
                      <a:pt x="581997" y="831680"/>
                      <a:pt x="572624" y="831785"/>
                      <a:pt x="567262" y="831294"/>
                    </a:cubicBezTo>
                    <a:cubicBezTo>
                      <a:pt x="558146" y="830504"/>
                      <a:pt x="551527" y="825059"/>
                      <a:pt x="547469" y="814863"/>
                    </a:cubicBezTo>
                    <a:cubicBezTo>
                      <a:pt x="545421" y="809546"/>
                      <a:pt x="544535" y="799639"/>
                      <a:pt x="544792" y="785171"/>
                    </a:cubicBezTo>
                    <a:cubicBezTo>
                      <a:pt x="545049" y="772703"/>
                      <a:pt x="542372" y="762804"/>
                      <a:pt x="536791" y="755435"/>
                    </a:cubicBezTo>
                    <a:cubicBezTo>
                      <a:pt x="525589" y="742699"/>
                      <a:pt x="518226" y="733690"/>
                      <a:pt x="514692" y="728362"/>
                    </a:cubicBezTo>
                    <a:cubicBezTo>
                      <a:pt x="509368" y="719727"/>
                      <a:pt x="506577" y="708304"/>
                      <a:pt x="506320" y="694045"/>
                    </a:cubicBezTo>
                    <a:cubicBezTo>
                      <a:pt x="506062" y="682624"/>
                      <a:pt x="505167" y="665850"/>
                      <a:pt x="503643" y="643779"/>
                    </a:cubicBezTo>
                    <a:cubicBezTo>
                      <a:pt x="502118" y="621679"/>
                      <a:pt x="501223" y="605267"/>
                      <a:pt x="500956" y="594627"/>
                    </a:cubicBezTo>
                    <a:cubicBezTo>
                      <a:pt x="500699" y="585473"/>
                      <a:pt x="501480" y="573272"/>
                      <a:pt x="503270" y="558053"/>
                    </a:cubicBezTo>
                    <a:cubicBezTo>
                      <a:pt x="505280" y="541539"/>
                      <a:pt x="506318" y="529338"/>
                      <a:pt x="506318" y="521480"/>
                    </a:cubicBezTo>
                    <a:cubicBezTo>
                      <a:pt x="506318" y="502173"/>
                      <a:pt x="504527" y="486398"/>
                      <a:pt x="500955" y="474221"/>
                    </a:cubicBezTo>
                    <a:cubicBezTo>
                      <a:pt x="496126" y="458967"/>
                      <a:pt x="487753" y="445748"/>
                      <a:pt x="475809" y="434572"/>
                    </a:cubicBezTo>
                    <a:cubicBezTo>
                      <a:pt x="463902" y="425150"/>
                      <a:pt x="456015" y="418150"/>
                      <a:pt x="452177" y="413603"/>
                    </a:cubicBezTo>
                    <a:cubicBezTo>
                      <a:pt x="446595" y="406978"/>
                      <a:pt x="442918" y="396925"/>
                      <a:pt x="441128" y="383493"/>
                    </a:cubicBezTo>
                    <a:cubicBezTo>
                      <a:pt x="440385" y="376606"/>
                      <a:pt x="440499" y="363919"/>
                      <a:pt x="441537" y="345393"/>
                    </a:cubicBezTo>
                    <a:cubicBezTo>
                      <a:pt x="442546" y="328869"/>
                      <a:pt x="442175" y="316410"/>
                      <a:pt x="440384" y="308035"/>
                    </a:cubicBezTo>
                    <a:cubicBezTo>
                      <a:pt x="435545" y="286933"/>
                      <a:pt x="418543" y="271180"/>
                      <a:pt x="389339" y="260731"/>
                    </a:cubicBezTo>
                    <a:cubicBezTo>
                      <a:pt x="375604" y="255916"/>
                      <a:pt x="367089" y="249917"/>
                      <a:pt x="363812" y="242808"/>
                    </a:cubicBezTo>
                    <a:cubicBezTo>
                      <a:pt x="361764" y="239015"/>
                      <a:pt x="360126" y="228440"/>
                      <a:pt x="358859" y="211180"/>
                    </a:cubicBezTo>
                    <a:cubicBezTo>
                      <a:pt x="358115" y="202283"/>
                      <a:pt x="354696" y="192754"/>
                      <a:pt x="348590" y="1825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p13"/>
              <p:cNvSpPr/>
              <p:nvPr/>
            </p:nvSpPr>
            <p:spPr>
              <a:xfrm flipH="1" rot="-10606139">
                <a:off x="4355294" y="2020930"/>
                <a:ext cx="2990545" cy="695590"/>
              </a:xfrm>
              <a:custGeom>
                <a:rect b="b" l="l" r="r" t="t"/>
                <a:pathLst>
                  <a:path extrusionOk="0" h="602591" w="2407896">
                    <a:moveTo>
                      <a:pt x="1287773" y="419772"/>
                    </a:moveTo>
                    <a:cubicBezTo>
                      <a:pt x="1339529" y="411818"/>
                      <a:pt x="1375581" y="407675"/>
                      <a:pt x="1395905" y="407353"/>
                    </a:cubicBezTo>
                    <a:cubicBezTo>
                      <a:pt x="1407014" y="407353"/>
                      <a:pt x="1422409" y="409580"/>
                      <a:pt x="1442090" y="414045"/>
                    </a:cubicBezTo>
                    <a:cubicBezTo>
                      <a:pt x="1463057" y="418795"/>
                      <a:pt x="1478451" y="421355"/>
                      <a:pt x="1488322" y="421677"/>
                    </a:cubicBezTo>
                    <a:cubicBezTo>
                      <a:pt x="1506729" y="422605"/>
                      <a:pt x="1524314" y="419438"/>
                      <a:pt x="1541150" y="412140"/>
                    </a:cubicBezTo>
                    <a:cubicBezTo>
                      <a:pt x="1549103" y="408330"/>
                      <a:pt x="1564688" y="398983"/>
                      <a:pt x="1587846" y="384053"/>
                    </a:cubicBezTo>
                    <a:cubicBezTo>
                      <a:pt x="1608170" y="370706"/>
                      <a:pt x="1632768" y="362753"/>
                      <a:pt x="1661653" y="360240"/>
                    </a:cubicBezTo>
                    <a:cubicBezTo>
                      <a:pt x="1668951" y="359586"/>
                      <a:pt x="1695609" y="359443"/>
                      <a:pt x="1741651" y="359728"/>
                    </a:cubicBezTo>
                    <a:cubicBezTo>
                      <a:pt x="1764201" y="360050"/>
                      <a:pt x="1781644" y="361491"/>
                      <a:pt x="1794062" y="364050"/>
                    </a:cubicBezTo>
                    <a:cubicBezTo>
                      <a:pt x="1812767" y="367813"/>
                      <a:pt x="1828340" y="375171"/>
                      <a:pt x="1840711" y="385958"/>
                    </a:cubicBezTo>
                    <a:cubicBezTo>
                      <a:pt x="1864202" y="406282"/>
                      <a:pt x="1885967" y="421820"/>
                      <a:pt x="1905969" y="432607"/>
                    </a:cubicBezTo>
                    <a:cubicBezTo>
                      <a:pt x="1938985" y="449763"/>
                      <a:pt x="1966286" y="466742"/>
                      <a:pt x="1987872" y="483577"/>
                    </a:cubicBezTo>
                    <a:cubicBezTo>
                      <a:pt x="2000886" y="493388"/>
                      <a:pt x="2012328" y="500734"/>
                      <a:pt x="2022186" y="505485"/>
                    </a:cubicBezTo>
                    <a:cubicBezTo>
                      <a:pt x="2033306" y="511200"/>
                      <a:pt x="2045486" y="515022"/>
                      <a:pt x="2058833" y="516927"/>
                    </a:cubicBezTo>
                    <a:cubicBezTo>
                      <a:pt x="2065536" y="518177"/>
                      <a:pt x="2076467" y="521665"/>
                      <a:pt x="2091718" y="527392"/>
                    </a:cubicBezTo>
                    <a:cubicBezTo>
                      <a:pt x="2105351" y="532786"/>
                      <a:pt x="2116460" y="535810"/>
                      <a:pt x="2125068" y="536453"/>
                    </a:cubicBezTo>
                    <a:cubicBezTo>
                      <a:pt x="2134271" y="537060"/>
                      <a:pt x="2146785" y="537251"/>
                      <a:pt x="2162692" y="536929"/>
                    </a:cubicBezTo>
                    <a:cubicBezTo>
                      <a:pt x="2181718" y="536274"/>
                      <a:pt x="2194279" y="535953"/>
                      <a:pt x="2200268" y="535953"/>
                    </a:cubicBezTo>
                    <a:cubicBezTo>
                      <a:pt x="2225390" y="536929"/>
                      <a:pt x="2251108" y="541203"/>
                      <a:pt x="2277432" y="548835"/>
                    </a:cubicBezTo>
                    <a:cubicBezTo>
                      <a:pt x="2290458" y="552645"/>
                      <a:pt x="2309519" y="561063"/>
                      <a:pt x="2334594" y="574041"/>
                    </a:cubicBezTo>
                    <a:cubicBezTo>
                      <a:pt x="2358728" y="586733"/>
                      <a:pt x="2377933" y="594877"/>
                      <a:pt x="2392208" y="598365"/>
                    </a:cubicBezTo>
                    <a:lnTo>
                      <a:pt x="2407936" y="602640"/>
                    </a:lnTo>
                    <a:cubicBezTo>
                      <a:pt x="2399054" y="594686"/>
                      <a:pt x="2385374" y="585947"/>
                      <a:pt x="2366955" y="576458"/>
                    </a:cubicBezTo>
                    <a:cubicBezTo>
                      <a:pt x="2346679" y="566266"/>
                      <a:pt x="2332356" y="559158"/>
                      <a:pt x="2324128" y="555015"/>
                    </a:cubicBezTo>
                    <a:cubicBezTo>
                      <a:pt x="2317473" y="551526"/>
                      <a:pt x="2305567" y="547573"/>
                      <a:pt x="2288410" y="543108"/>
                    </a:cubicBezTo>
                    <a:cubicBezTo>
                      <a:pt x="2273479" y="539298"/>
                      <a:pt x="2262037" y="534548"/>
                      <a:pt x="2254132" y="528833"/>
                    </a:cubicBezTo>
                    <a:cubicBezTo>
                      <a:pt x="2253155" y="527857"/>
                      <a:pt x="2245523" y="520880"/>
                      <a:pt x="2231248" y="507854"/>
                    </a:cubicBezTo>
                    <a:cubicBezTo>
                      <a:pt x="2222687" y="499948"/>
                      <a:pt x="2213948" y="494364"/>
                      <a:pt x="2205066" y="491209"/>
                    </a:cubicBezTo>
                    <a:cubicBezTo>
                      <a:pt x="2199672" y="489304"/>
                      <a:pt x="2189993" y="488328"/>
                      <a:pt x="2175991" y="488328"/>
                    </a:cubicBezTo>
                    <a:cubicBezTo>
                      <a:pt x="2162037" y="488328"/>
                      <a:pt x="2152047" y="487387"/>
                      <a:pt x="2145999" y="485482"/>
                    </a:cubicBezTo>
                    <a:cubicBezTo>
                      <a:pt x="2135855" y="482327"/>
                      <a:pt x="2122972" y="475160"/>
                      <a:pt x="2107447" y="464039"/>
                    </a:cubicBezTo>
                    <a:cubicBezTo>
                      <a:pt x="2090599" y="452002"/>
                      <a:pt x="2078229" y="444179"/>
                      <a:pt x="2070275" y="440703"/>
                    </a:cubicBezTo>
                    <a:cubicBezTo>
                      <a:pt x="2061727" y="436881"/>
                      <a:pt x="2047915" y="433583"/>
                      <a:pt x="2028842" y="430702"/>
                    </a:cubicBezTo>
                    <a:cubicBezTo>
                      <a:pt x="2010422" y="427856"/>
                      <a:pt x="1996802" y="424367"/>
                      <a:pt x="1987872" y="420236"/>
                    </a:cubicBezTo>
                    <a:cubicBezTo>
                      <a:pt x="1972334" y="413259"/>
                      <a:pt x="1959452" y="403067"/>
                      <a:pt x="1949308" y="389768"/>
                    </a:cubicBezTo>
                    <a:cubicBezTo>
                      <a:pt x="1943914" y="382422"/>
                      <a:pt x="1935818" y="368468"/>
                      <a:pt x="1925031" y="347822"/>
                    </a:cubicBezTo>
                    <a:cubicBezTo>
                      <a:pt x="1901826" y="303078"/>
                      <a:pt x="1883133" y="271313"/>
                      <a:pt x="1868810" y="252572"/>
                    </a:cubicBezTo>
                    <a:cubicBezTo>
                      <a:pt x="1843735" y="219878"/>
                      <a:pt x="1815184" y="197827"/>
                      <a:pt x="1783085" y="186385"/>
                    </a:cubicBezTo>
                    <a:cubicBezTo>
                      <a:pt x="1773274" y="182897"/>
                      <a:pt x="1762951" y="180337"/>
                      <a:pt x="1752164" y="178765"/>
                    </a:cubicBezTo>
                    <a:cubicBezTo>
                      <a:pt x="1737234" y="176575"/>
                      <a:pt x="1726720" y="177039"/>
                      <a:pt x="1720720" y="180206"/>
                    </a:cubicBezTo>
                    <a:cubicBezTo>
                      <a:pt x="1714671" y="183040"/>
                      <a:pt x="1711183" y="186528"/>
                      <a:pt x="1710206" y="190672"/>
                    </a:cubicBezTo>
                    <a:cubicBezTo>
                      <a:pt x="1710206" y="196387"/>
                      <a:pt x="1709599" y="201459"/>
                      <a:pt x="1708301" y="205923"/>
                    </a:cubicBezTo>
                    <a:cubicBezTo>
                      <a:pt x="1700074" y="239868"/>
                      <a:pt x="1685787" y="266241"/>
                      <a:pt x="1665463" y="284981"/>
                    </a:cubicBezTo>
                    <a:cubicBezTo>
                      <a:pt x="1641007" y="307543"/>
                      <a:pt x="1613051" y="312425"/>
                      <a:pt x="1581655" y="299733"/>
                    </a:cubicBezTo>
                    <a:cubicBezTo>
                      <a:pt x="1577845" y="298149"/>
                      <a:pt x="1561473" y="289124"/>
                      <a:pt x="1532589" y="272610"/>
                    </a:cubicBezTo>
                    <a:cubicBezTo>
                      <a:pt x="1514503" y="262431"/>
                      <a:pt x="1496870" y="257216"/>
                      <a:pt x="1479713" y="256894"/>
                    </a:cubicBezTo>
                    <a:cubicBezTo>
                      <a:pt x="1447662" y="255596"/>
                      <a:pt x="1422873" y="258287"/>
                      <a:pt x="1405442" y="264990"/>
                    </a:cubicBezTo>
                    <a:cubicBezTo>
                      <a:pt x="1401954" y="266241"/>
                      <a:pt x="1390321" y="273075"/>
                      <a:pt x="1370652" y="285445"/>
                    </a:cubicBezTo>
                    <a:cubicBezTo>
                      <a:pt x="1358281" y="293077"/>
                      <a:pt x="1345578" y="295780"/>
                      <a:pt x="1332552" y="293542"/>
                    </a:cubicBezTo>
                    <a:cubicBezTo>
                      <a:pt x="1325254" y="292291"/>
                      <a:pt x="1309859" y="286898"/>
                      <a:pt x="1286380" y="277361"/>
                    </a:cubicBezTo>
                    <a:cubicBezTo>
                      <a:pt x="1267961" y="270051"/>
                      <a:pt x="1252054" y="267360"/>
                      <a:pt x="1238755" y="269265"/>
                    </a:cubicBezTo>
                    <a:cubicBezTo>
                      <a:pt x="1216514" y="274658"/>
                      <a:pt x="1199821" y="278802"/>
                      <a:pt x="1188748" y="281635"/>
                    </a:cubicBezTo>
                    <a:cubicBezTo>
                      <a:pt x="1168103" y="286422"/>
                      <a:pt x="1150803" y="286755"/>
                      <a:pt x="1136801" y="282612"/>
                    </a:cubicBezTo>
                    <a:cubicBezTo>
                      <a:pt x="1130146" y="280707"/>
                      <a:pt x="1123967" y="275777"/>
                      <a:pt x="1118240" y="267824"/>
                    </a:cubicBezTo>
                    <a:cubicBezTo>
                      <a:pt x="1111596" y="258621"/>
                      <a:pt x="1107131" y="253215"/>
                      <a:pt x="1104893" y="251643"/>
                    </a:cubicBezTo>
                    <a:cubicBezTo>
                      <a:pt x="1094106" y="244333"/>
                      <a:pt x="1078104" y="241178"/>
                      <a:pt x="1056803" y="242154"/>
                    </a:cubicBezTo>
                    <a:cubicBezTo>
                      <a:pt x="1025371" y="243738"/>
                      <a:pt x="1008393" y="244333"/>
                      <a:pt x="1005833" y="244012"/>
                    </a:cubicBezTo>
                    <a:cubicBezTo>
                      <a:pt x="978853" y="241499"/>
                      <a:pt x="954767" y="229272"/>
                      <a:pt x="933467" y="207364"/>
                    </a:cubicBezTo>
                    <a:cubicBezTo>
                      <a:pt x="914726" y="188290"/>
                      <a:pt x="900450" y="164478"/>
                      <a:pt x="890580" y="135927"/>
                    </a:cubicBezTo>
                    <a:cubicBezTo>
                      <a:pt x="884913" y="119734"/>
                      <a:pt x="877281" y="93231"/>
                      <a:pt x="867744" y="56393"/>
                    </a:cubicBezTo>
                    <a:cubicBezTo>
                      <a:pt x="856302" y="26532"/>
                      <a:pt x="837752" y="8589"/>
                      <a:pt x="812035" y="2589"/>
                    </a:cubicBezTo>
                    <a:cubicBezTo>
                      <a:pt x="788544" y="-3138"/>
                      <a:pt x="770125" y="815"/>
                      <a:pt x="756778" y="14495"/>
                    </a:cubicBezTo>
                    <a:cubicBezTo>
                      <a:pt x="748824" y="23043"/>
                      <a:pt x="740454" y="39700"/>
                      <a:pt x="731525" y="64489"/>
                    </a:cubicBezTo>
                    <a:cubicBezTo>
                      <a:pt x="722321" y="89885"/>
                      <a:pt x="714082" y="106721"/>
                      <a:pt x="706783" y="114948"/>
                    </a:cubicBezTo>
                    <a:cubicBezTo>
                      <a:pt x="694413" y="129557"/>
                      <a:pt x="676923" y="134665"/>
                      <a:pt x="654372" y="130200"/>
                    </a:cubicBezTo>
                    <a:lnTo>
                      <a:pt x="629619" y="121187"/>
                    </a:lnTo>
                    <a:cubicBezTo>
                      <a:pt x="621070" y="117972"/>
                      <a:pt x="612319" y="118163"/>
                      <a:pt x="603437" y="121651"/>
                    </a:cubicBezTo>
                    <a:cubicBezTo>
                      <a:pt x="594841" y="124806"/>
                      <a:pt x="580553" y="136391"/>
                      <a:pt x="560563" y="156393"/>
                    </a:cubicBezTo>
                    <a:cubicBezTo>
                      <a:pt x="533905" y="183695"/>
                      <a:pt x="518474" y="215925"/>
                      <a:pt x="514378" y="253084"/>
                    </a:cubicBezTo>
                    <a:cubicBezTo>
                      <a:pt x="515307" y="269920"/>
                      <a:pt x="515497" y="281635"/>
                      <a:pt x="514843" y="288339"/>
                    </a:cubicBezTo>
                    <a:cubicBezTo>
                      <a:pt x="513914" y="299733"/>
                      <a:pt x="507068" y="308008"/>
                      <a:pt x="494376" y="313080"/>
                    </a:cubicBezTo>
                    <a:cubicBezTo>
                      <a:pt x="487685" y="315640"/>
                      <a:pt x="475302" y="316747"/>
                      <a:pt x="457216" y="316425"/>
                    </a:cubicBezTo>
                    <a:cubicBezTo>
                      <a:pt x="441679" y="316104"/>
                      <a:pt x="429261" y="319450"/>
                      <a:pt x="420057" y="326427"/>
                    </a:cubicBezTo>
                    <a:cubicBezTo>
                      <a:pt x="404198" y="340428"/>
                      <a:pt x="392946" y="349632"/>
                      <a:pt x="386243" y="354049"/>
                    </a:cubicBezTo>
                    <a:cubicBezTo>
                      <a:pt x="375456" y="360705"/>
                      <a:pt x="361181" y="364193"/>
                      <a:pt x="343405" y="364515"/>
                    </a:cubicBezTo>
                    <a:cubicBezTo>
                      <a:pt x="329081" y="364836"/>
                      <a:pt x="308150" y="365955"/>
                      <a:pt x="280528" y="367860"/>
                    </a:cubicBezTo>
                    <a:cubicBezTo>
                      <a:pt x="252905" y="369765"/>
                      <a:pt x="232438" y="370885"/>
                      <a:pt x="219091" y="371218"/>
                    </a:cubicBezTo>
                    <a:cubicBezTo>
                      <a:pt x="207650" y="371539"/>
                      <a:pt x="192445" y="370563"/>
                      <a:pt x="173371" y="368325"/>
                    </a:cubicBezTo>
                    <a:cubicBezTo>
                      <a:pt x="152726" y="365813"/>
                      <a:pt x="137474" y="364515"/>
                      <a:pt x="127651" y="364515"/>
                    </a:cubicBezTo>
                    <a:cubicBezTo>
                      <a:pt x="103517" y="364515"/>
                      <a:pt x="83848" y="366753"/>
                      <a:pt x="68585" y="371218"/>
                    </a:cubicBezTo>
                    <a:cubicBezTo>
                      <a:pt x="49570" y="377254"/>
                      <a:pt x="33056" y="387720"/>
                      <a:pt x="19055" y="402650"/>
                    </a:cubicBezTo>
                    <a:lnTo>
                      <a:pt x="40" y="425022"/>
                    </a:lnTo>
                    <a:cubicBezTo>
                      <a:pt x="19055" y="424046"/>
                      <a:pt x="47475" y="424558"/>
                      <a:pt x="85289" y="426463"/>
                    </a:cubicBezTo>
                    <a:lnTo>
                      <a:pt x="196720" y="426463"/>
                    </a:lnTo>
                    <a:cubicBezTo>
                      <a:pt x="214162" y="426463"/>
                      <a:pt x="240999" y="427261"/>
                      <a:pt x="277182" y="428832"/>
                    </a:cubicBezTo>
                    <a:cubicBezTo>
                      <a:pt x="309877" y="430094"/>
                      <a:pt x="336713" y="429166"/>
                      <a:pt x="357692" y="425951"/>
                    </a:cubicBezTo>
                    <a:cubicBezTo>
                      <a:pt x="378338" y="422796"/>
                      <a:pt x="400709" y="415354"/>
                      <a:pt x="424843" y="403579"/>
                    </a:cubicBezTo>
                    <a:cubicBezTo>
                      <a:pt x="426427" y="402603"/>
                      <a:pt x="446894" y="391209"/>
                      <a:pt x="486280" y="369301"/>
                    </a:cubicBezTo>
                    <a:cubicBezTo>
                      <a:pt x="497079" y="363265"/>
                      <a:pt x="512795" y="360098"/>
                      <a:pt x="533393" y="359776"/>
                    </a:cubicBezTo>
                    <a:cubicBezTo>
                      <a:pt x="556610" y="359443"/>
                      <a:pt x="572790" y="357538"/>
                      <a:pt x="581994" y="354049"/>
                    </a:cubicBezTo>
                    <a:cubicBezTo>
                      <a:pt x="600091" y="347405"/>
                      <a:pt x="626928" y="336428"/>
                      <a:pt x="662456" y="321164"/>
                    </a:cubicBezTo>
                    <a:cubicBezTo>
                      <a:pt x="694222" y="309770"/>
                      <a:pt x="722785" y="305305"/>
                      <a:pt x="748217" y="307865"/>
                    </a:cubicBezTo>
                    <a:cubicBezTo>
                      <a:pt x="754873" y="308472"/>
                      <a:pt x="765053" y="311818"/>
                      <a:pt x="778685" y="317866"/>
                    </a:cubicBezTo>
                    <a:cubicBezTo>
                      <a:pt x="791711" y="323914"/>
                      <a:pt x="802176" y="326891"/>
                      <a:pt x="810130" y="326891"/>
                    </a:cubicBezTo>
                    <a:cubicBezTo>
                      <a:pt x="817750" y="326891"/>
                      <a:pt x="827560" y="323402"/>
                      <a:pt x="839657" y="316425"/>
                    </a:cubicBezTo>
                    <a:cubicBezTo>
                      <a:pt x="854266" y="308198"/>
                      <a:pt x="863934" y="303400"/>
                      <a:pt x="868685" y="302150"/>
                    </a:cubicBezTo>
                    <a:cubicBezTo>
                      <a:pt x="888675" y="296756"/>
                      <a:pt x="913143" y="295780"/>
                      <a:pt x="942027" y="299268"/>
                    </a:cubicBezTo>
                    <a:cubicBezTo>
                      <a:pt x="960768" y="301173"/>
                      <a:pt x="978853" y="310568"/>
                      <a:pt x="996343" y="327355"/>
                    </a:cubicBezTo>
                    <a:cubicBezTo>
                      <a:pt x="1022061" y="352144"/>
                      <a:pt x="1037598" y="366289"/>
                      <a:pt x="1042992" y="369765"/>
                    </a:cubicBezTo>
                    <a:cubicBezTo>
                      <a:pt x="1070615" y="386887"/>
                      <a:pt x="1092201" y="399114"/>
                      <a:pt x="1107786" y="406425"/>
                    </a:cubicBezTo>
                    <a:cubicBezTo>
                      <a:pt x="1132848" y="418188"/>
                      <a:pt x="1156340" y="425022"/>
                      <a:pt x="1178247" y="426927"/>
                    </a:cubicBezTo>
                    <a:cubicBezTo>
                      <a:pt x="1206191" y="429440"/>
                      <a:pt x="1242708" y="427070"/>
                      <a:pt x="1287773" y="419772"/>
                    </a:cubicBezTo>
                    <a:close/>
                  </a:path>
                </a:pathLst>
              </a:custGeom>
              <a:solidFill>
                <a:srgbClr val="D9E5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p13"/>
              <p:cNvSpPr/>
              <p:nvPr/>
            </p:nvSpPr>
            <p:spPr>
              <a:xfrm flipH="1" rot="-10606139">
                <a:off x="3714621" y="1962431"/>
                <a:ext cx="1747838" cy="683529"/>
              </a:xfrm>
              <a:custGeom>
                <a:rect b="b" l="l" r="r" t="t"/>
                <a:pathLst>
                  <a:path extrusionOk="0" h="592143" w="1407306">
                    <a:moveTo>
                      <a:pt x="220987" y="561689"/>
                    </a:moveTo>
                    <a:cubicBezTo>
                      <a:pt x="204795" y="571214"/>
                      <a:pt x="193353" y="577084"/>
                      <a:pt x="186709" y="579311"/>
                    </a:cubicBezTo>
                    <a:cubicBezTo>
                      <a:pt x="172100" y="584097"/>
                      <a:pt x="150192" y="586478"/>
                      <a:pt x="120986" y="586478"/>
                    </a:cubicBezTo>
                    <a:cubicBezTo>
                      <a:pt x="80672" y="586478"/>
                      <a:pt x="58109" y="586609"/>
                      <a:pt x="53371" y="586942"/>
                    </a:cubicBezTo>
                    <a:cubicBezTo>
                      <a:pt x="50204" y="587264"/>
                      <a:pt x="39881" y="587550"/>
                      <a:pt x="22391" y="587871"/>
                    </a:cubicBezTo>
                    <a:cubicBezTo>
                      <a:pt x="11604" y="588193"/>
                      <a:pt x="4162" y="589633"/>
                      <a:pt x="19" y="592193"/>
                    </a:cubicBezTo>
                    <a:cubicBezTo>
                      <a:pt x="38440" y="588657"/>
                      <a:pt x="96852" y="588383"/>
                      <a:pt x="175267" y="591217"/>
                    </a:cubicBezTo>
                    <a:cubicBezTo>
                      <a:pt x="243537" y="588383"/>
                      <a:pt x="297675" y="570893"/>
                      <a:pt x="337680" y="538853"/>
                    </a:cubicBezTo>
                    <a:cubicBezTo>
                      <a:pt x="347539" y="530566"/>
                      <a:pt x="360885" y="517731"/>
                      <a:pt x="377673" y="500253"/>
                    </a:cubicBezTo>
                    <a:cubicBezTo>
                      <a:pt x="392925" y="485037"/>
                      <a:pt x="407998" y="474714"/>
                      <a:pt x="422929" y="469321"/>
                    </a:cubicBezTo>
                    <a:cubicBezTo>
                      <a:pt x="489616" y="445508"/>
                      <a:pt x="557053" y="425327"/>
                      <a:pt x="625335" y="408813"/>
                    </a:cubicBezTo>
                    <a:cubicBezTo>
                      <a:pt x="650731" y="402765"/>
                      <a:pt x="683604" y="398812"/>
                      <a:pt x="723931" y="396907"/>
                    </a:cubicBezTo>
                    <a:cubicBezTo>
                      <a:pt x="746493" y="395645"/>
                      <a:pt x="780759" y="394204"/>
                      <a:pt x="826813" y="392620"/>
                    </a:cubicBezTo>
                    <a:cubicBezTo>
                      <a:pt x="910287" y="387227"/>
                      <a:pt x="972986" y="367367"/>
                      <a:pt x="1014884" y="333089"/>
                    </a:cubicBezTo>
                    <a:cubicBezTo>
                      <a:pt x="1024099" y="325791"/>
                      <a:pt x="1030934" y="310396"/>
                      <a:pt x="1035398" y="286917"/>
                    </a:cubicBezTo>
                    <a:cubicBezTo>
                      <a:pt x="1041721" y="253889"/>
                      <a:pt x="1045257" y="236732"/>
                      <a:pt x="1045864" y="235470"/>
                    </a:cubicBezTo>
                    <a:cubicBezTo>
                      <a:pt x="1052841" y="215801"/>
                      <a:pt x="1062045" y="199430"/>
                      <a:pt x="1073486" y="186404"/>
                    </a:cubicBezTo>
                    <a:cubicBezTo>
                      <a:pt x="1087167" y="170831"/>
                      <a:pt x="1102835" y="161342"/>
                      <a:pt x="1120647" y="157853"/>
                    </a:cubicBezTo>
                    <a:cubicBezTo>
                      <a:pt x="1128553" y="156270"/>
                      <a:pt x="1146829" y="155758"/>
                      <a:pt x="1175392" y="156412"/>
                    </a:cubicBezTo>
                    <a:cubicBezTo>
                      <a:pt x="1197300" y="157055"/>
                      <a:pt x="1215254" y="153245"/>
                      <a:pt x="1229196" y="144970"/>
                    </a:cubicBezTo>
                    <a:cubicBezTo>
                      <a:pt x="1239710" y="138636"/>
                      <a:pt x="1251294" y="125623"/>
                      <a:pt x="1263986" y="105942"/>
                    </a:cubicBezTo>
                    <a:cubicBezTo>
                      <a:pt x="1277333" y="85296"/>
                      <a:pt x="1288597" y="71807"/>
                      <a:pt x="1297800" y="65437"/>
                    </a:cubicBezTo>
                    <a:cubicBezTo>
                      <a:pt x="1333376" y="41017"/>
                      <a:pt x="1369893" y="64651"/>
                      <a:pt x="1407326" y="136410"/>
                    </a:cubicBezTo>
                    <a:lnTo>
                      <a:pt x="1407326" y="135946"/>
                    </a:lnTo>
                    <a:cubicBezTo>
                      <a:pt x="1401611" y="119753"/>
                      <a:pt x="1393979" y="93250"/>
                      <a:pt x="1384490" y="56412"/>
                    </a:cubicBezTo>
                    <a:cubicBezTo>
                      <a:pt x="1373048" y="26551"/>
                      <a:pt x="1354498" y="8608"/>
                      <a:pt x="1328780" y="2560"/>
                    </a:cubicBezTo>
                    <a:cubicBezTo>
                      <a:pt x="1305242" y="-3119"/>
                      <a:pt x="1286823" y="833"/>
                      <a:pt x="1273523" y="14466"/>
                    </a:cubicBezTo>
                    <a:cubicBezTo>
                      <a:pt x="1265570" y="23062"/>
                      <a:pt x="1257152" y="39719"/>
                      <a:pt x="1248270" y="64508"/>
                    </a:cubicBezTo>
                    <a:cubicBezTo>
                      <a:pt x="1239067" y="89904"/>
                      <a:pt x="1230828" y="106740"/>
                      <a:pt x="1223529" y="114967"/>
                    </a:cubicBezTo>
                    <a:cubicBezTo>
                      <a:pt x="1211111" y="129576"/>
                      <a:pt x="1193668" y="134636"/>
                      <a:pt x="1171118" y="130219"/>
                    </a:cubicBezTo>
                    <a:lnTo>
                      <a:pt x="1146365" y="121158"/>
                    </a:lnTo>
                    <a:cubicBezTo>
                      <a:pt x="1137768" y="117991"/>
                      <a:pt x="1129065" y="118181"/>
                      <a:pt x="1120135" y="121670"/>
                    </a:cubicBezTo>
                    <a:cubicBezTo>
                      <a:pt x="1111586" y="124825"/>
                      <a:pt x="1097299" y="136410"/>
                      <a:pt x="1077308" y="156412"/>
                    </a:cubicBezTo>
                    <a:cubicBezTo>
                      <a:pt x="1050603" y="183713"/>
                      <a:pt x="1035220" y="215944"/>
                      <a:pt x="1031124" y="253103"/>
                    </a:cubicBezTo>
                    <a:cubicBezTo>
                      <a:pt x="1032053" y="269938"/>
                      <a:pt x="1032243" y="281654"/>
                      <a:pt x="1031588" y="288310"/>
                    </a:cubicBezTo>
                    <a:cubicBezTo>
                      <a:pt x="1030612" y="299752"/>
                      <a:pt x="1023814" y="308027"/>
                      <a:pt x="1011122" y="313099"/>
                    </a:cubicBezTo>
                    <a:cubicBezTo>
                      <a:pt x="1004430" y="315658"/>
                      <a:pt x="992048" y="316766"/>
                      <a:pt x="973962" y="316444"/>
                    </a:cubicBezTo>
                    <a:cubicBezTo>
                      <a:pt x="958377" y="316123"/>
                      <a:pt x="946006" y="319468"/>
                      <a:pt x="936803" y="326446"/>
                    </a:cubicBezTo>
                    <a:cubicBezTo>
                      <a:pt x="920944" y="340400"/>
                      <a:pt x="909645" y="349603"/>
                      <a:pt x="902989" y="354068"/>
                    </a:cubicBezTo>
                    <a:cubicBezTo>
                      <a:pt x="892202" y="360724"/>
                      <a:pt x="877926" y="364212"/>
                      <a:pt x="860103" y="364534"/>
                    </a:cubicBezTo>
                    <a:cubicBezTo>
                      <a:pt x="845827" y="364855"/>
                      <a:pt x="824896" y="365974"/>
                      <a:pt x="797273" y="367879"/>
                    </a:cubicBezTo>
                    <a:cubicBezTo>
                      <a:pt x="769651" y="369784"/>
                      <a:pt x="749184" y="370856"/>
                      <a:pt x="735837" y="371237"/>
                    </a:cubicBezTo>
                    <a:cubicBezTo>
                      <a:pt x="724395" y="371511"/>
                      <a:pt x="709143" y="370582"/>
                      <a:pt x="690117" y="368344"/>
                    </a:cubicBezTo>
                    <a:cubicBezTo>
                      <a:pt x="669472" y="365796"/>
                      <a:pt x="654220" y="364534"/>
                      <a:pt x="644397" y="364534"/>
                    </a:cubicBezTo>
                    <a:cubicBezTo>
                      <a:pt x="620263" y="364534"/>
                      <a:pt x="600594" y="366772"/>
                      <a:pt x="585330" y="371237"/>
                    </a:cubicBezTo>
                    <a:cubicBezTo>
                      <a:pt x="566268" y="377226"/>
                      <a:pt x="549754" y="387739"/>
                      <a:pt x="535800" y="402622"/>
                    </a:cubicBezTo>
                    <a:cubicBezTo>
                      <a:pt x="524037" y="417552"/>
                      <a:pt x="515333" y="427411"/>
                      <a:pt x="509618" y="432161"/>
                    </a:cubicBezTo>
                    <a:cubicBezTo>
                      <a:pt x="501343" y="439186"/>
                      <a:pt x="488830" y="443782"/>
                      <a:pt x="471995" y="445972"/>
                    </a:cubicBezTo>
                    <a:cubicBezTo>
                      <a:pt x="463434" y="446949"/>
                      <a:pt x="447527" y="446758"/>
                      <a:pt x="424370" y="445508"/>
                    </a:cubicBezTo>
                    <a:cubicBezTo>
                      <a:pt x="403712" y="444246"/>
                      <a:pt x="388186" y="444710"/>
                      <a:pt x="377673" y="446949"/>
                    </a:cubicBezTo>
                    <a:cubicBezTo>
                      <a:pt x="351349" y="452949"/>
                      <a:pt x="331679" y="474250"/>
                      <a:pt x="318654" y="510754"/>
                    </a:cubicBezTo>
                    <a:cubicBezTo>
                      <a:pt x="312606" y="527923"/>
                      <a:pt x="305117" y="538520"/>
                      <a:pt x="296234" y="542663"/>
                    </a:cubicBezTo>
                    <a:cubicBezTo>
                      <a:pt x="291496" y="545223"/>
                      <a:pt x="278328" y="547271"/>
                      <a:pt x="256706" y="548854"/>
                    </a:cubicBezTo>
                    <a:cubicBezTo>
                      <a:pt x="245585" y="549783"/>
                      <a:pt x="233679" y="554057"/>
                      <a:pt x="220987" y="56168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p13"/>
              <p:cNvSpPr/>
              <p:nvPr/>
            </p:nvSpPr>
            <p:spPr>
              <a:xfrm flipH="1" rot="-10606139">
                <a:off x="5493022" y="2047606"/>
                <a:ext cx="1877345" cy="513996"/>
              </a:xfrm>
              <a:custGeom>
                <a:rect b="b" l="l" r="r" t="t"/>
                <a:pathLst>
                  <a:path extrusionOk="0" h="445276" w="1511581">
                    <a:moveTo>
                      <a:pt x="1117797" y="253319"/>
                    </a:moveTo>
                    <a:cubicBezTo>
                      <a:pt x="1099378" y="250473"/>
                      <a:pt x="1085710" y="246984"/>
                      <a:pt x="1076828" y="242853"/>
                    </a:cubicBezTo>
                    <a:cubicBezTo>
                      <a:pt x="1061290" y="235876"/>
                      <a:pt x="1048407" y="225684"/>
                      <a:pt x="1038263" y="212385"/>
                    </a:cubicBezTo>
                    <a:cubicBezTo>
                      <a:pt x="1032870" y="205039"/>
                      <a:pt x="1024773" y="191085"/>
                      <a:pt x="1013939" y="170439"/>
                    </a:cubicBezTo>
                    <a:cubicBezTo>
                      <a:pt x="990781" y="125695"/>
                      <a:pt x="972041" y="93930"/>
                      <a:pt x="957765" y="75189"/>
                    </a:cubicBezTo>
                    <a:cubicBezTo>
                      <a:pt x="932690" y="42495"/>
                      <a:pt x="904092" y="20444"/>
                      <a:pt x="872040" y="9002"/>
                    </a:cubicBezTo>
                    <a:cubicBezTo>
                      <a:pt x="862182" y="5514"/>
                      <a:pt x="851906" y="2954"/>
                      <a:pt x="841072" y="1382"/>
                    </a:cubicBezTo>
                    <a:cubicBezTo>
                      <a:pt x="826189" y="-808"/>
                      <a:pt x="815676" y="-344"/>
                      <a:pt x="809675" y="2823"/>
                    </a:cubicBezTo>
                    <a:cubicBezTo>
                      <a:pt x="803627" y="5657"/>
                      <a:pt x="800138" y="9145"/>
                      <a:pt x="799162" y="13289"/>
                    </a:cubicBezTo>
                    <a:cubicBezTo>
                      <a:pt x="799162" y="19004"/>
                      <a:pt x="798555" y="24076"/>
                      <a:pt x="797257" y="28540"/>
                    </a:cubicBezTo>
                    <a:cubicBezTo>
                      <a:pt x="789030" y="62485"/>
                      <a:pt x="774742" y="88858"/>
                      <a:pt x="754418" y="107598"/>
                    </a:cubicBezTo>
                    <a:cubicBezTo>
                      <a:pt x="729963" y="130160"/>
                      <a:pt x="702007" y="135042"/>
                      <a:pt x="670562" y="122350"/>
                    </a:cubicBezTo>
                    <a:cubicBezTo>
                      <a:pt x="666800" y="120766"/>
                      <a:pt x="650429" y="111741"/>
                      <a:pt x="621544" y="95227"/>
                    </a:cubicBezTo>
                    <a:cubicBezTo>
                      <a:pt x="603459" y="85048"/>
                      <a:pt x="585826" y="79833"/>
                      <a:pt x="568669" y="79511"/>
                    </a:cubicBezTo>
                    <a:cubicBezTo>
                      <a:pt x="536617" y="78213"/>
                      <a:pt x="511828" y="80904"/>
                      <a:pt x="494398" y="87607"/>
                    </a:cubicBezTo>
                    <a:cubicBezTo>
                      <a:pt x="490861" y="88858"/>
                      <a:pt x="479277" y="95692"/>
                      <a:pt x="459608" y="108062"/>
                    </a:cubicBezTo>
                    <a:cubicBezTo>
                      <a:pt x="447237" y="115694"/>
                      <a:pt x="434533" y="118397"/>
                      <a:pt x="421508" y="116159"/>
                    </a:cubicBezTo>
                    <a:cubicBezTo>
                      <a:pt x="414209" y="114908"/>
                      <a:pt x="398814" y="109515"/>
                      <a:pt x="375335" y="99978"/>
                    </a:cubicBezTo>
                    <a:cubicBezTo>
                      <a:pt x="356916" y="92668"/>
                      <a:pt x="341009" y="89977"/>
                      <a:pt x="327710" y="91882"/>
                    </a:cubicBezTo>
                    <a:cubicBezTo>
                      <a:pt x="305469" y="97275"/>
                      <a:pt x="288777" y="101419"/>
                      <a:pt x="277656" y="104252"/>
                    </a:cubicBezTo>
                    <a:cubicBezTo>
                      <a:pt x="257058" y="109039"/>
                      <a:pt x="239759" y="109372"/>
                      <a:pt x="225757" y="105229"/>
                    </a:cubicBezTo>
                    <a:cubicBezTo>
                      <a:pt x="219101" y="103324"/>
                      <a:pt x="212922" y="98394"/>
                      <a:pt x="207195" y="90441"/>
                    </a:cubicBezTo>
                    <a:cubicBezTo>
                      <a:pt x="200551" y="81238"/>
                      <a:pt x="196087" y="75832"/>
                      <a:pt x="193848" y="74260"/>
                    </a:cubicBezTo>
                    <a:cubicBezTo>
                      <a:pt x="183061" y="66950"/>
                      <a:pt x="167023" y="63795"/>
                      <a:pt x="145759" y="64771"/>
                    </a:cubicBezTo>
                    <a:cubicBezTo>
                      <a:pt x="114326" y="66355"/>
                      <a:pt x="97348" y="66950"/>
                      <a:pt x="94788" y="66629"/>
                    </a:cubicBezTo>
                    <a:cubicBezTo>
                      <a:pt x="56700" y="63140"/>
                      <a:pt x="25125" y="41423"/>
                      <a:pt x="50" y="1382"/>
                    </a:cubicBezTo>
                    <a:lnTo>
                      <a:pt x="3348" y="8538"/>
                    </a:lnTo>
                    <a:cubicBezTo>
                      <a:pt x="14468" y="31422"/>
                      <a:pt x="29863" y="49984"/>
                      <a:pt x="49532" y="64259"/>
                    </a:cubicBezTo>
                    <a:cubicBezTo>
                      <a:pt x="63534" y="74391"/>
                      <a:pt x="85251" y="85560"/>
                      <a:pt x="114791" y="97609"/>
                    </a:cubicBezTo>
                    <a:cubicBezTo>
                      <a:pt x="174500" y="122397"/>
                      <a:pt x="205623" y="135232"/>
                      <a:pt x="208136" y="136209"/>
                    </a:cubicBezTo>
                    <a:cubicBezTo>
                      <a:pt x="243390" y="147603"/>
                      <a:pt x="276406" y="150627"/>
                      <a:pt x="307195" y="145234"/>
                    </a:cubicBezTo>
                    <a:cubicBezTo>
                      <a:pt x="348498" y="138578"/>
                      <a:pt x="374216" y="134899"/>
                      <a:pt x="384348" y="134304"/>
                    </a:cubicBezTo>
                    <a:cubicBezTo>
                      <a:pt x="389146" y="133970"/>
                      <a:pt x="403279" y="134113"/>
                      <a:pt x="426770" y="134768"/>
                    </a:cubicBezTo>
                    <a:cubicBezTo>
                      <a:pt x="443558" y="135090"/>
                      <a:pt x="457702" y="134113"/>
                      <a:pt x="469133" y="131875"/>
                    </a:cubicBezTo>
                    <a:cubicBezTo>
                      <a:pt x="487885" y="128386"/>
                      <a:pt x="513745" y="123183"/>
                      <a:pt x="546761" y="116206"/>
                    </a:cubicBezTo>
                    <a:cubicBezTo>
                      <a:pt x="575312" y="111420"/>
                      <a:pt x="601685" y="111598"/>
                      <a:pt x="625831" y="116671"/>
                    </a:cubicBezTo>
                    <a:cubicBezTo>
                      <a:pt x="662942" y="123969"/>
                      <a:pt x="681683" y="127600"/>
                      <a:pt x="682004" y="127600"/>
                    </a:cubicBezTo>
                    <a:cubicBezTo>
                      <a:pt x="702983" y="130815"/>
                      <a:pt x="721866" y="130303"/>
                      <a:pt x="738702" y="126207"/>
                    </a:cubicBezTo>
                    <a:cubicBezTo>
                      <a:pt x="748513" y="123648"/>
                      <a:pt x="761217" y="117135"/>
                      <a:pt x="776790" y="106669"/>
                    </a:cubicBezTo>
                    <a:cubicBezTo>
                      <a:pt x="798697" y="92072"/>
                      <a:pt x="810937" y="84119"/>
                      <a:pt x="813437" y="82857"/>
                    </a:cubicBezTo>
                    <a:cubicBezTo>
                      <a:pt x="830928" y="73653"/>
                      <a:pt x="848370" y="68855"/>
                      <a:pt x="865861" y="68581"/>
                    </a:cubicBezTo>
                    <a:cubicBezTo>
                      <a:pt x="884280" y="68581"/>
                      <a:pt x="901389" y="73463"/>
                      <a:pt x="917296" y="83321"/>
                    </a:cubicBezTo>
                    <a:cubicBezTo>
                      <a:pt x="932178" y="92858"/>
                      <a:pt x="946502" y="108110"/>
                      <a:pt x="960134" y="129041"/>
                    </a:cubicBezTo>
                    <a:cubicBezTo>
                      <a:pt x="960456" y="129696"/>
                      <a:pt x="970921" y="147782"/>
                      <a:pt x="991567" y="183322"/>
                    </a:cubicBezTo>
                    <a:cubicBezTo>
                      <a:pt x="1010319" y="215731"/>
                      <a:pt x="1032691" y="241781"/>
                      <a:pt x="1058730" y="261451"/>
                    </a:cubicBezTo>
                    <a:cubicBezTo>
                      <a:pt x="1082864" y="279548"/>
                      <a:pt x="1113654" y="294800"/>
                      <a:pt x="1151099" y="307171"/>
                    </a:cubicBezTo>
                    <a:cubicBezTo>
                      <a:pt x="1187651" y="319220"/>
                      <a:pt x="1248909" y="337817"/>
                      <a:pt x="1334943" y="362892"/>
                    </a:cubicBezTo>
                    <a:cubicBezTo>
                      <a:pt x="1410845" y="387954"/>
                      <a:pt x="1469734" y="415446"/>
                      <a:pt x="1511632" y="445307"/>
                    </a:cubicBezTo>
                    <a:cubicBezTo>
                      <a:pt x="1507822" y="437354"/>
                      <a:pt x="1504191" y="431769"/>
                      <a:pt x="1500702" y="428602"/>
                    </a:cubicBezTo>
                    <a:cubicBezTo>
                      <a:pt x="1492141" y="420054"/>
                      <a:pt x="1478282" y="410695"/>
                      <a:pt x="1459268" y="400516"/>
                    </a:cubicBezTo>
                    <a:cubicBezTo>
                      <a:pt x="1437361" y="389729"/>
                      <a:pt x="1421966" y="382097"/>
                      <a:pt x="1413036" y="377632"/>
                    </a:cubicBezTo>
                    <a:cubicBezTo>
                      <a:pt x="1406381" y="374143"/>
                      <a:pt x="1394474" y="370190"/>
                      <a:pt x="1377318" y="365725"/>
                    </a:cubicBezTo>
                    <a:cubicBezTo>
                      <a:pt x="1362435" y="361963"/>
                      <a:pt x="1350993" y="357165"/>
                      <a:pt x="1343039" y="351450"/>
                    </a:cubicBezTo>
                    <a:cubicBezTo>
                      <a:pt x="1342111" y="350521"/>
                      <a:pt x="1334479" y="343544"/>
                      <a:pt x="1320203" y="330519"/>
                    </a:cubicBezTo>
                    <a:cubicBezTo>
                      <a:pt x="1311595" y="322565"/>
                      <a:pt x="1302903" y="317029"/>
                      <a:pt x="1293974" y="313826"/>
                    </a:cubicBezTo>
                    <a:cubicBezTo>
                      <a:pt x="1288580" y="311921"/>
                      <a:pt x="1278900" y="310981"/>
                      <a:pt x="1264946" y="310981"/>
                    </a:cubicBezTo>
                    <a:cubicBezTo>
                      <a:pt x="1250992" y="310981"/>
                      <a:pt x="1240955" y="310004"/>
                      <a:pt x="1234954" y="308099"/>
                    </a:cubicBezTo>
                    <a:cubicBezTo>
                      <a:pt x="1224810" y="304944"/>
                      <a:pt x="1211928" y="297824"/>
                      <a:pt x="1196354" y="286704"/>
                    </a:cubicBezTo>
                    <a:cubicBezTo>
                      <a:pt x="1179555" y="274619"/>
                      <a:pt x="1167148" y="266844"/>
                      <a:pt x="1159231" y="263356"/>
                    </a:cubicBezTo>
                    <a:cubicBezTo>
                      <a:pt x="1150634" y="259498"/>
                      <a:pt x="1136823" y="256200"/>
                      <a:pt x="1117797" y="25331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p13"/>
              <p:cNvSpPr/>
              <p:nvPr/>
            </p:nvSpPr>
            <p:spPr>
              <a:xfrm flipH="1" rot="-10606139">
                <a:off x="5229771" y="2372742"/>
                <a:ext cx="227141" cy="113234"/>
              </a:xfrm>
              <a:custGeom>
                <a:rect b="b" l="l" r="r" t="t"/>
                <a:pathLst>
                  <a:path extrusionOk="0" h="98095" w="182887">
                    <a:moveTo>
                      <a:pt x="178092" y="98156"/>
                    </a:moveTo>
                    <a:cubicBezTo>
                      <a:pt x="178092" y="94989"/>
                      <a:pt x="179211" y="87547"/>
                      <a:pt x="181438" y="75784"/>
                    </a:cubicBezTo>
                    <a:cubicBezTo>
                      <a:pt x="183021" y="66247"/>
                      <a:pt x="183342" y="58484"/>
                      <a:pt x="182366" y="52436"/>
                    </a:cubicBezTo>
                    <a:cubicBezTo>
                      <a:pt x="181116" y="41970"/>
                      <a:pt x="176508" y="34207"/>
                      <a:pt x="168555" y="29135"/>
                    </a:cubicBezTo>
                    <a:cubicBezTo>
                      <a:pt x="159351" y="22432"/>
                      <a:pt x="148231" y="19134"/>
                      <a:pt x="135206" y="19134"/>
                    </a:cubicBezTo>
                    <a:cubicBezTo>
                      <a:pt x="125395" y="20718"/>
                      <a:pt x="117906" y="21837"/>
                      <a:pt x="112834" y="22432"/>
                    </a:cubicBezTo>
                    <a:cubicBezTo>
                      <a:pt x="106845" y="22766"/>
                      <a:pt x="100928" y="19741"/>
                      <a:pt x="95212" y="13419"/>
                    </a:cubicBezTo>
                    <a:cubicBezTo>
                      <a:pt x="93022" y="10252"/>
                      <a:pt x="91260" y="8014"/>
                      <a:pt x="89998" y="6764"/>
                    </a:cubicBezTo>
                    <a:cubicBezTo>
                      <a:pt x="88093" y="4204"/>
                      <a:pt x="85866" y="2442"/>
                      <a:pt x="83306" y="1513"/>
                    </a:cubicBezTo>
                    <a:cubicBezTo>
                      <a:pt x="80794" y="537"/>
                      <a:pt x="77770" y="60"/>
                      <a:pt x="74281" y="60"/>
                    </a:cubicBezTo>
                    <a:lnTo>
                      <a:pt x="64744" y="60"/>
                    </a:lnTo>
                    <a:cubicBezTo>
                      <a:pt x="50469" y="60"/>
                      <a:pt x="37122" y="4347"/>
                      <a:pt x="24751" y="12943"/>
                    </a:cubicBezTo>
                    <a:cubicBezTo>
                      <a:pt x="14893" y="19598"/>
                      <a:pt x="9678" y="23278"/>
                      <a:pt x="9035" y="23873"/>
                    </a:cubicBezTo>
                    <a:cubicBezTo>
                      <a:pt x="1725" y="30255"/>
                      <a:pt x="-1157" y="35458"/>
                      <a:pt x="474" y="39601"/>
                    </a:cubicBezTo>
                    <a:cubicBezTo>
                      <a:pt x="7773" y="40577"/>
                      <a:pt x="18239" y="40851"/>
                      <a:pt x="31871" y="40577"/>
                    </a:cubicBezTo>
                    <a:cubicBezTo>
                      <a:pt x="43635" y="40851"/>
                      <a:pt x="53493" y="43554"/>
                      <a:pt x="61399" y="48662"/>
                    </a:cubicBezTo>
                    <a:cubicBezTo>
                      <a:pt x="70007" y="54067"/>
                      <a:pt x="75210" y="57222"/>
                      <a:pt x="77115" y="58199"/>
                    </a:cubicBezTo>
                    <a:cubicBezTo>
                      <a:pt x="83163" y="61366"/>
                      <a:pt x="88700" y="63080"/>
                      <a:pt x="93819" y="63413"/>
                    </a:cubicBezTo>
                    <a:lnTo>
                      <a:pt x="109024" y="63413"/>
                    </a:lnTo>
                    <a:cubicBezTo>
                      <a:pt x="115394" y="63413"/>
                      <a:pt x="120466" y="64056"/>
                      <a:pt x="124276" y="65318"/>
                    </a:cubicBezTo>
                    <a:cubicBezTo>
                      <a:pt x="137956" y="70391"/>
                      <a:pt x="147445" y="76618"/>
                      <a:pt x="152839" y="83880"/>
                    </a:cubicBezTo>
                    <a:lnTo>
                      <a:pt x="178092" y="98156"/>
                    </a:ln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p13"/>
              <p:cNvSpPr/>
              <p:nvPr/>
            </p:nvSpPr>
            <p:spPr>
              <a:xfrm flipH="1" rot="-10606139">
                <a:off x="5377362" y="2483814"/>
                <a:ext cx="52118" cy="30222"/>
              </a:xfrm>
              <a:custGeom>
                <a:rect b="b" l="l" r="r" t="t"/>
                <a:pathLst>
                  <a:path extrusionOk="0" h="26181" w="41964">
                    <a:moveTo>
                      <a:pt x="29626" y="26253"/>
                    </a:moveTo>
                    <a:lnTo>
                      <a:pt x="41997" y="7227"/>
                    </a:lnTo>
                    <a:cubicBezTo>
                      <a:pt x="38830" y="2762"/>
                      <a:pt x="33579" y="393"/>
                      <a:pt x="26269" y="71"/>
                    </a:cubicBezTo>
                    <a:cubicBezTo>
                      <a:pt x="20232" y="71"/>
                      <a:pt x="14184" y="1512"/>
                      <a:pt x="8183" y="4346"/>
                    </a:cubicBezTo>
                    <a:cubicBezTo>
                      <a:pt x="5623" y="5322"/>
                      <a:pt x="3576" y="6905"/>
                      <a:pt x="1992" y="9132"/>
                    </a:cubicBezTo>
                    <a:cubicBezTo>
                      <a:pt x="-235" y="11977"/>
                      <a:pt x="-568" y="14537"/>
                      <a:pt x="1016" y="16764"/>
                    </a:cubicBezTo>
                    <a:cubicBezTo>
                      <a:pt x="2278" y="18669"/>
                      <a:pt x="7207" y="19466"/>
                      <a:pt x="15803" y="19133"/>
                    </a:cubicBezTo>
                    <a:cubicBezTo>
                      <a:pt x="23721" y="18490"/>
                      <a:pt x="28317" y="20859"/>
                      <a:pt x="29626" y="26253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p13"/>
              <p:cNvSpPr/>
              <p:nvPr/>
            </p:nvSpPr>
            <p:spPr>
              <a:xfrm flipH="1" rot="-10606139">
                <a:off x="5055724" y="2349399"/>
                <a:ext cx="100533" cy="35938"/>
              </a:xfrm>
              <a:custGeom>
                <a:rect b="b" l="l" r="r" t="t"/>
                <a:pathLst>
                  <a:path extrusionOk="0" h="31133" w="80946">
                    <a:moveTo>
                      <a:pt x="61948" y="21021"/>
                    </a:moveTo>
                    <a:lnTo>
                      <a:pt x="80974" y="27200"/>
                    </a:lnTo>
                    <a:cubicBezTo>
                      <a:pt x="79712" y="25950"/>
                      <a:pt x="77807" y="22593"/>
                      <a:pt x="75247" y="17199"/>
                    </a:cubicBezTo>
                    <a:cubicBezTo>
                      <a:pt x="73068" y="13068"/>
                      <a:pt x="70509" y="10043"/>
                      <a:pt x="67675" y="8138"/>
                    </a:cubicBezTo>
                    <a:cubicBezTo>
                      <a:pt x="58459" y="1483"/>
                      <a:pt x="47017" y="-1077"/>
                      <a:pt x="33349" y="507"/>
                    </a:cubicBezTo>
                    <a:cubicBezTo>
                      <a:pt x="11442" y="3995"/>
                      <a:pt x="369" y="11341"/>
                      <a:pt x="47" y="22414"/>
                    </a:cubicBezTo>
                    <a:cubicBezTo>
                      <a:pt x="-274" y="29105"/>
                      <a:pt x="3345" y="31951"/>
                      <a:pt x="10977" y="31010"/>
                    </a:cubicBezTo>
                    <a:cubicBezTo>
                      <a:pt x="14144" y="30689"/>
                      <a:pt x="20050" y="28927"/>
                      <a:pt x="28599" y="25760"/>
                    </a:cubicBezTo>
                    <a:cubicBezTo>
                      <a:pt x="39719" y="21295"/>
                      <a:pt x="47672" y="19247"/>
                      <a:pt x="52411" y="19568"/>
                    </a:cubicBezTo>
                    <a:cubicBezTo>
                      <a:pt x="54649" y="19568"/>
                      <a:pt x="57805" y="20045"/>
                      <a:pt x="61948" y="2102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p13"/>
              <p:cNvSpPr/>
              <p:nvPr/>
            </p:nvSpPr>
            <p:spPr>
              <a:xfrm flipH="1" rot="-10606139">
                <a:off x="5129272" y="2392285"/>
                <a:ext cx="25465" cy="9867"/>
              </a:xfrm>
              <a:custGeom>
                <a:rect b="b" l="l" r="r" t="t"/>
                <a:pathLst>
                  <a:path extrusionOk="0" h="8548" w="20504">
                    <a:moveTo>
                      <a:pt x="12436" y="8606"/>
                    </a:moveTo>
                    <a:lnTo>
                      <a:pt x="20532" y="521"/>
                    </a:lnTo>
                    <a:cubicBezTo>
                      <a:pt x="16115" y="188"/>
                      <a:pt x="12293" y="57"/>
                      <a:pt x="9138" y="57"/>
                    </a:cubicBezTo>
                    <a:cubicBezTo>
                      <a:pt x="3090" y="57"/>
                      <a:pt x="66" y="1307"/>
                      <a:pt x="66" y="3819"/>
                    </a:cubicBezTo>
                    <a:cubicBezTo>
                      <a:pt x="-256" y="5450"/>
                      <a:pt x="1506" y="6522"/>
                      <a:pt x="5316" y="7165"/>
                    </a:cubicBezTo>
                    <a:cubicBezTo>
                      <a:pt x="9745" y="7820"/>
                      <a:pt x="12162" y="8284"/>
                      <a:pt x="12436" y="8606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p13"/>
              <p:cNvSpPr/>
              <p:nvPr/>
            </p:nvSpPr>
            <p:spPr>
              <a:xfrm flipH="1" rot="-10606139">
                <a:off x="5915918" y="2291927"/>
                <a:ext cx="158030" cy="45914"/>
              </a:xfrm>
              <a:custGeom>
                <a:rect b="b" l="l" r="r" t="t"/>
                <a:pathLst>
                  <a:path extrusionOk="0" h="39775" w="127241">
                    <a:moveTo>
                      <a:pt x="101055" y="5751"/>
                    </a:moveTo>
                    <a:cubicBezTo>
                      <a:pt x="95994" y="2262"/>
                      <a:pt x="89017" y="357"/>
                      <a:pt x="80123" y="36"/>
                    </a:cubicBezTo>
                    <a:cubicBezTo>
                      <a:pt x="69670" y="357"/>
                      <a:pt x="62038" y="548"/>
                      <a:pt x="57251" y="548"/>
                    </a:cubicBezTo>
                    <a:cubicBezTo>
                      <a:pt x="45524" y="821"/>
                      <a:pt x="35058" y="2596"/>
                      <a:pt x="25855" y="5751"/>
                    </a:cubicBezTo>
                    <a:cubicBezTo>
                      <a:pt x="13436" y="10549"/>
                      <a:pt x="5531" y="17193"/>
                      <a:pt x="2042" y="25801"/>
                    </a:cubicBezTo>
                    <a:cubicBezTo>
                      <a:pt x="-2744" y="37850"/>
                      <a:pt x="1066" y="42124"/>
                      <a:pt x="13436" y="38636"/>
                    </a:cubicBezTo>
                    <a:cubicBezTo>
                      <a:pt x="26783" y="35147"/>
                      <a:pt x="34415" y="33242"/>
                      <a:pt x="36320" y="32921"/>
                    </a:cubicBezTo>
                    <a:cubicBezTo>
                      <a:pt x="44881" y="31004"/>
                      <a:pt x="52834" y="30540"/>
                      <a:pt x="60133" y="31480"/>
                    </a:cubicBezTo>
                    <a:cubicBezTo>
                      <a:pt x="65848" y="32123"/>
                      <a:pt x="69158" y="32921"/>
                      <a:pt x="70134" y="33897"/>
                    </a:cubicBezTo>
                    <a:lnTo>
                      <a:pt x="127284" y="37195"/>
                    </a:lnTo>
                    <a:cubicBezTo>
                      <a:pt x="125057" y="35004"/>
                      <a:pt x="120914" y="29611"/>
                      <a:pt x="114866" y="21014"/>
                    </a:cubicBezTo>
                    <a:cubicBezTo>
                      <a:pt x="110127" y="14037"/>
                      <a:pt x="105519" y="8965"/>
                      <a:pt x="101055" y="575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p13"/>
              <p:cNvSpPr/>
              <p:nvPr/>
            </p:nvSpPr>
            <p:spPr>
              <a:xfrm flipH="1" rot="-10606139">
                <a:off x="6077340" y="2321300"/>
                <a:ext cx="53405" cy="16073"/>
              </a:xfrm>
              <a:custGeom>
                <a:rect b="b" l="l" r="r" t="t"/>
                <a:pathLst>
                  <a:path extrusionOk="0" h="13924" w="43000">
                    <a:moveTo>
                      <a:pt x="4957" y="13961"/>
                    </a:moveTo>
                    <a:lnTo>
                      <a:pt x="43045" y="6329"/>
                    </a:lnTo>
                    <a:cubicBezTo>
                      <a:pt x="42402" y="1579"/>
                      <a:pt x="35889" y="-457"/>
                      <a:pt x="23519" y="138"/>
                    </a:cubicBezTo>
                    <a:cubicBezTo>
                      <a:pt x="12077" y="1114"/>
                      <a:pt x="4302" y="3031"/>
                      <a:pt x="171" y="5865"/>
                    </a:cubicBezTo>
                    <a:cubicBezTo>
                      <a:pt x="-437" y="9996"/>
                      <a:pt x="1147" y="12699"/>
                      <a:pt x="4957" y="1396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p13"/>
              <p:cNvSpPr/>
              <p:nvPr/>
            </p:nvSpPr>
            <p:spPr>
              <a:xfrm flipH="1" rot="-10606139">
                <a:off x="6475970" y="2331693"/>
                <a:ext cx="223625" cy="173611"/>
              </a:xfrm>
              <a:custGeom>
                <a:rect b="b" l="l" r="r" t="t"/>
                <a:pathLst>
                  <a:path extrusionOk="0" h="150400" w="180056">
                    <a:moveTo>
                      <a:pt x="108138" y="91428"/>
                    </a:moveTo>
                    <a:cubicBezTo>
                      <a:pt x="113531" y="94917"/>
                      <a:pt x="120699" y="101430"/>
                      <a:pt x="129581" y="110955"/>
                    </a:cubicBezTo>
                    <a:cubicBezTo>
                      <a:pt x="132093" y="114122"/>
                      <a:pt x="134510" y="115705"/>
                      <a:pt x="136689" y="115705"/>
                    </a:cubicBezTo>
                    <a:lnTo>
                      <a:pt x="138141" y="126635"/>
                    </a:lnTo>
                    <a:cubicBezTo>
                      <a:pt x="139118" y="129195"/>
                      <a:pt x="142416" y="130445"/>
                      <a:pt x="148131" y="130445"/>
                    </a:cubicBezTo>
                    <a:lnTo>
                      <a:pt x="160501" y="130445"/>
                    </a:lnTo>
                    <a:cubicBezTo>
                      <a:pt x="165621" y="131100"/>
                      <a:pt x="169110" y="133791"/>
                      <a:pt x="171014" y="138541"/>
                    </a:cubicBezTo>
                    <a:cubicBezTo>
                      <a:pt x="173527" y="144911"/>
                      <a:pt x="175765" y="148864"/>
                      <a:pt x="177670" y="150448"/>
                    </a:cubicBezTo>
                    <a:cubicBezTo>
                      <a:pt x="179575" y="148864"/>
                      <a:pt x="180361" y="145376"/>
                      <a:pt x="180040" y="139982"/>
                    </a:cubicBezTo>
                    <a:cubicBezTo>
                      <a:pt x="180040" y="136815"/>
                      <a:pt x="179897" y="133005"/>
                      <a:pt x="179575" y="128540"/>
                    </a:cubicBezTo>
                    <a:cubicBezTo>
                      <a:pt x="178968" y="107287"/>
                      <a:pt x="174182" y="93941"/>
                      <a:pt x="165300" y="88547"/>
                    </a:cubicBezTo>
                    <a:cubicBezTo>
                      <a:pt x="162740" y="87606"/>
                      <a:pt x="161013" y="86821"/>
                      <a:pt x="160037" y="86166"/>
                    </a:cubicBezTo>
                    <a:cubicBezTo>
                      <a:pt x="158465" y="85570"/>
                      <a:pt x="157525" y="84261"/>
                      <a:pt x="157203" y="82356"/>
                    </a:cubicBezTo>
                    <a:cubicBezTo>
                      <a:pt x="156882" y="80772"/>
                      <a:pt x="158001" y="77617"/>
                      <a:pt x="160501" y="72819"/>
                    </a:cubicBezTo>
                    <a:cubicBezTo>
                      <a:pt x="161478" y="65520"/>
                      <a:pt x="159251" y="58222"/>
                      <a:pt x="153858" y="50911"/>
                    </a:cubicBezTo>
                    <a:cubicBezTo>
                      <a:pt x="151298" y="47149"/>
                      <a:pt x="146881" y="42494"/>
                      <a:pt x="140511" y="37100"/>
                    </a:cubicBezTo>
                    <a:cubicBezTo>
                      <a:pt x="133212" y="31099"/>
                      <a:pt x="128462" y="26825"/>
                      <a:pt x="126235" y="24265"/>
                    </a:cubicBezTo>
                    <a:cubicBezTo>
                      <a:pt x="118925" y="16967"/>
                      <a:pt x="108602" y="9799"/>
                      <a:pt x="95303" y="2822"/>
                    </a:cubicBezTo>
                    <a:cubicBezTo>
                      <a:pt x="90516" y="262"/>
                      <a:pt x="84647" y="-524"/>
                      <a:pt x="77670" y="453"/>
                    </a:cubicBezTo>
                    <a:cubicBezTo>
                      <a:pt x="61775" y="1060"/>
                      <a:pt x="51631" y="1893"/>
                      <a:pt x="47166" y="2822"/>
                    </a:cubicBezTo>
                    <a:cubicBezTo>
                      <a:pt x="37962" y="4727"/>
                      <a:pt x="29068" y="7751"/>
                      <a:pt x="20519" y="11895"/>
                    </a:cubicBezTo>
                    <a:cubicBezTo>
                      <a:pt x="9721" y="17288"/>
                      <a:pt x="2886" y="23289"/>
                      <a:pt x="53" y="29992"/>
                    </a:cubicBezTo>
                    <a:cubicBezTo>
                      <a:pt x="2565" y="29659"/>
                      <a:pt x="6232" y="28218"/>
                      <a:pt x="10983" y="25706"/>
                    </a:cubicBezTo>
                    <a:cubicBezTo>
                      <a:pt x="12281" y="25384"/>
                      <a:pt x="16055" y="25194"/>
                      <a:pt x="22425" y="25194"/>
                    </a:cubicBezTo>
                    <a:cubicBezTo>
                      <a:pt x="30985" y="25194"/>
                      <a:pt x="43999" y="24730"/>
                      <a:pt x="61489" y="23801"/>
                    </a:cubicBezTo>
                    <a:lnTo>
                      <a:pt x="80979" y="23801"/>
                    </a:lnTo>
                    <a:cubicBezTo>
                      <a:pt x="88599" y="24075"/>
                      <a:pt x="94981" y="25706"/>
                      <a:pt x="100041" y="28540"/>
                    </a:cubicBezTo>
                    <a:cubicBezTo>
                      <a:pt x="114972" y="37434"/>
                      <a:pt x="124509" y="46959"/>
                      <a:pt x="128604" y="57103"/>
                    </a:cubicBezTo>
                    <a:cubicBezTo>
                      <a:pt x="129581" y="59008"/>
                      <a:pt x="130236" y="61889"/>
                      <a:pt x="130509" y="65711"/>
                    </a:cubicBezTo>
                    <a:cubicBezTo>
                      <a:pt x="131164" y="70128"/>
                      <a:pt x="131021" y="73152"/>
                      <a:pt x="130045" y="74724"/>
                    </a:cubicBezTo>
                    <a:cubicBezTo>
                      <a:pt x="128462" y="77891"/>
                      <a:pt x="126557" y="78724"/>
                      <a:pt x="124318" y="77105"/>
                    </a:cubicBezTo>
                    <a:cubicBezTo>
                      <a:pt x="123389" y="76498"/>
                      <a:pt x="121485" y="74593"/>
                      <a:pt x="118603" y="71378"/>
                    </a:cubicBezTo>
                    <a:cubicBezTo>
                      <a:pt x="107161" y="59984"/>
                      <a:pt x="90326" y="57888"/>
                      <a:pt x="68144" y="65199"/>
                    </a:cubicBezTo>
                    <a:cubicBezTo>
                      <a:pt x="49071" y="71890"/>
                      <a:pt x="42701" y="79010"/>
                      <a:pt x="49071" y="86630"/>
                    </a:cubicBezTo>
                    <a:cubicBezTo>
                      <a:pt x="52238" y="85701"/>
                      <a:pt x="56512" y="85237"/>
                      <a:pt x="61953" y="85237"/>
                    </a:cubicBezTo>
                    <a:cubicBezTo>
                      <a:pt x="64787" y="85237"/>
                      <a:pt x="68930" y="85380"/>
                      <a:pt x="74324" y="85701"/>
                    </a:cubicBezTo>
                    <a:cubicBezTo>
                      <a:pt x="83861" y="85701"/>
                      <a:pt x="89719" y="85844"/>
                      <a:pt x="91957" y="86166"/>
                    </a:cubicBezTo>
                    <a:cubicBezTo>
                      <a:pt x="98279" y="86821"/>
                      <a:pt x="103720" y="88547"/>
                      <a:pt x="108138" y="91428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p13"/>
              <p:cNvSpPr/>
              <p:nvPr/>
            </p:nvSpPr>
            <p:spPr>
              <a:xfrm flipH="1" rot="-10606139">
                <a:off x="6894693" y="2198129"/>
                <a:ext cx="68322" cy="30604"/>
              </a:xfrm>
              <a:custGeom>
                <a:rect b="b" l="l" r="r" t="t"/>
                <a:pathLst>
                  <a:path extrusionOk="0" h="26512" w="55011">
                    <a:moveTo>
                      <a:pt x="18886" y="13641"/>
                    </a:moveTo>
                    <a:lnTo>
                      <a:pt x="55069" y="26523"/>
                    </a:lnTo>
                    <a:cubicBezTo>
                      <a:pt x="43675" y="14153"/>
                      <a:pt x="34602" y="6521"/>
                      <a:pt x="27911" y="3639"/>
                    </a:cubicBezTo>
                    <a:cubicBezTo>
                      <a:pt x="24744" y="2056"/>
                      <a:pt x="20791" y="937"/>
                      <a:pt x="16005" y="341"/>
                    </a:cubicBezTo>
                    <a:cubicBezTo>
                      <a:pt x="10326" y="-313"/>
                      <a:pt x="6194" y="8"/>
                      <a:pt x="3634" y="1270"/>
                    </a:cubicBezTo>
                    <a:cubicBezTo>
                      <a:pt x="-1438" y="4151"/>
                      <a:pt x="-1116" y="6985"/>
                      <a:pt x="4611" y="9819"/>
                    </a:cubicBezTo>
                    <a:cubicBezTo>
                      <a:pt x="9028" y="12057"/>
                      <a:pt x="13814" y="13355"/>
                      <a:pt x="18886" y="1364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p13"/>
              <p:cNvSpPr/>
              <p:nvPr/>
            </p:nvSpPr>
            <p:spPr>
              <a:xfrm flipH="1" rot="-10606139">
                <a:off x="4339008" y="1976665"/>
                <a:ext cx="301776" cy="120979"/>
              </a:xfrm>
              <a:custGeom>
                <a:rect b="b" l="l" r="r" t="t"/>
                <a:pathLst>
                  <a:path extrusionOk="0" h="104804" w="242981">
                    <a:moveTo>
                      <a:pt x="80609" y="3844"/>
                    </a:moveTo>
                    <a:cubicBezTo>
                      <a:pt x="39639" y="12726"/>
                      <a:pt x="14386" y="23834"/>
                      <a:pt x="4849" y="37181"/>
                    </a:cubicBezTo>
                    <a:cubicBezTo>
                      <a:pt x="-2449" y="47647"/>
                      <a:pt x="-1473" y="57457"/>
                      <a:pt x="7730" y="66673"/>
                    </a:cubicBezTo>
                    <a:cubicBezTo>
                      <a:pt x="14386" y="73364"/>
                      <a:pt x="24054" y="78770"/>
                      <a:pt x="36746" y="82901"/>
                    </a:cubicBezTo>
                    <a:cubicBezTo>
                      <a:pt x="44378" y="85413"/>
                      <a:pt x="55355" y="89688"/>
                      <a:pt x="69631" y="95736"/>
                    </a:cubicBezTo>
                    <a:cubicBezTo>
                      <a:pt x="82335" y="100487"/>
                      <a:pt x="93777" y="103368"/>
                      <a:pt x="103909" y="104297"/>
                    </a:cubicBezTo>
                    <a:cubicBezTo>
                      <a:pt x="106790" y="104618"/>
                      <a:pt x="119304" y="104809"/>
                      <a:pt x="141533" y="104809"/>
                    </a:cubicBezTo>
                    <a:lnTo>
                      <a:pt x="201528" y="98117"/>
                    </a:lnTo>
                    <a:cubicBezTo>
                      <a:pt x="216137" y="100665"/>
                      <a:pt x="227115" y="96069"/>
                      <a:pt x="234414" y="84294"/>
                    </a:cubicBezTo>
                    <a:cubicBezTo>
                      <a:pt x="240462" y="74805"/>
                      <a:pt x="243296" y="62720"/>
                      <a:pt x="242974" y="48111"/>
                    </a:cubicBezTo>
                    <a:cubicBezTo>
                      <a:pt x="242688" y="38908"/>
                      <a:pt x="239998" y="32585"/>
                      <a:pt x="234878" y="29049"/>
                    </a:cubicBezTo>
                    <a:cubicBezTo>
                      <a:pt x="231711" y="26537"/>
                      <a:pt x="224555" y="23977"/>
                      <a:pt x="213435" y="21465"/>
                    </a:cubicBezTo>
                    <a:lnTo>
                      <a:pt x="141997" y="3844"/>
                    </a:lnTo>
                    <a:cubicBezTo>
                      <a:pt x="123304" y="-1276"/>
                      <a:pt x="102790" y="-1276"/>
                      <a:pt x="80609" y="38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p13"/>
              <p:cNvSpPr/>
              <p:nvPr/>
            </p:nvSpPr>
            <p:spPr>
              <a:xfrm flipH="1" rot="-10606139">
                <a:off x="4615825" y="2040150"/>
                <a:ext cx="97296" cy="55007"/>
              </a:xfrm>
              <a:custGeom>
                <a:rect b="b" l="l" r="r" t="t"/>
                <a:pathLst>
                  <a:path extrusionOk="0" h="47653" w="78340">
                    <a:moveTo>
                      <a:pt x="21005" y="1912"/>
                    </a:moveTo>
                    <a:cubicBezTo>
                      <a:pt x="15278" y="1591"/>
                      <a:pt x="11325" y="1781"/>
                      <a:pt x="9099" y="2377"/>
                    </a:cubicBezTo>
                    <a:cubicBezTo>
                      <a:pt x="5610" y="3031"/>
                      <a:pt x="2908" y="5270"/>
                      <a:pt x="1003" y="9080"/>
                    </a:cubicBezTo>
                    <a:cubicBezTo>
                      <a:pt x="-581" y="12890"/>
                      <a:pt x="-247" y="18426"/>
                      <a:pt x="1979" y="25725"/>
                    </a:cubicBezTo>
                    <a:cubicBezTo>
                      <a:pt x="4170" y="32380"/>
                      <a:pt x="6908" y="37310"/>
                      <a:pt x="10075" y="40512"/>
                    </a:cubicBezTo>
                    <a:cubicBezTo>
                      <a:pt x="15147" y="45584"/>
                      <a:pt x="22124" y="47954"/>
                      <a:pt x="31006" y="47632"/>
                    </a:cubicBezTo>
                    <a:cubicBezTo>
                      <a:pt x="38305" y="47311"/>
                      <a:pt x="45794" y="45406"/>
                      <a:pt x="53426" y="41917"/>
                    </a:cubicBezTo>
                    <a:cubicBezTo>
                      <a:pt x="60403" y="39072"/>
                      <a:pt x="66261" y="35405"/>
                      <a:pt x="71047" y="30987"/>
                    </a:cubicBezTo>
                    <a:cubicBezTo>
                      <a:pt x="77369" y="24939"/>
                      <a:pt x="79608" y="18891"/>
                      <a:pt x="77703" y="12890"/>
                    </a:cubicBezTo>
                    <a:cubicBezTo>
                      <a:pt x="75143" y="4615"/>
                      <a:pt x="66725" y="329"/>
                      <a:pt x="52450" y="7"/>
                    </a:cubicBezTo>
                    <a:cubicBezTo>
                      <a:pt x="36257" y="1317"/>
                      <a:pt x="25792" y="1912"/>
                      <a:pt x="21005" y="19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p13"/>
              <p:cNvSpPr/>
              <p:nvPr/>
            </p:nvSpPr>
            <p:spPr>
              <a:xfrm flipH="1" rot="-10606139">
                <a:off x="4735162" y="2034972"/>
                <a:ext cx="28480" cy="22402"/>
              </a:xfrm>
              <a:custGeom>
                <a:rect b="b" l="l" r="r" t="t"/>
                <a:pathLst>
                  <a:path extrusionOk="0" h="19407" w="22931">
                    <a:moveTo>
                      <a:pt x="362" y="9922"/>
                    </a:moveTo>
                    <a:lnTo>
                      <a:pt x="3661" y="19411"/>
                    </a:lnTo>
                    <a:cubicBezTo>
                      <a:pt x="10364" y="19411"/>
                      <a:pt x="15436" y="18018"/>
                      <a:pt x="18924" y="15137"/>
                    </a:cubicBezTo>
                    <a:cubicBezTo>
                      <a:pt x="23056" y="11648"/>
                      <a:pt x="23996" y="6898"/>
                      <a:pt x="21806" y="849"/>
                    </a:cubicBezTo>
                    <a:cubicBezTo>
                      <a:pt x="14781" y="-80"/>
                      <a:pt x="9899" y="-258"/>
                      <a:pt x="7018" y="385"/>
                    </a:cubicBezTo>
                    <a:cubicBezTo>
                      <a:pt x="1291" y="1313"/>
                      <a:pt x="-888" y="4528"/>
                      <a:pt x="362" y="99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68" name="Google Shape;1068;p13"/>
            <p:cNvGrpSpPr/>
            <p:nvPr/>
          </p:nvGrpSpPr>
          <p:grpSpPr>
            <a:xfrm flipH="1" rot="169410">
              <a:off x="5750502" y="6113921"/>
              <a:ext cx="1219896" cy="346087"/>
              <a:chOff x="3696766" y="1630810"/>
              <a:chExt cx="3686580" cy="1169434"/>
            </a:xfrm>
          </p:grpSpPr>
          <p:sp>
            <p:nvSpPr>
              <p:cNvPr id="1069" name="Google Shape;1069;p13"/>
              <p:cNvSpPr/>
              <p:nvPr/>
            </p:nvSpPr>
            <p:spPr>
              <a:xfrm flipH="1" rot="-5206319">
                <a:off x="5136434" y="443309"/>
                <a:ext cx="921050" cy="3489809"/>
              </a:xfrm>
              <a:custGeom>
                <a:rect b="b" l="l" r="r" t="t"/>
                <a:pathLst>
                  <a:path extrusionOk="0" h="2366278" w="797908">
                    <a:moveTo>
                      <a:pt x="348590" y="182594"/>
                    </a:moveTo>
                    <a:cubicBezTo>
                      <a:pt x="340970" y="169633"/>
                      <a:pt x="336274" y="160475"/>
                      <a:pt x="334493" y="155158"/>
                    </a:cubicBezTo>
                    <a:cubicBezTo>
                      <a:pt x="330664" y="143467"/>
                      <a:pt x="328759" y="125939"/>
                      <a:pt x="328758" y="102574"/>
                    </a:cubicBezTo>
                    <a:cubicBezTo>
                      <a:pt x="328758" y="70323"/>
                      <a:pt x="328653" y="52273"/>
                      <a:pt x="328387" y="48481"/>
                    </a:cubicBezTo>
                    <a:cubicBezTo>
                      <a:pt x="328653" y="28908"/>
                      <a:pt x="327900" y="16067"/>
                      <a:pt x="326119" y="10008"/>
                    </a:cubicBezTo>
                    <a:cubicBezTo>
                      <a:pt x="323290" y="70"/>
                      <a:pt x="313918" y="-2216"/>
                      <a:pt x="297916" y="3093"/>
                    </a:cubicBezTo>
                    <a:cubicBezTo>
                      <a:pt x="269969" y="12476"/>
                      <a:pt x="249662" y="33029"/>
                      <a:pt x="236937" y="64754"/>
                    </a:cubicBezTo>
                    <a:cubicBezTo>
                      <a:pt x="229565" y="83539"/>
                      <a:pt x="220717" y="114039"/>
                      <a:pt x="210297" y="156186"/>
                    </a:cubicBezTo>
                    <a:cubicBezTo>
                      <a:pt x="192990" y="209004"/>
                      <a:pt x="176884" y="253041"/>
                      <a:pt x="161892" y="288335"/>
                    </a:cubicBezTo>
                    <a:cubicBezTo>
                      <a:pt x="157834" y="297742"/>
                      <a:pt x="148938" y="315259"/>
                      <a:pt x="135213" y="340877"/>
                    </a:cubicBezTo>
                    <a:cubicBezTo>
                      <a:pt x="123526" y="362449"/>
                      <a:pt x="115420" y="380224"/>
                      <a:pt x="110839" y="394212"/>
                    </a:cubicBezTo>
                    <a:cubicBezTo>
                      <a:pt x="106010" y="409199"/>
                      <a:pt x="103591" y="428361"/>
                      <a:pt x="103591" y="451726"/>
                    </a:cubicBezTo>
                    <a:cubicBezTo>
                      <a:pt x="103591" y="464937"/>
                      <a:pt x="104001" y="484359"/>
                      <a:pt x="104744" y="510030"/>
                    </a:cubicBezTo>
                    <a:lnTo>
                      <a:pt x="104744" y="550768"/>
                    </a:lnTo>
                    <a:cubicBezTo>
                      <a:pt x="104259" y="566027"/>
                      <a:pt x="102954" y="579494"/>
                      <a:pt x="100944" y="591179"/>
                    </a:cubicBezTo>
                    <a:cubicBezTo>
                      <a:pt x="100430" y="594969"/>
                      <a:pt x="99535" y="603493"/>
                      <a:pt x="98268" y="616694"/>
                    </a:cubicBezTo>
                    <a:cubicBezTo>
                      <a:pt x="96220" y="628636"/>
                      <a:pt x="93325" y="635596"/>
                      <a:pt x="89524" y="637640"/>
                    </a:cubicBezTo>
                    <a:lnTo>
                      <a:pt x="79590" y="688303"/>
                    </a:lnTo>
                    <a:cubicBezTo>
                      <a:pt x="80371" y="693400"/>
                      <a:pt x="79371" y="698828"/>
                      <a:pt x="76542" y="704673"/>
                    </a:cubicBezTo>
                    <a:cubicBezTo>
                      <a:pt x="75018" y="707977"/>
                      <a:pt x="72637" y="713071"/>
                      <a:pt x="69322" y="719916"/>
                    </a:cubicBezTo>
                    <a:cubicBezTo>
                      <a:pt x="66274" y="728542"/>
                      <a:pt x="62474" y="741378"/>
                      <a:pt x="57902" y="758376"/>
                    </a:cubicBezTo>
                    <a:cubicBezTo>
                      <a:pt x="55331" y="766003"/>
                      <a:pt x="51540" y="778839"/>
                      <a:pt x="46444" y="796836"/>
                    </a:cubicBezTo>
                    <a:cubicBezTo>
                      <a:pt x="42158" y="813091"/>
                      <a:pt x="38329" y="825812"/>
                      <a:pt x="35014" y="834924"/>
                    </a:cubicBezTo>
                    <a:cubicBezTo>
                      <a:pt x="31966" y="843589"/>
                      <a:pt x="30224" y="853751"/>
                      <a:pt x="29700" y="865428"/>
                    </a:cubicBezTo>
                    <a:cubicBezTo>
                      <a:pt x="29443" y="872019"/>
                      <a:pt x="29176" y="882172"/>
                      <a:pt x="28919" y="895907"/>
                    </a:cubicBezTo>
                    <a:cubicBezTo>
                      <a:pt x="27652" y="917004"/>
                      <a:pt x="23709" y="946575"/>
                      <a:pt x="17128" y="984668"/>
                    </a:cubicBezTo>
                    <a:cubicBezTo>
                      <a:pt x="9756" y="1025552"/>
                      <a:pt x="5327" y="1055122"/>
                      <a:pt x="3803" y="1073428"/>
                    </a:cubicBezTo>
                    <a:cubicBezTo>
                      <a:pt x="2498" y="1089171"/>
                      <a:pt x="2127" y="1108850"/>
                      <a:pt x="2651" y="1132472"/>
                    </a:cubicBezTo>
                    <a:cubicBezTo>
                      <a:pt x="2651" y="1145683"/>
                      <a:pt x="2909" y="1165372"/>
                      <a:pt x="3395" y="1191528"/>
                    </a:cubicBezTo>
                    <a:cubicBezTo>
                      <a:pt x="3395" y="1217417"/>
                      <a:pt x="2395" y="1256783"/>
                      <a:pt x="348" y="1309654"/>
                    </a:cubicBezTo>
                    <a:cubicBezTo>
                      <a:pt x="-661" y="1357125"/>
                      <a:pt x="606" y="1396236"/>
                      <a:pt x="4178" y="1426968"/>
                    </a:cubicBezTo>
                    <a:cubicBezTo>
                      <a:pt x="7712" y="1455699"/>
                      <a:pt x="16237" y="1488083"/>
                      <a:pt x="29706" y="1524186"/>
                    </a:cubicBezTo>
                    <a:cubicBezTo>
                      <a:pt x="35802" y="1540185"/>
                      <a:pt x="40870" y="1558087"/>
                      <a:pt x="44927" y="1577884"/>
                    </a:cubicBezTo>
                    <a:cubicBezTo>
                      <a:pt x="47233" y="1589831"/>
                      <a:pt x="50281" y="1608255"/>
                      <a:pt x="54072" y="1633148"/>
                    </a:cubicBezTo>
                    <a:cubicBezTo>
                      <a:pt x="56606" y="1647886"/>
                      <a:pt x="66912" y="1688415"/>
                      <a:pt x="84963" y="1754737"/>
                    </a:cubicBezTo>
                    <a:cubicBezTo>
                      <a:pt x="98165" y="1804013"/>
                      <a:pt x="104756" y="1844797"/>
                      <a:pt x="104757" y="1877058"/>
                    </a:cubicBezTo>
                    <a:cubicBezTo>
                      <a:pt x="104757" y="1927102"/>
                      <a:pt x="105758" y="1964155"/>
                      <a:pt x="107806" y="1988303"/>
                    </a:cubicBezTo>
                    <a:cubicBezTo>
                      <a:pt x="111121" y="2028455"/>
                      <a:pt x="118227" y="2064257"/>
                      <a:pt x="129162" y="2095786"/>
                    </a:cubicBezTo>
                    <a:cubicBezTo>
                      <a:pt x="137801" y="2121426"/>
                      <a:pt x="150336" y="2150385"/>
                      <a:pt x="166853" y="2182663"/>
                    </a:cubicBezTo>
                    <a:cubicBezTo>
                      <a:pt x="167120" y="2183177"/>
                      <a:pt x="182112" y="2211396"/>
                      <a:pt x="211841" y="2267318"/>
                    </a:cubicBezTo>
                    <a:cubicBezTo>
                      <a:pt x="215898" y="2274942"/>
                      <a:pt x="222890" y="2292590"/>
                      <a:pt x="232786" y="2320279"/>
                    </a:cubicBezTo>
                    <a:cubicBezTo>
                      <a:pt x="242950" y="2345178"/>
                      <a:pt x="253361" y="2359924"/>
                      <a:pt x="264010" y="2364516"/>
                    </a:cubicBezTo>
                    <a:cubicBezTo>
                      <a:pt x="269363" y="2366788"/>
                      <a:pt x="277850" y="2365940"/>
                      <a:pt x="289565" y="2361865"/>
                    </a:cubicBezTo>
                    <a:cubicBezTo>
                      <a:pt x="300729" y="2357819"/>
                      <a:pt x="308615" y="2353397"/>
                      <a:pt x="313159" y="2348563"/>
                    </a:cubicBezTo>
                    <a:cubicBezTo>
                      <a:pt x="320036" y="2341722"/>
                      <a:pt x="327513" y="2330642"/>
                      <a:pt x="335666" y="2315439"/>
                    </a:cubicBezTo>
                    <a:cubicBezTo>
                      <a:pt x="344295" y="2297921"/>
                      <a:pt x="350363" y="2285612"/>
                      <a:pt x="353935" y="2278471"/>
                    </a:cubicBezTo>
                    <a:cubicBezTo>
                      <a:pt x="356725" y="2273150"/>
                      <a:pt x="359888" y="2263628"/>
                      <a:pt x="363459" y="2249906"/>
                    </a:cubicBezTo>
                    <a:cubicBezTo>
                      <a:pt x="366507" y="2238003"/>
                      <a:pt x="370308" y="2228853"/>
                      <a:pt x="374879" y="2222495"/>
                    </a:cubicBezTo>
                    <a:cubicBezTo>
                      <a:pt x="375661" y="2221753"/>
                      <a:pt x="381242" y="2215653"/>
                      <a:pt x="391662" y="2204243"/>
                    </a:cubicBezTo>
                    <a:cubicBezTo>
                      <a:pt x="397987" y="2197363"/>
                      <a:pt x="402454" y="2190414"/>
                      <a:pt x="404978" y="2183272"/>
                    </a:cubicBezTo>
                    <a:cubicBezTo>
                      <a:pt x="406502" y="2178959"/>
                      <a:pt x="407283" y="2171216"/>
                      <a:pt x="407283" y="2160053"/>
                    </a:cubicBezTo>
                    <a:cubicBezTo>
                      <a:pt x="407283" y="2148889"/>
                      <a:pt x="408035" y="2140861"/>
                      <a:pt x="409559" y="2136062"/>
                    </a:cubicBezTo>
                    <a:cubicBezTo>
                      <a:pt x="412083" y="2127949"/>
                      <a:pt x="417817" y="2117649"/>
                      <a:pt x="426713" y="2105199"/>
                    </a:cubicBezTo>
                    <a:cubicBezTo>
                      <a:pt x="436343" y="2091768"/>
                      <a:pt x="442601" y="2081850"/>
                      <a:pt x="445382" y="2075518"/>
                    </a:cubicBezTo>
                    <a:cubicBezTo>
                      <a:pt x="448440" y="2068644"/>
                      <a:pt x="451078" y="2057598"/>
                      <a:pt x="453383" y="2042379"/>
                    </a:cubicBezTo>
                    <a:cubicBezTo>
                      <a:pt x="455659" y="2027646"/>
                      <a:pt x="458450" y="2016715"/>
                      <a:pt x="461755" y="2009612"/>
                    </a:cubicBezTo>
                    <a:cubicBezTo>
                      <a:pt x="467337" y="1997150"/>
                      <a:pt x="475490" y="1986890"/>
                      <a:pt x="486129" y="1978785"/>
                    </a:cubicBezTo>
                    <a:cubicBezTo>
                      <a:pt x="492006" y="1974476"/>
                      <a:pt x="503169" y="1968010"/>
                      <a:pt x="519686" y="1959359"/>
                    </a:cubicBezTo>
                    <a:cubicBezTo>
                      <a:pt x="555480" y="1940869"/>
                      <a:pt x="580893" y="1925902"/>
                      <a:pt x="595885" y="1914496"/>
                    </a:cubicBezTo>
                    <a:cubicBezTo>
                      <a:pt x="622041" y="1894463"/>
                      <a:pt x="639681" y="1871601"/>
                      <a:pt x="648834" y="1845969"/>
                    </a:cubicBezTo>
                    <a:cubicBezTo>
                      <a:pt x="651625" y="1838085"/>
                      <a:pt x="653673" y="1829829"/>
                      <a:pt x="654930" y="1821201"/>
                    </a:cubicBezTo>
                    <a:cubicBezTo>
                      <a:pt x="656682" y="1809258"/>
                      <a:pt x="656311" y="1800885"/>
                      <a:pt x="653777" y="1796044"/>
                    </a:cubicBezTo>
                    <a:cubicBezTo>
                      <a:pt x="651510" y="1791241"/>
                      <a:pt x="648719" y="1788448"/>
                      <a:pt x="645404" y="1787663"/>
                    </a:cubicBezTo>
                    <a:cubicBezTo>
                      <a:pt x="640832" y="1787659"/>
                      <a:pt x="636775" y="1787169"/>
                      <a:pt x="633203" y="1786127"/>
                    </a:cubicBezTo>
                    <a:cubicBezTo>
                      <a:pt x="606047" y="1779518"/>
                      <a:pt x="584949" y="1768067"/>
                      <a:pt x="569957" y="1751764"/>
                    </a:cubicBezTo>
                    <a:cubicBezTo>
                      <a:pt x="551907" y="1732210"/>
                      <a:pt x="548001" y="1709842"/>
                      <a:pt x="558154" y="1684697"/>
                    </a:cubicBezTo>
                    <a:cubicBezTo>
                      <a:pt x="559421" y="1681650"/>
                      <a:pt x="566641" y="1668598"/>
                      <a:pt x="579852" y="1645504"/>
                    </a:cubicBezTo>
                    <a:cubicBezTo>
                      <a:pt x="587996" y="1631005"/>
                      <a:pt x="592168" y="1616941"/>
                      <a:pt x="592425" y="1603216"/>
                    </a:cubicBezTo>
                    <a:cubicBezTo>
                      <a:pt x="593463" y="1577576"/>
                      <a:pt x="591310" y="1557742"/>
                      <a:pt x="585947" y="1543754"/>
                    </a:cubicBezTo>
                    <a:cubicBezTo>
                      <a:pt x="584947" y="1540962"/>
                      <a:pt x="579480" y="1531689"/>
                      <a:pt x="569583" y="1515944"/>
                    </a:cubicBezTo>
                    <a:cubicBezTo>
                      <a:pt x="563477" y="1506042"/>
                      <a:pt x="561315" y="1495876"/>
                      <a:pt x="563106" y="1485458"/>
                    </a:cubicBezTo>
                    <a:cubicBezTo>
                      <a:pt x="564106" y="1479620"/>
                      <a:pt x="568420" y="1467308"/>
                      <a:pt x="576050" y="1448494"/>
                    </a:cubicBezTo>
                    <a:cubicBezTo>
                      <a:pt x="581898" y="1433765"/>
                      <a:pt x="584050" y="1421080"/>
                      <a:pt x="582526" y="1410401"/>
                    </a:cubicBezTo>
                    <a:cubicBezTo>
                      <a:pt x="578211" y="1392604"/>
                      <a:pt x="574897" y="1379285"/>
                      <a:pt x="572630" y="1370386"/>
                    </a:cubicBezTo>
                    <a:cubicBezTo>
                      <a:pt x="568800" y="1353866"/>
                      <a:pt x="568533" y="1340026"/>
                      <a:pt x="571848" y="1328866"/>
                    </a:cubicBezTo>
                    <a:cubicBezTo>
                      <a:pt x="573372" y="1323543"/>
                      <a:pt x="577315" y="1318565"/>
                      <a:pt x="583678" y="1314028"/>
                    </a:cubicBezTo>
                    <a:cubicBezTo>
                      <a:pt x="591041" y="1308682"/>
                      <a:pt x="595365" y="1305153"/>
                      <a:pt x="596622" y="1303364"/>
                    </a:cubicBezTo>
                    <a:cubicBezTo>
                      <a:pt x="602471" y="1294740"/>
                      <a:pt x="604995" y="1281912"/>
                      <a:pt x="604213" y="1264900"/>
                    </a:cubicBezTo>
                    <a:cubicBezTo>
                      <a:pt x="602946" y="1239752"/>
                      <a:pt x="602470" y="1226169"/>
                      <a:pt x="602727" y="1224122"/>
                    </a:cubicBezTo>
                    <a:cubicBezTo>
                      <a:pt x="604737" y="1202540"/>
                      <a:pt x="614519" y="1183243"/>
                      <a:pt x="632045" y="1166258"/>
                    </a:cubicBezTo>
                    <a:cubicBezTo>
                      <a:pt x="647303" y="1151281"/>
                      <a:pt x="666353" y="1139880"/>
                      <a:pt x="689194" y="1132006"/>
                    </a:cubicBezTo>
                    <a:cubicBezTo>
                      <a:pt x="702148" y="1127447"/>
                      <a:pt x="723351" y="1121363"/>
                      <a:pt x="752821" y="1113772"/>
                    </a:cubicBezTo>
                    <a:cubicBezTo>
                      <a:pt x="776710" y="1104671"/>
                      <a:pt x="791064" y="1089807"/>
                      <a:pt x="795864" y="1069238"/>
                    </a:cubicBezTo>
                    <a:cubicBezTo>
                      <a:pt x="800445" y="1050450"/>
                      <a:pt x="797283" y="1035712"/>
                      <a:pt x="786339" y="1025061"/>
                    </a:cubicBezTo>
                    <a:cubicBezTo>
                      <a:pt x="779500" y="1018692"/>
                      <a:pt x="766174" y="1011944"/>
                      <a:pt x="746343" y="1004819"/>
                    </a:cubicBezTo>
                    <a:cubicBezTo>
                      <a:pt x="726026" y="997436"/>
                      <a:pt x="712558" y="990793"/>
                      <a:pt x="705976" y="984947"/>
                    </a:cubicBezTo>
                    <a:cubicBezTo>
                      <a:pt x="694289" y="975039"/>
                      <a:pt x="690202" y="961081"/>
                      <a:pt x="693774" y="943044"/>
                    </a:cubicBezTo>
                    <a:lnTo>
                      <a:pt x="700984" y="923220"/>
                    </a:lnTo>
                    <a:cubicBezTo>
                      <a:pt x="703556" y="916375"/>
                      <a:pt x="703403" y="909373"/>
                      <a:pt x="700613" y="902265"/>
                    </a:cubicBezTo>
                    <a:cubicBezTo>
                      <a:pt x="698088" y="895424"/>
                      <a:pt x="688820" y="883984"/>
                      <a:pt x="672818" y="867976"/>
                    </a:cubicBezTo>
                    <a:cubicBezTo>
                      <a:pt x="650977" y="846589"/>
                      <a:pt x="625193" y="834257"/>
                      <a:pt x="595465" y="830913"/>
                    </a:cubicBezTo>
                    <a:cubicBezTo>
                      <a:pt x="581997" y="831680"/>
                      <a:pt x="572624" y="831785"/>
                      <a:pt x="567262" y="831294"/>
                    </a:cubicBezTo>
                    <a:cubicBezTo>
                      <a:pt x="558146" y="830504"/>
                      <a:pt x="551527" y="825059"/>
                      <a:pt x="547469" y="814863"/>
                    </a:cubicBezTo>
                    <a:cubicBezTo>
                      <a:pt x="545421" y="809546"/>
                      <a:pt x="544535" y="799639"/>
                      <a:pt x="544792" y="785171"/>
                    </a:cubicBezTo>
                    <a:cubicBezTo>
                      <a:pt x="545049" y="772703"/>
                      <a:pt x="542372" y="762804"/>
                      <a:pt x="536791" y="755435"/>
                    </a:cubicBezTo>
                    <a:cubicBezTo>
                      <a:pt x="525589" y="742699"/>
                      <a:pt x="518226" y="733690"/>
                      <a:pt x="514692" y="728362"/>
                    </a:cubicBezTo>
                    <a:cubicBezTo>
                      <a:pt x="509368" y="719727"/>
                      <a:pt x="506577" y="708304"/>
                      <a:pt x="506320" y="694045"/>
                    </a:cubicBezTo>
                    <a:cubicBezTo>
                      <a:pt x="506062" y="682624"/>
                      <a:pt x="505167" y="665850"/>
                      <a:pt x="503643" y="643779"/>
                    </a:cubicBezTo>
                    <a:cubicBezTo>
                      <a:pt x="502118" y="621679"/>
                      <a:pt x="501223" y="605267"/>
                      <a:pt x="500956" y="594627"/>
                    </a:cubicBezTo>
                    <a:cubicBezTo>
                      <a:pt x="500699" y="585473"/>
                      <a:pt x="501480" y="573272"/>
                      <a:pt x="503270" y="558053"/>
                    </a:cubicBezTo>
                    <a:cubicBezTo>
                      <a:pt x="505280" y="541539"/>
                      <a:pt x="506318" y="529338"/>
                      <a:pt x="506318" y="521480"/>
                    </a:cubicBezTo>
                    <a:cubicBezTo>
                      <a:pt x="506318" y="502173"/>
                      <a:pt x="504527" y="486398"/>
                      <a:pt x="500955" y="474221"/>
                    </a:cubicBezTo>
                    <a:cubicBezTo>
                      <a:pt x="496126" y="458967"/>
                      <a:pt x="487753" y="445748"/>
                      <a:pt x="475809" y="434572"/>
                    </a:cubicBezTo>
                    <a:cubicBezTo>
                      <a:pt x="463902" y="425150"/>
                      <a:pt x="456015" y="418150"/>
                      <a:pt x="452177" y="413603"/>
                    </a:cubicBezTo>
                    <a:cubicBezTo>
                      <a:pt x="446595" y="406978"/>
                      <a:pt x="442918" y="396925"/>
                      <a:pt x="441128" y="383493"/>
                    </a:cubicBezTo>
                    <a:cubicBezTo>
                      <a:pt x="440385" y="376606"/>
                      <a:pt x="440499" y="363919"/>
                      <a:pt x="441537" y="345393"/>
                    </a:cubicBezTo>
                    <a:cubicBezTo>
                      <a:pt x="442546" y="328869"/>
                      <a:pt x="442175" y="316410"/>
                      <a:pt x="440384" y="308035"/>
                    </a:cubicBezTo>
                    <a:cubicBezTo>
                      <a:pt x="435545" y="286933"/>
                      <a:pt x="418543" y="271180"/>
                      <a:pt x="389339" y="260731"/>
                    </a:cubicBezTo>
                    <a:cubicBezTo>
                      <a:pt x="375604" y="255916"/>
                      <a:pt x="367089" y="249917"/>
                      <a:pt x="363812" y="242808"/>
                    </a:cubicBezTo>
                    <a:cubicBezTo>
                      <a:pt x="361764" y="239015"/>
                      <a:pt x="360126" y="228440"/>
                      <a:pt x="358859" y="211180"/>
                    </a:cubicBezTo>
                    <a:cubicBezTo>
                      <a:pt x="358115" y="202283"/>
                      <a:pt x="354696" y="192754"/>
                      <a:pt x="348590" y="1825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p13"/>
              <p:cNvSpPr/>
              <p:nvPr/>
            </p:nvSpPr>
            <p:spPr>
              <a:xfrm flipH="1" rot="-10606139">
                <a:off x="4355294" y="2020930"/>
                <a:ext cx="2990545" cy="695590"/>
              </a:xfrm>
              <a:custGeom>
                <a:rect b="b" l="l" r="r" t="t"/>
                <a:pathLst>
                  <a:path extrusionOk="0" h="602591" w="2407896">
                    <a:moveTo>
                      <a:pt x="1287773" y="419772"/>
                    </a:moveTo>
                    <a:cubicBezTo>
                      <a:pt x="1339529" y="411818"/>
                      <a:pt x="1375581" y="407675"/>
                      <a:pt x="1395905" y="407353"/>
                    </a:cubicBezTo>
                    <a:cubicBezTo>
                      <a:pt x="1407014" y="407353"/>
                      <a:pt x="1422409" y="409580"/>
                      <a:pt x="1442090" y="414045"/>
                    </a:cubicBezTo>
                    <a:cubicBezTo>
                      <a:pt x="1463057" y="418795"/>
                      <a:pt x="1478451" y="421355"/>
                      <a:pt x="1488322" y="421677"/>
                    </a:cubicBezTo>
                    <a:cubicBezTo>
                      <a:pt x="1506729" y="422605"/>
                      <a:pt x="1524314" y="419438"/>
                      <a:pt x="1541150" y="412140"/>
                    </a:cubicBezTo>
                    <a:cubicBezTo>
                      <a:pt x="1549103" y="408330"/>
                      <a:pt x="1564688" y="398983"/>
                      <a:pt x="1587846" y="384053"/>
                    </a:cubicBezTo>
                    <a:cubicBezTo>
                      <a:pt x="1608170" y="370706"/>
                      <a:pt x="1632768" y="362753"/>
                      <a:pt x="1661653" y="360240"/>
                    </a:cubicBezTo>
                    <a:cubicBezTo>
                      <a:pt x="1668951" y="359586"/>
                      <a:pt x="1695609" y="359443"/>
                      <a:pt x="1741651" y="359728"/>
                    </a:cubicBezTo>
                    <a:cubicBezTo>
                      <a:pt x="1764201" y="360050"/>
                      <a:pt x="1781644" y="361491"/>
                      <a:pt x="1794062" y="364050"/>
                    </a:cubicBezTo>
                    <a:cubicBezTo>
                      <a:pt x="1812767" y="367813"/>
                      <a:pt x="1828340" y="375171"/>
                      <a:pt x="1840711" y="385958"/>
                    </a:cubicBezTo>
                    <a:cubicBezTo>
                      <a:pt x="1864202" y="406282"/>
                      <a:pt x="1885967" y="421820"/>
                      <a:pt x="1905969" y="432607"/>
                    </a:cubicBezTo>
                    <a:cubicBezTo>
                      <a:pt x="1938985" y="449763"/>
                      <a:pt x="1966286" y="466742"/>
                      <a:pt x="1987872" y="483577"/>
                    </a:cubicBezTo>
                    <a:cubicBezTo>
                      <a:pt x="2000886" y="493388"/>
                      <a:pt x="2012328" y="500734"/>
                      <a:pt x="2022186" y="505485"/>
                    </a:cubicBezTo>
                    <a:cubicBezTo>
                      <a:pt x="2033306" y="511200"/>
                      <a:pt x="2045486" y="515022"/>
                      <a:pt x="2058833" y="516927"/>
                    </a:cubicBezTo>
                    <a:cubicBezTo>
                      <a:pt x="2065536" y="518177"/>
                      <a:pt x="2076467" y="521665"/>
                      <a:pt x="2091718" y="527392"/>
                    </a:cubicBezTo>
                    <a:cubicBezTo>
                      <a:pt x="2105351" y="532786"/>
                      <a:pt x="2116460" y="535810"/>
                      <a:pt x="2125068" y="536453"/>
                    </a:cubicBezTo>
                    <a:cubicBezTo>
                      <a:pt x="2134271" y="537060"/>
                      <a:pt x="2146785" y="537251"/>
                      <a:pt x="2162692" y="536929"/>
                    </a:cubicBezTo>
                    <a:cubicBezTo>
                      <a:pt x="2181718" y="536274"/>
                      <a:pt x="2194279" y="535953"/>
                      <a:pt x="2200268" y="535953"/>
                    </a:cubicBezTo>
                    <a:cubicBezTo>
                      <a:pt x="2225390" y="536929"/>
                      <a:pt x="2251108" y="541203"/>
                      <a:pt x="2277432" y="548835"/>
                    </a:cubicBezTo>
                    <a:cubicBezTo>
                      <a:pt x="2290458" y="552645"/>
                      <a:pt x="2309519" y="561063"/>
                      <a:pt x="2334594" y="574041"/>
                    </a:cubicBezTo>
                    <a:cubicBezTo>
                      <a:pt x="2358728" y="586733"/>
                      <a:pt x="2377933" y="594877"/>
                      <a:pt x="2392208" y="598365"/>
                    </a:cubicBezTo>
                    <a:lnTo>
                      <a:pt x="2407936" y="602640"/>
                    </a:lnTo>
                    <a:cubicBezTo>
                      <a:pt x="2399054" y="594686"/>
                      <a:pt x="2385374" y="585947"/>
                      <a:pt x="2366955" y="576458"/>
                    </a:cubicBezTo>
                    <a:cubicBezTo>
                      <a:pt x="2346679" y="566266"/>
                      <a:pt x="2332356" y="559158"/>
                      <a:pt x="2324128" y="555015"/>
                    </a:cubicBezTo>
                    <a:cubicBezTo>
                      <a:pt x="2317473" y="551526"/>
                      <a:pt x="2305567" y="547573"/>
                      <a:pt x="2288410" y="543108"/>
                    </a:cubicBezTo>
                    <a:cubicBezTo>
                      <a:pt x="2273479" y="539298"/>
                      <a:pt x="2262037" y="534548"/>
                      <a:pt x="2254132" y="528833"/>
                    </a:cubicBezTo>
                    <a:cubicBezTo>
                      <a:pt x="2253155" y="527857"/>
                      <a:pt x="2245523" y="520880"/>
                      <a:pt x="2231248" y="507854"/>
                    </a:cubicBezTo>
                    <a:cubicBezTo>
                      <a:pt x="2222687" y="499948"/>
                      <a:pt x="2213948" y="494364"/>
                      <a:pt x="2205066" y="491209"/>
                    </a:cubicBezTo>
                    <a:cubicBezTo>
                      <a:pt x="2199672" y="489304"/>
                      <a:pt x="2189993" y="488328"/>
                      <a:pt x="2175991" y="488328"/>
                    </a:cubicBezTo>
                    <a:cubicBezTo>
                      <a:pt x="2162037" y="488328"/>
                      <a:pt x="2152047" y="487387"/>
                      <a:pt x="2145999" y="485482"/>
                    </a:cubicBezTo>
                    <a:cubicBezTo>
                      <a:pt x="2135855" y="482327"/>
                      <a:pt x="2122972" y="475160"/>
                      <a:pt x="2107447" y="464039"/>
                    </a:cubicBezTo>
                    <a:cubicBezTo>
                      <a:pt x="2090599" y="452002"/>
                      <a:pt x="2078229" y="444179"/>
                      <a:pt x="2070275" y="440703"/>
                    </a:cubicBezTo>
                    <a:cubicBezTo>
                      <a:pt x="2061727" y="436881"/>
                      <a:pt x="2047915" y="433583"/>
                      <a:pt x="2028842" y="430702"/>
                    </a:cubicBezTo>
                    <a:cubicBezTo>
                      <a:pt x="2010422" y="427856"/>
                      <a:pt x="1996802" y="424367"/>
                      <a:pt x="1987872" y="420236"/>
                    </a:cubicBezTo>
                    <a:cubicBezTo>
                      <a:pt x="1972334" y="413259"/>
                      <a:pt x="1959452" y="403067"/>
                      <a:pt x="1949308" y="389768"/>
                    </a:cubicBezTo>
                    <a:cubicBezTo>
                      <a:pt x="1943914" y="382422"/>
                      <a:pt x="1935818" y="368468"/>
                      <a:pt x="1925031" y="347822"/>
                    </a:cubicBezTo>
                    <a:cubicBezTo>
                      <a:pt x="1901826" y="303078"/>
                      <a:pt x="1883133" y="271313"/>
                      <a:pt x="1868810" y="252572"/>
                    </a:cubicBezTo>
                    <a:cubicBezTo>
                      <a:pt x="1843735" y="219878"/>
                      <a:pt x="1815184" y="197827"/>
                      <a:pt x="1783085" y="186385"/>
                    </a:cubicBezTo>
                    <a:cubicBezTo>
                      <a:pt x="1773274" y="182897"/>
                      <a:pt x="1762951" y="180337"/>
                      <a:pt x="1752164" y="178765"/>
                    </a:cubicBezTo>
                    <a:cubicBezTo>
                      <a:pt x="1737234" y="176575"/>
                      <a:pt x="1726720" y="177039"/>
                      <a:pt x="1720720" y="180206"/>
                    </a:cubicBezTo>
                    <a:cubicBezTo>
                      <a:pt x="1714671" y="183040"/>
                      <a:pt x="1711183" y="186528"/>
                      <a:pt x="1710206" y="190672"/>
                    </a:cubicBezTo>
                    <a:cubicBezTo>
                      <a:pt x="1710206" y="196387"/>
                      <a:pt x="1709599" y="201459"/>
                      <a:pt x="1708301" y="205923"/>
                    </a:cubicBezTo>
                    <a:cubicBezTo>
                      <a:pt x="1700074" y="239868"/>
                      <a:pt x="1685787" y="266241"/>
                      <a:pt x="1665463" y="284981"/>
                    </a:cubicBezTo>
                    <a:cubicBezTo>
                      <a:pt x="1641007" y="307543"/>
                      <a:pt x="1613051" y="312425"/>
                      <a:pt x="1581655" y="299733"/>
                    </a:cubicBezTo>
                    <a:cubicBezTo>
                      <a:pt x="1577845" y="298149"/>
                      <a:pt x="1561473" y="289124"/>
                      <a:pt x="1532589" y="272610"/>
                    </a:cubicBezTo>
                    <a:cubicBezTo>
                      <a:pt x="1514503" y="262431"/>
                      <a:pt x="1496870" y="257216"/>
                      <a:pt x="1479713" y="256894"/>
                    </a:cubicBezTo>
                    <a:cubicBezTo>
                      <a:pt x="1447662" y="255596"/>
                      <a:pt x="1422873" y="258287"/>
                      <a:pt x="1405442" y="264990"/>
                    </a:cubicBezTo>
                    <a:cubicBezTo>
                      <a:pt x="1401954" y="266241"/>
                      <a:pt x="1390321" y="273075"/>
                      <a:pt x="1370652" y="285445"/>
                    </a:cubicBezTo>
                    <a:cubicBezTo>
                      <a:pt x="1358281" y="293077"/>
                      <a:pt x="1345578" y="295780"/>
                      <a:pt x="1332552" y="293542"/>
                    </a:cubicBezTo>
                    <a:cubicBezTo>
                      <a:pt x="1325254" y="292291"/>
                      <a:pt x="1309859" y="286898"/>
                      <a:pt x="1286380" y="277361"/>
                    </a:cubicBezTo>
                    <a:cubicBezTo>
                      <a:pt x="1267961" y="270051"/>
                      <a:pt x="1252054" y="267360"/>
                      <a:pt x="1238755" y="269265"/>
                    </a:cubicBezTo>
                    <a:cubicBezTo>
                      <a:pt x="1216514" y="274658"/>
                      <a:pt x="1199821" y="278802"/>
                      <a:pt x="1188748" y="281635"/>
                    </a:cubicBezTo>
                    <a:cubicBezTo>
                      <a:pt x="1168103" y="286422"/>
                      <a:pt x="1150803" y="286755"/>
                      <a:pt x="1136801" y="282612"/>
                    </a:cubicBezTo>
                    <a:cubicBezTo>
                      <a:pt x="1130146" y="280707"/>
                      <a:pt x="1123967" y="275777"/>
                      <a:pt x="1118240" y="267824"/>
                    </a:cubicBezTo>
                    <a:cubicBezTo>
                      <a:pt x="1111596" y="258621"/>
                      <a:pt x="1107131" y="253215"/>
                      <a:pt x="1104893" y="251643"/>
                    </a:cubicBezTo>
                    <a:cubicBezTo>
                      <a:pt x="1094106" y="244333"/>
                      <a:pt x="1078104" y="241178"/>
                      <a:pt x="1056803" y="242154"/>
                    </a:cubicBezTo>
                    <a:cubicBezTo>
                      <a:pt x="1025371" y="243738"/>
                      <a:pt x="1008393" y="244333"/>
                      <a:pt x="1005833" y="244012"/>
                    </a:cubicBezTo>
                    <a:cubicBezTo>
                      <a:pt x="978853" y="241499"/>
                      <a:pt x="954767" y="229272"/>
                      <a:pt x="933467" y="207364"/>
                    </a:cubicBezTo>
                    <a:cubicBezTo>
                      <a:pt x="914726" y="188290"/>
                      <a:pt x="900450" y="164478"/>
                      <a:pt x="890580" y="135927"/>
                    </a:cubicBezTo>
                    <a:cubicBezTo>
                      <a:pt x="884913" y="119734"/>
                      <a:pt x="877281" y="93231"/>
                      <a:pt x="867744" y="56393"/>
                    </a:cubicBezTo>
                    <a:cubicBezTo>
                      <a:pt x="856302" y="26532"/>
                      <a:pt x="837752" y="8589"/>
                      <a:pt x="812035" y="2589"/>
                    </a:cubicBezTo>
                    <a:cubicBezTo>
                      <a:pt x="788544" y="-3138"/>
                      <a:pt x="770125" y="815"/>
                      <a:pt x="756778" y="14495"/>
                    </a:cubicBezTo>
                    <a:cubicBezTo>
                      <a:pt x="748824" y="23043"/>
                      <a:pt x="740454" y="39700"/>
                      <a:pt x="731525" y="64489"/>
                    </a:cubicBezTo>
                    <a:cubicBezTo>
                      <a:pt x="722321" y="89885"/>
                      <a:pt x="714082" y="106721"/>
                      <a:pt x="706783" y="114948"/>
                    </a:cubicBezTo>
                    <a:cubicBezTo>
                      <a:pt x="694413" y="129557"/>
                      <a:pt x="676923" y="134665"/>
                      <a:pt x="654372" y="130200"/>
                    </a:cubicBezTo>
                    <a:lnTo>
                      <a:pt x="629619" y="121187"/>
                    </a:lnTo>
                    <a:cubicBezTo>
                      <a:pt x="621070" y="117972"/>
                      <a:pt x="612319" y="118163"/>
                      <a:pt x="603437" y="121651"/>
                    </a:cubicBezTo>
                    <a:cubicBezTo>
                      <a:pt x="594841" y="124806"/>
                      <a:pt x="580553" y="136391"/>
                      <a:pt x="560563" y="156393"/>
                    </a:cubicBezTo>
                    <a:cubicBezTo>
                      <a:pt x="533905" y="183695"/>
                      <a:pt x="518474" y="215925"/>
                      <a:pt x="514378" y="253084"/>
                    </a:cubicBezTo>
                    <a:cubicBezTo>
                      <a:pt x="515307" y="269920"/>
                      <a:pt x="515497" y="281635"/>
                      <a:pt x="514843" y="288339"/>
                    </a:cubicBezTo>
                    <a:cubicBezTo>
                      <a:pt x="513914" y="299733"/>
                      <a:pt x="507068" y="308008"/>
                      <a:pt x="494376" y="313080"/>
                    </a:cubicBezTo>
                    <a:cubicBezTo>
                      <a:pt x="487685" y="315640"/>
                      <a:pt x="475302" y="316747"/>
                      <a:pt x="457216" y="316425"/>
                    </a:cubicBezTo>
                    <a:cubicBezTo>
                      <a:pt x="441679" y="316104"/>
                      <a:pt x="429261" y="319450"/>
                      <a:pt x="420057" y="326427"/>
                    </a:cubicBezTo>
                    <a:cubicBezTo>
                      <a:pt x="404198" y="340428"/>
                      <a:pt x="392946" y="349632"/>
                      <a:pt x="386243" y="354049"/>
                    </a:cubicBezTo>
                    <a:cubicBezTo>
                      <a:pt x="375456" y="360705"/>
                      <a:pt x="361181" y="364193"/>
                      <a:pt x="343405" y="364515"/>
                    </a:cubicBezTo>
                    <a:cubicBezTo>
                      <a:pt x="329081" y="364836"/>
                      <a:pt x="308150" y="365955"/>
                      <a:pt x="280528" y="367860"/>
                    </a:cubicBezTo>
                    <a:cubicBezTo>
                      <a:pt x="252905" y="369765"/>
                      <a:pt x="232438" y="370885"/>
                      <a:pt x="219091" y="371218"/>
                    </a:cubicBezTo>
                    <a:cubicBezTo>
                      <a:pt x="207650" y="371539"/>
                      <a:pt x="192445" y="370563"/>
                      <a:pt x="173371" y="368325"/>
                    </a:cubicBezTo>
                    <a:cubicBezTo>
                      <a:pt x="152726" y="365813"/>
                      <a:pt x="137474" y="364515"/>
                      <a:pt x="127651" y="364515"/>
                    </a:cubicBezTo>
                    <a:cubicBezTo>
                      <a:pt x="103517" y="364515"/>
                      <a:pt x="83848" y="366753"/>
                      <a:pt x="68585" y="371218"/>
                    </a:cubicBezTo>
                    <a:cubicBezTo>
                      <a:pt x="49570" y="377254"/>
                      <a:pt x="33056" y="387720"/>
                      <a:pt x="19055" y="402650"/>
                    </a:cubicBezTo>
                    <a:lnTo>
                      <a:pt x="40" y="425022"/>
                    </a:lnTo>
                    <a:cubicBezTo>
                      <a:pt x="19055" y="424046"/>
                      <a:pt x="47475" y="424558"/>
                      <a:pt x="85289" y="426463"/>
                    </a:cubicBezTo>
                    <a:lnTo>
                      <a:pt x="196720" y="426463"/>
                    </a:lnTo>
                    <a:cubicBezTo>
                      <a:pt x="214162" y="426463"/>
                      <a:pt x="240999" y="427261"/>
                      <a:pt x="277182" y="428832"/>
                    </a:cubicBezTo>
                    <a:cubicBezTo>
                      <a:pt x="309877" y="430094"/>
                      <a:pt x="336713" y="429166"/>
                      <a:pt x="357692" y="425951"/>
                    </a:cubicBezTo>
                    <a:cubicBezTo>
                      <a:pt x="378338" y="422796"/>
                      <a:pt x="400709" y="415354"/>
                      <a:pt x="424843" y="403579"/>
                    </a:cubicBezTo>
                    <a:cubicBezTo>
                      <a:pt x="426427" y="402603"/>
                      <a:pt x="446894" y="391209"/>
                      <a:pt x="486280" y="369301"/>
                    </a:cubicBezTo>
                    <a:cubicBezTo>
                      <a:pt x="497079" y="363265"/>
                      <a:pt x="512795" y="360098"/>
                      <a:pt x="533393" y="359776"/>
                    </a:cubicBezTo>
                    <a:cubicBezTo>
                      <a:pt x="556610" y="359443"/>
                      <a:pt x="572790" y="357538"/>
                      <a:pt x="581994" y="354049"/>
                    </a:cubicBezTo>
                    <a:cubicBezTo>
                      <a:pt x="600091" y="347405"/>
                      <a:pt x="626928" y="336428"/>
                      <a:pt x="662456" y="321164"/>
                    </a:cubicBezTo>
                    <a:cubicBezTo>
                      <a:pt x="694222" y="309770"/>
                      <a:pt x="722785" y="305305"/>
                      <a:pt x="748217" y="307865"/>
                    </a:cubicBezTo>
                    <a:cubicBezTo>
                      <a:pt x="754873" y="308472"/>
                      <a:pt x="765053" y="311818"/>
                      <a:pt x="778685" y="317866"/>
                    </a:cubicBezTo>
                    <a:cubicBezTo>
                      <a:pt x="791711" y="323914"/>
                      <a:pt x="802176" y="326891"/>
                      <a:pt x="810130" y="326891"/>
                    </a:cubicBezTo>
                    <a:cubicBezTo>
                      <a:pt x="817750" y="326891"/>
                      <a:pt x="827560" y="323402"/>
                      <a:pt x="839657" y="316425"/>
                    </a:cubicBezTo>
                    <a:cubicBezTo>
                      <a:pt x="854266" y="308198"/>
                      <a:pt x="863934" y="303400"/>
                      <a:pt x="868685" y="302150"/>
                    </a:cubicBezTo>
                    <a:cubicBezTo>
                      <a:pt x="888675" y="296756"/>
                      <a:pt x="913143" y="295780"/>
                      <a:pt x="942027" y="299268"/>
                    </a:cubicBezTo>
                    <a:cubicBezTo>
                      <a:pt x="960768" y="301173"/>
                      <a:pt x="978853" y="310568"/>
                      <a:pt x="996343" y="327355"/>
                    </a:cubicBezTo>
                    <a:cubicBezTo>
                      <a:pt x="1022061" y="352144"/>
                      <a:pt x="1037598" y="366289"/>
                      <a:pt x="1042992" y="369765"/>
                    </a:cubicBezTo>
                    <a:cubicBezTo>
                      <a:pt x="1070615" y="386887"/>
                      <a:pt x="1092201" y="399114"/>
                      <a:pt x="1107786" y="406425"/>
                    </a:cubicBezTo>
                    <a:cubicBezTo>
                      <a:pt x="1132848" y="418188"/>
                      <a:pt x="1156340" y="425022"/>
                      <a:pt x="1178247" y="426927"/>
                    </a:cubicBezTo>
                    <a:cubicBezTo>
                      <a:pt x="1206191" y="429440"/>
                      <a:pt x="1242708" y="427070"/>
                      <a:pt x="1287773" y="419772"/>
                    </a:cubicBezTo>
                    <a:close/>
                  </a:path>
                </a:pathLst>
              </a:custGeom>
              <a:solidFill>
                <a:srgbClr val="D9E5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p13"/>
              <p:cNvSpPr/>
              <p:nvPr/>
            </p:nvSpPr>
            <p:spPr>
              <a:xfrm flipH="1" rot="-10606139">
                <a:off x="3714621" y="1962431"/>
                <a:ext cx="1747838" cy="683529"/>
              </a:xfrm>
              <a:custGeom>
                <a:rect b="b" l="l" r="r" t="t"/>
                <a:pathLst>
                  <a:path extrusionOk="0" h="592143" w="1407306">
                    <a:moveTo>
                      <a:pt x="220987" y="561689"/>
                    </a:moveTo>
                    <a:cubicBezTo>
                      <a:pt x="204795" y="571214"/>
                      <a:pt x="193353" y="577084"/>
                      <a:pt x="186709" y="579311"/>
                    </a:cubicBezTo>
                    <a:cubicBezTo>
                      <a:pt x="172100" y="584097"/>
                      <a:pt x="150192" y="586478"/>
                      <a:pt x="120986" y="586478"/>
                    </a:cubicBezTo>
                    <a:cubicBezTo>
                      <a:pt x="80672" y="586478"/>
                      <a:pt x="58109" y="586609"/>
                      <a:pt x="53371" y="586942"/>
                    </a:cubicBezTo>
                    <a:cubicBezTo>
                      <a:pt x="50204" y="587264"/>
                      <a:pt x="39881" y="587550"/>
                      <a:pt x="22391" y="587871"/>
                    </a:cubicBezTo>
                    <a:cubicBezTo>
                      <a:pt x="11604" y="588193"/>
                      <a:pt x="4162" y="589633"/>
                      <a:pt x="19" y="592193"/>
                    </a:cubicBezTo>
                    <a:cubicBezTo>
                      <a:pt x="38440" y="588657"/>
                      <a:pt x="96852" y="588383"/>
                      <a:pt x="175267" y="591217"/>
                    </a:cubicBezTo>
                    <a:cubicBezTo>
                      <a:pt x="243537" y="588383"/>
                      <a:pt x="297675" y="570893"/>
                      <a:pt x="337680" y="538853"/>
                    </a:cubicBezTo>
                    <a:cubicBezTo>
                      <a:pt x="347539" y="530566"/>
                      <a:pt x="360885" y="517731"/>
                      <a:pt x="377673" y="500253"/>
                    </a:cubicBezTo>
                    <a:cubicBezTo>
                      <a:pt x="392925" y="485037"/>
                      <a:pt x="407998" y="474714"/>
                      <a:pt x="422929" y="469321"/>
                    </a:cubicBezTo>
                    <a:cubicBezTo>
                      <a:pt x="489616" y="445508"/>
                      <a:pt x="557053" y="425327"/>
                      <a:pt x="625335" y="408813"/>
                    </a:cubicBezTo>
                    <a:cubicBezTo>
                      <a:pt x="650731" y="402765"/>
                      <a:pt x="683604" y="398812"/>
                      <a:pt x="723931" y="396907"/>
                    </a:cubicBezTo>
                    <a:cubicBezTo>
                      <a:pt x="746493" y="395645"/>
                      <a:pt x="780759" y="394204"/>
                      <a:pt x="826813" y="392620"/>
                    </a:cubicBezTo>
                    <a:cubicBezTo>
                      <a:pt x="910287" y="387227"/>
                      <a:pt x="972986" y="367367"/>
                      <a:pt x="1014884" y="333089"/>
                    </a:cubicBezTo>
                    <a:cubicBezTo>
                      <a:pt x="1024099" y="325791"/>
                      <a:pt x="1030934" y="310396"/>
                      <a:pt x="1035398" y="286917"/>
                    </a:cubicBezTo>
                    <a:cubicBezTo>
                      <a:pt x="1041721" y="253889"/>
                      <a:pt x="1045257" y="236732"/>
                      <a:pt x="1045864" y="235470"/>
                    </a:cubicBezTo>
                    <a:cubicBezTo>
                      <a:pt x="1052841" y="215801"/>
                      <a:pt x="1062045" y="199430"/>
                      <a:pt x="1073486" y="186404"/>
                    </a:cubicBezTo>
                    <a:cubicBezTo>
                      <a:pt x="1087167" y="170831"/>
                      <a:pt x="1102835" y="161342"/>
                      <a:pt x="1120647" y="157853"/>
                    </a:cubicBezTo>
                    <a:cubicBezTo>
                      <a:pt x="1128553" y="156270"/>
                      <a:pt x="1146829" y="155758"/>
                      <a:pt x="1175392" y="156412"/>
                    </a:cubicBezTo>
                    <a:cubicBezTo>
                      <a:pt x="1197300" y="157055"/>
                      <a:pt x="1215254" y="153245"/>
                      <a:pt x="1229196" y="144970"/>
                    </a:cubicBezTo>
                    <a:cubicBezTo>
                      <a:pt x="1239710" y="138636"/>
                      <a:pt x="1251294" y="125623"/>
                      <a:pt x="1263986" y="105942"/>
                    </a:cubicBezTo>
                    <a:cubicBezTo>
                      <a:pt x="1277333" y="85296"/>
                      <a:pt x="1288597" y="71807"/>
                      <a:pt x="1297800" y="65437"/>
                    </a:cubicBezTo>
                    <a:cubicBezTo>
                      <a:pt x="1333376" y="41017"/>
                      <a:pt x="1369893" y="64651"/>
                      <a:pt x="1407326" y="136410"/>
                    </a:cubicBezTo>
                    <a:lnTo>
                      <a:pt x="1407326" y="135946"/>
                    </a:lnTo>
                    <a:cubicBezTo>
                      <a:pt x="1401611" y="119753"/>
                      <a:pt x="1393979" y="93250"/>
                      <a:pt x="1384490" y="56412"/>
                    </a:cubicBezTo>
                    <a:cubicBezTo>
                      <a:pt x="1373048" y="26551"/>
                      <a:pt x="1354498" y="8608"/>
                      <a:pt x="1328780" y="2560"/>
                    </a:cubicBezTo>
                    <a:cubicBezTo>
                      <a:pt x="1305242" y="-3119"/>
                      <a:pt x="1286823" y="833"/>
                      <a:pt x="1273523" y="14466"/>
                    </a:cubicBezTo>
                    <a:cubicBezTo>
                      <a:pt x="1265570" y="23062"/>
                      <a:pt x="1257152" y="39719"/>
                      <a:pt x="1248270" y="64508"/>
                    </a:cubicBezTo>
                    <a:cubicBezTo>
                      <a:pt x="1239067" y="89904"/>
                      <a:pt x="1230828" y="106740"/>
                      <a:pt x="1223529" y="114967"/>
                    </a:cubicBezTo>
                    <a:cubicBezTo>
                      <a:pt x="1211111" y="129576"/>
                      <a:pt x="1193668" y="134636"/>
                      <a:pt x="1171118" y="130219"/>
                    </a:cubicBezTo>
                    <a:lnTo>
                      <a:pt x="1146365" y="121158"/>
                    </a:lnTo>
                    <a:cubicBezTo>
                      <a:pt x="1137768" y="117991"/>
                      <a:pt x="1129065" y="118181"/>
                      <a:pt x="1120135" y="121670"/>
                    </a:cubicBezTo>
                    <a:cubicBezTo>
                      <a:pt x="1111586" y="124825"/>
                      <a:pt x="1097299" y="136410"/>
                      <a:pt x="1077308" y="156412"/>
                    </a:cubicBezTo>
                    <a:cubicBezTo>
                      <a:pt x="1050603" y="183713"/>
                      <a:pt x="1035220" y="215944"/>
                      <a:pt x="1031124" y="253103"/>
                    </a:cubicBezTo>
                    <a:cubicBezTo>
                      <a:pt x="1032053" y="269938"/>
                      <a:pt x="1032243" y="281654"/>
                      <a:pt x="1031588" y="288310"/>
                    </a:cubicBezTo>
                    <a:cubicBezTo>
                      <a:pt x="1030612" y="299752"/>
                      <a:pt x="1023814" y="308027"/>
                      <a:pt x="1011122" y="313099"/>
                    </a:cubicBezTo>
                    <a:cubicBezTo>
                      <a:pt x="1004430" y="315658"/>
                      <a:pt x="992048" y="316766"/>
                      <a:pt x="973962" y="316444"/>
                    </a:cubicBezTo>
                    <a:cubicBezTo>
                      <a:pt x="958377" y="316123"/>
                      <a:pt x="946006" y="319468"/>
                      <a:pt x="936803" y="326446"/>
                    </a:cubicBezTo>
                    <a:cubicBezTo>
                      <a:pt x="920944" y="340400"/>
                      <a:pt x="909645" y="349603"/>
                      <a:pt x="902989" y="354068"/>
                    </a:cubicBezTo>
                    <a:cubicBezTo>
                      <a:pt x="892202" y="360724"/>
                      <a:pt x="877926" y="364212"/>
                      <a:pt x="860103" y="364534"/>
                    </a:cubicBezTo>
                    <a:cubicBezTo>
                      <a:pt x="845827" y="364855"/>
                      <a:pt x="824896" y="365974"/>
                      <a:pt x="797273" y="367879"/>
                    </a:cubicBezTo>
                    <a:cubicBezTo>
                      <a:pt x="769651" y="369784"/>
                      <a:pt x="749184" y="370856"/>
                      <a:pt x="735837" y="371237"/>
                    </a:cubicBezTo>
                    <a:cubicBezTo>
                      <a:pt x="724395" y="371511"/>
                      <a:pt x="709143" y="370582"/>
                      <a:pt x="690117" y="368344"/>
                    </a:cubicBezTo>
                    <a:cubicBezTo>
                      <a:pt x="669472" y="365796"/>
                      <a:pt x="654220" y="364534"/>
                      <a:pt x="644397" y="364534"/>
                    </a:cubicBezTo>
                    <a:cubicBezTo>
                      <a:pt x="620263" y="364534"/>
                      <a:pt x="600594" y="366772"/>
                      <a:pt x="585330" y="371237"/>
                    </a:cubicBezTo>
                    <a:cubicBezTo>
                      <a:pt x="566268" y="377226"/>
                      <a:pt x="549754" y="387739"/>
                      <a:pt x="535800" y="402622"/>
                    </a:cubicBezTo>
                    <a:cubicBezTo>
                      <a:pt x="524037" y="417552"/>
                      <a:pt x="515333" y="427411"/>
                      <a:pt x="509618" y="432161"/>
                    </a:cubicBezTo>
                    <a:cubicBezTo>
                      <a:pt x="501343" y="439186"/>
                      <a:pt x="488830" y="443782"/>
                      <a:pt x="471995" y="445972"/>
                    </a:cubicBezTo>
                    <a:cubicBezTo>
                      <a:pt x="463434" y="446949"/>
                      <a:pt x="447527" y="446758"/>
                      <a:pt x="424370" y="445508"/>
                    </a:cubicBezTo>
                    <a:cubicBezTo>
                      <a:pt x="403712" y="444246"/>
                      <a:pt x="388186" y="444710"/>
                      <a:pt x="377673" y="446949"/>
                    </a:cubicBezTo>
                    <a:cubicBezTo>
                      <a:pt x="351349" y="452949"/>
                      <a:pt x="331679" y="474250"/>
                      <a:pt x="318654" y="510754"/>
                    </a:cubicBezTo>
                    <a:cubicBezTo>
                      <a:pt x="312606" y="527923"/>
                      <a:pt x="305117" y="538520"/>
                      <a:pt x="296234" y="542663"/>
                    </a:cubicBezTo>
                    <a:cubicBezTo>
                      <a:pt x="291496" y="545223"/>
                      <a:pt x="278328" y="547271"/>
                      <a:pt x="256706" y="548854"/>
                    </a:cubicBezTo>
                    <a:cubicBezTo>
                      <a:pt x="245585" y="549783"/>
                      <a:pt x="233679" y="554057"/>
                      <a:pt x="220987" y="56168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p13"/>
              <p:cNvSpPr/>
              <p:nvPr/>
            </p:nvSpPr>
            <p:spPr>
              <a:xfrm flipH="1" rot="-10606139">
                <a:off x="5493022" y="2047606"/>
                <a:ext cx="1877345" cy="513996"/>
              </a:xfrm>
              <a:custGeom>
                <a:rect b="b" l="l" r="r" t="t"/>
                <a:pathLst>
                  <a:path extrusionOk="0" h="445276" w="1511581">
                    <a:moveTo>
                      <a:pt x="1117797" y="253319"/>
                    </a:moveTo>
                    <a:cubicBezTo>
                      <a:pt x="1099378" y="250473"/>
                      <a:pt x="1085710" y="246984"/>
                      <a:pt x="1076828" y="242853"/>
                    </a:cubicBezTo>
                    <a:cubicBezTo>
                      <a:pt x="1061290" y="235876"/>
                      <a:pt x="1048407" y="225684"/>
                      <a:pt x="1038263" y="212385"/>
                    </a:cubicBezTo>
                    <a:cubicBezTo>
                      <a:pt x="1032870" y="205039"/>
                      <a:pt x="1024773" y="191085"/>
                      <a:pt x="1013939" y="170439"/>
                    </a:cubicBezTo>
                    <a:cubicBezTo>
                      <a:pt x="990781" y="125695"/>
                      <a:pt x="972041" y="93930"/>
                      <a:pt x="957765" y="75189"/>
                    </a:cubicBezTo>
                    <a:cubicBezTo>
                      <a:pt x="932690" y="42495"/>
                      <a:pt x="904092" y="20444"/>
                      <a:pt x="872040" y="9002"/>
                    </a:cubicBezTo>
                    <a:cubicBezTo>
                      <a:pt x="862182" y="5514"/>
                      <a:pt x="851906" y="2954"/>
                      <a:pt x="841072" y="1382"/>
                    </a:cubicBezTo>
                    <a:cubicBezTo>
                      <a:pt x="826189" y="-808"/>
                      <a:pt x="815676" y="-344"/>
                      <a:pt x="809675" y="2823"/>
                    </a:cubicBezTo>
                    <a:cubicBezTo>
                      <a:pt x="803627" y="5657"/>
                      <a:pt x="800138" y="9145"/>
                      <a:pt x="799162" y="13289"/>
                    </a:cubicBezTo>
                    <a:cubicBezTo>
                      <a:pt x="799162" y="19004"/>
                      <a:pt x="798555" y="24076"/>
                      <a:pt x="797257" y="28540"/>
                    </a:cubicBezTo>
                    <a:cubicBezTo>
                      <a:pt x="789030" y="62485"/>
                      <a:pt x="774742" y="88858"/>
                      <a:pt x="754418" y="107598"/>
                    </a:cubicBezTo>
                    <a:cubicBezTo>
                      <a:pt x="729963" y="130160"/>
                      <a:pt x="702007" y="135042"/>
                      <a:pt x="670562" y="122350"/>
                    </a:cubicBezTo>
                    <a:cubicBezTo>
                      <a:pt x="666800" y="120766"/>
                      <a:pt x="650429" y="111741"/>
                      <a:pt x="621544" y="95227"/>
                    </a:cubicBezTo>
                    <a:cubicBezTo>
                      <a:pt x="603459" y="85048"/>
                      <a:pt x="585826" y="79833"/>
                      <a:pt x="568669" y="79511"/>
                    </a:cubicBezTo>
                    <a:cubicBezTo>
                      <a:pt x="536617" y="78213"/>
                      <a:pt x="511828" y="80904"/>
                      <a:pt x="494398" y="87607"/>
                    </a:cubicBezTo>
                    <a:cubicBezTo>
                      <a:pt x="490861" y="88858"/>
                      <a:pt x="479277" y="95692"/>
                      <a:pt x="459608" y="108062"/>
                    </a:cubicBezTo>
                    <a:cubicBezTo>
                      <a:pt x="447237" y="115694"/>
                      <a:pt x="434533" y="118397"/>
                      <a:pt x="421508" y="116159"/>
                    </a:cubicBezTo>
                    <a:cubicBezTo>
                      <a:pt x="414209" y="114908"/>
                      <a:pt x="398814" y="109515"/>
                      <a:pt x="375335" y="99978"/>
                    </a:cubicBezTo>
                    <a:cubicBezTo>
                      <a:pt x="356916" y="92668"/>
                      <a:pt x="341009" y="89977"/>
                      <a:pt x="327710" y="91882"/>
                    </a:cubicBezTo>
                    <a:cubicBezTo>
                      <a:pt x="305469" y="97275"/>
                      <a:pt x="288777" y="101419"/>
                      <a:pt x="277656" y="104252"/>
                    </a:cubicBezTo>
                    <a:cubicBezTo>
                      <a:pt x="257058" y="109039"/>
                      <a:pt x="239759" y="109372"/>
                      <a:pt x="225757" y="105229"/>
                    </a:cubicBezTo>
                    <a:cubicBezTo>
                      <a:pt x="219101" y="103324"/>
                      <a:pt x="212922" y="98394"/>
                      <a:pt x="207195" y="90441"/>
                    </a:cubicBezTo>
                    <a:cubicBezTo>
                      <a:pt x="200551" y="81238"/>
                      <a:pt x="196087" y="75832"/>
                      <a:pt x="193848" y="74260"/>
                    </a:cubicBezTo>
                    <a:cubicBezTo>
                      <a:pt x="183061" y="66950"/>
                      <a:pt x="167023" y="63795"/>
                      <a:pt x="145759" y="64771"/>
                    </a:cubicBezTo>
                    <a:cubicBezTo>
                      <a:pt x="114326" y="66355"/>
                      <a:pt x="97348" y="66950"/>
                      <a:pt x="94788" y="66629"/>
                    </a:cubicBezTo>
                    <a:cubicBezTo>
                      <a:pt x="56700" y="63140"/>
                      <a:pt x="25125" y="41423"/>
                      <a:pt x="50" y="1382"/>
                    </a:cubicBezTo>
                    <a:lnTo>
                      <a:pt x="3348" y="8538"/>
                    </a:lnTo>
                    <a:cubicBezTo>
                      <a:pt x="14468" y="31422"/>
                      <a:pt x="29863" y="49984"/>
                      <a:pt x="49532" y="64259"/>
                    </a:cubicBezTo>
                    <a:cubicBezTo>
                      <a:pt x="63534" y="74391"/>
                      <a:pt x="85251" y="85560"/>
                      <a:pt x="114791" y="97609"/>
                    </a:cubicBezTo>
                    <a:cubicBezTo>
                      <a:pt x="174500" y="122397"/>
                      <a:pt x="205623" y="135232"/>
                      <a:pt x="208136" y="136209"/>
                    </a:cubicBezTo>
                    <a:cubicBezTo>
                      <a:pt x="243390" y="147603"/>
                      <a:pt x="276406" y="150627"/>
                      <a:pt x="307195" y="145234"/>
                    </a:cubicBezTo>
                    <a:cubicBezTo>
                      <a:pt x="348498" y="138578"/>
                      <a:pt x="374216" y="134899"/>
                      <a:pt x="384348" y="134304"/>
                    </a:cubicBezTo>
                    <a:cubicBezTo>
                      <a:pt x="389146" y="133970"/>
                      <a:pt x="403279" y="134113"/>
                      <a:pt x="426770" y="134768"/>
                    </a:cubicBezTo>
                    <a:cubicBezTo>
                      <a:pt x="443558" y="135090"/>
                      <a:pt x="457702" y="134113"/>
                      <a:pt x="469133" y="131875"/>
                    </a:cubicBezTo>
                    <a:cubicBezTo>
                      <a:pt x="487885" y="128386"/>
                      <a:pt x="513745" y="123183"/>
                      <a:pt x="546761" y="116206"/>
                    </a:cubicBezTo>
                    <a:cubicBezTo>
                      <a:pt x="575312" y="111420"/>
                      <a:pt x="601685" y="111598"/>
                      <a:pt x="625831" y="116671"/>
                    </a:cubicBezTo>
                    <a:cubicBezTo>
                      <a:pt x="662942" y="123969"/>
                      <a:pt x="681683" y="127600"/>
                      <a:pt x="682004" y="127600"/>
                    </a:cubicBezTo>
                    <a:cubicBezTo>
                      <a:pt x="702983" y="130815"/>
                      <a:pt x="721866" y="130303"/>
                      <a:pt x="738702" y="126207"/>
                    </a:cubicBezTo>
                    <a:cubicBezTo>
                      <a:pt x="748513" y="123648"/>
                      <a:pt x="761217" y="117135"/>
                      <a:pt x="776790" y="106669"/>
                    </a:cubicBezTo>
                    <a:cubicBezTo>
                      <a:pt x="798697" y="92072"/>
                      <a:pt x="810937" y="84119"/>
                      <a:pt x="813437" y="82857"/>
                    </a:cubicBezTo>
                    <a:cubicBezTo>
                      <a:pt x="830928" y="73653"/>
                      <a:pt x="848370" y="68855"/>
                      <a:pt x="865861" y="68581"/>
                    </a:cubicBezTo>
                    <a:cubicBezTo>
                      <a:pt x="884280" y="68581"/>
                      <a:pt x="901389" y="73463"/>
                      <a:pt x="917296" y="83321"/>
                    </a:cubicBezTo>
                    <a:cubicBezTo>
                      <a:pt x="932178" y="92858"/>
                      <a:pt x="946502" y="108110"/>
                      <a:pt x="960134" y="129041"/>
                    </a:cubicBezTo>
                    <a:cubicBezTo>
                      <a:pt x="960456" y="129696"/>
                      <a:pt x="970921" y="147782"/>
                      <a:pt x="991567" y="183322"/>
                    </a:cubicBezTo>
                    <a:cubicBezTo>
                      <a:pt x="1010319" y="215731"/>
                      <a:pt x="1032691" y="241781"/>
                      <a:pt x="1058730" y="261451"/>
                    </a:cubicBezTo>
                    <a:cubicBezTo>
                      <a:pt x="1082864" y="279548"/>
                      <a:pt x="1113654" y="294800"/>
                      <a:pt x="1151099" y="307171"/>
                    </a:cubicBezTo>
                    <a:cubicBezTo>
                      <a:pt x="1187651" y="319220"/>
                      <a:pt x="1248909" y="337817"/>
                      <a:pt x="1334943" y="362892"/>
                    </a:cubicBezTo>
                    <a:cubicBezTo>
                      <a:pt x="1410845" y="387954"/>
                      <a:pt x="1469734" y="415446"/>
                      <a:pt x="1511632" y="445307"/>
                    </a:cubicBezTo>
                    <a:cubicBezTo>
                      <a:pt x="1507822" y="437354"/>
                      <a:pt x="1504191" y="431769"/>
                      <a:pt x="1500702" y="428602"/>
                    </a:cubicBezTo>
                    <a:cubicBezTo>
                      <a:pt x="1492141" y="420054"/>
                      <a:pt x="1478282" y="410695"/>
                      <a:pt x="1459268" y="400516"/>
                    </a:cubicBezTo>
                    <a:cubicBezTo>
                      <a:pt x="1437361" y="389729"/>
                      <a:pt x="1421966" y="382097"/>
                      <a:pt x="1413036" y="377632"/>
                    </a:cubicBezTo>
                    <a:cubicBezTo>
                      <a:pt x="1406381" y="374143"/>
                      <a:pt x="1394474" y="370190"/>
                      <a:pt x="1377318" y="365725"/>
                    </a:cubicBezTo>
                    <a:cubicBezTo>
                      <a:pt x="1362435" y="361963"/>
                      <a:pt x="1350993" y="357165"/>
                      <a:pt x="1343039" y="351450"/>
                    </a:cubicBezTo>
                    <a:cubicBezTo>
                      <a:pt x="1342111" y="350521"/>
                      <a:pt x="1334479" y="343544"/>
                      <a:pt x="1320203" y="330519"/>
                    </a:cubicBezTo>
                    <a:cubicBezTo>
                      <a:pt x="1311595" y="322565"/>
                      <a:pt x="1302903" y="317029"/>
                      <a:pt x="1293974" y="313826"/>
                    </a:cubicBezTo>
                    <a:cubicBezTo>
                      <a:pt x="1288580" y="311921"/>
                      <a:pt x="1278900" y="310981"/>
                      <a:pt x="1264946" y="310981"/>
                    </a:cubicBezTo>
                    <a:cubicBezTo>
                      <a:pt x="1250992" y="310981"/>
                      <a:pt x="1240955" y="310004"/>
                      <a:pt x="1234954" y="308099"/>
                    </a:cubicBezTo>
                    <a:cubicBezTo>
                      <a:pt x="1224810" y="304944"/>
                      <a:pt x="1211928" y="297824"/>
                      <a:pt x="1196354" y="286704"/>
                    </a:cubicBezTo>
                    <a:cubicBezTo>
                      <a:pt x="1179555" y="274619"/>
                      <a:pt x="1167148" y="266844"/>
                      <a:pt x="1159231" y="263356"/>
                    </a:cubicBezTo>
                    <a:cubicBezTo>
                      <a:pt x="1150634" y="259498"/>
                      <a:pt x="1136823" y="256200"/>
                      <a:pt x="1117797" y="25331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p13"/>
              <p:cNvSpPr/>
              <p:nvPr/>
            </p:nvSpPr>
            <p:spPr>
              <a:xfrm flipH="1" rot="-10606139">
                <a:off x="5229771" y="2372742"/>
                <a:ext cx="227141" cy="113234"/>
              </a:xfrm>
              <a:custGeom>
                <a:rect b="b" l="l" r="r" t="t"/>
                <a:pathLst>
                  <a:path extrusionOk="0" h="98095" w="182887">
                    <a:moveTo>
                      <a:pt x="178092" y="98156"/>
                    </a:moveTo>
                    <a:cubicBezTo>
                      <a:pt x="178092" y="94989"/>
                      <a:pt x="179211" y="87547"/>
                      <a:pt x="181438" y="75784"/>
                    </a:cubicBezTo>
                    <a:cubicBezTo>
                      <a:pt x="183021" y="66247"/>
                      <a:pt x="183342" y="58484"/>
                      <a:pt x="182366" y="52436"/>
                    </a:cubicBezTo>
                    <a:cubicBezTo>
                      <a:pt x="181116" y="41970"/>
                      <a:pt x="176508" y="34207"/>
                      <a:pt x="168555" y="29135"/>
                    </a:cubicBezTo>
                    <a:cubicBezTo>
                      <a:pt x="159351" y="22432"/>
                      <a:pt x="148231" y="19134"/>
                      <a:pt x="135206" y="19134"/>
                    </a:cubicBezTo>
                    <a:cubicBezTo>
                      <a:pt x="125395" y="20718"/>
                      <a:pt x="117906" y="21837"/>
                      <a:pt x="112834" y="22432"/>
                    </a:cubicBezTo>
                    <a:cubicBezTo>
                      <a:pt x="106845" y="22766"/>
                      <a:pt x="100928" y="19741"/>
                      <a:pt x="95212" y="13419"/>
                    </a:cubicBezTo>
                    <a:cubicBezTo>
                      <a:pt x="93022" y="10252"/>
                      <a:pt x="91260" y="8014"/>
                      <a:pt x="89998" y="6764"/>
                    </a:cubicBezTo>
                    <a:cubicBezTo>
                      <a:pt x="88093" y="4204"/>
                      <a:pt x="85866" y="2442"/>
                      <a:pt x="83306" y="1513"/>
                    </a:cubicBezTo>
                    <a:cubicBezTo>
                      <a:pt x="80794" y="537"/>
                      <a:pt x="77770" y="60"/>
                      <a:pt x="74281" y="60"/>
                    </a:cubicBezTo>
                    <a:lnTo>
                      <a:pt x="64744" y="60"/>
                    </a:lnTo>
                    <a:cubicBezTo>
                      <a:pt x="50469" y="60"/>
                      <a:pt x="37122" y="4347"/>
                      <a:pt x="24751" y="12943"/>
                    </a:cubicBezTo>
                    <a:cubicBezTo>
                      <a:pt x="14893" y="19598"/>
                      <a:pt x="9678" y="23278"/>
                      <a:pt x="9035" y="23873"/>
                    </a:cubicBezTo>
                    <a:cubicBezTo>
                      <a:pt x="1725" y="30255"/>
                      <a:pt x="-1157" y="35458"/>
                      <a:pt x="474" y="39601"/>
                    </a:cubicBezTo>
                    <a:cubicBezTo>
                      <a:pt x="7773" y="40577"/>
                      <a:pt x="18239" y="40851"/>
                      <a:pt x="31871" y="40577"/>
                    </a:cubicBezTo>
                    <a:cubicBezTo>
                      <a:pt x="43635" y="40851"/>
                      <a:pt x="53493" y="43554"/>
                      <a:pt x="61399" y="48662"/>
                    </a:cubicBezTo>
                    <a:cubicBezTo>
                      <a:pt x="70007" y="54067"/>
                      <a:pt x="75210" y="57222"/>
                      <a:pt x="77115" y="58199"/>
                    </a:cubicBezTo>
                    <a:cubicBezTo>
                      <a:pt x="83163" y="61366"/>
                      <a:pt x="88700" y="63080"/>
                      <a:pt x="93819" y="63413"/>
                    </a:cubicBezTo>
                    <a:lnTo>
                      <a:pt x="109024" y="63413"/>
                    </a:lnTo>
                    <a:cubicBezTo>
                      <a:pt x="115394" y="63413"/>
                      <a:pt x="120466" y="64056"/>
                      <a:pt x="124276" y="65318"/>
                    </a:cubicBezTo>
                    <a:cubicBezTo>
                      <a:pt x="137956" y="70391"/>
                      <a:pt x="147445" y="76618"/>
                      <a:pt x="152839" y="83880"/>
                    </a:cubicBezTo>
                    <a:lnTo>
                      <a:pt x="178092" y="98156"/>
                    </a:ln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p13"/>
              <p:cNvSpPr/>
              <p:nvPr/>
            </p:nvSpPr>
            <p:spPr>
              <a:xfrm flipH="1" rot="-10606139">
                <a:off x="5377362" y="2483814"/>
                <a:ext cx="52118" cy="30222"/>
              </a:xfrm>
              <a:custGeom>
                <a:rect b="b" l="l" r="r" t="t"/>
                <a:pathLst>
                  <a:path extrusionOk="0" h="26181" w="41964">
                    <a:moveTo>
                      <a:pt x="29626" y="26253"/>
                    </a:moveTo>
                    <a:lnTo>
                      <a:pt x="41997" y="7227"/>
                    </a:lnTo>
                    <a:cubicBezTo>
                      <a:pt x="38830" y="2762"/>
                      <a:pt x="33579" y="393"/>
                      <a:pt x="26269" y="71"/>
                    </a:cubicBezTo>
                    <a:cubicBezTo>
                      <a:pt x="20232" y="71"/>
                      <a:pt x="14184" y="1512"/>
                      <a:pt x="8183" y="4346"/>
                    </a:cubicBezTo>
                    <a:cubicBezTo>
                      <a:pt x="5623" y="5322"/>
                      <a:pt x="3576" y="6905"/>
                      <a:pt x="1992" y="9132"/>
                    </a:cubicBezTo>
                    <a:cubicBezTo>
                      <a:pt x="-235" y="11977"/>
                      <a:pt x="-568" y="14537"/>
                      <a:pt x="1016" y="16764"/>
                    </a:cubicBezTo>
                    <a:cubicBezTo>
                      <a:pt x="2278" y="18669"/>
                      <a:pt x="7207" y="19466"/>
                      <a:pt x="15803" y="19133"/>
                    </a:cubicBezTo>
                    <a:cubicBezTo>
                      <a:pt x="23721" y="18490"/>
                      <a:pt x="28317" y="20859"/>
                      <a:pt x="29626" y="26253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p13"/>
              <p:cNvSpPr/>
              <p:nvPr/>
            </p:nvSpPr>
            <p:spPr>
              <a:xfrm flipH="1" rot="-10606139">
                <a:off x="5055724" y="2349399"/>
                <a:ext cx="100533" cy="35938"/>
              </a:xfrm>
              <a:custGeom>
                <a:rect b="b" l="l" r="r" t="t"/>
                <a:pathLst>
                  <a:path extrusionOk="0" h="31133" w="80946">
                    <a:moveTo>
                      <a:pt x="61948" y="21021"/>
                    </a:moveTo>
                    <a:lnTo>
                      <a:pt x="80974" y="27200"/>
                    </a:lnTo>
                    <a:cubicBezTo>
                      <a:pt x="79712" y="25950"/>
                      <a:pt x="77807" y="22593"/>
                      <a:pt x="75247" y="17199"/>
                    </a:cubicBezTo>
                    <a:cubicBezTo>
                      <a:pt x="73068" y="13068"/>
                      <a:pt x="70509" y="10043"/>
                      <a:pt x="67675" y="8138"/>
                    </a:cubicBezTo>
                    <a:cubicBezTo>
                      <a:pt x="58459" y="1483"/>
                      <a:pt x="47017" y="-1077"/>
                      <a:pt x="33349" y="507"/>
                    </a:cubicBezTo>
                    <a:cubicBezTo>
                      <a:pt x="11442" y="3995"/>
                      <a:pt x="369" y="11341"/>
                      <a:pt x="47" y="22414"/>
                    </a:cubicBezTo>
                    <a:cubicBezTo>
                      <a:pt x="-274" y="29105"/>
                      <a:pt x="3345" y="31951"/>
                      <a:pt x="10977" y="31010"/>
                    </a:cubicBezTo>
                    <a:cubicBezTo>
                      <a:pt x="14144" y="30689"/>
                      <a:pt x="20050" y="28927"/>
                      <a:pt x="28599" y="25760"/>
                    </a:cubicBezTo>
                    <a:cubicBezTo>
                      <a:pt x="39719" y="21295"/>
                      <a:pt x="47672" y="19247"/>
                      <a:pt x="52411" y="19568"/>
                    </a:cubicBezTo>
                    <a:cubicBezTo>
                      <a:pt x="54649" y="19568"/>
                      <a:pt x="57805" y="20045"/>
                      <a:pt x="61948" y="2102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p13"/>
              <p:cNvSpPr/>
              <p:nvPr/>
            </p:nvSpPr>
            <p:spPr>
              <a:xfrm flipH="1" rot="-10606139">
                <a:off x="5129272" y="2392285"/>
                <a:ext cx="25465" cy="9867"/>
              </a:xfrm>
              <a:custGeom>
                <a:rect b="b" l="l" r="r" t="t"/>
                <a:pathLst>
                  <a:path extrusionOk="0" h="8548" w="20504">
                    <a:moveTo>
                      <a:pt x="12436" y="8606"/>
                    </a:moveTo>
                    <a:lnTo>
                      <a:pt x="20532" y="521"/>
                    </a:lnTo>
                    <a:cubicBezTo>
                      <a:pt x="16115" y="188"/>
                      <a:pt x="12293" y="57"/>
                      <a:pt x="9138" y="57"/>
                    </a:cubicBezTo>
                    <a:cubicBezTo>
                      <a:pt x="3090" y="57"/>
                      <a:pt x="66" y="1307"/>
                      <a:pt x="66" y="3819"/>
                    </a:cubicBezTo>
                    <a:cubicBezTo>
                      <a:pt x="-256" y="5450"/>
                      <a:pt x="1506" y="6522"/>
                      <a:pt x="5316" y="7165"/>
                    </a:cubicBezTo>
                    <a:cubicBezTo>
                      <a:pt x="9745" y="7820"/>
                      <a:pt x="12162" y="8284"/>
                      <a:pt x="12436" y="8606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p13"/>
              <p:cNvSpPr/>
              <p:nvPr/>
            </p:nvSpPr>
            <p:spPr>
              <a:xfrm flipH="1" rot="-10606139">
                <a:off x="5915918" y="2291927"/>
                <a:ext cx="158030" cy="45914"/>
              </a:xfrm>
              <a:custGeom>
                <a:rect b="b" l="l" r="r" t="t"/>
                <a:pathLst>
                  <a:path extrusionOk="0" h="39775" w="127241">
                    <a:moveTo>
                      <a:pt x="101055" y="5751"/>
                    </a:moveTo>
                    <a:cubicBezTo>
                      <a:pt x="95994" y="2262"/>
                      <a:pt x="89017" y="357"/>
                      <a:pt x="80123" y="36"/>
                    </a:cubicBezTo>
                    <a:cubicBezTo>
                      <a:pt x="69670" y="357"/>
                      <a:pt x="62038" y="548"/>
                      <a:pt x="57251" y="548"/>
                    </a:cubicBezTo>
                    <a:cubicBezTo>
                      <a:pt x="45524" y="821"/>
                      <a:pt x="35058" y="2596"/>
                      <a:pt x="25855" y="5751"/>
                    </a:cubicBezTo>
                    <a:cubicBezTo>
                      <a:pt x="13436" y="10549"/>
                      <a:pt x="5531" y="17193"/>
                      <a:pt x="2042" y="25801"/>
                    </a:cubicBezTo>
                    <a:cubicBezTo>
                      <a:pt x="-2744" y="37850"/>
                      <a:pt x="1066" y="42124"/>
                      <a:pt x="13436" y="38636"/>
                    </a:cubicBezTo>
                    <a:cubicBezTo>
                      <a:pt x="26783" y="35147"/>
                      <a:pt x="34415" y="33242"/>
                      <a:pt x="36320" y="32921"/>
                    </a:cubicBezTo>
                    <a:cubicBezTo>
                      <a:pt x="44881" y="31004"/>
                      <a:pt x="52834" y="30540"/>
                      <a:pt x="60133" y="31480"/>
                    </a:cubicBezTo>
                    <a:cubicBezTo>
                      <a:pt x="65848" y="32123"/>
                      <a:pt x="69158" y="32921"/>
                      <a:pt x="70134" y="33897"/>
                    </a:cubicBezTo>
                    <a:lnTo>
                      <a:pt x="127284" y="37195"/>
                    </a:lnTo>
                    <a:cubicBezTo>
                      <a:pt x="125057" y="35004"/>
                      <a:pt x="120914" y="29611"/>
                      <a:pt x="114866" y="21014"/>
                    </a:cubicBezTo>
                    <a:cubicBezTo>
                      <a:pt x="110127" y="14037"/>
                      <a:pt x="105519" y="8965"/>
                      <a:pt x="101055" y="575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p13"/>
              <p:cNvSpPr/>
              <p:nvPr/>
            </p:nvSpPr>
            <p:spPr>
              <a:xfrm flipH="1" rot="-10606139">
                <a:off x="6077340" y="2321300"/>
                <a:ext cx="53405" cy="16073"/>
              </a:xfrm>
              <a:custGeom>
                <a:rect b="b" l="l" r="r" t="t"/>
                <a:pathLst>
                  <a:path extrusionOk="0" h="13924" w="43000">
                    <a:moveTo>
                      <a:pt x="4957" y="13961"/>
                    </a:moveTo>
                    <a:lnTo>
                      <a:pt x="43045" y="6329"/>
                    </a:lnTo>
                    <a:cubicBezTo>
                      <a:pt x="42402" y="1579"/>
                      <a:pt x="35889" y="-457"/>
                      <a:pt x="23519" y="138"/>
                    </a:cubicBezTo>
                    <a:cubicBezTo>
                      <a:pt x="12077" y="1114"/>
                      <a:pt x="4302" y="3031"/>
                      <a:pt x="171" y="5865"/>
                    </a:cubicBezTo>
                    <a:cubicBezTo>
                      <a:pt x="-437" y="9996"/>
                      <a:pt x="1147" y="12699"/>
                      <a:pt x="4957" y="1396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p13"/>
              <p:cNvSpPr/>
              <p:nvPr/>
            </p:nvSpPr>
            <p:spPr>
              <a:xfrm flipH="1" rot="-10606139">
                <a:off x="6475970" y="2331693"/>
                <a:ext cx="223625" cy="173611"/>
              </a:xfrm>
              <a:custGeom>
                <a:rect b="b" l="l" r="r" t="t"/>
                <a:pathLst>
                  <a:path extrusionOk="0" h="150400" w="180056">
                    <a:moveTo>
                      <a:pt x="108138" y="91428"/>
                    </a:moveTo>
                    <a:cubicBezTo>
                      <a:pt x="113531" y="94917"/>
                      <a:pt x="120699" y="101430"/>
                      <a:pt x="129581" y="110955"/>
                    </a:cubicBezTo>
                    <a:cubicBezTo>
                      <a:pt x="132093" y="114122"/>
                      <a:pt x="134510" y="115705"/>
                      <a:pt x="136689" y="115705"/>
                    </a:cubicBezTo>
                    <a:lnTo>
                      <a:pt x="138141" y="126635"/>
                    </a:lnTo>
                    <a:cubicBezTo>
                      <a:pt x="139118" y="129195"/>
                      <a:pt x="142416" y="130445"/>
                      <a:pt x="148131" y="130445"/>
                    </a:cubicBezTo>
                    <a:lnTo>
                      <a:pt x="160501" y="130445"/>
                    </a:lnTo>
                    <a:cubicBezTo>
                      <a:pt x="165621" y="131100"/>
                      <a:pt x="169110" y="133791"/>
                      <a:pt x="171014" y="138541"/>
                    </a:cubicBezTo>
                    <a:cubicBezTo>
                      <a:pt x="173527" y="144911"/>
                      <a:pt x="175765" y="148864"/>
                      <a:pt x="177670" y="150448"/>
                    </a:cubicBezTo>
                    <a:cubicBezTo>
                      <a:pt x="179575" y="148864"/>
                      <a:pt x="180361" y="145376"/>
                      <a:pt x="180040" y="139982"/>
                    </a:cubicBezTo>
                    <a:cubicBezTo>
                      <a:pt x="180040" y="136815"/>
                      <a:pt x="179897" y="133005"/>
                      <a:pt x="179575" y="128540"/>
                    </a:cubicBezTo>
                    <a:cubicBezTo>
                      <a:pt x="178968" y="107287"/>
                      <a:pt x="174182" y="93941"/>
                      <a:pt x="165300" y="88547"/>
                    </a:cubicBezTo>
                    <a:cubicBezTo>
                      <a:pt x="162740" y="87606"/>
                      <a:pt x="161013" y="86821"/>
                      <a:pt x="160037" y="86166"/>
                    </a:cubicBezTo>
                    <a:cubicBezTo>
                      <a:pt x="158465" y="85570"/>
                      <a:pt x="157525" y="84261"/>
                      <a:pt x="157203" y="82356"/>
                    </a:cubicBezTo>
                    <a:cubicBezTo>
                      <a:pt x="156882" y="80772"/>
                      <a:pt x="158001" y="77617"/>
                      <a:pt x="160501" y="72819"/>
                    </a:cubicBezTo>
                    <a:cubicBezTo>
                      <a:pt x="161478" y="65520"/>
                      <a:pt x="159251" y="58222"/>
                      <a:pt x="153858" y="50911"/>
                    </a:cubicBezTo>
                    <a:cubicBezTo>
                      <a:pt x="151298" y="47149"/>
                      <a:pt x="146881" y="42494"/>
                      <a:pt x="140511" y="37100"/>
                    </a:cubicBezTo>
                    <a:cubicBezTo>
                      <a:pt x="133212" y="31099"/>
                      <a:pt x="128462" y="26825"/>
                      <a:pt x="126235" y="24265"/>
                    </a:cubicBezTo>
                    <a:cubicBezTo>
                      <a:pt x="118925" y="16967"/>
                      <a:pt x="108602" y="9799"/>
                      <a:pt x="95303" y="2822"/>
                    </a:cubicBezTo>
                    <a:cubicBezTo>
                      <a:pt x="90516" y="262"/>
                      <a:pt x="84647" y="-524"/>
                      <a:pt x="77670" y="453"/>
                    </a:cubicBezTo>
                    <a:cubicBezTo>
                      <a:pt x="61775" y="1060"/>
                      <a:pt x="51631" y="1893"/>
                      <a:pt x="47166" y="2822"/>
                    </a:cubicBezTo>
                    <a:cubicBezTo>
                      <a:pt x="37962" y="4727"/>
                      <a:pt x="29068" y="7751"/>
                      <a:pt x="20519" y="11895"/>
                    </a:cubicBezTo>
                    <a:cubicBezTo>
                      <a:pt x="9721" y="17288"/>
                      <a:pt x="2886" y="23289"/>
                      <a:pt x="53" y="29992"/>
                    </a:cubicBezTo>
                    <a:cubicBezTo>
                      <a:pt x="2565" y="29659"/>
                      <a:pt x="6232" y="28218"/>
                      <a:pt x="10983" y="25706"/>
                    </a:cubicBezTo>
                    <a:cubicBezTo>
                      <a:pt x="12281" y="25384"/>
                      <a:pt x="16055" y="25194"/>
                      <a:pt x="22425" y="25194"/>
                    </a:cubicBezTo>
                    <a:cubicBezTo>
                      <a:pt x="30985" y="25194"/>
                      <a:pt x="43999" y="24730"/>
                      <a:pt x="61489" y="23801"/>
                    </a:cubicBezTo>
                    <a:lnTo>
                      <a:pt x="80979" y="23801"/>
                    </a:lnTo>
                    <a:cubicBezTo>
                      <a:pt x="88599" y="24075"/>
                      <a:pt x="94981" y="25706"/>
                      <a:pt x="100041" y="28540"/>
                    </a:cubicBezTo>
                    <a:cubicBezTo>
                      <a:pt x="114972" y="37434"/>
                      <a:pt x="124509" y="46959"/>
                      <a:pt x="128604" y="57103"/>
                    </a:cubicBezTo>
                    <a:cubicBezTo>
                      <a:pt x="129581" y="59008"/>
                      <a:pt x="130236" y="61889"/>
                      <a:pt x="130509" y="65711"/>
                    </a:cubicBezTo>
                    <a:cubicBezTo>
                      <a:pt x="131164" y="70128"/>
                      <a:pt x="131021" y="73152"/>
                      <a:pt x="130045" y="74724"/>
                    </a:cubicBezTo>
                    <a:cubicBezTo>
                      <a:pt x="128462" y="77891"/>
                      <a:pt x="126557" y="78724"/>
                      <a:pt x="124318" y="77105"/>
                    </a:cubicBezTo>
                    <a:cubicBezTo>
                      <a:pt x="123389" y="76498"/>
                      <a:pt x="121485" y="74593"/>
                      <a:pt x="118603" y="71378"/>
                    </a:cubicBezTo>
                    <a:cubicBezTo>
                      <a:pt x="107161" y="59984"/>
                      <a:pt x="90326" y="57888"/>
                      <a:pt x="68144" y="65199"/>
                    </a:cubicBezTo>
                    <a:cubicBezTo>
                      <a:pt x="49071" y="71890"/>
                      <a:pt x="42701" y="79010"/>
                      <a:pt x="49071" y="86630"/>
                    </a:cubicBezTo>
                    <a:cubicBezTo>
                      <a:pt x="52238" y="85701"/>
                      <a:pt x="56512" y="85237"/>
                      <a:pt x="61953" y="85237"/>
                    </a:cubicBezTo>
                    <a:cubicBezTo>
                      <a:pt x="64787" y="85237"/>
                      <a:pt x="68930" y="85380"/>
                      <a:pt x="74324" y="85701"/>
                    </a:cubicBezTo>
                    <a:cubicBezTo>
                      <a:pt x="83861" y="85701"/>
                      <a:pt x="89719" y="85844"/>
                      <a:pt x="91957" y="86166"/>
                    </a:cubicBezTo>
                    <a:cubicBezTo>
                      <a:pt x="98279" y="86821"/>
                      <a:pt x="103720" y="88547"/>
                      <a:pt x="108138" y="91428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p13"/>
              <p:cNvSpPr/>
              <p:nvPr/>
            </p:nvSpPr>
            <p:spPr>
              <a:xfrm flipH="1" rot="-10606139">
                <a:off x="6894693" y="2198129"/>
                <a:ext cx="68322" cy="30604"/>
              </a:xfrm>
              <a:custGeom>
                <a:rect b="b" l="l" r="r" t="t"/>
                <a:pathLst>
                  <a:path extrusionOk="0" h="26512" w="55011">
                    <a:moveTo>
                      <a:pt x="18886" y="13641"/>
                    </a:moveTo>
                    <a:lnTo>
                      <a:pt x="55069" y="26523"/>
                    </a:lnTo>
                    <a:cubicBezTo>
                      <a:pt x="43675" y="14153"/>
                      <a:pt x="34602" y="6521"/>
                      <a:pt x="27911" y="3639"/>
                    </a:cubicBezTo>
                    <a:cubicBezTo>
                      <a:pt x="24744" y="2056"/>
                      <a:pt x="20791" y="937"/>
                      <a:pt x="16005" y="341"/>
                    </a:cubicBezTo>
                    <a:cubicBezTo>
                      <a:pt x="10326" y="-313"/>
                      <a:pt x="6194" y="8"/>
                      <a:pt x="3634" y="1270"/>
                    </a:cubicBezTo>
                    <a:cubicBezTo>
                      <a:pt x="-1438" y="4151"/>
                      <a:pt x="-1116" y="6985"/>
                      <a:pt x="4611" y="9819"/>
                    </a:cubicBezTo>
                    <a:cubicBezTo>
                      <a:pt x="9028" y="12057"/>
                      <a:pt x="13814" y="13355"/>
                      <a:pt x="18886" y="1364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p13"/>
              <p:cNvSpPr/>
              <p:nvPr/>
            </p:nvSpPr>
            <p:spPr>
              <a:xfrm flipH="1" rot="-10606139">
                <a:off x="4339008" y="1976665"/>
                <a:ext cx="301776" cy="120979"/>
              </a:xfrm>
              <a:custGeom>
                <a:rect b="b" l="l" r="r" t="t"/>
                <a:pathLst>
                  <a:path extrusionOk="0" h="104804" w="242981">
                    <a:moveTo>
                      <a:pt x="80609" y="3844"/>
                    </a:moveTo>
                    <a:cubicBezTo>
                      <a:pt x="39639" y="12726"/>
                      <a:pt x="14386" y="23834"/>
                      <a:pt x="4849" y="37181"/>
                    </a:cubicBezTo>
                    <a:cubicBezTo>
                      <a:pt x="-2449" y="47647"/>
                      <a:pt x="-1473" y="57457"/>
                      <a:pt x="7730" y="66673"/>
                    </a:cubicBezTo>
                    <a:cubicBezTo>
                      <a:pt x="14386" y="73364"/>
                      <a:pt x="24054" y="78770"/>
                      <a:pt x="36746" y="82901"/>
                    </a:cubicBezTo>
                    <a:cubicBezTo>
                      <a:pt x="44378" y="85413"/>
                      <a:pt x="55355" y="89688"/>
                      <a:pt x="69631" y="95736"/>
                    </a:cubicBezTo>
                    <a:cubicBezTo>
                      <a:pt x="82335" y="100487"/>
                      <a:pt x="93777" y="103368"/>
                      <a:pt x="103909" y="104297"/>
                    </a:cubicBezTo>
                    <a:cubicBezTo>
                      <a:pt x="106790" y="104618"/>
                      <a:pt x="119304" y="104809"/>
                      <a:pt x="141533" y="104809"/>
                    </a:cubicBezTo>
                    <a:lnTo>
                      <a:pt x="201528" y="98117"/>
                    </a:lnTo>
                    <a:cubicBezTo>
                      <a:pt x="216137" y="100665"/>
                      <a:pt x="227115" y="96069"/>
                      <a:pt x="234414" y="84294"/>
                    </a:cubicBezTo>
                    <a:cubicBezTo>
                      <a:pt x="240462" y="74805"/>
                      <a:pt x="243296" y="62720"/>
                      <a:pt x="242974" y="48111"/>
                    </a:cubicBezTo>
                    <a:cubicBezTo>
                      <a:pt x="242688" y="38908"/>
                      <a:pt x="239998" y="32585"/>
                      <a:pt x="234878" y="29049"/>
                    </a:cubicBezTo>
                    <a:cubicBezTo>
                      <a:pt x="231711" y="26537"/>
                      <a:pt x="224555" y="23977"/>
                      <a:pt x="213435" y="21465"/>
                    </a:cubicBezTo>
                    <a:lnTo>
                      <a:pt x="141997" y="3844"/>
                    </a:lnTo>
                    <a:cubicBezTo>
                      <a:pt x="123304" y="-1276"/>
                      <a:pt x="102790" y="-1276"/>
                      <a:pt x="80609" y="38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p13"/>
              <p:cNvSpPr/>
              <p:nvPr/>
            </p:nvSpPr>
            <p:spPr>
              <a:xfrm flipH="1" rot="-10606139">
                <a:off x="4615825" y="2040150"/>
                <a:ext cx="97296" cy="55007"/>
              </a:xfrm>
              <a:custGeom>
                <a:rect b="b" l="l" r="r" t="t"/>
                <a:pathLst>
                  <a:path extrusionOk="0" h="47653" w="78340">
                    <a:moveTo>
                      <a:pt x="21005" y="1912"/>
                    </a:moveTo>
                    <a:cubicBezTo>
                      <a:pt x="15278" y="1591"/>
                      <a:pt x="11325" y="1781"/>
                      <a:pt x="9099" y="2377"/>
                    </a:cubicBezTo>
                    <a:cubicBezTo>
                      <a:pt x="5610" y="3031"/>
                      <a:pt x="2908" y="5270"/>
                      <a:pt x="1003" y="9080"/>
                    </a:cubicBezTo>
                    <a:cubicBezTo>
                      <a:pt x="-581" y="12890"/>
                      <a:pt x="-247" y="18426"/>
                      <a:pt x="1979" y="25725"/>
                    </a:cubicBezTo>
                    <a:cubicBezTo>
                      <a:pt x="4170" y="32380"/>
                      <a:pt x="6908" y="37310"/>
                      <a:pt x="10075" y="40512"/>
                    </a:cubicBezTo>
                    <a:cubicBezTo>
                      <a:pt x="15147" y="45584"/>
                      <a:pt x="22124" y="47954"/>
                      <a:pt x="31006" y="47632"/>
                    </a:cubicBezTo>
                    <a:cubicBezTo>
                      <a:pt x="38305" y="47311"/>
                      <a:pt x="45794" y="45406"/>
                      <a:pt x="53426" y="41917"/>
                    </a:cubicBezTo>
                    <a:cubicBezTo>
                      <a:pt x="60403" y="39072"/>
                      <a:pt x="66261" y="35405"/>
                      <a:pt x="71047" y="30987"/>
                    </a:cubicBezTo>
                    <a:cubicBezTo>
                      <a:pt x="77369" y="24939"/>
                      <a:pt x="79608" y="18891"/>
                      <a:pt x="77703" y="12890"/>
                    </a:cubicBezTo>
                    <a:cubicBezTo>
                      <a:pt x="75143" y="4615"/>
                      <a:pt x="66725" y="329"/>
                      <a:pt x="52450" y="7"/>
                    </a:cubicBezTo>
                    <a:cubicBezTo>
                      <a:pt x="36257" y="1317"/>
                      <a:pt x="25792" y="1912"/>
                      <a:pt x="21005" y="19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p13"/>
              <p:cNvSpPr/>
              <p:nvPr/>
            </p:nvSpPr>
            <p:spPr>
              <a:xfrm flipH="1" rot="-10606139">
                <a:off x="4735162" y="2034972"/>
                <a:ext cx="28480" cy="22402"/>
              </a:xfrm>
              <a:custGeom>
                <a:rect b="b" l="l" r="r" t="t"/>
                <a:pathLst>
                  <a:path extrusionOk="0" h="19407" w="22931">
                    <a:moveTo>
                      <a:pt x="362" y="9922"/>
                    </a:moveTo>
                    <a:lnTo>
                      <a:pt x="3661" y="19411"/>
                    </a:lnTo>
                    <a:cubicBezTo>
                      <a:pt x="10364" y="19411"/>
                      <a:pt x="15436" y="18018"/>
                      <a:pt x="18924" y="15137"/>
                    </a:cubicBezTo>
                    <a:cubicBezTo>
                      <a:pt x="23056" y="11648"/>
                      <a:pt x="23996" y="6898"/>
                      <a:pt x="21806" y="849"/>
                    </a:cubicBezTo>
                    <a:cubicBezTo>
                      <a:pt x="14781" y="-80"/>
                      <a:pt x="9899" y="-258"/>
                      <a:pt x="7018" y="385"/>
                    </a:cubicBezTo>
                    <a:cubicBezTo>
                      <a:pt x="1291" y="1313"/>
                      <a:pt x="-888" y="4528"/>
                      <a:pt x="362" y="99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84" name="Google Shape;1084;p13"/>
            <p:cNvGrpSpPr/>
            <p:nvPr/>
          </p:nvGrpSpPr>
          <p:grpSpPr>
            <a:xfrm rot="-169410">
              <a:off x="10635073" y="6052862"/>
              <a:ext cx="1219896" cy="346087"/>
              <a:chOff x="3696766" y="1630810"/>
              <a:chExt cx="3686580" cy="1169434"/>
            </a:xfrm>
          </p:grpSpPr>
          <p:sp>
            <p:nvSpPr>
              <p:cNvPr id="1085" name="Google Shape;1085;p13"/>
              <p:cNvSpPr/>
              <p:nvPr/>
            </p:nvSpPr>
            <p:spPr>
              <a:xfrm flipH="1" rot="-5206319">
                <a:off x="5136434" y="443309"/>
                <a:ext cx="921050" cy="3489809"/>
              </a:xfrm>
              <a:custGeom>
                <a:rect b="b" l="l" r="r" t="t"/>
                <a:pathLst>
                  <a:path extrusionOk="0" h="2366278" w="797908">
                    <a:moveTo>
                      <a:pt x="348590" y="182594"/>
                    </a:moveTo>
                    <a:cubicBezTo>
                      <a:pt x="340970" y="169633"/>
                      <a:pt x="336274" y="160475"/>
                      <a:pt x="334493" y="155158"/>
                    </a:cubicBezTo>
                    <a:cubicBezTo>
                      <a:pt x="330664" y="143467"/>
                      <a:pt x="328759" y="125939"/>
                      <a:pt x="328758" y="102574"/>
                    </a:cubicBezTo>
                    <a:cubicBezTo>
                      <a:pt x="328758" y="70323"/>
                      <a:pt x="328653" y="52273"/>
                      <a:pt x="328387" y="48481"/>
                    </a:cubicBezTo>
                    <a:cubicBezTo>
                      <a:pt x="328653" y="28908"/>
                      <a:pt x="327900" y="16067"/>
                      <a:pt x="326119" y="10008"/>
                    </a:cubicBezTo>
                    <a:cubicBezTo>
                      <a:pt x="323290" y="70"/>
                      <a:pt x="313918" y="-2216"/>
                      <a:pt x="297916" y="3093"/>
                    </a:cubicBezTo>
                    <a:cubicBezTo>
                      <a:pt x="269969" y="12476"/>
                      <a:pt x="249662" y="33029"/>
                      <a:pt x="236937" y="64754"/>
                    </a:cubicBezTo>
                    <a:cubicBezTo>
                      <a:pt x="229565" y="83539"/>
                      <a:pt x="220717" y="114039"/>
                      <a:pt x="210297" y="156186"/>
                    </a:cubicBezTo>
                    <a:cubicBezTo>
                      <a:pt x="192990" y="209004"/>
                      <a:pt x="176884" y="253041"/>
                      <a:pt x="161892" y="288335"/>
                    </a:cubicBezTo>
                    <a:cubicBezTo>
                      <a:pt x="157834" y="297742"/>
                      <a:pt x="148938" y="315259"/>
                      <a:pt x="135213" y="340877"/>
                    </a:cubicBezTo>
                    <a:cubicBezTo>
                      <a:pt x="123526" y="362449"/>
                      <a:pt x="115420" y="380224"/>
                      <a:pt x="110839" y="394212"/>
                    </a:cubicBezTo>
                    <a:cubicBezTo>
                      <a:pt x="106010" y="409199"/>
                      <a:pt x="103591" y="428361"/>
                      <a:pt x="103591" y="451726"/>
                    </a:cubicBezTo>
                    <a:cubicBezTo>
                      <a:pt x="103591" y="464937"/>
                      <a:pt x="104001" y="484359"/>
                      <a:pt x="104744" y="510030"/>
                    </a:cubicBezTo>
                    <a:lnTo>
                      <a:pt x="104744" y="550768"/>
                    </a:lnTo>
                    <a:cubicBezTo>
                      <a:pt x="104259" y="566027"/>
                      <a:pt x="102954" y="579494"/>
                      <a:pt x="100944" y="591179"/>
                    </a:cubicBezTo>
                    <a:cubicBezTo>
                      <a:pt x="100430" y="594969"/>
                      <a:pt x="99535" y="603493"/>
                      <a:pt x="98268" y="616694"/>
                    </a:cubicBezTo>
                    <a:cubicBezTo>
                      <a:pt x="96220" y="628636"/>
                      <a:pt x="93325" y="635596"/>
                      <a:pt x="89524" y="637640"/>
                    </a:cubicBezTo>
                    <a:lnTo>
                      <a:pt x="79590" y="688303"/>
                    </a:lnTo>
                    <a:cubicBezTo>
                      <a:pt x="80371" y="693400"/>
                      <a:pt x="79371" y="698828"/>
                      <a:pt x="76542" y="704673"/>
                    </a:cubicBezTo>
                    <a:cubicBezTo>
                      <a:pt x="75018" y="707977"/>
                      <a:pt x="72637" y="713071"/>
                      <a:pt x="69322" y="719916"/>
                    </a:cubicBezTo>
                    <a:cubicBezTo>
                      <a:pt x="66274" y="728542"/>
                      <a:pt x="62474" y="741378"/>
                      <a:pt x="57902" y="758376"/>
                    </a:cubicBezTo>
                    <a:cubicBezTo>
                      <a:pt x="55331" y="766003"/>
                      <a:pt x="51540" y="778839"/>
                      <a:pt x="46444" y="796836"/>
                    </a:cubicBezTo>
                    <a:cubicBezTo>
                      <a:pt x="42158" y="813091"/>
                      <a:pt x="38329" y="825812"/>
                      <a:pt x="35014" y="834924"/>
                    </a:cubicBezTo>
                    <a:cubicBezTo>
                      <a:pt x="31966" y="843589"/>
                      <a:pt x="30224" y="853751"/>
                      <a:pt x="29700" y="865428"/>
                    </a:cubicBezTo>
                    <a:cubicBezTo>
                      <a:pt x="29443" y="872019"/>
                      <a:pt x="29176" y="882172"/>
                      <a:pt x="28919" y="895907"/>
                    </a:cubicBezTo>
                    <a:cubicBezTo>
                      <a:pt x="27652" y="917004"/>
                      <a:pt x="23709" y="946575"/>
                      <a:pt x="17128" y="984668"/>
                    </a:cubicBezTo>
                    <a:cubicBezTo>
                      <a:pt x="9756" y="1025552"/>
                      <a:pt x="5327" y="1055122"/>
                      <a:pt x="3803" y="1073428"/>
                    </a:cubicBezTo>
                    <a:cubicBezTo>
                      <a:pt x="2498" y="1089171"/>
                      <a:pt x="2127" y="1108850"/>
                      <a:pt x="2651" y="1132472"/>
                    </a:cubicBezTo>
                    <a:cubicBezTo>
                      <a:pt x="2651" y="1145683"/>
                      <a:pt x="2909" y="1165372"/>
                      <a:pt x="3395" y="1191528"/>
                    </a:cubicBezTo>
                    <a:cubicBezTo>
                      <a:pt x="3395" y="1217417"/>
                      <a:pt x="2395" y="1256783"/>
                      <a:pt x="348" y="1309654"/>
                    </a:cubicBezTo>
                    <a:cubicBezTo>
                      <a:pt x="-661" y="1357125"/>
                      <a:pt x="606" y="1396236"/>
                      <a:pt x="4178" y="1426968"/>
                    </a:cubicBezTo>
                    <a:cubicBezTo>
                      <a:pt x="7712" y="1455699"/>
                      <a:pt x="16237" y="1488083"/>
                      <a:pt x="29706" y="1524186"/>
                    </a:cubicBezTo>
                    <a:cubicBezTo>
                      <a:pt x="35802" y="1540185"/>
                      <a:pt x="40870" y="1558087"/>
                      <a:pt x="44927" y="1577884"/>
                    </a:cubicBezTo>
                    <a:cubicBezTo>
                      <a:pt x="47233" y="1589831"/>
                      <a:pt x="50281" y="1608255"/>
                      <a:pt x="54072" y="1633148"/>
                    </a:cubicBezTo>
                    <a:cubicBezTo>
                      <a:pt x="56606" y="1647886"/>
                      <a:pt x="66912" y="1688415"/>
                      <a:pt x="84963" y="1754737"/>
                    </a:cubicBezTo>
                    <a:cubicBezTo>
                      <a:pt x="98165" y="1804013"/>
                      <a:pt x="104756" y="1844797"/>
                      <a:pt x="104757" y="1877058"/>
                    </a:cubicBezTo>
                    <a:cubicBezTo>
                      <a:pt x="104757" y="1927102"/>
                      <a:pt x="105758" y="1964155"/>
                      <a:pt x="107806" y="1988303"/>
                    </a:cubicBezTo>
                    <a:cubicBezTo>
                      <a:pt x="111121" y="2028455"/>
                      <a:pt x="118227" y="2064257"/>
                      <a:pt x="129162" y="2095786"/>
                    </a:cubicBezTo>
                    <a:cubicBezTo>
                      <a:pt x="137801" y="2121426"/>
                      <a:pt x="150336" y="2150385"/>
                      <a:pt x="166853" y="2182663"/>
                    </a:cubicBezTo>
                    <a:cubicBezTo>
                      <a:pt x="167120" y="2183177"/>
                      <a:pt x="182112" y="2211396"/>
                      <a:pt x="211841" y="2267318"/>
                    </a:cubicBezTo>
                    <a:cubicBezTo>
                      <a:pt x="215898" y="2274942"/>
                      <a:pt x="222890" y="2292590"/>
                      <a:pt x="232786" y="2320279"/>
                    </a:cubicBezTo>
                    <a:cubicBezTo>
                      <a:pt x="242950" y="2345178"/>
                      <a:pt x="253361" y="2359924"/>
                      <a:pt x="264010" y="2364516"/>
                    </a:cubicBezTo>
                    <a:cubicBezTo>
                      <a:pt x="269363" y="2366788"/>
                      <a:pt x="277850" y="2365940"/>
                      <a:pt x="289565" y="2361865"/>
                    </a:cubicBezTo>
                    <a:cubicBezTo>
                      <a:pt x="300729" y="2357819"/>
                      <a:pt x="308615" y="2353397"/>
                      <a:pt x="313159" y="2348563"/>
                    </a:cubicBezTo>
                    <a:cubicBezTo>
                      <a:pt x="320036" y="2341722"/>
                      <a:pt x="327513" y="2330642"/>
                      <a:pt x="335666" y="2315439"/>
                    </a:cubicBezTo>
                    <a:cubicBezTo>
                      <a:pt x="344295" y="2297921"/>
                      <a:pt x="350363" y="2285612"/>
                      <a:pt x="353935" y="2278471"/>
                    </a:cubicBezTo>
                    <a:cubicBezTo>
                      <a:pt x="356725" y="2273150"/>
                      <a:pt x="359888" y="2263628"/>
                      <a:pt x="363459" y="2249906"/>
                    </a:cubicBezTo>
                    <a:cubicBezTo>
                      <a:pt x="366507" y="2238003"/>
                      <a:pt x="370308" y="2228853"/>
                      <a:pt x="374879" y="2222495"/>
                    </a:cubicBezTo>
                    <a:cubicBezTo>
                      <a:pt x="375661" y="2221753"/>
                      <a:pt x="381242" y="2215653"/>
                      <a:pt x="391662" y="2204243"/>
                    </a:cubicBezTo>
                    <a:cubicBezTo>
                      <a:pt x="397987" y="2197363"/>
                      <a:pt x="402454" y="2190414"/>
                      <a:pt x="404978" y="2183272"/>
                    </a:cubicBezTo>
                    <a:cubicBezTo>
                      <a:pt x="406502" y="2178959"/>
                      <a:pt x="407283" y="2171216"/>
                      <a:pt x="407283" y="2160053"/>
                    </a:cubicBezTo>
                    <a:cubicBezTo>
                      <a:pt x="407283" y="2148889"/>
                      <a:pt x="408035" y="2140861"/>
                      <a:pt x="409559" y="2136062"/>
                    </a:cubicBezTo>
                    <a:cubicBezTo>
                      <a:pt x="412083" y="2127949"/>
                      <a:pt x="417817" y="2117649"/>
                      <a:pt x="426713" y="2105199"/>
                    </a:cubicBezTo>
                    <a:cubicBezTo>
                      <a:pt x="436343" y="2091768"/>
                      <a:pt x="442601" y="2081850"/>
                      <a:pt x="445382" y="2075518"/>
                    </a:cubicBezTo>
                    <a:cubicBezTo>
                      <a:pt x="448440" y="2068644"/>
                      <a:pt x="451078" y="2057598"/>
                      <a:pt x="453383" y="2042379"/>
                    </a:cubicBezTo>
                    <a:cubicBezTo>
                      <a:pt x="455659" y="2027646"/>
                      <a:pt x="458450" y="2016715"/>
                      <a:pt x="461755" y="2009612"/>
                    </a:cubicBezTo>
                    <a:cubicBezTo>
                      <a:pt x="467337" y="1997150"/>
                      <a:pt x="475490" y="1986890"/>
                      <a:pt x="486129" y="1978785"/>
                    </a:cubicBezTo>
                    <a:cubicBezTo>
                      <a:pt x="492006" y="1974476"/>
                      <a:pt x="503169" y="1968010"/>
                      <a:pt x="519686" y="1959359"/>
                    </a:cubicBezTo>
                    <a:cubicBezTo>
                      <a:pt x="555480" y="1940869"/>
                      <a:pt x="580893" y="1925902"/>
                      <a:pt x="595885" y="1914496"/>
                    </a:cubicBezTo>
                    <a:cubicBezTo>
                      <a:pt x="622041" y="1894463"/>
                      <a:pt x="639681" y="1871601"/>
                      <a:pt x="648834" y="1845969"/>
                    </a:cubicBezTo>
                    <a:cubicBezTo>
                      <a:pt x="651625" y="1838085"/>
                      <a:pt x="653673" y="1829829"/>
                      <a:pt x="654930" y="1821201"/>
                    </a:cubicBezTo>
                    <a:cubicBezTo>
                      <a:pt x="656682" y="1809258"/>
                      <a:pt x="656311" y="1800885"/>
                      <a:pt x="653777" y="1796044"/>
                    </a:cubicBezTo>
                    <a:cubicBezTo>
                      <a:pt x="651510" y="1791241"/>
                      <a:pt x="648719" y="1788448"/>
                      <a:pt x="645404" y="1787663"/>
                    </a:cubicBezTo>
                    <a:cubicBezTo>
                      <a:pt x="640832" y="1787659"/>
                      <a:pt x="636775" y="1787169"/>
                      <a:pt x="633203" y="1786127"/>
                    </a:cubicBezTo>
                    <a:cubicBezTo>
                      <a:pt x="606047" y="1779518"/>
                      <a:pt x="584949" y="1768067"/>
                      <a:pt x="569957" y="1751764"/>
                    </a:cubicBezTo>
                    <a:cubicBezTo>
                      <a:pt x="551907" y="1732210"/>
                      <a:pt x="548001" y="1709842"/>
                      <a:pt x="558154" y="1684697"/>
                    </a:cubicBezTo>
                    <a:cubicBezTo>
                      <a:pt x="559421" y="1681650"/>
                      <a:pt x="566641" y="1668598"/>
                      <a:pt x="579852" y="1645504"/>
                    </a:cubicBezTo>
                    <a:cubicBezTo>
                      <a:pt x="587996" y="1631005"/>
                      <a:pt x="592168" y="1616941"/>
                      <a:pt x="592425" y="1603216"/>
                    </a:cubicBezTo>
                    <a:cubicBezTo>
                      <a:pt x="593463" y="1577576"/>
                      <a:pt x="591310" y="1557742"/>
                      <a:pt x="585947" y="1543754"/>
                    </a:cubicBezTo>
                    <a:cubicBezTo>
                      <a:pt x="584947" y="1540962"/>
                      <a:pt x="579480" y="1531689"/>
                      <a:pt x="569583" y="1515944"/>
                    </a:cubicBezTo>
                    <a:cubicBezTo>
                      <a:pt x="563477" y="1506042"/>
                      <a:pt x="561315" y="1495876"/>
                      <a:pt x="563106" y="1485458"/>
                    </a:cubicBezTo>
                    <a:cubicBezTo>
                      <a:pt x="564106" y="1479620"/>
                      <a:pt x="568420" y="1467308"/>
                      <a:pt x="576050" y="1448494"/>
                    </a:cubicBezTo>
                    <a:cubicBezTo>
                      <a:pt x="581898" y="1433765"/>
                      <a:pt x="584050" y="1421080"/>
                      <a:pt x="582526" y="1410401"/>
                    </a:cubicBezTo>
                    <a:cubicBezTo>
                      <a:pt x="578211" y="1392604"/>
                      <a:pt x="574897" y="1379285"/>
                      <a:pt x="572630" y="1370386"/>
                    </a:cubicBezTo>
                    <a:cubicBezTo>
                      <a:pt x="568800" y="1353866"/>
                      <a:pt x="568533" y="1340026"/>
                      <a:pt x="571848" y="1328866"/>
                    </a:cubicBezTo>
                    <a:cubicBezTo>
                      <a:pt x="573372" y="1323543"/>
                      <a:pt x="577315" y="1318565"/>
                      <a:pt x="583678" y="1314028"/>
                    </a:cubicBezTo>
                    <a:cubicBezTo>
                      <a:pt x="591041" y="1308682"/>
                      <a:pt x="595365" y="1305153"/>
                      <a:pt x="596622" y="1303364"/>
                    </a:cubicBezTo>
                    <a:cubicBezTo>
                      <a:pt x="602471" y="1294740"/>
                      <a:pt x="604995" y="1281912"/>
                      <a:pt x="604213" y="1264900"/>
                    </a:cubicBezTo>
                    <a:cubicBezTo>
                      <a:pt x="602946" y="1239752"/>
                      <a:pt x="602470" y="1226169"/>
                      <a:pt x="602727" y="1224122"/>
                    </a:cubicBezTo>
                    <a:cubicBezTo>
                      <a:pt x="604737" y="1202540"/>
                      <a:pt x="614519" y="1183243"/>
                      <a:pt x="632045" y="1166258"/>
                    </a:cubicBezTo>
                    <a:cubicBezTo>
                      <a:pt x="647303" y="1151281"/>
                      <a:pt x="666353" y="1139880"/>
                      <a:pt x="689194" y="1132006"/>
                    </a:cubicBezTo>
                    <a:cubicBezTo>
                      <a:pt x="702148" y="1127447"/>
                      <a:pt x="723351" y="1121363"/>
                      <a:pt x="752821" y="1113772"/>
                    </a:cubicBezTo>
                    <a:cubicBezTo>
                      <a:pt x="776710" y="1104671"/>
                      <a:pt x="791064" y="1089807"/>
                      <a:pt x="795864" y="1069238"/>
                    </a:cubicBezTo>
                    <a:cubicBezTo>
                      <a:pt x="800445" y="1050450"/>
                      <a:pt x="797283" y="1035712"/>
                      <a:pt x="786339" y="1025061"/>
                    </a:cubicBezTo>
                    <a:cubicBezTo>
                      <a:pt x="779500" y="1018692"/>
                      <a:pt x="766174" y="1011944"/>
                      <a:pt x="746343" y="1004819"/>
                    </a:cubicBezTo>
                    <a:cubicBezTo>
                      <a:pt x="726026" y="997436"/>
                      <a:pt x="712558" y="990793"/>
                      <a:pt x="705976" y="984947"/>
                    </a:cubicBezTo>
                    <a:cubicBezTo>
                      <a:pt x="694289" y="975039"/>
                      <a:pt x="690202" y="961081"/>
                      <a:pt x="693774" y="943044"/>
                    </a:cubicBezTo>
                    <a:lnTo>
                      <a:pt x="700984" y="923220"/>
                    </a:lnTo>
                    <a:cubicBezTo>
                      <a:pt x="703556" y="916375"/>
                      <a:pt x="703403" y="909373"/>
                      <a:pt x="700613" y="902265"/>
                    </a:cubicBezTo>
                    <a:cubicBezTo>
                      <a:pt x="698088" y="895424"/>
                      <a:pt x="688820" y="883984"/>
                      <a:pt x="672818" y="867976"/>
                    </a:cubicBezTo>
                    <a:cubicBezTo>
                      <a:pt x="650977" y="846589"/>
                      <a:pt x="625193" y="834257"/>
                      <a:pt x="595465" y="830913"/>
                    </a:cubicBezTo>
                    <a:cubicBezTo>
                      <a:pt x="581997" y="831680"/>
                      <a:pt x="572624" y="831785"/>
                      <a:pt x="567262" y="831294"/>
                    </a:cubicBezTo>
                    <a:cubicBezTo>
                      <a:pt x="558146" y="830504"/>
                      <a:pt x="551527" y="825059"/>
                      <a:pt x="547469" y="814863"/>
                    </a:cubicBezTo>
                    <a:cubicBezTo>
                      <a:pt x="545421" y="809546"/>
                      <a:pt x="544535" y="799639"/>
                      <a:pt x="544792" y="785171"/>
                    </a:cubicBezTo>
                    <a:cubicBezTo>
                      <a:pt x="545049" y="772703"/>
                      <a:pt x="542372" y="762804"/>
                      <a:pt x="536791" y="755435"/>
                    </a:cubicBezTo>
                    <a:cubicBezTo>
                      <a:pt x="525589" y="742699"/>
                      <a:pt x="518226" y="733690"/>
                      <a:pt x="514692" y="728362"/>
                    </a:cubicBezTo>
                    <a:cubicBezTo>
                      <a:pt x="509368" y="719727"/>
                      <a:pt x="506577" y="708304"/>
                      <a:pt x="506320" y="694045"/>
                    </a:cubicBezTo>
                    <a:cubicBezTo>
                      <a:pt x="506062" y="682624"/>
                      <a:pt x="505167" y="665850"/>
                      <a:pt x="503643" y="643779"/>
                    </a:cubicBezTo>
                    <a:cubicBezTo>
                      <a:pt x="502118" y="621679"/>
                      <a:pt x="501223" y="605267"/>
                      <a:pt x="500956" y="594627"/>
                    </a:cubicBezTo>
                    <a:cubicBezTo>
                      <a:pt x="500699" y="585473"/>
                      <a:pt x="501480" y="573272"/>
                      <a:pt x="503270" y="558053"/>
                    </a:cubicBezTo>
                    <a:cubicBezTo>
                      <a:pt x="505280" y="541539"/>
                      <a:pt x="506318" y="529338"/>
                      <a:pt x="506318" y="521480"/>
                    </a:cubicBezTo>
                    <a:cubicBezTo>
                      <a:pt x="506318" y="502173"/>
                      <a:pt x="504527" y="486398"/>
                      <a:pt x="500955" y="474221"/>
                    </a:cubicBezTo>
                    <a:cubicBezTo>
                      <a:pt x="496126" y="458967"/>
                      <a:pt x="487753" y="445748"/>
                      <a:pt x="475809" y="434572"/>
                    </a:cubicBezTo>
                    <a:cubicBezTo>
                      <a:pt x="463902" y="425150"/>
                      <a:pt x="456015" y="418150"/>
                      <a:pt x="452177" y="413603"/>
                    </a:cubicBezTo>
                    <a:cubicBezTo>
                      <a:pt x="446595" y="406978"/>
                      <a:pt x="442918" y="396925"/>
                      <a:pt x="441128" y="383493"/>
                    </a:cubicBezTo>
                    <a:cubicBezTo>
                      <a:pt x="440385" y="376606"/>
                      <a:pt x="440499" y="363919"/>
                      <a:pt x="441537" y="345393"/>
                    </a:cubicBezTo>
                    <a:cubicBezTo>
                      <a:pt x="442546" y="328869"/>
                      <a:pt x="442175" y="316410"/>
                      <a:pt x="440384" y="308035"/>
                    </a:cubicBezTo>
                    <a:cubicBezTo>
                      <a:pt x="435545" y="286933"/>
                      <a:pt x="418543" y="271180"/>
                      <a:pt x="389339" y="260731"/>
                    </a:cubicBezTo>
                    <a:cubicBezTo>
                      <a:pt x="375604" y="255916"/>
                      <a:pt x="367089" y="249917"/>
                      <a:pt x="363812" y="242808"/>
                    </a:cubicBezTo>
                    <a:cubicBezTo>
                      <a:pt x="361764" y="239015"/>
                      <a:pt x="360126" y="228440"/>
                      <a:pt x="358859" y="211180"/>
                    </a:cubicBezTo>
                    <a:cubicBezTo>
                      <a:pt x="358115" y="202283"/>
                      <a:pt x="354696" y="192754"/>
                      <a:pt x="348590" y="1825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p13"/>
              <p:cNvSpPr/>
              <p:nvPr/>
            </p:nvSpPr>
            <p:spPr>
              <a:xfrm flipH="1" rot="-10606139">
                <a:off x="4355294" y="2020930"/>
                <a:ext cx="2990545" cy="695590"/>
              </a:xfrm>
              <a:custGeom>
                <a:rect b="b" l="l" r="r" t="t"/>
                <a:pathLst>
                  <a:path extrusionOk="0" h="602591" w="2407896">
                    <a:moveTo>
                      <a:pt x="1287773" y="419772"/>
                    </a:moveTo>
                    <a:cubicBezTo>
                      <a:pt x="1339529" y="411818"/>
                      <a:pt x="1375581" y="407675"/>
                      <a:pt x="1395905" y="407353"/>
                    </a:cubicBezTo>
                    <a:cubicBezTo>
                      <a:pt x="1407014" y="407353"/>
                      <a:pt x="1422409" y="409580"/>
                      <a:pt x="1442090" y="414045"/>
                    </a:cubicBezTo>
                    <a:cubicBezTo>
                      <a:pt x="1463057" y="418795"/>
                      <a:pt x="1478451" y="421355"/>
                      <a:pt x="1488322" y="421677"/>
                    </a:cubicBezTo>
                    <a:cubicBezTo>
                      <a:pt x="1506729" y="422605"/>
                      <a:pt x="1524314" y="419438"/>
                      <a:pt x="1541150" y="412140"/>
                    </a:cubicBezTo>
                    <a:cubicBezTo>
                      <a:pt x="1549103" y="408330"/>
                      <a:pt x="1564688" y="398983"/>
                      <a:pt x="1587846" y="384053"/>
                    </a:cubicBezTo>
                    <a:cubicBezTo>
                      <a:pt x="1608170" y="370706"/>
                      <a:pt x="1632768" y="362753"/>
                      <a:pt x="1661653" y="360240"/>
                    </a:cubicBezTo>
                    <a:cubicBezTo>
                      <a:pt x="1668951" y="359586"/>
                      <a:pt x="1695609" y="359443"/>
                      <a:pt x="1741651" y="359728"/>
                    </a:cubicBezTo>
                    <a:cubicBezTo>
                      <a:pt x="1764201" y="360050"/>
                      <a:pt x="1781644" y="361491"/>
                      <a:pt x="1794062" y="364050"/>
                    </a:cubicBezTo>
                    <a:cubicBezTo>
                      <a:pt x="1812767" y="367813"/>
                      <a:pt x="1828340" y="375171"/>
                      <a:pt x="1840711" y="385958"/>
                    </a:cubicBezTo>
                    <a:cubicBezTo>
                      <a:pt x="1864202" y="406282"/>
                      <a:pt x="1885967" y="421820"/>
                      <a:pt x="1905969" y="432607"/>
                    </a:cubicBezTo>
                    <a:cubicBezTo>
                      <a:pt x="1938985" y="449763"/>
                      <a:pt x="1966286" y="466742"/>
                      <a:pt x="1987872" y="483577"/>
                    </a:cubicBezTo>
                    <a:cubicBezTo>
                      <a:pt x="2000886" y="493388"/>
                      <a:pt x="2012328" y="500734"/>
                      <a:pt x="2022186" y="505485"/>
                    </a:cubicBezTo>
                    <a:cubicBezTo>
                      <a:pt x="2033306" y="511200"/>
                      <a:pt x="2045486" y="515022"/>
                      <a:pt x="2058833" y="516927"/>
                    </a:cubicBezTo>
                    <a:cubicBezTo>
                      <a:pt x="2065536" y="518177"/>
                      <a:pt x="2076467" y="521665"/>
                      <a:pt x="2091718" y="527392"/>
                    </a:cubicBezTo>
                    <a:cubicBezTo>
                      <a:pt x="2105351" y="532786"/>
                      <a:pt x="2116460" y="535810"/>
                      <a:pt x="2125068" y="536453"/>
                    </a:cubicBezTo>
                    <a:cubicBezTo>
                      <a:pt x="2134271" y="537060"/>
                      <a:pt x="2146785" y="537251"/>
                      <a:pt x="2162692" y="536929"/>
                    </a:cubicBezTo>
                    <a:cubicBezTo>
                      <a:pt x="2181718" y="536274"/>
                      <a:pt x="2194279" y="535953"/>
                      <a:pt x="2200268" y="535953"/>
                    </a:cubicBezTo>
                    <a:cubicBezTo>
                      <a:pt x="2225390" y="536929"/>
                      <a:pt x="2251108" y="541203"/>
                      <a:pt x="2277432" y="548835"/>
                    </a:cubicBezTo>
                    <a:cubicBezTo>
                      <a:pt x="2290458" y="552645"/>
                      <a:pt x="2309519" y="561063"/>
                      <a:pt x="2334594" y="574041"/>
                    </a:cubicBezTo>
                    <a:cubicBezTo>
                      <a:pt x="2358728" y="586733"/>
                      <a:pt x="2377933" y="594877"/>
                      <a:pt x="2392208" y="598365"/>
                    </a:cubicBezTo>
                    <a:lnTo>
                      <a:pt x="2407936" y="602640"/>
                    </a:lnTo>
                    <a:cubicBezTo>
                      <a:pt x="2399054" y="594686"/>
                      <a:pt x="2385374" y="585947"/>
                      <a:pt x="2366955" y="576458"/>
                    </a:cubicBezTo>
                    <a:cubicBezTo>
                      <a:pt x="2346679" y="566266"/>
                      <a:pt x="2332356" y="559158"/>
                      <a:pt x="2324128" y="555015"/>
                    </a:cubicBezTo>
                    <a:cubicBezTo>
                      <a:pt x="2317473" y="551526"/>
                      <a:pt x="2305567" y="547573"/>
                      <a:pt x="2288410" y="543108"/>
                    </a:cubicBezTo>
                    <a:cubicBezTo>
                      <a:pt x="2273479" y="539298"/>
                      <a:pt x="2262037" y="534548"/>
                      <a:pt x="2254132" y="528833"/>
                    </a:cubicBezTo>
                    <a:cubicBezTo>
                      <a:pt x="2253155" y="527857"/>
                      <a:pt x="2245523" y="520880"/>
                      <a:pt x="2231248" y="507854"/>
                    </a:cubicBezTo>
                    <a:cubicBezTo>
                      <a:pt x="2222687" y="499948"/>
                      <a:pt x="2213948" y="494364"/>
                      <a:pt x="2205066" y="491209"/>
                    </a:cubicBezTo>
                    <a:cubicBezTo>
                      <a:pt x="2199672" y="489304"/>
                      <a:pt x="2189993" y="488328"/>
                      <a:pt x="2175991" y="488328"/>
                    </a:cubicBezTo>
                    <a:cubicBezTo>
                      <a:pt x="2162037" y="488328"/>
                      <a:pt x="2152047" y="487387"/>
                      <a:pt x="2145999" y="485482"/>
                    </a:cubicBezTo>
                    <a:cubicBezTo>
                      <a:pt x="2135855" y="482327"/>
                      <a:pt x="2122972" y="475160"/>
                      <a:pt x="2107447" y="464039"/>
                    </a:cubicBezTo>
                    <a:cubicBezTo>
                      <a:pt x="2090599" y="452002"/>
                      <a:pt x="2078229" y="444179"/>
                      <a:pt x="2070275" y="440703"/>
                    </a:cubicBezTo>
                    <a:cubicBezTo>
                      <a:pt x="2061727" y="436881"/>
                      <a:pt x="2047915" y="433583"/>
                      <a:pt x="2028842" y="430702"/>
                    </a:cubicBezTo>
                    <a:cubicBezTo>
                      <a:pt x="2010422" y="427856"/>
                      <a:pt x="1996802" y="424367"/>
                      <a:pt x="1987872" y="420236"/>
                    </a:cubicBezTo>
                    <a:cubicBezTo>
                      <a:pt x="1972334" y="413259"/>
                      <a:pt x="1959452" y="403067"/>
                      <a:pt x="1949308" y="389768"/>
                    </a:cubicBezTo>
                    <a:cubicBezTo>
                      <a:pt x="1943914" y="382422"/>
                      <a:pt x="1935818" y="368468"/>
                      <a:pt x="1925031" y="347822"/>
                    </a:cubicBezTo>
                    <a:cubicBezTo>
                      <a:pt x="1901826" y="303078"/>
                      <a:pt x="1883133" y="271313"/>
                      <a:pt x="1868810" y="252572"/>
                    </a:cubicBezTo>
                    <a:cubicBezTo>
                      <a:pt x="1843735" y="219878"/>
                      <a:pt x="1815184" y="197827"/>
                      <a:pt x="1783085" y="186385"/>
                    </a:cubicBezTo>
                    <a:cubicBezTo>
                      <a:pt x="1773274" y="182897"/>
                      <a:pt x="1762951" y="180337"/>
                      <a:pt x="1752164" y="178765"/>
                    </a:cubicBezTo>
                    <a:cubicBezTo>
                      <a:pt x="1737234" y="176575"/>
                      <a:pt x="1726720" y="177039"/>
                      <a:pt x="1720720" y="180206"/>
                    </a:cubicBezTo>
                    <a:cubicBezTo>
                      <a:pt x="1714671" y="183040"/>
                      <a:pt x="1711183" y="186528"/>
                      <a:pt x="1710206" y="190672"/>
                    </a:cubicBezTo>
                    <a:cubicBezTo>
                      <a:pt x="1710206" y="196387"/>
                      <a:pt x="1709599" y="201459"/>
                      <a:pt x="1708301" y="205923"/>
                    </a:cubicBezTo>
                    <a:cubicBezTo>
                      <a:pt x="1700074" y="239868"/>
                      <a:pt x="1685787" y="266241"/>
                      <a:pt x="1665463" y="284981"/>
                    </a:cubicBezTo>
                    <a:cubicBezTo>
                      <a:pt x="1641007" y="307543"/>
                      <a:pt x="1613051" y="312425"/>
                      <a:pt x="1581655" y="299733"/>
                    </a:cubicBezTo>
                    <a:cubicBezTo>
                      <a:pt x="1577845" y="298149"/>
                      <a:pt x="1561473" y="289124"/>
                      <a:pt x="1532589" y="272610"/>
                    </a:cubicBezTo>
                    <a:cubicBezTo>
                      <a:pt x="1514503" y="262431"/>
                      <a:pt x="1496870" y="257216"/>
                      <a:pt x="1479713" y="256894"/>
                    </a:cubicBezTo>
                    <a:cubicBezTo>
                      <a:pt x="1447662" y="255596"/>
                      <a:pt x="1422873" y="258287"/>
                      <a:pt x="1405442" y="264990"/>
                    </a:cubicBezTo>
                    <a:cubicBezTo>
                      <a:pt x="1401954" y="266241"/>
                      <a:pt x="1390321" y="273075"/>
                      <a:pt x="1370652" y="285445"/>
                    </a:cubicBezTo>
                    <a:cubicBezTo>
                      <a:pt x="1358281" y="293077"/>
                      <a:pt x="1345578" y="295780"/>
                      <a:pt x="1332552" y="293542"/>
                    </a:cubicBezTo>
                    <a:cubicBezTo>
                      <a:pt x="1325254" y="292291"/>
                      <a:pt x="1309859" y="286898"/>
                      <a:pt x="1286380" y="277361"/>
                    </a:cubicBezTo>
                    <a:cubicBezTo>
                      <a:pt x="1267961" y="270051"/>
                      <a:pt x="1252054" y="267360"/>
                      <a:pt x="1238755" y="269265"/>
                    </a:cubicBezTo>
                    <a:cubicBezTo>
                      <a:pt x="1216514" y="274658"/>
                      <a:pt x="1199821" y="278802"/>
                      <a:pt x="1188748" y="281635"/>
                    </a:cubicBezTo>
                    <a:cubicBezTo>
                      <a:pt x="1168103" y="286422"/>
                      <a:pt x="1150803" y="286755"/>
                      <a:pt x="1136801" y="282612"/>
                    </a:cubicBezTo>
                    <a:cubicBezTo>
                      <a:pt x="1130146" y="280707"/>
                      <a:pt x="1123967" y="275777"/>
                      <a:pt x="1118240" y="267824"/>
                    </a:cubicBezTo>
                    <a:cubicBezTo>
                      <a:pt x="1111596" y="258621"/>
                      <a:pt x="1107131" y="253215"/>
                      <a:pt x="1104893" y="251643"/>
                    </a:cubicBezTo>
                    <a:cubicBezTo>
                      <a:pt x="1094106" y="244333"/>
                      <a:pt x="1078104" y="241178"/>
                      <a:pt x="1056803" y="242154"/>
                    </a:cubicBezTo>
                    <a:cubicBezTo>
                      <a:pt x="1025371" y="243738"/>
                      <a:pt x="1008393" y="244333"/>
                      <a:pt x="1005833" y="244012"/>
                    </a:cubicBezTo>
                    <a:cubicBezTo>
                      <a:pt x="978853" y="241499"/>
                      <a:pt x="954767" y="229272"/>
                      <a:pt x="933467" y="207364"/>
                    </a:cubicBezTo>
                    <a:cubicBezTo>
                      <a:pt x="914726" y="188290"/>
                      <a:pt x="900450" y="164478"/>
                      <a:pt x="890580" y="135927"/>
                    </a:cubicBezTo>
                    <a:cubicBezTo>
                      <a:pt x="884913" y="119734"/>
                      <a:pt x="877281" y="93231"/>
                      <a:pt x="867744" y="56393"/>
                    </a:cubicBezTo>
                    <a:cubicBezTo>
                      <a:pt x="856302" y="26532"/>
                      <a:pt x="837752" y="8589"/>
                      <a:pt x="812035" y="2589"/>
                    </a:cubicBezTo>
                    <a:cubicBezTo>
                      <a:pt x="788544" y="-3138"/>
                      <a:pt x="770125" y="815"/>
                      <a:pt x="756778" y="14495"/>
                    </a:cubicBezTo>
                    <a:cubicBezTo>
                      <a:pt x="748824" y="23043"/>
                      <a:pt x="740454" y="39700"/>
                      <a:pt x="731525" y="64489"/>
                    </a:cubicBezTo>
                    <a:cubicBezTo>
                      <a:pt x="722321" y="89885"/>
                      <a:pt x="714082" y="106721"/>
                      <a:pt x="706783" y="114948"/>
                    </a:cubicBezTo>
                    <a:cubicBezTo>
                      <a:pt x="694413" y="129557"/>
                      <a:pt x="676923" y="134665"/>
                      <a:pt x="654372" y="130200"/>
                    </a:cubicBezTo>
                    <a:lnTo>
                      <a:pt x="629619" y="121187"/>
                    </a:lnTo>
                    <a:cubicBezTo>
                      <a:pt x="621070" y="117972"/>
                      <a:pt x="612319" y="118163"/>
                      <a:pt x="603437" y="121651"/>
                    </a:cubicBezTo>
                    <a:cubicBezTo>
                      <a:pt x="594841" y="124806"/>
                      <a:pt x="580553" y="136391"/>
                      <a:pt x="560563" y="156393"/>
                    </a:cubicBezTo>
                    <a:cubicBezTo>
                      <a:pt x="533905" y="183695"/>
                      <a:pt x="518474" y="215925"/>
                      <a:pt x="514378" y="253084"/>
                    </a:cubicBezTo>
                    <a:cubicBezTo>
                      <a:pt x="515307" y="269920"/>
                      <a:pt x="515497" y="281635"/>
                      <a:pt x="514843" y="288339"/>
                    </a:cubicBezTo>
                    <a:cubicBezTo>
                      <a:pt x="513914" y="299733"/>
                      <a:pt x="507068" y="308008"/>
                      <a:pt x="494376" y="313080"/>
                    </a:cubicBezTo>
                    <a:cubicBezTo>
                      <a:pt x="487685" y="315640"/>
                      <a:pt x="475302" y="316747"/>
                      <a:pt x="457216" y="316425"/>
                    </a:cubicBezTo>
                    <a:cubicBezTo>
                      <a:pt x="441679" y="316104"/>
                      <a:pt x="429261" y="319450"/>
                      <a:pt x="420057" y="326427"/>
                    </a:cubicBezTo>
                    <a:cubicBezTo>
                      <a:pt x="404198" y="340428"/>
                      <a:pt x="392946" y="349632"/>
                      <a:pt x="386243" y="354049"/>
                    </a:cubicBezTo>
                    <a:cubicBezTo>
                      <a:pt x="375456" y="360705"/>
                      <a:pt x="361181" y="364193"/>
                      <a:pt x="343405" y="364515"/>
                    </a:cubicBezTo>
                    <a:cubicBezTo>
                      <a:pt x="329081" y="364836"/>
                      <a:pt x="308150" y="365955"/>
                      <a:pt x="280528" y="367860"/>
                    </a:cubicBezTo>
                    <a:cubicBezTo>
                      <a:pt x="252905" y="369765"/>
                      <a:pt x="232438" y="370885"/>
                      <a:pt x="219091" y="371218"/>
                    </a:cubicBezTo>
                    <a:cubicBezTo>
                      <a:pt x="207650" y="371539"/>
                      <a:pt x="192445" y="370563"/>
                      <a:pt x="173371" y="368325"/>
                    </a:cubicBezTo>
                    <a:cubicBezTo>
                      <a:pt x="152726" y="365813"/>
                      <a:pt x="137474" y="364515"/>
                      <a:pt x="127651" y="364515"/>
                    </a:cubicBezTo>
                    <a:cubicBezTo>
                      <a:pt x="103517" y="364515"/>
                      <a:pt x="83848" y="366753"/>
                      <a:pt x="68585" y="371218"/>
                    </a:cubicBezTo>
                    <a:cubicBezTo>
                      <a:pt x="49570" y="377254"/>
                      <a:pt x="33056" y="387720"/>
                      <a:pt x="19055" y="402650"/>
                    </a:cubicBezTo>
                    <a:lnTo>
                      <a:pt x="40" y="425022"/>
                    </a:lnTo>
                    <a:cubicBezTo>
                      <a:pt x="19055" y="424046"/>
                      <a:pt x="47475" y="424558"/>
                      <a:pt x="85289" y="426463"/>
                    </a:cubicBezTo>
                    <a:lnTo>
                      <a:pt x="196720" y="426463"/>
                    </a:lnTo>
                    <a:cubicBezTo>
                      <a:pt x="214162" y="426463"/>
                      <a:pt x="240999" y="427261"/>
                      <a:pt x="277182" y="428832"/>
                    </a:cubicBezTo>
                    <a:cubicBezTo>
                      <a:pt x="309877" y="430094"/>
                      <a:pt x="336713" y="429166"/>
                      <a:pt x="357692" y="425951"/>
                    </a:cubicBezTo>
                    <a:cubicBezTo>
                      <a:pt x="378338" y="422796"/>
                      <a:pt x="400709" y="415354"/>
                      <a:pt x="424843" y="403579"/>
                    </a:cubicBezTo>
                    <a:cubicBezTo>
                      <a:pt x="426427" y="402603"/>
                      <a:pt x="446894" y="391209"/>
                      <a:pt x="486280" y="369301"/>
                    </a:cubicBezTo>
                    <a:cubicBezTo>
                      <a:pt x="497079" y="363265"/>
                      <a:pt x="512795" y="360098"/>
                      <a:pt x="533393" y="359776"/>
                    </a:cubicBezTo>
                    <a:cubicBezTo>
                      <a:pt x="556610" y="359443"/>
                      <a:pt x="572790" y="357538"/>
                      <a:pt x="581994" y="354049"/>
                    </a:cubicBezTo>
                    <a:cubicBezTo>
                      <a:pt x="600091" y="347405"/>
                      <a:pt x="626928" y="336428"/>
                      <a:pt x="662456" y="321164"/>
                    </a:cubicBezTo>
                    <a:cubicBezTo>
                      <a:pt x="694222" y="309770"/>
                      <a:pt x="722785" y="305305"/>
                      <a:pt x="748217" y="307865"/>
                    </a:cubicBezTo>
                    <a:cubicBezTo>
                      <a:pt x="754873" y="308472"/>
                      <a:pt x="765053" y="311818"/>
                      <a:pt x="778685" y="317866"/>
                    </a:cubicBezTo>
                    <a:cubicBezTo>
                      <a:pt x="791711" y="323914"/>
                      <a:pt x="802176" y="326891"/>
                      <a:pt x="810130" y="326891"/>
                    </a:cubicBezTo>
                    <a:cubicBezTo>
                      <a:pt x="817750" y="326891"/>
                      <a:pt x="827560" y="323402"/>
                      <a:pt x="839657" y="316425"/>
                    </a:cubicBezTo>
                    <a:cubicBezTo>
                      <a:pt x="854266" y="308198"/>
                      <a:pt x="863934" y="303400"/>
                      <a:pt x="868685" y="302150"/>
                    </a:cubicBezTo>
                    <a:cubicBezTo>
                      <a:pt x="888675" y="296756"/>
                      <a:pt x="913143" y="295780"/>
                      <a:pt x="942027" y="299268"/>
                    </a:cubicBezTo>
                    <a:cubicBezTo>
                      <a:pt x="960768" y="301173"/>
                      <a:pt x="978853" y="310568"/>
                      <a:pt x="996343" y="327355"/>
                    </a:cubicBezTo>
                    <a:cubicBezTo>
                      <a:pt x="1022061" y="352144"/>
                      <a:pt x="1037598" y="366289"/>
                      <a:pt x="1042992" y="369765"/>
                    </a:cubicBezTo>
                    <a:cubicBezTo>
                      <a:pt x="1070615" y="386887"/>
                      <a:pt x="1092201" y="399114"/>
                      <a:pt x="1107786" y="406425"/>
                    </a:cubicBezTo>
                    <a:cubicBezTo>
                      <a:pt x="1132848" y="418188"/>
                      <a:pt x="1156340" y="425022"/>
                      <a:pt x="1178247" y="426927"/>
                    </a:cubicBezTo>
                    <a:cubicBezTo>
                      <a:pt x="1206191" y="429440"/>
                      <a:pt x="1242708" y="427070"/>
                      <a:pt x="1287773" y="419772"/>
                    </a:cubicBezTo>
                    <a:close/>
                  </a:path>
                </a:pathLst>
              </a:custGeom>
              <a:solidFill>
                <a:srgbClr val="D9E5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p13"/>
              <p:cNvSpPr/>
              <p:nvPr/>
            </p:nvSpPr>
            <p:spPr>
              <a:xfrm flipH="1" rot="-10606139">
                <a:off x="3714621" y="1962431"/>
                <a:ext cx="1747838" cy="683529"/>
              </a:xfrm>
              <a:custGeom>
                <a:rect b="b" l="l" r="r" t="t"/>
                <a:pathLst>
                  <a:path extrusionOk="0" h="592143" w="1407306">
                    <a:moveTo>
                      <a:pt x="220987" y="561689"/>
                    </a:moveTo>
                    <a:cubicBezTo>
                      <a:pt x="204795" y="571214"/>
                      <a:pt x="193353" y="577084"/>
                      <a:pt x="186709" y="579311"/>
                    </a:cubicBezTo>
                    <a:cubicBezTo>
                      <a:pt x="172100" y="584097"/>
                      <a:pt x="150192" y="586478"/>
                      <a:pt x="120986" y="586478"/>
                    </a:cubicBezTo>
                    <a:cubicBezTo>
                      <a:pt x="80672" y="586478"/>
                      <a:pt x="58109" y="586609"/>
                      <a:pt x="53371" y="586942"/>
                    </a:cubicBezTo>
                    <a:cubicBezTo>
                      <a:pt x="50204" y="587264"/>
                      <a:pt x="39881" y="587550"/>
                      <a:pt x="22391" y="587871"/>
                    </a:cubicBezTo>
                    <a:cubicBezTo>
                      <a:pt x="11604" y="588193"/>
                      <a:pt x="4162" y="589633"/>
                      <a:pt x="19" y="592193"/>
                    </a:cubicBezTo>
                    <a:cubicBezTo>
                      <a:pt x="38440" y="588657"/>
                      <a:pt x="96852" y="588383"/>
                      <a:pt x="175267" y="591217"/>
                    </a:cubicBezTo>
                    <a:cubicBezTo>
                      <a:pt x="243537" y="588383"/>
                      <a:pt x="297675" y="570893"/>
                      <a:pt x="337680" y="538853"/>
                    </a:cubicBezTo>
                    <a:cubicBezTo>
                      <a:pt x="347539" y="530566"/>
                      <a:pt x="360885" y="517731"/>
                      <a:pt x="377673" y="500253"/>
                    </a:cubicBezTo>
                    <a:cubicBezTo>
                      <a:pt x="392925" y="485037"/>
                      <a:pt x="407998" y="474714"/>
                      <a:pt x="422929" y="469321"/>
                    </a:cubicBezTo>
                    <a:cubicBezTo>
                      <a:pt x="489616" y="445508"/>
                      <a:pt x="557053" y="425327"/>
                      <a:pt x="625335" y="408813"/>
                    </a:cubicBezTo>
                    <a:cubicBezTo>
                      <a:pt x="650731" y="402765"/>
                      <a:pt x="683604" y="398812"/>
                      <a:pt x="723931" y="396907"/>
                    </a:cubicBezTo>
                    <a:cubicBezTo>
                      <a:pt x="746493" y="395645"/>
                      <a:pt x="780759" y="394204"/>
                      <a:pt x="826813" y="392620"/>
                    </a:cubicBezTo>
                    <a:cubicBezTo>
                      <a:pt x="910287" y="387227"/>
                      <a:pt x="972986" y="367367"/>
                      <a:pt x="1014884" y="333089"/>
                    </a:cubicBezTo>
                    <a:cubicBezTo>
                      <a:pt x="1024099" y="325791"/>
                      <a:pt x="1030934" y="310396"/>
                      <a:pt x="1035398" y="286917"/>
                    </a:cubicBezTo>
                    <a:cubicBezTo>
                      <a:pt x="1041721" y="253889"/>
                      <a:pt x="1045257" y="236732"/>
                      <a:pt x="1045864" y="235470"/>
                    </a:cubicBezTo>
                    <a:cubicBezTo>
                      <a:pt x="1052841" y="215801"/>
                      <a:pt x="1062045" y="199430"/>
                      <a:pt x="1073486" y="186404"/>
                    </a:cubicBezTo>
                    <a:cubicBezTo>
                      <a:pt x="1087167" y="170831"/>
                      <a:pt x="1102835" y="161342"/>
                      <a:pt x="1120647" y="157853"/>
                    </a:cubicBezTo>
                    <a:cubicBezTo>
                      <a:pt x="1128553" y="156270"/>
                      <a:pt x="1146829" y="155758"/>
                      <a:pt x="1175392" y="156412"/>
                    </a:cubicBezTo>
                    <a:cubicBezTo>
                      <a:pt x="1197300" y="157055"/>
                      <a:pt x="1215254" y="153245"/>
                      <a:pt x="1229196" y="144970"/>
                    </a:cubicBezTo>
                    <a:cubicBezTo>
                      <a:pt x="1239710" y="138636"/>
                      <a:pt x="1251294" y="125623"/>
                      <a:pt x="1263986" y="105942"/>
                    </a:cubicBezTo>
                    <a:cubicBezTo>
                      <a:pt x="1277333" y="85296"/>
                      <a:pt x="1288597" y="71807"/>
                      <a:pt x="1297800" y="65437"/>
                    </a:cubicBezTo>
                    <a:cubicBezTo>
                      <a:pt x="1333376" y="41017"/>
                      <a:pt x="1369893" y="64651"/>
                      <a:pt x="1407326" y="136410"/>
                    </a:cubicBezTo>
                    <a:lnTo>
                      <a:pt x="1407326" y="135946"/>
                    </a:lnTo>
                    <a:cubicBezTo>
                      <a:pt x="1401611" y="119753"/>
                      <a:pt x="1393979" y="93250"/>
                      <a:pt x="1384490" y="56412"/>
                    </a:cubicBezTo>
                    <a:cubicBezTo>
                      <a:pt x="1373048" y="26551"/>
                      <a:pt x="1354498" y="8608"/>
                      <a:pt x="1328780" y="2560"/>
                    </a:cubicBezTo>
                    <a:cubicBezTo>
                      <a:pt x="1305242" y="-3119"/>
                      <a:pt x="1286823" y="833"/>
                      <a:pt x="1273523" y="14466"/>
                    </a:cubicBezTo>
                    <a:cubicBezTo>
                      <a:pt x="1265570" y="23062"/>
                      <a:pt x="1257152" y="39719"/>
                      <a:pt x="1248270" y="64508"/>
                    </a:cubicBezTo>
                    <a:cubicBezTo>
                      <a:pt x="1239067" y="89904"/>
                      <a:pt x="1230828" y="106740"/>
                      <a:pt x="1223529" y="114967"/>
                    </a:cubicBezTo>
                    <a:cubicBezTo>
                      <a:pt x="1211111" y="129576"/>
                      <a:pt x="1193668" y="134636"/>
                      <a:pt x="1171118" y="130219"/>
                    </a:cubicBezTo>
                    <a:lnTo>
                      <a:pt x="1146365" y="121158"/>
                    </a:lnTo>
                    <a:cubicBezTo>
                      <a:pt x="1137768" y="117991"/>
                      <a:pt x="1129065" y="118181"/>
                      <a:pt x="1120135" y="121670"/>
                    </a:cubicBezTo>
                    <a:cubicBezTo>
                      <a:pt x="1111586" y="124825"/>
                      <a:pt x="1097299" y="136410"/>
                      <a:pt x="1077308" y="156412"/>
                    </a:cubicBezTo>
                    <a:cubicBezTo>
                      <a:pt x="1050603" y="183713"/>
                      <a:pt x="1035220" y="215944"/>
                      <a:pt x="1031124" y="253103"/>
                    </a:cubicBezTo>
                    <a:cubicBezTo>
                      <a:pt x="1032053" y="269938"/>
                      <a:pt x="1032243" y="281654"/>
                      <a:pt x="1031588" y="288310"/>
                    </a:cubicBezTo>
                    <a:cubicBezTo>
                      <a:pt x="1030612" y="299752"/>
                      <a:pt x="1023814" y="308027"/>
                      <a:pt x="1011122" y="313099"/>
                    </a:cubicBezTo>
                    <a:cubicBezTo>
                      <a:pt x="1004430" y="315658"/>
                      <a:pt x="992048" y="316766"/>
                      <a:pt x="973962" y="316444"/>
                    </a:cubicBezTo>
                    <a:cubicBezTo>
                      <a:pt x="958377" y="316123"/>
                      <a:pt x="946006" y="319468"/>
                      <a:pt x="936803" y="326446"/>
                    </a:cubicBezTo>
                    <a:cubicBezTo>
                      <a:pt x="920944" y="340400"/>
                      <a:pt x="909645" y="349603"/>
                      <a:pt x="902989" y="354068"/>
                    </a:cubicBezTo>
                    <a:cubicBezTo>
                      <a:pt x="892202" y="360724"/>
                      <a:pt x="877926" y="364212"/>
                      <a:pt x="860103" y="364534"/>
                    </a:cubicBezTo>
                    <a:cubicBezTo>
                      <a:pt x="845827" y="364855"/>
                      <a:pt x="824896" y="365974"/>
                      <a:pt x="797273" y="367879"/>
                    </a:cubicBezTo>
                    <a:cubicBezTo>
                      <a:pt x="769651" y="369784"/>
                      <a:pt x="749184" y="370856"/>
                      <a:pt x="735837" y="371237"/>
                    </a:cubicBezTo>
                    <a:cubicBezTo>
                      <a:pt x="724395" y="371511"/>
                      <a:pt x="709143" y="370582"/>
                      <a:pt x="690117" y="368344"/>
                    </a:cubicBezTo>
                    <a:cubicBezTo>
                      <a:pt x="669472" y="365796"/>
                      <a:pt x="654220" y="364534"/>
                      <a:pt x="644397" y="364534"/>
                    </a:cubicBezTo>
                    <a:cubicBezTo>
                      <a:pt x="620263" y="364534"/>
                      <a:pt x="600594" y="366772"/>
                      <a:pt x="585330" y="371237"/>
                    </a:cubicBezTo>
                    <a:cubicBezTo>
                      <a:pt x="566268" y="377226"/>
                      <a:pt x="549754" y="387739"/>
                      <a:pt x="535800" y="402622"/>
                    </a:cubicBezTo>
                    <a:cubicBezTo>
                      <a:pt x="524037" y="417552"/>
                      <a:pt x="515333" y="427411"/>
                      <a:pt x="509618" y="432161"/>
                    </a:cubicBezTo>
                    <a:cubicBezTo>
                      <a:pt x="501343" y="439186"/>
                      <a:pt x="488830" y="443782"/>
                      <a:pt x="471995" y="445972"/>
                    </a:cubicBezTo>
                    <a:cubicBezTo>
                      <a:pt x="463434" y="446949"/>
                      <a:pt x="447527" y="446758"/>
                      <a:pt x="424370" y="445508"/>
                    </a:cubicBezTo>
                    <a:cubicBezTo>
                      <a:pt x="403712" y="444246"/>
                      <a:pt x="388186" y="444710"/>
                      <a:pt x="377673" y="446949"/>
                    </a:cubicBezTo>
                    <a:cubicBezTo>
                      <a:pt x="351349" y="452949"/>
                      <a:pt x="331679" y="474250"/>
                      <a:pt x="318654" y="510754"/>
                    </a:cubicBezTo>
                    <a:cubicBezTo>
                      <a:pt x="312606" y="527923"/>
                      <a:pt x="305117" y="538520"/>
                      <a:pt x="296234" y="542663"/>
                    </a:cubicBezTo>
                    <a:cubicBezTo>
                      <a:pt x="291496" y="545223"/>
                      <a:pt x="278328" y="547271"/>
                      <a:pt x="256706" y="548854"/>
                    </a:cubicBezTo>
                    <a:cubicBezTo>
                      <a:pt x="245585" y="549783"/>
                      <a:pt x="233679" y="554057"/>
                      <a:pt x="220987" y="56168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p13"/>
              <p:cNvSpPr/>
              <p:nvPr/>
            </p:nvSpPr>
            <p:spPr>
              <a:xfrm flipH="1" rot="-10606139">
                <a:off x="5493022" y="2047606"/>
                <a:ext cx="1877345" cy="513996"/>
              </a:xfrm>
              <a:custGeom>
                <a:rect b="b" l="l" r="r" t="t"/>
                <a:pathLst>
                  <a:path extrusionOk="0" h="445276" w="1511581">
                    <a:moveTo>
                      <a:pt x="1117797" y="253319"/>
                    </a:moveTo>
                    <a:cubicBezTo>
                      <a:pt x="1099378" y="250473"/>
                      <a:pt x="1085710" y="246984"/>
                      <a:pt x="1076828" y="242853"/>
                    </a:cubicBezTo>
                    <a:cubicBezTo>
                      <a:pt x="1061290" y="235876"/>
                      <a:pt x="1048407" y="225684"/>
                      <a:pt x="1038263" y="212385"/>
                    </a:cubicBezTo>
                    <a:cubicBezTo>
                      <a:pt x="1032870" y="205039"/>
                      <a:pt x="1024773" y="191085"/>
                      <a:pt x="1013939" y="170439"/>
                    </a:cubicBezTo>
                    <a:cubicBezTo>
                      <a:pt x="990781" y="125695"/>
                      <a:pt x="972041" y="93930"/>
                      <a:pt x="957765" y="75189"/>
                    </a:cubicBezTo>
                    <a:cubicBezTo>
                      <a:pt x="932690" y="42495"/>
                      <a:pt x="904092" y="20444"/>
                      <a:pt x="872040" y="9002"/>
                    </a:cubicBezTo>
                    <a:cubicBezTo>
                      <a:pt x="862182" y="5514"/>
                      <a:pt x="851906" y="2954"/>
                      <a:pt x="841072" y="1382"/>
                    </a:cubicBezTo>
                    <a:cubicBezTo>
                      <a:pt x="826189" y="-808"/>
                      <a:pt x="815676" y="-344"/>
                      <a:pt x="809675" y="2823"/>
                    </a:cubicBezTo>
                    <a:cubicBezTo>
                      <a:pt x="803627" y="5657"/>
                      <a:pt x="800138" y="9145"/>
                      <a:pt x="799162" y="13289"/>
                    </a:cubicBezTo>
                    <a:cubicBezTo>
                      <a:pt x="799162" y="19004"/>
                      <a:pt x="798555" y="24076"/>
                      <a:pt x="797257" y="28540"/>
                    </a:cubicBezTo>
                    <a:cubicBezTo>
                      <a:pt x="789030" y="62485"/>
                      <a:pt x="774742" y="88858"/>
                      <a:pt x="754418" y="107598"/>
                    </a:cubicBezTo>
                    <a:cubicBezTo>
                      <a:pt x="729963" y="130160"/>
                      <a:pt x="702007" y="135042"/>
                      <a:pt x="670562" y="122350"/>
                    </a:cubicBezTo>
                    <a:cubicBezTo>
                      <a:pt x="666800" y="120766"/>
                      <a:pt x="650429" y="111741"/>
                      <a:pt x="621544" y="95227"/>
                    </a:cubicBezTo>
                    <a:cubicBezTo>
                      <a:pt x="603459" y="85048"/>
                      <a:pt x="585826" y="79833"/>
                      <a:pt x="568669" y="79511"/>
                    </a:cubicBezTo>
                    <a:cubicBezTo>
                      <a:pt x="536617" y="78213"/>
                      <a:pt x="511828" y="80904"/>
                      <a:pt x="494398" y="87607"/>
                    </a:cubicBezTo>
                    <a:cubicBezTo>
                      <a:pt x="490861" y="88858"/>
                      <a:pt x="479277" y="95692"/>
                      <a:pt x="459608" y="108062"/>
                    </a:cubicBezTo>
                    <a:cubicBezTo>
                      <a:pt x="447237" y="115694"/>
                      <a:pt x="434533" y="118397"/>
                      <a:pt x="421508" y="116159"/>
                    </a:cubicBezTo>
                    <a:cubicBezTo>
                      <a:pt x="414209" y="114908"/>
                      <a:pt x="398814" y="109515"/>
                      <a:pt x="375335" y="99978"/>
                    </a:cubicBezTo>
                    <a:cubicBezTo>
                      <a:pt x="356916" y="92668"/>
                      <a:pt x="341009" y="89977"/>
                      <a:pt x="327710" y="91882"/>
                    </a:cubicBezTo>
                    <a:cubicBezTo>
                      <a:pt x="305469" y="97275"/>
                      <a:pt x="288777" y="101419"/>
                      <a:pt x="277656" y="104252"/>
                    </a:cubicBezTo>
                    <a:cubicBezTo>
                      <a:pt x="257058" y="109039"/>
                      <a:pt x="239759" y="109372"/>
                      <a:pt x="225757" y="105229"/>
                    </a:cubicBezTo>
                    <a:cubicBezTo>
                      <a:pt x="219101" y="103324"/>
                      <a:pt x="212922" y="98394"/>
                      <a:pt x="207195" y="90441"/>
                    </a:cubicBezTo>
                    <a:cubicBezTo>
                      <a:pt x="200551" y="81238"/>
                      <a:pt x="196087" y="75832"/>
                      <a:pt x="193848" y="74260"/>
                    </a:cubicBezTo>
                    <a:cubicBezTo>
                      <a:pt x="183061" y="66950"/>
                      <a:pt x="167023" y="63795"/>
                      <a:pt x="145759" y="64771"/>
                    </a:cubicBezTo>
                    <a:cubicBezTo>
                      <a:pt x="114326" y="66355"/>
                      <a:pt x="97348" y="66950"/>
                      <a:pt x="94788" y="66629"/>
                    </a:cubicBezTo>
                    <a:cubicBezTo>
                      <a:pt x="56700" y="63140"/>
                      <a:pt x="25125" y="41423"/>
                      <a:pt x="50" y="1382"/>
                    </a:cubicBezTo>
                    <a:lnTo>
                      <a:pt x="3348" y="8538"/>
                    </a:lnTo>
                    <a:cubicBezTo>
                      <a:pt x="14468" y="31422"/>
                      <a:pt x="29863" y="49984"/>
                      <a:pt x="49532" y="64259"/>
                    </a:cubicBezTo>
                    <a:cubicBezTo>
                      <a:pt x="63534" y="74391"/>
                      <a:pt x="85251" y="85560"/>
                      <a:pt x="114791" y="97609"/>
                    </a:cubicBezTo>
                    <a:cubicBezTo>
                      <a:pt x="174500" y="122397"/>
                      <a:pt x="205623" y="135232"/>
                      <a:pt x="208136" y="136209"/>
                    </a:cubicBezTo>
                    <a:cubicBezTo>
                      <a:pt x="243390" y="147603"/>
                      <a:pt x="276406" y="150627"/>
                      <a:pt x="307195" y="145234"/>
                    </a:cubicBezTo>
                    <a:cubicBezTo>
                      <a:pt x="348498" y="138578"/>
                      <a:pt x="374216" y="134899"/>
                      <a:pt x="384348" y="134304"/>
                    </a:cubicBezTo>
                    <a:cubicBezTo>
                      <a:pt x="389146" y="133970"/>
                      <a:pt x="403279" y="134113"/>
                      <a:pt x="426770" y="134768"/>
                    </a:cubicBezTo>
                    <a:cubicBezTo>
                      <a:pt x="443558" y="135090"/>
                      <a:pt x="457702" y="134113"/>
                      <a:pt x="469133" y="131875"/>
                    </a:cubicBezTo>
                    <a:cubicBezTo>
                      <a:pt x="487885" y="128386"/>
                      <a:pt x="513745" y="123183"/>
                      <a:pt x="546761" y="116206"/>
                    </a:cubicBezTo>
                    <a:cubicBezTo>
                      <a:pt x="575312" y="111420"/>
                      <a:pt x="601685" y="111598"/>
                      <a:pt x="625831" y="116671"/>
                    </a:cubicBezTo>
                    <a:cubicBezTo>
                      <a:pt x="662942" y="123969"/>
                      <a:pt x="681683" y="127600"/>
                      <a:pt x="682004" y="127600"/>
                    </a:cubicBezTo>
                    <a:cubicBezTo>
                      <a:pt x="702983" y="130815"/>
                      <a:pt x="721866" y="130303"/>
                      <a:pt x="738702" y="126207"/>
                    </a:cubicBezTo>
                    <a:cubicBezTo>
                      <a:pt x="748513" y="123648"/>
                      <a:pt x="761217" y="117135"/>
                      <a:pt x="776790" y="106669"/>
                    </a:cubicBezTo>
                    <a:cubicBezTo>
                      <a:pt x="798697" y="92072"/>
                      <a:pt x="810937" y="84119"/>
                      <a:pt x="813437" y="82857"/>
                    </a:cubicBezTo>
                    <a:cubicBezTo>
                      <a:pt x="830928" y="73653"/>
                      <a:pt x="848370" y="68855"/>
                      <a:pt x="865861" y="68581"/>
                    </a:cubicBezTo>
                    <a:cubicBezTo>
                      <a:pt x="884280" y="68581"/>
                      <a:pt x="901389" y="73463"/>
                      <a:pt x="917296" y="83321"/>
                    </a:cubicBezTo>
                    <a:cubicBezTo>
                      <a:pt x="932178" y="92858"/>
                      <a:pt x="946502" y="108110"/>
                      <a:pt x="960134" y="129041"/>
                    </a:cubicBezTo>
                    <a:cubicBezTo>
                      <a:pt x="960456" y="129696"/>
                      <a:pt x="970921" y="147782"/>
                      <a:pt x="991567" y="183322"/>
                    </a:cubicBezTo>
                    <a:cubicBezTo>
                      <a:pt x="1010319" y="215731"/>
                      <a:pt x="1032691" y="241781"/>
                      <a:pt x="1058730" y="261451"/>
                    </a:cubicBezTo>
                    <a:cubicBezTo>
                      <a:pt x="1082864" y="279548"/>
                      <a:pt x="1113654" y="294800"/>
                      <a:pt x="1151099" y="307171"/>
                    </a:cubicBezTo>
                    <a:cubicBezTo>
                      <a:pt x="1187651" y="319220"/>
                      <a:pt x="1248909" y="337817"/>
                      <a:pt x="1334943" y="362892"/>
                    </a:cubicBezTo>
                    <a:cubicBezTo>
                      <a:pt x="1410845" y="387954"/>
                      <a:pt x="1469734" y="415446"/>
                      <a:pt x="1511632" y="445307"/>
                    </a:cubicBezTo>
                    <a:cubicBezTo>
                      <a:pt x="1507822" y="437354"/>
                      <a:pt x="1504191" y="431769"/>
                      <a:pt x="1500702" y="428602"/>
                    </a:cubicBezTo>
                    <a:cubicBezTo>
                      <a:pt x="1492141" y="420054"/>
                      <a:pt x="1478282" y="410695"/>
                      <a:pt x="1459268" y="400516"/>
                    </a:cubicBezTo>
                    <a:cubicBezTo>
                      <a:pt x="1437361" y="389729"/>
                      <a:pt x="1421966" y="382097"/>
                      <a:pt x="1413036" y="377632"/>
                    </a:cubicBezTo>
                    <a:cubicBezTo>
                      <a:pt x="1406381" y="374143"/>
                      <a:pt x="1394474" y="370190"/>
                      <a:pt x="1377318" y="365725"/>
                    </a:cubicBezTo>
                    <a:cubicBezTo>
                      <a:pt x="1362435" y="361963"/>
                      <a:pt x="1350993" y="357165"/>
                      <a:pt x="1343039" y="351450"/>
                    </a:cubicBezTo>
                    <a:cubicBezTo>
                      <a:pt x="1342111" y="350521"/>
                      <a:pt x="1334479" y="343544"/>
                      <a:pt x="1320203" y="330519"/>
                    </a:cubicBezTo>
                    <a:cubicBezTo>
                      <a:pt x="1311595" y="322565"/>
                      <a:pt x="1302903" y="317029"/>
                      <a:pt x="1293974" y="313826"/>
                    </a:cubicBezTo>
                    <a:cubicBezTo>
                      <a:pt x="1288580" y="311921"/>
                      <a:pt x="1278900" y="310981"/>
                      <a:pt x="1264946" y="310981"/>
                    </a:cubicBezTo>
                    <a:cubicBezTo>
                      <a:pt x="1250992" y="310981"/>
                      <a:pt x="1240955" y="310004"/>
                      <a:pt x="1234954" y="308099"/>
                    </a:cubicBezTo>
                    <a:cubicBezTo>
                      <a:pt x="1224810" y="304944"/>
                      <a:pt x="1211928" y="297824"/>
                      <a:pt x="1196354" y="286704"/>
                    </a:cubicBezTo>
                    <a:cubicBezTo>
                      <a:pt x="1179555" y="274619"/>
                      <a:pt x="1167148" y="266844"/>
                      <a:pt x="1159231" y="263356"/>
                    </a:cubicBezTo>
                    <a:cubicBezTo>
                      <a:pt x="1150634" y="259498"/>
                      <a:pt x="1136823" y="256200"/>
                      <a:pt x="1117797" y="25331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p13"/>
              <p:cNvSpPr/>
              <p:nvPr/>
            </p:nvSpPr>
            <p:spPr>
              <a:xfrm flipH="1" rot="-10606139">
                <a:off x="5229771" y="2372742"/>
                <a:ext cx="227141" cy="113234"/>
              </a:xfrm>
              <a:custGeom>
                <a:rect b="b" l="l" r="r" t="t"/>
                <a:pathLst>
                  <a:path extrusionOk="0" h="98095" w="182887">
                    <a:moveTo>
                      <a:pt x="178092" y="98156"/>
                    </a:moveTo>
                    <a:cubicBezTo>
                      <a:pt x="178092" y="94989"/>
                      <a:pt x="179211" y="87547"/>
                      <a:pt x="181438" y="75784"/>
                    </a:cubicBezTo>
                    <a:cubicBezTo>
                      <a:pt x="183021" y="66247"/>
                      <a:pt x="183342" y="58484"/>
                      <a:pt x="182366" y="52436"/>
                    </a:cubicBezTo>
                    <a:cubicBezTo>
                      <a:pt x="181116" y="41970"/>
                      <a:pt x="176508" y="34207"/>
                      <a:pt x="168555" y="29135"/>
                    </a:cubicBezTo>
                    <a:cubicBezTo>
                      <a:pt x="159351" y="22432"/>
                      <a:pt x="148231" y="19134"/>
                      <a:pt x="135206" y="19134"/>
                    </a:cubicBezTo>
                    <a:cubicBezTo>
                      <a:pt x="125395" y="20718"/>
                      <a:pt x="117906" y="21837"/>
                      <a:pt x="112834" y="22432"/>
                    </a:cubicBezTo>
                    <a:cubicBezTo>
                      <a:pt x="106845" y="22766"/>
                      <a:pt x="100928" y="19741"/>
                      <a:pt x="95212" y="13419"/>
                    </a:cubicBezTo>
                    <a:cubicBezTo>
                      <a:pt x="93022" y="10252"/>
                      <a:pt x="91260" y="8014"/>
                      <a:pt x="89998" y="6764"/>
                    </a:cubicBezTo>
                    <a:cubicBezTo>
                      <a:pt x="88093" y="4204"/>
                      <a:pt x="85866" y="2442"/>
                      <a:pt x="83306" y="1513"/>
                    </a:cubicBezTo>
                    <a:cubicBezTo>
                      <a:pt x="80794" y="537"/>
                      <a:pt x="77770" y="60"/>
                      <a:pt x="74281" y="60"/>
                    </a:cubicBezTo>
                    <a:lnTo>
                      <a:pt x="64744" y="60"/>
                    </a:lnTo>
                    <a:cubicBezTo>
                      <a:pt x="50469" y="60"/>
                      <a:pt x="37122" y="4347"/>
                      <a:pt x="24751" y="12943"/>
                    </a:cubicBezTo>
                    <a:cubicBezTo>
                      <a:pt x="14893" y="19598"/>
                      <a:pt x="9678" y="23278"/>
                      <a:pt x="9035" y="23873"/>
                    </a:cubicBezTo>
                    <a:cubicBezTo>
                      <a:pt x="1725" y="30255"/>
                      <a:pt x="-1157" y="35458"/>
                      <a:pt x="474" y="39601"/>
                    </a:cubicBezTo>
                    <a:cubicBezTo>
                      <a:pt x="7773" y="40577"/>
                      <a:pt x="18239" y="40851"/>
                      <a:pt x="31871" y="40577"/>
                    </a:cubicBezTo>
                    <a:cubicBezTo>
                      <a:pt x="43635" y="40851"/>
                      <a:pt x="53493" y="43554"/>
                      <a:pt x="61399" y="48662"/>
                    </a:cubicBezTo>
                    <a:cubicBezTo>
                      <a:pt x="70007" y="54067"/>
                      <a:pt x="75210" y="57222"/>
                      <a:pt x="77115" y="58199"/>
                    </a:cubicBezTo>
                    <a:cubicBezTo>
                      <a:pt x="83163" y="61366"/>
                      <a:pt x="88700" y="63080"/>
                      <a:pt x="93819" y="63413"/>
                    </a:cubicBezTo>
                    <a:lnTo>
                      <a:pt x="109024" y="63413"/>
                    </a:lnTo>
                    <a:cubicBezTo>
                      <a:pt x="115394" y="63413"/>
                      <a:pt x="120466" y="64056"/>
                      <a:pt x="124276" y="65318"/>
                    </a:cubicBezTo>
                    <a:cubicBezTo>
                      <a:pt x="137956" y="70391"/>
                      <a:pt x="147445" y="76618"/>
                      <a:pt x="152839" y="83880"/>
                    </a:cubicBezTo>
                    <a:lnTo>
                      <a:pt x="178092" y="98156"/>
                    </a:ln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" name="Google Shape;1090;p13"/>
              <p:cNvSpPr/>
              <p:nvPr/>
            </p:nvSpPr>
            <p:spPr>
              <a:xfrm flipH="1" rot="-10606139">
                <a:off x="5377362" y="2483814"/>
                <a:ext cx="52118" cy="30222"/>
              </a:xfrm>
              <a:custGeom>
                <a:rect b="b" l="l" r="r" t="t"/>
                <a:pathLst>
                  <a:path extrusionOk="0" h="26181" w="41964">
                    <a:moveTo>
                      <a:pt x="29626" y="26253"/>
                    </a:moveTo>
                    <a:lnTo>
                      <a:pt x="41997" y="7227"/>
                    </a:lnTo>
                    <a:cubicBezTo>
                      <a:pt x="38830" y="2762"/>
                      <a:pt x="33579" y="393"/>
                      <a:pt x="26269" y="71"/>
                    </a:cubicBezTo>
                    <a:cubicBezTo>
                      <a:pt x="20232" y="71"/>
                      <a:pt x="14184" y="1512"/>
                      <a:pt x="8183" y="4346"/>
                    </a:cubicBezTo>
                    <a:cubicBezTo>
                      <a:pt x="5623" y="5322"/>
                      <a:pt x="3576" y="6905"/>
                      <a:pt x="1992" y="9132"/>
                    </a:cubicBezTo>
                    <a:cubicBezTo>
                      <a:pt x="-235" y="11977"/>
                      <a:pt x="-568" y="14537"/>
                      <a:pt x="1016" y="16764"/>
                    </a:cubicBezTo>
                    <a:cubicBezTo>
                      <a:pt x="2278" y="18669"/>
                      <a:pt x="7207" y="19466"/>
                      <a:pt x="15803" y="19133"/>
                    </a:cubicBezTo>
                    <a:cubicBezTo>
                      <a:pt x="23721" y="18490"/>
                      <a:pt x="28317" y="20859"/>
                      <a:pt x="29626" y="26253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" name="Google Shape;1091;p13"/>
              <p:cNvSpPr/>
              <p:nvPr/>
            </p:nvSpPr>
            <p:spPr>
              <a:xfrm flipH="1" rot="-10606139">
                <a:off x="5055724" y="2349399"/>
                <a:ext cx="100533" cy="35938"/>
              </a:xfrm>
              <a:custGeom>
                <a:rect b="b" l="l" r="r" t="t"/>
                <a:pathLst>
                  <a:path extrusionOk="0" h="31133" w="80946">
                    <a:moveTo>
                      <a:pt x="61948" y="21021"/>
                    </a:moveTo>
                    <a:lnTo>
                      <a:pt x="80974" y="27200"/>
                    </a:lnTo>
                    <a:cubicBezTo>
                      <a:pt x="79712" y="25950"/>
                      <a:pt x="77807" y="22593"/>
                      <a:pt x="75247" y="17199"/>
                    </a:cubicBezTo>
                    <a:cubicBezTo>
                      <a:pt x="73068" y="13068"/>
                      <a:pt x="70509" y="10043"/>
                      <a:pt x="67675" y="8138"/>
                    </a:cubicBezTo>
                    <a:cubicBezTo>
                      <a:pt x="58459" y="1483"/>
                      <a:pt x="47017" y="-1077"/>
                      <a:pt x="33349" y="507"/>
                    </a:cubicBezTo>
                    <a:cubicBezTo>
                      <a:pt x="11442" y="3995"/>
                      <a:pt x="369" y="11341"/>
                      <a:pt x="47" y="22414"/>
                    </a:cubicBezTo>
                    <a:cubicBezTo>
                      <a:pt x="-274" y="29105"/>
                      <a:pt x="3345" y="31951"/>
                      <a:pt x="10977" y="31010"/>
                    </a:cubicBezTo>
                    <a:cubicBezTo>
                      <a:pt x="14144" y="30689"/>
                      <a:pt x="20050" y="28927"/>
                      <a:pt x="28599" y="25760"/>
                    </a:cubicBezTo>
                    <a:cubicBezTo>
                      <a:pt x="39719" y="21295"/>
                      <a:pt x="47672" y="19247"/>
                      <a:pt x="52411" y="19568"/>
                    </a:cubicBezTo>
                    <a:cubicBezTo>
                      <a:pt x="54649" y="19568"/>
                      <a:pt x="57805" y="20045"/>
                      <a:pt x="61948" y="2102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p13"/>
              <p:cNvSpPr/>
              <p:nvPr/>
            </p:nvSpPr>
            <p:spPr>
              <a:xfrm flipH="1" rot="-10606139">
                <a:off x="5129272" y="2392285"/>
                <a:ext cx="25465" cy="9867"/>
              </a:xfrm>
              <a:custGeom>
                <a:rect b="b" l="l" r="r" t="t"/>
                <a:pathLst>
                  <a:path extrusionOk="0" h="8548" w="20504">
                    <a:moveTo>
                      <a:pt x="12436" y="8606"/>
                    </a:moveTo>
                    <a:lnTo>
                      <a:pt x="20532" y="521"/>
                    </a:lnTo>
                    <a:cubicBezTo>
                      <a:pt x="16115" y="188"/>
                      <a:pt x="12293" y="57"/>
                      <a:pt x="9138" y="57"/>
                    </a:cubicBezTo>
                    <a:cubicBezTo>
                      <a:pt x="3090" y="57"/>
                      <a:pt x="66" y="1307"/>
                      <a:pt x="66" y="3819"/>
                    </a:cubicBezTo>
                    <a:cubicBezTo>
                      <a:pt x="-256" y="5450"/>
                      <a:pt x="1506" y="6522"/>
                      <a:pt x="5316" y="7165"/>
                    </a:cubicBezTo>
                    <a:cubicBezTo>
                      <a:pt x="9745" y="7820"/>
                      <a:pt x="12162" y="8284"/>
                      <a:pt x="12436" y="8606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p13"/>
              <p:cNvSpPr/>
              <p:nvPr/>
            </p:nvSpPr>
            <p:spPr>
              <a:xfrm flipH="1" rot="-10606139">
                <a:off x="5915918" y="2291927"/>
                <a:ext cx="158030" cy="45914"/>
              </a:xfrm>
              <a:custGeom>
                <a:rect b="b" l="l" r="r" t="t"/>
                <a:pathLst>
                  <a:path extrusionOk="0" h="39775" w="127241">
                    <a:moveTo>
                      <a:pt x="101055" y="5751"/>
                    </a:moveTo>
                    <a:cubicBezTo>
                      <a:pt x="95994" y="2262"/>
                      <a:pt x="89017" y="357"/>
                      <a:pt x="80123" y="36"/>
                    </a:cubicBezTo>
                    <a:cubicBezTo>
                      <a:pt x="69670" y="357"/>
                      <a:pt x="62038" y="548"/>
                      <a:pt x="57251" y="548"/>
                    </a:cubicBezTo>
                    <a:cubicBezTo>
                      <a:pt x="45524" y="821"/>
                      <a:pt x="35058" y="2596"/>
                      <a:pt x="25855" y="5751"/>
                    </a:cubicBezTo>
                    <a:cubicBezTo>
                      <a:pt x="13436" y="10549"/>
                      <a:pt x="5531" y="17193"/>
                      <a:pt x="2042" y="25801"/>
                    </a:cubicBezTo>
                    <a:cubicBezTo>
                      <a:pt x="-2744" y="37850"/>
                      <a:pt x="1066" y="42124"/>
                      <a:pt x="13436" y="38636"/>
                    </a:cubicBezTo>
                    <a:cubicBezTo>
                      <a:pt x="26783" y="35147"/>
                      <a:pt x="34415" y="33242"/>
                      <a:pt x="36320" y="32921"/>
                    </a:cubicBezTo>
                    <a:cubicBezTo>
                      <a:pt x="44881" y="31004"/>
                      <a:pt x="52834" y="30540"/>
                      <a:pt x="60133" y="31480"/>
                    </a:cubicBezTo>
                    <a:cubicBezTo>
                      <a:pt x="65848" y="32123"/>
                      <a:pt x="69158" y="32921"/>
                      <a:pt x="70134" y="33897"/>
                    </a:cubicBezTo>
                    <a:lnTo>
                      <a:pt x="127284" y="37195"/>
                    </a:lnTo>
                    <a:cubicBezTo>
                      <a:pt x="125057" y="35004"/>
                      <a:pt x="120914" y="29611"/>
                      <a:pt x="114866" y="21014"/>
                    </a:cubicBezTo>
                    <a:cubicBezTo>
                      <a:pt x="110127" y="14037"/>
                      <a:pt x="105519" y="8965"/>
                      <a:pt x="101055" y="575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p13"/>
              <p:cNvSpPr/>
              <p:nvPr/>
            </p:nvSpPr>
            <p:spPr>
              <a:xfrm flipH="1" rot="-10606139">
                <a:off x="6077340" y="2321300"/>
                <a:ext cx="53405" cy="16073"/>
              </a:xfrm>
              <a:custGeom>
                <a:rect b="b" l="l" r="r" t="t"/>
                <a:pathLst>
                  <a:path extrusionOk="0" h="13924" w="43000">
                    <a:moveTo>
                      <a:pt x="4957" y="13961"/>
                    </a:moveTo>
                    <a:lnTo>
                      <a:pt x="43045" y="6329"/>
                    </a:lnTo>
                    <a:cubicBezTo>
                      <a:pt x="42402" y="1579"/>
                      <a:pt x="35889" y="-457"/>
                      <a:pt x="23519" y="138"/>
                    </a:cubicBezTo>
                    <a:cubicBezTo>
                      <a:pt x="12077" y="1114"/>
                      <a:pt x="4302" y="3031"/>
                      <a:pt x="171" y="5865"/>
                    </a:cubicBezTo>
                    <a:cubicBezTo>
                      <a:pt x="-437" y="9996"/>
                      <a:pt x="1147" y="12699"/>
                      <a:pt x="4957" y="1396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p13"/>
              <p:cNvSpPr/>
              <p:nvPr/>
            </p:nvSpPr>
            <p:spPr>
              <a:xfrm flipH="1" rot="-10606139">
                <a:off x="6475970" y="2331693"/>
                <a:ext cx="223625" cy="173611"/>
              </a:xfrm>
              <a:custGeom>
                <a:rect b="b" l="l" r="r" t="t"/>
                <a:pathLst>
                  <a:path extrusionOk="0" h="150400" w="180056">
                    <a:moveTo>
                      <a:pt x="108138" y="91428"/>
                    </a:moveTo>
                    <a:cubicBezTo>
                      <a:pt x="113531" y="94917"/>
                      <a:pt x="120699" y="101430"/>
                      <a:pt x="129581" y="110955"/>
                    </a:cubicBezTo>
                    <a:cubicBezTo>
                      <a:pt x="132093" y="114122"/>
                      <a:pt x="134510" y="115705"/>
                      <a:pt x="136689" y="115705"/>
                    </a:cubicBezTo>
                    <a:lnTo>
                      <a:pt x="138141" y="126635"/>
                    </a:lnTo>
                    <a:cubicBezTo>
                      <a:pt x="139118" y="129195"/>
                      <a:pt x="142416" y="130445"/>
                      <a:pt x="148131" y="130445"/>
                    </a:cubicBezTo>
                    <a:lnTo>
                      <a:pt x="160501" y="130445"/>
                    </a:lnTo>
                    <a:cubicBezTo>
                      <a:pt x="165621" y="131100"/>
                      <a:pt x="169110" y="133791"/>
                      <a:pt x="171014" y="138541"/>
                    </a:cubicBezTo>
                    <a:cubicBezTo>
                      <a:pt x="173527" y="144911"/>
                      <a:pt x="175765" y="148864"/>
                      <a:pt x="177670" y="150448"/>
                    </a:cubicBezTo>
                    <a:cubicBezTo>
                      <a:pt x="179575" y="148864"/>
                      <a:pt x="180361" y="145376"/>
                      <a:pt x="180040" y="139982"/>
                    </a:cubicBezTo>
                    <a:cubicBezTo>
                      <a:pt x="180040" y="136815"/>
                      <a:pt x="179897" y="133005"/>
                      <a:pt x="179575" y="128540"/>
                    </a:cubicBezTo>
                    <a:cubicBezTo>
                      <a:pt x="178968" y="107287"/>
                      <a:pt x="174182" y="93941"/>
                      <a:pt x="165300" y="88547"/>
                    </a:cubicBezTo>
                    <a:cubicBezTo>
                      <a:pt x="162740" y="87606"/>
                      <a:pt x="161013" y="86821"/>
                      <a:pt x="160037" y="86166"/>
                    </a:cubicBezTo>
                    <a:cubicBezTo>
                      <a:pt x="158465" y="85570"/>
                      <a:pt x="157525" y="84261"/>
                      <a:pt x="157203" y="82356"/>
                    </a:cubicBezTo>
                    <a:cubicBezTo>
                      <a:pt x="156882" y="80772"/>
                      <a:pt x="158001" y="77617"/>
                      <a:pt x="160501" y="72819"/>
                    </a:cubicBezTo>
                    <a:cubicBezTo>
                      <a:pt x="161478" y="65520"/>
                      <a:pt x="159251" y="58222"/>
                      <a:pt x="153858" y="50911"/>
                    </a:cubicBezTo>
                    <a:cubicBezTo>
                      <a:pt x="151298" y="47149"/>
                      <a:pt x="146881" y="42494"/>
                      <a:pt x="140511" y="37100"/>
                    </a:cubicBezTo>
                    <a:cubicBezTo>
                      <a:pt x="133212" y="31099"/>
                      <a:pt x="128462" y="26825"/>
                      <a:pt x="126235" y="24265"/>
                    </a:cubicBezTo>
                    <a:cubicBezTo>
                      <a:pt x="118925" y="16967"/>
                      <a:pt x="108602" y="9799"/>
                      <a:pt x="95303" y="2822"/>
                    </a:cubicBezTo>
                    <a:cubicBezTo>
                      <a:pt x="90516" y="262"/>
                      <a:pt x="84647" y="-524"/>
                      <a:pt x="77670" y="453"/>
                    </a:cubicBezTo>
                    <a:cubicBezTo>
                      <a:pt x="61775" y="1060"/>
                      <a:pt x="51631" y="1893"/>
                      <a:pt x="47166" y="2822"/>
                    </a:cubicBezTo>
                    <a:cubicBezTo>
                      <a:pt x="37962" y="4727"/>
                      <a:pt x="29068" y="7751"/>
                      <a:pt x="20519" y="11895"/>
                    </a:cubicBezTo>
                    <a:cubicBezTo>
                      <a:pt x="9721" y="17288"/>
                      <a:pt x="2886" y="23289"/>
                      <a:pt x="53" y="29992"/>
                    </a:cubicBezTo>
                    <a:cubicBezTo>
                      <a:pt x="2565" y="29659"/>
                      <a:pt x="6232" y="28218"/>
                      <a:pt x="10983" y="25706"/>
                    </a:cubicBezTo>
                    <a:cubicBezTo>
                      <a:pt x="12281" y="25384"/>
                      <a:pt x="16055" y="25194"/>
                      <a:pt x="22425" y="25194"/>
                    </a:cubicBezTo>
                    <a:cubicBezTo>
                      <a:pt x="30985" y="25194"/>
                      <a:pt x="43999" y="24730"/>
                      <a:pt x="61489" y="23801"/>
                    </a:cubicBezTo>
                    <a:lnTo>
                      <a:pt x="80979" y="23801"/>
                    </a:lnTo>
                    <a:cubicBezTo>
                      <a:pt x="88599" y="24075"/>
                      <a:pt x="94981" y="25706"/>
                      <a:pt x="100041" y="28540"/>
                    </a:cubicBezTo>
                    <a:cubicBezTo>
                      <a:pt x="114972" y="37434"/>
                      <a:pt x="124509" y="46959"/>
                      <a:pt x="128604" y="57103"/>
                    </a:cubicBezTo>
                    <a:cubicBezTo>
                      <a:pt x="129581" y="59008"/>
                      <a:pt x="130236" y="61889"/>
                      <a:pt x="130509" y="65711"/>
                    </a:cubicBezTo>
                    <a:cubicBezTo>
                      <a:pt x="131164" y="70128"/>
                      <a:pt x="131021" y="73152"/>
                      <a:pt x="130045" y="74724"/>
                    </a:cubicBezTo>
                    <a:cubicBezTo>
                      <a:pt x="128462" y="77891"/>
                      <a:pt x="126557" y="78724"/>
                      <a:pt x="124318" y="77105"/>
                    </a:cubicBezTo>
                    <a:cubicBezTo>
                      <a:pt x="123389" y="76498"/>
                      <a:pt x="121485" y="74593"/>
                      <a:pt x="118603" y="71378"/>
                    </a:cubicBezTo>
                    <a:cubicBezTo>
                      <a:pt x="107161" y="59984"/>
                      <a:pt x="90326" y="57888"/>
                      <a:pt x="68144" y="65199"/>
                    </a:cubicBezTo>
                    <a:cubicBezTo>
                      <a:pt x="49071" y="71890"/>
                      <a:pt x="42701" y="79010"/>
                      <a:pt x="49071" y="86630"/>
                    </a:cubicBezTo>
                    <a:cubicBezTo>
                      <a:pt x="52238" y="85701"/>
                      <a:pt x="56512" y="85237"/>
                      <a:pt x="61953" y="85237"/>
                    </a:cubicBezTo>
                    <a:cubicBezTo>
                      <a:pt x="64787" y="85237"/>
                      <a:pt x="68930" y="85380"/>
                      <a:pt x="74324" y="85701"/>
                    </a:cubicBezTo>
                    <a:cubicBezTo>
                      <a:pt x="83861" y="85701"/>
                      <a:pt x="89719" y="85844"/>
                      <a:pt x="91957" y="86166"/>
                    </a:cubicBezTo>
                    <a:cubicBezTo>
                      <a:pt x="98279" y="86821"/>
                      <a:pt x="103720" y="88547"/>
                      <a:pt x="108138" y="91428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p13"/>
              <p:cNvSpPr/>
              <p:nvPr/>
            </p:nvSpPr>
            <p:spPr>
              <a:xfrm flipH="1" rot="-10606139">
                <a:off x="6894693" y="2198129"/>
                <a:ext cx="68322" cy="30604"/>
              </a:xfrm>
              <a:custGeom>
                <a:rect b="b" l="l" r="r" t="t"/>
                <a:pathLst>
                  <a:path extrusionOk="0" h="26512" w="55011">
                    <a:moveTo>
                      <a:pt x="18886" y="13641"/>
                    </a:moveTo>
                    <a:lnTo>
                      <a:pt x="55069" y="26523"/>
                    </a:lnTo>
                    <a:cubicBezTo>
                      <a:pt x="43675" y="14153"/>
                      <a:pt x="34602" y="6521"/>
                      <a:pt x="27911" y="3639"/>
                    </a:cubicBezTo>
                    <a:cubicBezTo>
                      <a:pt x="24744" y="2056"/>
                      <a:pt x="20791" y="937"/>
                      <a:pt x="16005" y="341"/>
                    </a:cubicBezTo>
                    <a:cubicBezTo>
                      <a:pt x="10326" y="-313"/>
                      <a:pt x="6194" y="8"/>
                      <a:pt x="3634" y="1270"/>
                    </a:cubicBezTo>
                    <a:cubicBezTo>
                      <a:pt x="-1438" y="4151"/>
                      <a:pt x="-1116" y="6985"/>
                      <a:pt x="4611" y="9819"/>
                    </a:cubicBezTo>
                    <a:cubicBezTo>
                      <a:pt x="9028" y="12057"/>
                      <a:pt x="13814" y="13355"/>
                      <a:pt x="18886" y="1364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1097;p13"/>
              <p:cNvSpPr/>
              <p:nvPr/>
            </p:nvSpPr>
            <p:spPr>
              <a:xfrm flipH="1" rot="-10606139">
                <a:off x="4339008" y="1976665"/>
                <a:ext cx="301776" cy="120979"/>
              </a:xfrm>
              <a:custGeom>
                <a:rect b="b" l="l" r="r" t="t"/>
                <a:pathLst>
                  <a:path extrusionOk="0" h="104804" w="242981">
                    <a:moveTo>
                      <a:pt x="80609" y="3844"/>
                    </a:moveTo>
                    <a:cubicBezTo>
                      <a:pt x="39639" y="12726"/>
                      <a:pt x="14386" y="23834"/>
                      <a:pt x="4849" y="37181"/>
                    </a:cubicBezTo>
                    <a:cubicBezTo>
                      <a:pt x="-2449" y="47647"/>
                      <a:pt x="-1473" y="57457"/>
                      <a:pt x="7730" y="66673"/>
                    </a:cubicBezTo>
                    <a:cubicBezTo>
                      <a:pt x="14386" y="73364"/>
                      <a:pt x="24054" y="78770"/>
                      <a:pt x="36746" y="82901"/>
                    </a:cubicBezTo>
                    <a:cubicBezTo>
                      <a:pt x="44378" y="85413"/>
                      <a:pt x="55355" y="89688"/>
                      <a:pt x="69631" y="95736"/>
                    </a:cubicBezTo>
                    <a:cubicBezTo>
                      <a:pt x="82335" y="100487"/>
                      <a:pt x="93777" y="103368"/>
                      <a:pt x="103909" y="104297"/>
                    </a:cubicBezTo>
                    <a:cubicBezTo>
                      <a:pt x="106790" y="104618"/>
                      <a:pt x="119304" y="104809"/>
                      <a:pt x="141533" y="104809"/>
                    </a:cubicBezTo>
                    <a:lnTo>
                      <a:pt x="201528" y="98117"/>
                    </a:lnTo>
                    <a:cubicBezTo>
                      <a:pt x="216137" y="100665"/>
                      <a:pt x="227115" y="96069"/>
                      <a:pt x="234414" y="84294"/>
                    </a:cubicBezTo>
                    <a:cubicBezTo>
                      <a:pt x="240462" y="74805"/>
                      <a:pt x="243296" y="62720"/>
                      <a:pt x="242974" y="48111"/>
                    </a:cubicBezTo>
                    <a:cubicBezTo>
                      <a:pt x="242688" y="38908"/>
                      <a:pt x="239998" y="32585"/>
                      <a:pt x="234878" y="29049"/>
                    </a:cubicBezTo>
                    <a:cubicBezTo>
                      <a:pt x="231711" y="26537"/>
                      <a:pt x="224555" y="23977"/>
                      <a:pt x="213435" y="21465"/>
                    </a:cubicBezTo>
                    <a:lnTo>
                      <a:pt x="141997" y="3844"/>
                    </a:lnTo>
                    <a:cubicBezTo>
                      <a:pt x="123304" y="-1276"/>
                      <a:pt x="102790" y="-1276"/>
                      <a:pt x="80609" y="38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1098;p13"/>
              <p:cNvSpPr/>
              <p:nvPr/>
            </p:nvSpPr>
            <p:spPr>
              <a:xfrm flipH="1" rot="-10606139">
                <a:off x="4615825" y="2040150"/>
                <a:ext cx="97296" cy="55007"/>
              </a:xfrm>
              <a:custGeom>
                <a:rect b="b" l="l" r="r" t="t"/>
                <a:pathLst>
                  <a:path extrusionOk="0" h="47653" w="78340">
                    <a:moveTo>
                      <a:pt x="21005" y="1912"/>
                    </a:moveTo>
                    <a:cubicBezTo>
                      <a:pt x="15278" y="1591"/>
                      <a:pt x="11325" y="1781"/>
                      <a:pt x="9099" y="2377"/>
                    </a:cubicBezTo>
                    <a:cubicBezTo>
                      <a:pt x="5610" y="3031"/>
                      <a:pt x="2908" y="5270"/>
                      <a:pt x="1003" y="9080"/>
                    </a:cubicBezTo>
                    <a:cubicBezTo>
                      <a:pt x="-581" y="12890"/>
                      <a:pt x="-247" y="18426"/>
                      <a:pt x="1979" y="25725"/>
                    </a:cubicBezTo>
                    <a:cubicBezTo>
                      <a:pt x="4170" y="32380"/>
                      <a:pt x="6908" y="37310"/>
                      <a:pt x="10075" y="40512"/>
                    </a:cubicBezTo>
                    <a:cubicBezTo>
                      <a:pt x="15147" y="45584"/>
                      <a:pt x="22124" y="47954"/>
                      <a:pt x="31006" y="47632"/>
                    </a:cubicBezTo>
                    <a:cubicBezTo>
                      <a:pt x="38305" y="47311"/>
                      <a:pt x="45794" y="45406"/>
                      <a:pt x="53426" y="41917"/>
                    </a:cubicBezTo>
                    <a:cubicBezTo>
                      <a:pt x="60403" y="39072"/>
                      <a:pt x="66261" y="35405"/>
                      <a:pt x="71047" y="30987"/>
                    </a:cubicBezTo>
                    <a:cubicBezTo>
                      <a:pt x="77369" y="24939"/>
                      <a:pt x="79608" y="18891"/>
                      <a:pt x="77703" y="12890"/>
                    </a:cubicBezTo>
                    <a:cubicBezTo>
                      <a:pt x="75143" y="4615"/>
                      <a:pt x="66725" y="329"/>
                      <a:pt x="52450" y="7"/>
                    </a:cubicBezTo>
                    <a:cubicBezTo>
                      <a:pt x="36257" y="1317"/>
                      <a:pt x="25792" y="1912"/>
                      <a:pt x="21005" y="19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13"/>
              <p:cNvSpPr/>
              <p:nvPr/>
            </p:nvSpPr>
            <p:spPr>
              <a:xfrm flipH="1" rot="-10606139">
                <a:off x="4735162" y="2034972"/>
                <a:ext cx="28480" cy="22402"/>
              </a:xfrm>
              <a:custGeom>
                <a:rect b="b" l="l" r="r" t="t"/>
                <a:pathLst>
                  <a:path extrusionOk="0" h="19407" w="22931">
                    <a:moveTo>
                      <a:pt x="362" y="9922"/>
                    </a:moveTo>
                    <a:lnTo>
                      <a:pt x="3661" y="19411"/>
                    </a:lnTo>
                    <a:cubicBezTo>
                      <a:pt x="10364" y="19411"/>
                      <a:pt x="15436" y="18018"/>
                      <a:pt x="18924" y="15137"/>
                    </a:cubicBezTo>
                    <a:cubicBezTo>
                      <a:pt x="23056" y="11648"/>
                      <a:pt x="23996" y="6898"/>
                      <a:pt x="21806" y="849"/>
                    </a:cubicBezTo>
                    <a:cubicBezTo>
                      <a:pt x="14781" y="-80"/>
                      <a:pt x="9899" y="-258"/>
                      <a:pt x="7018" y="385"/>
                    </a:cubicBezTo>
                    <a:cubicBezTo>
                      <a:pt x="1291" y="1313"/>
                      <a:pt x="-888" y="4528"/>
                      <a:pt x="362" y="99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0" name="Google Shape;1100;p13"/>
          <p:cNvGrpSpPr/>
          <p:nvPr/>
        </p:nvGrpSpPr>
        <p:grpSpPr>
          <a:xfrm>
            <a:off x="927363" y="3360337"/>
            <a:ext cx="3236051" cy="3236051"/>
            <a:chOff x="2317413" y="3182137"/>
            <a:chExt cx="3236051" cy="3236051"/>
          </a:xfrm>
        </p:grpSpPr>
        <p:pic>
          <p:nvPicPr>
            <p:cNvPr id="1101" name="Google Shape;1101;p1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317413" y="3182137"/>
              <a:ext cx="3236051" cy="32360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02" name="Google Shape;1102;p13"/>
            <p:cNvPicPr preferRelativeResize="0"/>
            <p:nvPr/>
          </p:nvPicPr>
          <p:blipFill rotWithShape="1">
            <a:blip r:embed="rId6">
              <a:alphaModFix/>
            </a:blip>
            <a:srcRect b="1759" l="10056" r="13933" t="0"/>
            <a:stretch/>
          </p:blipFill>
          <p:spPr>
            <a:xfrm>
              <a:off x="3412725" y="4696850"/>
              <a:ext cx="1012675" cy="71982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3" name="Google Shape;1103;p13"/>
          <p:cNvSpPr/>
          <p:nvPr/>
        </p:nvSpPr>
        <p:spPr>
          <a:xfrm>
            <a:off x="455950" y="361150"/>
            <a:ext cx="3350400" cy="3158100"/>
          </a:xfrm>
          <a:prstGeom prst="roundRect">
            <a:avLst>
              <a:gd fmla="val 16667" name="adj"/>
            </a:avLst>
          </a:prstGeom>
          <a:solidFill>
            <a:srgbClr val="FFFFFF">
              <a:alpha val="80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" name="Google Shape;1104;p13"/>
          <p:cNvSpPr/>
          <p:nvPr/>
        </p:nvSpPr>
        <p:spPr>
          <a:xfrm>
            <a:off x="3950913" y="361150"/>
            <a:ext cx="1994700" cy="3158100"/>
          </a:xfrm>
          <a:prstGeom prst="roundRect">
            <a:avLst>
              <a:gd fmla="val 16667" name="adj"/>
            </a:avLst>
          </a:prstGeom>
          <a:solidFill>
            <a:srgbClr val="FFFFFF">
              <a:alpha val="80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" name="Google Shape;1105;p13"/>
          <p:cNvSpPr/>
          <p:nvPr/>
        </p:nvSpPr>
        <p:spPr>
          <a:xfrm>
            <a:off x="3927900" y="3702763"/>
            <a:ext cx="1994700" cy="2551200"/>
          </a:xfrm>
          <a:prstGeom prst="roundRect">
            <a:avLst>
              <a:gd fmla="val 16667" name="adj"/>
            </a:avLst>
          </a:prstGeom>
          <a:solidFill>
            <a:srgbClr val="FFFFFF">
              <a:alpha val="80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" name="Google Shape;1106;p13"/>
          <p:cNvSpPr txBox="1"/>
          <p:nvPr/>
        </p:nvSpPr>
        <p:spPr>
          <a:xfrm>
            <a:off x="8046875" y="53564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1C232"/>
                </a:solidFill>
                <a:latin typeface="Griffy"/>
                <a:ea typeface="Griffy"/>
                <a:cs typeface="Griffy"/>
                <a:sym typeface="Griffy"/>
              </a:rPr>
              <a:t>12</a:t>
            </a:r>
            <a:endParaRPr>
              <a:solidFill>
                <a:srgbClr val="F1C232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" name="Google Shape;1107;p13"/>
          <p:cNvSpPr txBox="1"/>
          <p:nvPr/>
        </p:nvSpPr>
        <p:spPr>
          <a:xfrm>
            <a:off x="10263975" y="53564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1C232"/>
                </a:solidFill>
                <a:latin typeface="Griffy"/>
                <a:ea typeface="Griffy"/>
                <a:cs typeface="Griffy"/>
                <a:sym typeface="Griffy"/>
              </a:rPr>
              <a:t>14</a:t>
            </a:r>
            <a:endParaRPr>
              <a:solidFill>
                <a:srgbClr val="F1C232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" name="Google Shape;1108;p13"/>
          <p:cNvSpPr txBox="1"/>
          <p:nvPr/>
        </p:nvSpPr>
        <p:spPr>
          <a:xfrm>
            <a:off x="9155425" y="53564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AA84F"/>
                </a:solidFill>
                <a:latin typeface="Griffy"/>
                <a:ea typeface="Griffy"/>
                <a:cs typeface="Griffy"/>
                <a:sym typeface="Griffy"/>
              </a:rPr>
              <a:t>13</a:t>
            </a:r>
            <a:endParaRPr>
              <a:solidFill>
                <a:srgbClr val="6AA84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" name="Google Shape;1109;p13"/>
          <p:cNvSpPr txBox="1"/>
          <p:nvPr/>
        </p:nvSpPr>
        <p:spPr>
          <a:xfrm>
            <a:off x="6971450" y="53775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AA84F"/>
                </a:solidFill>
                <a:latin typeface="Griffy"/>
                <a:ea typeface="Griffy"/>
                <a:cs typeface="Griffy"/>
                <a:sym typeface="Griffy"/>
              </a:rPr>
              <a:t>11</a:t>
            </a:r>
            <a:endParaRPr>
              <a:solidFill>
                <a:srgbClr val="6AA84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" name="Google Shape;1110;p13"/>
          <p:cNvSpPr txBox="1"/>
          <p:nvPr/>
        </p:nvSpPr>
        <p:spPr>
          <a:xfrm>
            <a:off x="11361900" y="43617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  <a:latin typeface="Griffy"/>
                <a:ea typeface="Griffy"/>
                <a:cs typeface="Griffy"/>
                <a:sym typeface="Griffy"/>
              </a:rPr>
              <a:t>10</a:t>
            </a:r>
            <a:endParaRPr>
              <a:solidFill>
                <a:srgbClr val="999999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" name="Google Shape;1111;p13"/>
          <p:cNvSpPr txBox="1"/>
          <p:nvPr/>
        </p:nvSpPr>
        <p:spPr>
          <a:xfrm>
            <a:off x="11372525" y="5329250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06666"/>
                </a:solidFill>
                <a:latin typeface="Griffy"/>
                <a:ea typeface="Griffy"/>
                <a:cs typeface="Griffy"/>
                <a:sym typeface="Griffy"/>
              </a:rPr>
              <a:t>15</a:t>
            </a:r>
            <a:endParaRPr>
              <a:solidFill>
                <a:srgbClr val="E06666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ll pictures">
  <p:cSld name="BLANK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12" name="Shape 1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" name="Google Shape;1113;p14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114" name="Google Shape;1114;p14"/>
          <p:cNvGrpSpPr/>
          <p:nvPr/>
        </p:nvGrpSpPr>
        <p:grpSpPr>
          <a:xfrm>
            <a:off x="832638" y="967129"/>
            <a:ext cx="1665360" cy="1568926"/>
            <a:chOff x="273600" y="444899"/>
            <a:chExt cx="1665360" cy="1568926"/>
          </a:xfrm>
        </p:grpSpPr>
        <p:grpSp>
          <p:nvGrpSpPr>
            <p:cNvPr id="1115" name="Google Shape;1115;p14"/>
            <p:cNvGrpSpPr/>
            <p:nvPr/>
          </p:nvGrpSpPr>
          <p:grpSpPr>
            <a:xfrm>
              <a:off x="273600" y="444899"/>
              <a:ext cx="1410920" cy="1410919"/>
              <a:chOff x="3988790" y="248151"/>
              <a:chExt cx="2038312" cy="2038311"/>
            </a:xfrm>
          </p:grpSpPr>
          <p:sp>
            <p:nvSpPr>
              <p:cNvPr id="1116" name="Google Shape;1116;p14"/>
              <p:cNvSpPr/>
              <p:nvPr/>
            </p:nvSpPr>
            <p:spPr>
              <a:xfrm>
                <a:off x="3988790" y="248151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91" y="-1379"/>
                    </a:moveTo>
                    <a:lnTo>
                      <a:pt x="2037121" y="-1379"/>
                    </a:lnTo>
                    <a:lnTo>
                      <a:pt x="2037121" y="2036933"/>
                    </a:lnTo>
                    <a:lnTo>
                      <a:pt x="-1191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7" name="Google Shape;1117;p14"/>
              <p:cNvSpPr/>
              <p:nvPr/>
            </p:nvSpPr>
            <p:spPr>
              <a:xfrm>
                <a:off x="4036351" y="29571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1191" y="-1379"/>
                    </a:moveTo>
                    <a:lnTo>
                      <a:pt x="1941999" y="-1379"/>
                    </a:lnTo>
                    <a:lnTo>
                      <a:pt x="1941999" y="1941812"/>
                    </a:lnTo>
                    <a:lnTo>
                      <a:pt x="-1191" y="1941812"/>
                    </a:lnTo>
                    <a:close/>
                  </a:path>
                </a:pathLst>
              </a:custGeom>
              <a:solidFill>
                <a:srgbClr val="F2F3E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" name="Google Shape;1118;p14"/>
              <p:cNvSpPr/>
              <p:nvPr/>
            </p:nvSpPr>
            <p:spPr>
              <a:xfrm>
                <a:off x="4036351" y="1596783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1191" y="-1584"/>
                    </a:moveTo>
                    <a:lnTo>
                      <a:pt x="1941999" y="-1584"/>
                    </a:lnTo>
                    <a:lnTo>
                      <a:pt x="1941999" y="640535"/>
                    </a:lnTo>
                    <a:lnTo>
                      <a:pt x="-1191" y="640535"/>
                    </a:lnTo>
                    <a:close/>
                  </a:path>
                </a:pathLst>
              </a:custGeom>
              <a:solidFill>
                <a:srgbClr val="CCCFC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19" name="Google Shape;1119;p14"/>
              <p:cNvGrpSpPr/>
              <p:nvPr/>
            </p:nvGrpSpPr>
            <p:grpSpPr>
              <a:xfrm>
                <a:off x="4123096" y="422790"/>
                <a:ext cx="1647363" cy="1745971"/>
                <a:chOff x="4123096" y="422790"/>
                <a:chExt cx="1647363" cy="1745971"/>
              </a:xfrm>
            </p:grpSpPr>
            <p:grpSp>
              <p:nvGrpSpPr>
                <p:cNvPr id="1120" name="Google Shape;1120;p14"/>
                <p:cNvGrpSpPr/>
                <p:nvPr/>
              </p:nvGrpSpPr>
              <p:grpSpPr>
                <a:xfrm>
                  <a:off x="4670637" y="472997"/>
                  <a:ext cx="1099822" cy="1650116"/>
                  <a:chOff x="4670637" y="472997"/>
                  <a:chExt cx="1099822" cy="1650116"/>
                </a:xfrm>
              </p:grpSpPr>
              <p:grpSp>
                <p:nvGrpSpPr>
                  <p:cNvPr id="1121" name="Google Shape;1121;p14"/>
                  <p:cNvGrpSpPr/>
                  <p:nvPr/>
                </p:nvGrpSpPr>
                <p:grpSpPr>
                  <a:xfrm>
                    <a:off x="4670637" y="472997"/>
                    <a:ext cx="1099822" cy="1650116"/>
                    <a:chOff x="4670637" y="472997"/>
                    <a:chExt cx="1099822" cy="1650116"/>
                  </a:xfrm>
                </p:grpSpPr>
                <p:sp>
                  <p:nvSpPr>
                    <p:cNvPr id="1122" name="Google Shape;1122;p14"/>
                    <p:cNvSpPr/>
                    <p:nvPr/>
                  </p:nvSpPr>
                  <p:spPr>
                    <a:xfrm rot="-8594">
                      <a:off x="4672694" y="474364"/>
                      <a:ext cx="1095707" cy="1647382"/>
                    </a:xfrm>
                    <a:custGeom>
                      <a:rect b="b" l="l" r="r" t="t"/>
                      <a:pathLst>
                        <a:path extrusionOk="0" h="1647377" w="1095704">
                          <a:moveTo>
                            <a:pt x="430941" y="-1083"/>
                          </a:moveTo>
                          <a:cubicBezTo>
                            <a:pt x="419150" y="544"/>
                            <a:pt x="408606" y="8405"/>
                            <a:pt x="404168" y="20386"/>
                          </a:cubicBezTo>
                          <a:lnTo>
                            <a:pt x="323997" y="236747"/>
                          </a:lnTo>
                          <a:cubicBezTo>
                            <a:pt x="317552" y="254180"/>
                            <a:pt x="326258" y="273409"/>
                            <a:pt x="343649" y="279938"/>
                          </a:cubicBezTo>
                          <a:lnTo>
                            <a:pt x="362308" y="286975"/>
                          </a:lnTo>
                          <a:cubicBezTo>
                            <a:pt x="267007" y="597791"/>
                            <a:pt x="151336" y="922130"/>
                            <a:pt x="7708" y="1212027"/>
                          </a:cubicBezTo>
                          <a:cubicBezTo>
                            <a:pt x="-20818" y="1293761"/>
                            <a:pt x="21993" y="1382469"/>
                            <a:pt x="103706" y="1410996"/>
                          </a:cubicBezTo>
                          <a:cubicBezTo>
                            <a:pt x="356243" y="1479439"/>
                            <a:pt x="617295" y="1565125"/>
                            <a:pt x="851596" y="1635977"/>
                          </a:cubicBezTo>
                          <a:cubicBezTo>
                            <a:pt x="989095" y="1678366"/>
                            <a:pt x="1108802" y="1579410"/>
                            <a:pt x="1093208" y="1465176"/>
                          </a:cubicBezTo>
                          <a:cubicBezTo>
                            <a:pt x="1057158" y="1281146"/>
                            <a:pt x="900324" y="1199390"/>
                            <a:pt x="699600" y="1063243"/>
                          </a:cubicBezTo>
                          <a:lnTo>
                            <a:pt x="934810" y="501898"/>
                          </a:lnTo>
                          <a:lnTo>
                            <a:pt x="956279" y="509991"/>
                          </a:lnTo>
                          <a:cubicBezTo>
                            <a:pt x="973670" y="516521"/>
                            <a:pt x="993025" y="507836"/>
                            <a:pt x="999470" y="490424"/>
                          </a:cubicBezTo>
                          <a:lnTo>
                            <a:pt x="1079641" y="274064"/>
                          </a:lnTo>
                          <a:cubicBezTo>
                            <a:pt x="1086086" y="256631"/>
                            <a:pt x="1077380" y="237401"/>
                            <a:pt x="1059990" y="230872"/>
                          </a:cubicBezTo>
                          <a:lnTo>
                            <a:pt x="447339" y="756"/>
                          </a:lnTo>
                          <a:cubicBezTo>
                            <a:pt x="441908" y="-1294"/>
                            <a:pt x="436308" y="-1801"/>
                            <a:pt x="430941" y="-1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23" name="Google Shape;1123;p14"/>
                    <p:cNvSpPr/>
                    <p:nvPr/>
                  </p:nvSpPr>
                  <p:spPr>
                    <a:xfrm rot="-8594">
                      <a:off x="5051395" y="529069"/>
                      <a:ext cx="648362" cy="405747"/>
                    </a:xfrm>
                    <a:custGeom>
                      <a:rect b="b" l="l" r="r" t="t"/>
                      <a:pathLst>
                        <a:path extrusionOk="0" h="405746" w="648360">
                          <a:moveTo>
                            <a:pt x="87303" y="315"/>
                          </a:moveTo>
                          <a:lnTo>
                            <a:pt x="631849" y="206131"/>
                          </a:lnTo>
                          <a:cubicBezTo>
                            <a:pt x="644105" y="210759"/>
                            <a:pt x="650233" y="224282"/>
                            <a:pt x="645690" y="236581"/>
                          </a:cubicBezTo>
                          <a:lnTo>
                            <a:pt x="589164" y="389167"/>
                          </a:lnTo>
                          <a:cubicBezTo>
                            <a:pt x="584600" y="401445"/>
                            <a:pt x="570970" y="407615"/>
                            <a:pt x="558714" y="402987"/>
                          </a:cubicBezTo>
                          <a:lnTo>
                            <a:pt x="14148" y="197192"/>
                          </a:lnTo>
                          <a:cubicBezTo>
                            <a:pt x="1891" y="192544"/>
                            <a:pt x="-4215" y="179020"/>
                            <a:pt x="328" y="166721"/>
                          </a:cubicBezTo>
                          <a:lnTo>
                            <a:pt x="56853" y="14135"/>
                          </a:lnTo>
                          <a:cubicBezTo>
                            <a:pt x="61396" y="1858"/>
                            <a:pt x="75047" y="-4313"/>
                            <a:pt x="87303" y="315"/>
                          </a:cubicBezTo>
                          <a:close/>
                        </a:path>
                      </a:pathLst>
                    </a:custGeom>
                    <a:solidFill>
                      <a:srgbClr val="DDDFD6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24" name="Google Shape;1124;p14"/>
                    <p:cNvSpPr/>
                    <p:nvPr/>
                  </p:nvSpPr>
                  <p:spPr>
                    <a:xfrm rot="-8594">
                      <a:off x="4715431" y="783119"/>
                      <a:ext cx="1011956" cy="1297082"/>
                    </a:xfrm>
                    <a:custGeom>
                      <a:rect b="b" l="l" r="r" t="t"/>
                      <a:pathLst>
                        <a:path extrusionOk="0" h="1297078" w="1011953">
                          <a:moveTo>
                            <a:pt x="366537" y="-1431"/>
                          </a:moveTo>
                          <a:cubicBezTo>
                            <a:pt x="266693" y="298735"/>
                            <a:pt x="148191" y="611135"/>
                            <a:pt x="6529" y="897080"/>
                          </a:cubicBezTo>
                          <a:cubicBezTo>
                            <a:pt x="-17476" y="965903"/>
                            <a:pt x="16651" y="1046201"/>
                            <a:pt x="85474" y="1070227"/>
                          </a:cubicBezTo>
                          <a:cubicBezTo>
                            <a:pt x="381773" y="1142474"/>
                            <a:pt x="600711" y="1222497"/>
                            <a:pt x="802618" y="1285404"/>
                          </a:cubicBezTo>
                          <a:cubicBezTo>
                            <a:pt x="920677" y="1324370"/>
                            <a:pt x="1021155" y="1246396"/>
                            <a:pt x="1009976" y="1148940"/>
                          </a:cubicBezTo>
                          <a:cubicBezTo>
                            <a:pt x="977498" y="967763"/>
                            <a:pt x="774598" y="887592"/>
                            <a:pt x="605571" y="772914"/>
                          </a:cubicBezTo>
                          <a:lnTo>
                            <a:pt x="847099" y="177654"/>
                          </a:lnTo>
                          <a:close/>
                        </a:path>
                      </a:pathLst>
                    </a:custGeom>
                    <a:solidFill>
                      <a:srgbClr val="FFB5B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1125" name="Google Shape;1125;p14"/>
                  <p:cNvSpPr/>
                  <p:nvPr/>
                </p:nvSpPr>
                <p:spPr>
                  <a:xfrm>
                    <a:off x="4715288" y="794645"/>
                    <a:ext cx="1004953" cy="1285456"/>
                  </a:xfrm>
                  <a:custGeom>
                    <a:rect b="b" l="l" r="r" t="t"/>
                    <a:pathLst>
                      <a:path extrusionOk="0" h="1285456" w="1004953">
                        <a:moveTo>
                          <a:pt x="361472" y="-1433"/>
                        </a:moveTo>
                        <a:cubicBezTo>
                          <a:pt x="341020" y="60173"/>
                          <a:pt x="319818" y="122236"/>
                          <a:pt x="297763" y="184487"/>
                        </a:cubicBezTo>
                        <a:lnTo>
                          <a:pt x="392358" y="118050"/>
                        </a:lnTo>
                        <a:lnTo>
                          <a:pt x="361472" y="-1433"/>
                        </a:lnTo>
                        <a:close/>
                        <a:moveTo>
                          <a:pt x="392358" y="118050"/>
                        </a:moveTo>
                        <a:lnTo>
                          <a:pt x="433136" y="276125"/>
                        </a:lnTo>
                        <a:lnTo>
                          <a:pt x="299512" y="369949"/>
                        </a:lnTo>
                        <a:lnTo>
                          <a:pt x="340291" y="528023"/>
                        </a:lnTo>
                        <a:lnTo>
                          <a:pt x="206667" y="621764"/>
                        </a:lnTo>
                        <a:lnTo>
                          <a:pt x="247445" y="779922"/>
                        </a:lnTo>
                        <a:lnTo>
                          <a:pt x="113822" y="873663"/>
                        </a:lnTo>
                        <a:lnTo>
                          <a:pt x="154663" y="1031738"/>
                        </a:lnTo>
                        <a:lnTo>
                          <a:pt x="107136" y="1065102"/>
                        </a:lnTo>
                        <a:cubicBezTo>
                          <a:pt x="128233" y="1070309"/>
                          <a:pt x="148935" y="1075578"/>
                          <a:pt x="169283" y="1080847"/>
                        </a:cubicBezTo>
                        <a:lnTo>
                          <a:pt x="156828" y="1032592"/>
                        </a:lnTo>
                        <a:lnTo>
                          <a:pt x="290390" y="938767"/>
                        </a:lnTo>
                        <a:lnTo>
                          <a:pt x="249674" y="780755"/>
                        </a:lnTo>
                        <a:lnTo>
                          <a:pt x="383236" y="686869"/>
                        </a:lnTo>
                        <a:lnTo>
                          <a:pt x="342519" y="528794"/>
                        </a:lnTo>
                        <a:lnTo>
                          <a:pt x="476081" y="435053"/>
                        </a:lnTo>
                        <a:lnTo>
                          <a:pt x="435365" y="276916"/>
                        </a:lnTo>
                        <a:lnTo>
                          <a:pt x="568926" y="183154"/>
                        </a:lnTo>
                        <a:lnTo>
                          <a:pt x="534750" y="50697"/>
                        </a:lnTo>
                        <a:lnTo>
                          <a:pt x="504384" y="39471"/>
                        </a:lnTo>
                        <a:lnTo>
                          <a:pt x="392358" y="118050"/>
                        </a:lnTo>
                        <a:close/>
                        <a:moveTo>
                          <a:pt x="568926" y="183154"/>
                        </a:moveTo>
                        <a:lnTo>
                          <a:pt x="609705" y="341166"/>
                        </a:lnTo>
                        <a:lnTo>
                          <a:pt x="476081" y="435053"/>
                        </a:lnTo>
                        <a:lnTo>
                          <a:pt x="516859" y="593128"/>
                        </a:lnTo>
                        <a:lnTo>
                          <a:pt x="383236" y="686869"/>
                        </a:lnTo>
                        <a:lnTo>
                          <a:pt x="424077" y="845026"/>
                        </a:lnTo>
                        <a:lnTo>
                          <a:pt x="290390" y="938767"/>
                        </a:lnTo>
                        <a:lnTo>
                          <a:pt x="331231" y="1096842"/>
                        </a:lnTo>
                        <a:lnTo>
                          <a:pt x="302407" y="1117065"/>
                        </a:lnTo>
                        <a:cubicBezTo>
                          <a:pt x="315528" y="1120814"/>
                          <a:pt x="328524" y="1124563"/>
                          <a:pt x="341332" y="1128311"/>
                        </a:cubicBezTo>
                        <a:lnTo>
                          <a:pt x="333418" y="1097633"/>
                        </a:lnTo>
                        <a:lnTo>
                          <a:pt x="467021" y="1003872"/>
                        </a:lnTo>
                        <a:lnTo>
                          <a:pt x="426263" y="845797"/>
                        </a:lnTo>
                        <a:lnTo>
                          <a:pt x="559867" y="751994"/>
                        </a:lnTo>
                        <a:lnTo>
                          <a:pt x="519109" y="593898"/>
                        </a:lnTo>
                        <a:lnTo>
                          <a:pt x="652650" y="500095"/>
                        </a:lnTo>
                        <a:lnTo>
                          <a:pt x="611933" y="342020"/>
                        </a:lnTo>
                        <a:lnTo>
                          <a:pt x="745495" y="248196"/>
                        </a:lnTo>
                        <a:lnTo>
                          <a:pt x="711485" y="116259"/>
                        </a:lnTo>
                        <a:lnTo>
                          <a:pt x="680578" y="104783"/>
                        </a:lnTo>
                        <a:lnTo>
                          <a:pt x="568926" y="183154"/>
                        </a:lnTo>
                        <a:close/>
                        <a:moveTo>
                          <a:pt x="745495" y="248196"/>
                        </a:moveTo>
                        <a:lnTo>
                          <a:pt x="771757" y="349789"/>
                        </a:lnTo>
                        <a:lnTo>
                          <a:pt x="839382" y="182342"/>
                        </a:lnTo>
                        <a:lnTo>
                          <a:pt x="745495" y="248196"/>
                        </a:lnTo>
                        <a:close/>
                        <a:moveTo>
                          <a:pt x="652650" y="500095"/>
                        </a:moveTo>
                        <a:lnTo>
                          <a:pt x="675413" y="588213"/>
                        </a:lnTo>
                        <a:lnTo>
                          <a:pt x="734103" y="442967"/>
                        </a:lnTo>
                        <a:lnTo>
                          <a:pt x="652650" y="500095"/>
                        </a:lnTo>
                        <a:close/>
                        <a:moveTo>
                          <a:pt x="559867" y="751994"/>
                        </a:moveTo>
                        <a:lnTo>
                          <a:pt x="600645" y="910068"/>
                        </a:lnTo>
                        <a:lnTo>
                          <a:pt x="467021" y="1003872"/>
                        </a:lnTo>
                        <a:lnTo>
                          <a:pt x="507800" y="1161946"/>
                        </a:lnTo>
                        <a:lnTo>
                          <a:pt x="490868" y="1173838"/>
                        </a:lnTo>
                        <a:cubicBezTo>
                          <a:pt x="498928" y="1176379"/>
                          <a:pt x="506925" y="1178878"/>
                          <a:pt x="514860" y="1181398"/>
                        </a:cubicBezTo>
                        <a:lnTo>
                          <a:pt x="510049" y="1162738"/>
                        </a:lnTo>
                        <a:lnTo>
                          <a:pt x="643611" y="1068913"/>
                        </a:lnTo>
                        <a:lnTo>
                          <a:pt x="602832" y="910901"/>
                        </a:lnTo>
                        <a:lnTo>
                          <a:pt x="715921" y="831447"/>
                        </a:lnTo>
                        <a:cubicBezTo>
                          <a:pt x="678808" y="808913"/>
                          <a:pt x="641341" y="786108"/>
                          <a:pt x="605311" y="761761"/>
                        </a:cubicBezTo>
                        <a:lnTo>
                          <a:pt x="628782" y="703572"/>
                        </a:lnTo>
                        <a:lnTo>
                          <a:pt x="559867" y="751994"/>
                        </a:lnTo>
                        <a:close/>
                        <a:moveTo>
                          <a:pt x="643611" y="1068913"/>
                        </a:moveTo>
                        <a:lnTo>
                          <a:pt x="684390" y="1226988"/>
                        </a:lnTo>
                        <a:lnTo>
                          <a:pt x="675497" y="1233236"/>
                        </a:lnTo>
                        <a:cubicBezTo>
                          <a:pt x="680057" y="1234736"/>
                          <a:pt x="684619" y="1236173"/>
                          <a:pt x="689159" y="1237630"/>
                        </a:cubicBezTo>
                        <a:lnTo>
                          <a:pt x="686618" y="1227842"/>
                        </a:lnTo>
                        <a:lnTo>
                          <a:pt x="820179" y="1134018"/>
                        </a:lnTo>
                        <a:lnTo>
                          <a:pt x="779463" y="976006"/>
                        </a:lnTo>
                        <a:lnTo>
                          <a:pt x="855960" y="922252"/>
                        </a:lnTo>
                        <a:cubicBezTo>
                          <a:pt x="821471" y="896677"/>
                          <a:pt x="783608" y="872726"/>
                          <a:pt x="744662" y="848900"/>
                        </a:cubicBezTo>
                        <a:lnTo>
                          <a:pt x="777235" y="975172"/>
                        </a:lnTo>
                        <a:lnTo>
                          <a:pt x="643611" y="1068913"/>
                        </a:lnTo>
                        <a:close/>
                        <a:moveTo>
                          <a:pt x="820179" y="1134018"/>
                        </a:moveTo>
                        <a:lnTo>
                          <a:pt x="858938" y="1283928"/>
                        </a:lnTo>
                        <a:cubicBezTo>
                          <a:pt x="864874" y="1284116"/>
                          <a:pt x="870684" y="1284032"/>
                          <a:pt x="876412" y="1283637"/>
                        </a:cubicBezTo>
                        <a:lnTo>
                          <a:pt x="996769" y="1199122"/>
                        </a:lnTo>
                        <a:lnTo>
                          <a:pt x="956053" y="1041047"/>
                        </a:lnTo>
                        <a:lnTo>
                          <a:pt x="967487" y="1032987"/>
                        </a:lnTo>
                        <a:cubicBezTo>
                          <a:pt x="960322" y="1022303"/>
                          <a:pt x="952408" y="1011994"/>
                          <a:pt x="943932" y="1002060"/>
                        </a:cubicBezTo>
                        <a:lnTo>
                          <a:pt x="953804" y="1040256"/>
                        </a:lnTo>
                        <a:lnTo>
                          <a:pt x="820179" y="1134018"/>
                        </a:lnTo>
                        <a:close/>
                        <a:moveTo>
                          <a:pt x="996769" y="1199122"/>
                        </a:moveTo>
                        <a:lnTo>
                          <a:pt x="998664" y="1206390"/>
                        </a:lnTo>
                        <a:cubicBezTo>
                          <a:pt x="1000601" y="1202413"/>
                          <a:pt x="1002309" y="1198351"/>
                          <a:pt x="1003829" y="1194165"/>
                        </a:cubicBezTo>
                        <a:lnTo>
                          <a:pt x="996769" y="1199122"/>
                        </a:lnTo>
                        <a:close/>
                        <a:moveTo>
                          <a:pt x="113822" y="873663"/>
                        </a:moveTo>
                        <a:lnTo>
                          <a:pt x="78104" y="735124"/>
                        </a:lnTo>
                        <a:cubicBezTo>
                          <a:pt x="54903" y="786358"/>
                          <a:pt x="31056" y="837008"/>
                          <a:pt x="6460" y="886847"/>
                        </a:cubicBezTo>
                        <a:cubicBezTo>
                          <a:pt x="-1079" y="908569"/>
                          <a:pt x="-2829" y="931416"/>
                          <a:pt x="462" y="953284"/>
                        </a:cubicBezTo>
                        <a:lnTo>
                          <a:pt x="113822" y="873663"/>
                        </a:lnTo>
                        <a:close/>
                        <a:moveTo>
                          <a:pt x="206667" y="621764"/>
                        </a:moveTo>
                        <a:lnTo>
                          <a:pt x="176531" y="505010"/>
                        </a:lnTo>
                        <a:cubicBezTo>
                          <a:pt x="149789" y="571114"/>
                          <a:pt x="122006" y="636739"/>
                          <a:pt x="93182" y="701510"/>
                        </a:cubicBezTo>
                        <a:lnTo>
                          <a:pt x="206667" y="621764"/>
                        </a:lnTo>
                        <a:close/>
                        <a:moveTo>
                          <a:pt x="299512" y="369949"/>
                        </a:moveTo>
                        <a:lnTo>
                          <a:pt x="270938" y="259130"/>
                        </a:lnTo>
                        <a:cubicBezTo>
                          <a:pt x="249237" y="318590"/>
                          <a:pt x="226786" y="378092"/>
                          <a:pt x="203543" y="437344"/>
                        </a:cubicBezTo>
                        <a:lnTo>
                          <a:pt x="299512" y="369949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26" name="Google Shape;1126;p14"/>
                <p:cNvGrpSpPr/>
                <p:nvPr/>
              </p:nvGrpSpPr>
              <p:grpSpPr>
                <a:xfrm>
                  <a:off x="4123096" y="422790"/>
                  <a:ext cx="1250846" cy="1745971"/>
                  <a:chOff x="4123096" y="422790"/>
                  <a:chExt cx="1250846" cy="1745971"/>
                </a:xfrm>
              </p:grpSpPr>
              <p:grpSp>
                <p:nvGrpSpPr>
                  <p:cNvPr id="1127" name="Google Shape;1127;p14"/>
                  <p:cNvGrpSpPr/>
                  <p:nvPr/>
                </p:nvGrpSpPr>
                <p:grpSpPr>
                  <a:xfrm>
                    <a:off x="4123096" y="422790"/>
                    <a:ext cx="1250846" cy="1745971"/>
                    <a:chOff x="4123096" y="422790"/>
                    <a:chExt cx="1250846" cy="1745971"/>
                  </a:xfrm>
                </p:grpSpPr>
                <p:sp>
                  <p:nvSpPr>
                    <p:cNvPr id="1128" name="Google Shape;1128;p14"/>
                    <p:cNvSpPr/>
                    <p:nvPr/>
                  </p:nvSpPr>
                  <p:spPr>
                    <a:xfrm rot="-335793">
                      <a:off x="4200795" y="472280"/>
                      <a:ext cx="1095448" cy="1646991"/>
                    </a:xfrm>
                    <a:custGeom>
                      <a:rect b="b" l="l" r="r" t="t"/>
                      <a:pathLst>
                        <a:path extrusionOk="0" h="1647377" w="1095705">
                          <a:moveTo>
                            <a:pt x="430859" y="-1083"/>
                          </a:moveTo>
                          <a:cubicBezTo>
                            <a:pt x="419068" y="544"/>
                            <a:pt x="408524" y="8404"/>
                            <a:pt x="404086" y="20386"/>
                          </a:cubicBezTo>
                          <a:lnTo>
                            <a:pt x="323915" y="236746"/>
                          </a:lnTo>
                          <a:cubicBezTo>
                            <a:pt x="317470" y="254179"/>
                            <a:pt x="326176" y="273408"/>
                            <a:pt x="343567" y="279938"/>
                          </a:cubicBezTo>
                          <a:lnTo>
                            <a:pt x="362225" y="286975"/>
                          </a:lnTo>
                          <a:cubicBezTo>
                            <a:pt x="266925" y="597790"/>
                            <a:pt x="151254" y="922130"/>
                            <a:pt x="7626" y="1212026"/>
                          </a:cubicBezTo>
                          <a:cubicBezTo>
                            <a:pt x="-20901" y="1293761"/>
                            <a:pt x="21910" y="1382469"/>
                            <a:pt x="103624" y="1410996"/>
                          </a:cubicBezTo>
                          <a:cubicBezTo>
                            <a:pt x="356161" y="1479439"/>
                            <a:pt x="617213" y="1565125"/>
                            <a:pt x="851514" y="1635978"/>
                          </a:cubicBezTo>
                          <a:cubicBezTo>
                            <a:pt x="989013" y="1678366"/>
                            <a:pt x="1108720" y="1579410"/>
                            <a:pt x="1093126" y="1465176"/>
                          </a:cubicBezTo>
                          <a:cubicBezTo>
                            <a:pt x="1057076" y="1281146"/>
                            <a:pt x="900242" y="1199390"/>
                            <a:pt x="699518" y="1063243"/>
                          </a:cubicBezTo>
                          <a:lnTo>
                            <a:pt x="934728" y="501898"/>
                          </a:lnTo>
                          <a:lnTo>
                            <a:pt x="956197" y="509991"/>
                          </a:lnTo>
                          <a:cubicBezTo>
                            <a:pt x="973588" y="516521"/>
                            <a:pt x="992944" y="507836"/>
                            <a:pt x="999389" y="490424"/>
                          </a:cubicBezTo>
                          <a:lnTo>
                            <a:pt x="1079560" y="274063"/>
                          </a:lnTo>
                          <a:cubicBezTo>
                            <a:pt x="1086005" y="256630"/>
                            <a:pt x="1077299" y="237401"/>
                            <a:pt x="1059908" y="230872"/>
                          </a:cubicBezTo>
                          <a:lnTo>
                            <a:pt x="447257" y="755"/>
                          </a:lnTo>
                          <a:cubicBezTo>
                            <a:pt x="441826" y="-1295"/>
                            <a:pt x="436226" y="-1802"/>
                            <a:pt x="430859" y="-1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29" name="Google Shape;1129;p14"/>
                    <p:cNvSpPr/>
                    <p:nvPr/>
                  </p:nvSpPr>
                  <p:spPr>
                    <a:xfrm rot="-335793">
                      <a:off x="4525046" y="513964"/>
                      <a:ext cx="648208" cy="405651"/>
                    </a:xfrm>
                    <a:custGeom>
                      <a:rect b="b" l="l" r="r" t="t"/>
                      <a:pathLst>
                        <a:path extrusionOk="0" h="405746" w="648360">
                          <a:moveTo>
                            <a:pt x="87211" y="312"/>
                          </a:moveTo>
                          <a:lnTo>
                            <a:pt x="631757" y="206128"/>
                          </a:lnTo>
                          <a:cubicBezTo>
                            <a:pt x="644013" y="210756"/>
                            <a:pt x="650141" y="224279"/>
                            <a:pt x="645598" y="236578"/>
                          </a:cubicBezTo>
                          <a:lnTo>
                            <a:pt x="589072" y="389165"/>
                          </a:lnTo>
                          <a:cubicBezTo>
                            <a:pt x="584508" y="401442"/>
                            <a:pt x="570879" y="407612"/>
                            <a:pt x="558623" y="402985"/>
                          </a:cubicBezTo>
                          <a:lnTo>
                            <a:pt x="14056" y="197190"/>
                          </a:lnTo>
                          <a:cubicBezTo>
                            <a:pt x="1799" y="192541"/>
                            <a:pt x="-4307" y="179017"/>
                            <a:pt x="236" y="166719"/>
                          </a:cubicBezTo>
                          <a:lnTo>
                            <a:pt x="56761" y="14132"/>
                          </a:lnTo>
                          <a:cubicBezTo>
                            <a:pt x="61304" y="1855"/>
                            <a:pt x="74955" y="-4316"/>
                            <a:pt x="87211" y="312"/>
                          </a:cubicBezTo>
                          <a:close/>
                        </a:path>
                      </a:pathLst>
                    </a:custGeom>
                    <a:solidFill>
                      <a:srgbClr val="DDDFD6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30" name="Google Shape;1130;p14"/>
                    <p:cNvSpPr/>
                    <p:nvPr/>
                  </p:nvSpPr>
                  <p:spPr>
                    <a:xfrm rot="-335793">
                      <a:off x="4256895" y="780188"/>
                      <a:ext cx="1011717" cy="1296774"/>
                    </a:xfrm>
                    <a:custGeom>
                      <a:rect b="b" l="l" r="r" t="t"/>
                      <a:pathLst>
                        <a:path extrusionOk="0" h="1297078" w="1011954">
                          <a:moveTo>
                            <a:pt x="366458" y="-1432"/>
                          </a:moveTo>
                          <a:cubicBezTo>
                            <a:pt x="266614" y="298734"/>
                            <a:pt x="148111" y="611135"/>
                            <a:pt x="6449" y="897080"/>
                          </a:cubicBezTo>
                          <a:cubicBezTo>
                            <a:pt x="-17556" y="965903"/>
                            <a:pt x="16571" y="1046201"/>
                            <a:pt x="85394" y="1070227"/>
                          </a:cubicBezTo>
                          <a:cubicBezTo>
                            <a:pt x="381693" y="1142474"/>
                            <a:pt x="600632" y="1222497"/>
                            <a:pt x="802538" y="1285404"/>
                          </a:cubicBezTo>
                          <a:cubicBezTo>
                            <a:pt x="920597" y="1324370"/>
                            <a:pt x="1021075" y="1246396"/>
                            <a:pt x="1009897" y="1148940"/>
                          </a:cubicBezTo>
                          <a:cubicBezTo>
                            <a:pt x="977418" y="967763"/>
                            <a:pt x="774519" y="887592"/>
                            <a:pt x="605491" y="772914"/>
                          </a:cubicBezTo>
                          <a:lnTo>
                            <a:pt x="847019" y="177654"/>
                          </a:lnTo>
                          <a:close/>
                        </a:path>
                      </a:pathLst>
                    </a:custGeom>
                    <a:solidFill>
                      <a:srgbClr val="FFB5B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1131" name="Google Shape;1131;p14"/>
                  <p:cNvSpPr/>
                  <p:nvPr/>
                </p:nvSpPr>
                <p:spPr>
                  <a:xfrm rot="-335793">
                    <a:off x="4258813" y="790624"/>
                    <a:ext cx="1004718" cy="1285156"/>
                  </a:xfrm>
                  <a:custGeom>
                    <a:rect b="b" l="l" r="r" t="t"/>
                    <a:pathLst>
                      <a:path extrusionOk="0" h="1285457" w="1004954">
                        <a:moveTo>
                          <a:pt x="361392" y="-1433"/>
                        </a:moveTo>
                        <a:cubicBezTo>
                          <a:pt x="340940" y="60172"/>
                          <a:pt x="319738" y="122236"/>
                          <a:pt x="297683" y="184487"/>
                        </a:cubicBezTo>
                        <a:lnTo>
                          <a:pt x="392278" y="118049"/>
                        </a:lnTo>
                        <a:lnTo>
                          <a:pt x="361392" y="-1433"/>
                        </a:lnTo>
                        <a:close/>
                        <a:moveTo>
                          <a:pt x="392278" y="118049"/>
                        </a:moveTo>
                        <a:lnTo>
                          <a:pt x="433057" y="276124"/>
                        </a:lnTo>
                        <a:lnTo>
                          <a:pt x="299432" y="369948"/>
                        </a:lnTo>
                        <a:lnTo>
                          <a:pt x="340211" y="528023"/>
                        </a:lnTo>
                        <a:lnTo>
                          <a:pt x="206587" y="621764"/>
                        </a:lnTo>
                        <a:lnTo>
                          <a:pt x="247366" y="779922"/>
                        </a:lnTo>
                        <a:lnTo>
                          <a:pt x="113742" y="873663"/>
                        </a:lnTo>
                        <a:lnTo>
                          <a:pt x="154583" y="1031738"/>
                        </a:lnTo>
                        <a:lnTo>
                          <a:pt x="107056" y="1065102"/>
                        </a:lnTo>
                        <a:cubicBezTo>
                          <a:pt x="128154" y="1070309"/>
                          <a:pt x="148856" y="1075578"/>
                          <a:pt x="169203" y="1080847"/>
                        </a:cubicBezTo>
                        <a:lnTo>
                          <a:pt x="156749" y="1032591"/>
                        </a:lnTo>
                        <a:lnTo>
                          <a:pt x="290310" y="938767"/>
                        </a:lnTo>
                        <a:lnTo>
                          <a:pt x="249594" y="780755"/>
                        </a:lnTo>
                        <a:lnTo>
                          <a:pt x="383156" y="686868"/>
                        </a:lnTo>
                        <a:lnTo>
                          <a:pt x="342440" y="528794"/>
                        </a:lnTo>
                        <a:lnTo>
                          <a:pt x="476001" y="435053"/>
                        </a:lnTo>
                        <a:lnTo>
                          <a:pt x="435285" y="276916"/>
                        </a:lnTo>
                        <a:lnTo>
                          <a:pt x="568847" y="183154"/>
                        </a:lnTo>
                        <a:lnTo>
                          <a:pt x="534670" y="50696"/>
                        </a:lnTo>
                        <a:lnTo>
                          <a:pt x="504305" y="39470"/>
                        </a:lnTo>
                        <a:lnTo>
                          <a:pt x="392278" y="118049"/>
                        </a:lnTo>
                        <a:close/>
                        <a:moveTo>
                          <a:pt x="568847" y="183154"/>
                        </a:moveTo>
                        <a:lnTo>
                          <a:pt x="609625" y="341166"/>
                        </a:lnTo>
                        <a:lnTo>
                          <a:pt x="476001" y="435053"/>
                        </a:lnTo>
                        <a:lnTo>
                          <a:pt x="516780" y="593127"/>
                        </a:lnTo>
                        <a:lnTo>
                          <a:pt x="383156" y="686868"/>
                        </a:lnTo>
                        <a:lnTo>
                          <a:pt x="423997" y="845026"/>
                        </a:lnTo>
                        <a:lnTo>
                          <a:pt x="290310" y="938767"/>
                        </a:lnTo>
                        <a:lnTo>
                          <a:pt x="331151" y="1096842"/>
                        </a:lnTo>
                        <a:lnTo>
                          <a:pt x="302327" y="1117064"/>
                        </a:lnTo>
                        <a:cubicBezTo>
                          <a:pt x="315448" y="1120813"/>
                          <a:pt x="328444" y="1124562"/>
                          <a:pt x="341253" y="1128311"/>
                        </a:cubicBezTo>
                        <a:lnTo>
                          <a:pt x="333338" y="1097633"/>
                        </a:lnTo>
                        <a:lnTo>
                          <a:pt x="466942" y="1003871"/>
                        </a:lnTo>
                        <a:lnTo>
                          <a:pt x="426184" y="845797"/>
                        </a:lnTo>
                        <a:lnTo>
                          <a:pt x="559787" y="751993"/>
                        </a:lnTo>
                        <a:lnTo>
                          <a:pt x="519029" y="593898"/>
                        </a:lnTo>
                        <a:lnTo>
                          <a:pt x="652570" y="500094"/>
                        </a:lnTo>
                        <a:lnTo>
                          <a:pt x="611854" y="342020"/>
                        </a:lnTo>
                        <a:lnTo>
                          <a:pt x="745415" y="248195"/>
                        </a:lnTo>
                        <a:lnTo>
                          <a:pt x="711405" y="116258"/>
                        </a:lnTo>
                        <a:lnTo>
                          <a:pt x="680498" y="104783"/>
                        </a:lnTo>
                        <a:lnTo>
                          <a:pt x="568847" y="183154"/>
                        </a:lnTo>
                        <a:close/>
                        <a:moveTo>
                          <a:pt x="745415" y="248195"/>
                        </a:moveTo>
                        <a:lnTo>
                          <a:pt x="771678" y="349788"/>
                        </a:lnTo>
                        <a:lnTo>
                          <a:pt x="839302" y="182341"/>
                        </a:lnTo>
                        <a:lnTo>
                          <a:pt x="745415" y="248195"/>
                        </a:lnTo>
                        <a:close/>
                        <a:moveTo>
                          <a:pt x="652570" y="500094"/>
                        </a:moveTo>
                        <a:lnTo>
                          <a:pt x="675333" y="588212"/>
                        </a:lnTo>
                        <a:lnTo>
                          <a:pt x="734023" y="442967"/>
                        </a:lnTo>
                        <a:lnTo>
                          <a:pt x="652570" y="500094"/>
                        </a:lnTo>
                        <a:close/>
                        <a:moveTo>
                          <a:pt x="559787" y="751993"/>
                        </a:moveTo>
                        <a:lnTo>
                          <a:pt x="600566" y="910068"/>
                        </a:lnTo>
                        <a:lnTo>
                          <a:pt x="466942" y="1003871"/>
                        </a:lnTo>
                        <a:lnTo>
                          <a:pt x="507720" y="1161946"/>
                        </a:lnTo>
                        <a:lnTo>
                          <a:pt x="490788" y="1173838"/>
                        </a:lnTo>
                        <a:cubicBezTo>
                          <a:pt x="498848" y="1176379"/>
                          <a:pt x="506846" y="1178878"/>
                          <a:pt x="514781" y="1181398"/>
                        </a:cubicBezTo>
                        <a:lnTo>
                          <a:pt x="509970" y="1162738"/>
                        </a:lnTo>
                        <a:lnTo>
                          <a:pt x="643531" y="1068913"/>
                        </a:lnTo>
                        <a:lnTo>
                          <a:pt x="602752" y="910901"/>
                        </a:lnTo>
                        <a:lnTo>
                          <a:pt x="715842" y="831447"/>
                        </a:lnTo>
                        <a:cubicBezTo>
                          <a:pt x="678728" y="808913"/>
                          <a:pt x="641261" y="786108"/>
                          <a:pt x="605231" y="761761"/>
                        </a:cubicBezTo>
                        <a:lnTo>
                          <a:pt x="628702" y="703571"/>
                        </a:lnTo>
                        <a:lnTo>
                          <a:pt x="559787" y="751993"/>
                        </a:lnTo>
                        <a:close/>
                        <a:moveTo>
                          <a:pt x="643531" y="1068913"/>
                        </a:moveTo>
                        <a:lnTo>
                          <a:pt x="684310" y="1226988"/>
                        </a:lnTo>
                        <a:lnTo>
                          <a:pt x="675417" y="1233236"/>
                        </a:lnTo>
                        <a:cubicBezTo>
                          <a:pt x="679978" y="1234735"/>
                          <a:pt x="684539" y="1236173"/>
                          <a:pt x="689079" y="1237630"/>
                        </a:cubicBezTo>
                        <a:lnTo>
                          <a:pt x="686538" y="1227842"/>
                        </a:lnTo>
                        <a:lnTo>
                          <a:pt x="820100" y="1134017"/>
                        </a:lnTo>
                        <a:lnTo>
                          <a:pt x="779384" y="976005"/>
                        </a:lnTo>
                        <a:lnTo>
                          <a:pt x="855880" y="922252"/>
                        </a:lnTo>
                        <a:cubicBezTo>
                          <a:pt x="821391" y="896676"/>
                          <a:pt x="783528" y="872726"/>
                          <a:pt x="744582" y="848900"/>
                        </a:cubicBezTo>
                        <a:lnTo>
                          <a:pt x="777155" y="975172"/>
                        </a:lnTo>
                        <a:lnTo>
                          <a:pt x="643531" y="1068913"/>
                        </a:lnTo>
                        <a:close/>
                        <a:moveTo>
                          <a:pt x="820100" y="1134017"/>
                        </a:moveTo>
                        <a:lnTo>
                          <a:pt x="858858" y="1283928"/>
                        </a:lnTo>
                        <a:cubicBezTo>
                          <a:pt x="864794" y="1284116"/>
                          <a:pt x="870605" y="1284032"/>
                          <a:pt x="876332" y="1283637"/>
                        </a:cubicBezTo>
                        <a:lnTo>
                          <a:pt x="996690" y="1199122"/>
                        </a:lnTo>
                        <a:lnTo>
                          <a:pt x="955973" y="1041047"/>
                        </a:lnTo>
                        <a:lnTo>
                          <a:pt x="967407" y="1032987"/>
                        </a:lnTo>
                        <a:cubicBezTo>
                          <a:pt x="960243" y="1022303"/>
                          <a:pt x="952329" y="1011994"/>
                          <a:pt x="943852" y="1002059"/>
                        </a:cubicBezTo>
                        <a:lnTo>
                          <a:pt x="953724" y="1040256"/>
                        </a:lnTo>
                        <a:lnTo>
                          <a:pt x="820100" y="1134017"/>
                        </a:lnTo>
                        <a:close/>
                        <a:moveTo>
                          <a:pt x="996690" y="1199122"/>
                        </a:moveTo>
                        <a:lnTo>
                          <a:pt x="998585" y="1206390"/>
                        </a:lnTo>
                        <a:cubicBezTo>
                          <a:pt x="1000522" y="1202413"/>
                          <a:pt x="1002230" y="1198351"/>
                          <a:pt x="1003750" y="1194165"/>
                        </a:cubicBezTo>
                        <a:lnTo>
                          <a:pt x="996690" y="1199122"/>
                        </a:lnTo>
                        <a:close/>
                        <a:moveTo>
                          <a:pt x="113742" y="873663"/>
                        </a:moveTo>
                        <a:lnTo>
                          <a:pt x="78024" y="735124"/>
                        </a:lnTo>
                        <a:cubicBezTo>
                          <a:pt x="54823" y="786357"/>
                          <a:pt x="30976" y="837008"/>
                          <a:pt x="6380" y="886846"/>
                        </a:cubicBezTo>
                        <a:cubicBezTo>
                          <a:pt x="-1159" y="908568"/>
                          <a:pt x="-2909" y="931415"/>
                          <a:pt x="382" y="953283"/>
                        </a:cubicBezTo>
                        <a:lnTo>
                          <a:pt x="113742" y="873663"/>
                        </a:lnTo>
                        <a:close/>
                        <a:moveTo>
                          <a:pt x="206587" y="621764"/>
                        </a:moveTo>
                        <a:lnTo>
                          <a:pt x="176451" y="505009"/>
                        </a:lnTo>
                        <a:cubicBezTo>
                          <a:pt x="149709" y="571113"/>
                          <a:pt x="121926" y="636738"/>
                          <a:pt x="93102" y="701510"/>
                        </a:cubicBezTo>
                        <a:lnTo>
                          <a:pt x="206587" y="621764"/>
                        </a:lnTo>
                        <a:close/>
                        <a:moveTo>
                          <a:pt x="299432" y="369948"/>
                        </a:moveTo>
                        <a:lnTo>
                          <a:pt x="270858" y="259130"/>
                        </a:lnTo>
                        <a:cubicBezTo>
                          <a:pt x="249157" y="318590"/>
                          <a:pt x="226706" y="378092"/>
                          <a:pt x="203463" y="437343"/>
                        </a:cubicBezTo>
                        <a:lnTo>
                          <a:pt x="299432" y="369948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132" name="Google Shape;1132;p14"/>
            <p:cNvGrpSpPr/>
            <p:nvPr/>
          </p:nvGrpSpPr>
          <p:grpSpPr>
            <a:xfrm>
              <a:off x="403036" y="479403"/>
              <a:ext cx="1252440" cy="1288754"/>
              <a:chOff x="845097" y="4034057"/>
              <a:chExt cx="1252440" cy="1288754"/>
            </a:xfrm>
          </p:grpSpPr>
          <p:sp>
            <p:nvSpPr>
              <p:cNvPr id="1133" name="Google Shape;1133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" name="Google Shape;1134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" name="Google Shape;1135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6" name="Google Shape;1136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7" name="Google Shape;1137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8" name="Google Shape;1138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" name="Google Shape;1139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" name="Google Shape;1140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" name="Google Shape;1141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" name="Google Shape;1142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3" name="Google Shape;1143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4" name="Google Shape;1144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5" name="Google Shape;1145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6" name="Google Shape;1146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7" name="Google Shape;1147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" name="Google Shape;1148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" name="Google Shape;1149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" name="Google Shape;1150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" name="Google Shape;1151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2" name="Google Shape;1152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3" name="Google Shape;1153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4" name="Google Shape;1154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5" name="Google Shape;1155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6" name="Google Shape;1156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" name="Google Shape;1157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" name="Google Shape;1158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" name="Google Shape;1159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" name="Google Shape;1160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1" name="Google Shape;1161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2" name="Google Shape;1162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3" name="Google Shape;1163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4" name="Google Shape;1164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5" name="Google Shape;1165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6" name="Google Shape;1166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167" name="Google Shape;1167;p14"/>
            <p:cNvSpPr/>
            <p:nvPr/>
          </p:nvSpPr>
          <p:spPr>
            <a:xfrm>
              <a:off x="13998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68" name="Google Shape;1168;p14"/>
            <p:cNvSpPr txBox="1"/>
            <p:nvPr/>
          </p:nvSpPr>
          <p:spPr>
            <a:xfrm>
              <a:off x="1380658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CCFC1"/>
                  </a:solidFill>
                  <a:latin typeface="Griffy"/>
                  <a:ea typeface="Griffy"/>
                  <a:cs typeface="Griffy"/>
                  <a:sym typeface="Griffy"/>
                </a:rPr>
                <a:t>1</a:t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1169" name="Google Shape;1169;p14"/>
          <p:cNvGrpSpPr/>
          <p:nvPr/>
        </p:nvGrpSpPr>
        <p:grpSpPr>
          <a:xfrm>
            <a:off x="3015356" y="967129"/>
            <a:ext cx="1650697" cy="1568926"/>
            <a:chOff x="2097280" y="444899"/>
            <a:chExt cx="1650697" cy="1568926"/>
          </a:xfrm>
        </p:grpSpPr>
        <p:grpSp>
          <p:nvGrpSpPr>
            <p:cNvPr id="1170" name="Google Shape;1170;p14"/>
            <p:cNvGrpSpPr/>
            <p:nvPr/>
          </p:nvGrpSpPr>
          <p:grpSpPr>
            <a:xfrm>
              <a:off x="2219588" y="468301"/>
              <a:ext cx="1252440" cy="1288754"/>
              <a:chOff x="845097" y="4034057"/>
              <a:chExt cx="1252440" cy="1288754"/>
            </a:xfrm>
          </p:grpSpPr>
          <p:sp>
            <p:nvSpPr>
              <p:cNvPr id="1171" name="Google Shape;1171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2" name="Google Shape;1172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3" name="Google Shape;1173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4" name="Google Shape;1174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5" name="Google Shape;1175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6" name="Google Shape;1176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7" name="Google Shape;1177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8" name="Google Shape;1178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9" name="Google Shape;1179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0" name="Google Shape;1180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1" name="Google Shape;1181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2" name="Google Shape;1182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3" name="Google Shape;1183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4" name="Google Shape;1184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5" name="Google Shape;1185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6" name="Google Shape;1186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7" name="Google Shape;1187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8" name="Google Shape;1188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9" name="Google Shape;1189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0" name="Google Shape;1190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1" name="Google Shape;1191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2" name="Google Shape;1192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3" name="Google Shape;1193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" name="Google Shape;1194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" name="Google Shape;1195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" name="Google Shape;1196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" name="Google Shape;1197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8" name="Google Shape;1198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9" name="Google Shape;1199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0" name="Google Shape;1200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1" name="Google Shape;1201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2" name="Google Shape;1202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" name="Google Shape;1203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" name="Google Shape;1204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05" name="Google Shape;1205;p14"/>
            <p:cNvGrpSpPr/>
            <p:nvPr/>
          </p:nvGrpSpPr>
          <p:grpSpPr>
            <a:xfrm>
              <a:off x="2097280" y="444899"/>
              <a:ext cx="1410923" cy="1410919"/>
              <a:chOff x="6164895" y="248151"/>
              <a:chExt cx="2038317" cy="2038311"/>
            </a:xfrm>
          </p:grpSpPr>
          <p:sp>
            <p:nvSpPr>
              <p:cNvPr id="1206" name="Google Shape;1206;p14"/>
              <p:cNvSpPr/>
              <p:nvPr/>
            </p:nvSpPr>
            <p:spPr>
              <a:xfrm>
                <a:off x="6164895" y="248151"/>
                <a:ext cx="2038317" cy="2038311"/>
              </a:xfrm>
              <a:custGeom>
                <a:rect b="b" l="l" r="r" t="t"/>
                <a:pathLst>
                  <a:path extrusionOk="0" h="2038311" w="2038317">
                    <a:moveTo>
                      <a:pt x="-268" y="-1379"/>
                    </a:moveTo>
                    <a:lnTo>
                      <a:pt x="2038050" y="-1379"/>
                    </a:lnTo>
                    <a:lnTo>
                      <a:pt x="2038050" y="2036933"/>
                    </a:lnTo>
                    <a:lnTo>
                      <a:pt x="-268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7" name="Google Shape;1207;p14"/>
              <p:cNvSpPr/>
              <p:nvPr/>
            </p:nvSpPr>
            <p:spPr>
              <a:xfrm>
                <a:off x="6212456" y="295712"/>
                <a:ext cx="1943196" cy="1943190"/>
              </a:xfrm>
              <a:custGeom>
                <a:rect b="b" l="l" r="r" t="t"/>
                <a:pathLst>
                  <a:path extrusionOk="0" h="1943190" w="1943196">
                    <a:moveTo>
                      <a:pt x="-268" y="-1379"/>
                    </a:moveTo>
                    <a:lnTo>
                      <a:pt x="1942929" y="-1379"/>
                    </a:lnTo>
                    <a:lnTo>
                      <a:pt x="1942929" y="1941812"/>
                    </a:lnTo>
                    <a:lnTo>
                      <a:pt x="-268" y="1941812"/>
                    </a:lnTo>
                    <a:close/>
                  </a:path>
                </a:pathLst>
              </a:custGeom>
              <a:solidFill>
                <a:srgbClr val="EBEFF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8" name="Google Shape;1208;p14"/>
              <p:cNvSpPr/>
              <p:nvPr/>
            </p:nvSpPr>
            <p:spPr>
              <a:xfrm>
                <a:off x="6212456" y="1596783"/>
                <a:ext cx="1943196" cy="642119"/>
              </a:xfrm>
              <a:custGeom>
                <a:rect b="b" l="l" r="r" t="t"/>
                <a:pathLst>
                  <a:path extrusionOk="0" h="642119" w="1943196">
                    <a:moveTo>
                      <a:pt x="-268" y="-1584"/>
                    </a:moveTo>
                    <a:lnTo>
                      <a:pt x="1942929" y="-1584"/>
                    </a:lnTo>
                    <a:lnTo>
                      <a:pt x="1942929" y="640535"/>
                    </a:lnTo>
                    <a:lnTo>
                      <a:pt x="-268" y="640535"/>
                    </a:lnTo>
                    <a:close/>
                  </a:path>
                </a:pathLst>
              </a:custGeom>
              <a:solidFill>
                <a:srgbClr val="CFDAE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09" name="Google Shape;1209;p14"/>
              <p:cNvGrpSpPr/>
              <p:nvPr/>
            </p:nvGrpSpPr>
            <p:grpSpPr>
              <a:xfrm>
                <a:off x="6382613" y="421896"/>
                <a:ext cx="1602030" cy="1681856"/>
                <a:chOff x="6382613" y="421896"/>
                <a:chExt cx="1602030" cy="1681856"/>
              </a:xfrm>
            </p:grpSpPr>
            <p:grpSp>
              <p:nvGrpSpPr>
                <p:cNvPr id="1210" name="Google Shape;1210;p14"/>
                <p:cNvGrpSpPr/>
                <p:nvPr/>
              </p:nvGrpSpPr>
              <p:grpSpPr>
                <a:xfrm>
                  <a:off x="6382613" y="924000"/>
                  <a:ext cx="1602030" cy="446346"/>
                  <a:chOff x="6382613" y="924000"/>
                  <a:chExt cx="1602030" cy="446346"/>
                </a:xfrm>
              </p:grpSpPr>
              <p:grpSp>
                <p:nvGrpSpPr>
                  <p:cNvPr id="1211" name="Google Shape;1211;p14"/>
                  <p:cNvGrpSpPr/>
                  <p:nvPr/>
                </p:nvGrpSpPr>
                <p:grpSpPr>
                  <a:xfrm>
                    <a:off x="6382613" y="1006237"/>
                    <a:ext cx="428317" cy="364109"/>
                    <a:chOff x="6382613" y="1006237"/>
                    <a:chExt cx="428317" cy="364109"/>
                  </a:xfrm>
                </p:grpSpPr>
                <p:sp>
                  <p:nvSpPr>
                    <p:cNvPr id="1212" name="Google Shape;1212;p14"/>
                    <p:cNvSpPr/>
                    <p:nvPr/>
                  </p:nvSpPr>
                  <p:spPr>
                    <a:xfrm rot="-215116">
                      <a:off x="6392822" y="1018659"/>
                      <a:ext cx="407900" cy="339265"/>
                    </a:xfrm>
                    <a:custGeom>
                      <a:rect b="b" l="l" r="r" t="t"/>
                      <a:pathLst>
                        <a:path extrusionOk="0" h="339450" w="408122">
                          <a:moveTo>
                            <a:pt x="-80" y="122298"/>
                          </a:moveTo>
                          <a:lnTo>
                            <a:pt x="125393" y="194721"/>
                          </a:lnTo>
                          <a:lnTo>
                            <a:pt x="14852" y="241195"/>
                          </a:lnTo>
                          <a:lnTo>
                            <a:pt x="32666" y="307497"/>
                          </a:lnTo>
                          <a:lnTo>
                            <a:pt x="199367" y="237446"/>
                          </a:lnTo>
                          <a:lnTo>
                            <a:pt x="373727" y="338106"/>
                          </a:lnTo>
                          <a:lnTo>
                            <a:pt x="408042" y="278667"/>
                          </a:lnTo>
                          <a:lnTo>
                            <a:pt x="233574" y="177944"/>
                          </a:lnTo>
                          <a:lnTo>
                            <a:pt x="210971" y="-1345"/>
                          </a:lnTo>
                          <a:lnTo>
                            <a:pt x="144637" y="16385"/>
                          </a:lnTo>
                          <a:lnTo>
                            <a:pt x="159654" y="135262"/>
                          </a:lnTo>
                          <a:lnTo>
                            <a:pt x="34236" y="62860"/>
                          </a:lnTo>
                          <a:lnTo>
                            <a:pt x="-80" y="12229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13" name="Google Shape;1213;p14"/>
                    <p:cNvSpPr/>
                    <p:nvPr/>
                  </p:nvSpPr>
                  <p:spPr>
                    <a:xfrm rot="-215116">
                      <a:off x="6415937" y="1045042"/>
                      <a:ext cx="359275" cy="288201"/>
                    </a:xfrm>
                    <a:custGeom>
                      <a:rect b="b" l="l" r="r" t="t"/>
                      <a:pathLst>
                        <a:path extrusionOk="0" h="288358" w="359471">
                          <a:moveTo>
                            <a:pt x="-79" y="87728"/>
                          </a:moveTo>
                          <a:lnTo>
                            <a:pt x="135265" y="170043"/>
                          </a:lnTo>
                          <a:lnTo>
                            <a:pt x="15674" y="222258"/>
                          </a:lnTo>
                          <a:lnTo>
                            <a:pt x="21970" y="257315"/>
                          </a:lnTo>
                          <a:lnTo>
                            <a:pt x="173863" y="190548"/>
                          </a:lnTo>
                          <a:lnTo>
                            <a:pt x="341962" y="287013"/>
                          </a:lnTo>
                          <a:lnTo>
                            <a:pt x="359393" y="254773"/>
                          </a:lnTo>
                          <a:lnTo>
                            <a:pt x="196552" y="157376"/>
                          </a:lnTo>
                          <a:lnTo>
                            <a:pt x="177240" y="-1345"/>
                          </a:lnTo>
                          <a:lnTo>
                            <a:pt x="137234" y="4862"/>
                          </a:lnTo>
                          <a:lnTo>
                            <a:pt x="155541" y="135261"/>
                          </a:lnTo>
                          <a:lnTo>
                            <a:pt x="17782" y="58729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14" name="Google Shape;1214;p14"/>
                  <p:cNvGrpSpPr/>
                  <p:nvPr/>
                </p:nvGrpSpPr>
                <p:grpSpPr>
                  <a:xfrm>
                    <a:off x="7592099" y="924000"/>
                    <a:ext cx="392545" cy="392070"/>
                    <a:chOff x="7592099" y="924000"/>
                    <a:chExt cx="392545" cy="392070"/>
                  </a:xfrm>
                </p:grpSpPr>
                <p:sp>
                  <p:nvSpPr>
                    <p:cNvPr id="1215" name="Google Shape;1215;p14"/>
                    <p:cNvSpPr/>
                    <p:nvPr/>
                  </p:nvSpPr>
                  <p:spPr>
                    <a:xfrm rot="-215116">
                      <a:off x="7603295" y="935212"/>
                      <a:ext cx="370154" cy="369646"/>
                    </a:xfrm>
                    <a:custGeom>
                      <a:rect b="b" l="l" r="r" t="t"/>
                      <a:pathLst>
                        <a:path extrusionOk="0" h="369847" w="370355">
                          <a:moveTo>
                            <a:pt x="353801" y="63882"/>
                          </a:moveTo>
                          <a:lnTo>
                            <a:pt x="251150" y="166130"/>
                          </a:lnTo>
                          <a:lnTo>
                            <a:pt x="369921" y="182631"/>
                          </a:lnTo>
                          <a:lnTo>
                            <a:pt x="369730" y="251284"/>
                          </a:lnTo>
                          <a:lnTo>
                            <a:pt x="190632" y="226416"/>
                          </a:lnTo>
                          <a:lnTo>
                            <a:pt x="47989" y="368487"/>
                          </a:lnTo>
                          <a:lnTo>
                            <a:pt x="-435" y="319873"/>
                          </a:lnTo>
                          <a:lnTo>
                            <a:pt x="142293" y="177696"/>
                          </a:lnTo>
                          <a:lnTo>
                            <a:pt x="118061" y="-1360"/>
                          </a:lnTo>
                          <a:lnTo>
                            <a:pt x="186734" y="-1276"/>
                          </a:lnTo>
                          <a:lnTo>
                            <a:pt x="202748" y="117474"/>
                          </a:lnTo>
                          <a:lnTo>
                            <a:pt x="305357" y="15268"/>
                          </a:lnTo>
                          <a:lnTo>
                            <a:pt x="353801" y="6388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16" name="Google Shape;1216;p14"/>
                    <p:cNvSpPr/>
                    <p:nvPr/>
                  </p:nvSpPr>
                  <p:spPr>
                    <a:xfrm rot="-215116">
                      <a:off x="7652589" y="952593"/>
                      <a:ext cx="301899" cy="309033"/>
                    </a:xfrm>
                    <a:custGeom>
                      <a:rect b="b" l="l" r="r" t="t"/>
                      <a:pathLst>
                        <a:path extrusionOk="0" h="309201" w="302063">
                          <a:moveTo>
                            <a:pt x="279361" y="43444"/>
                          </a:moveTo>
                          <a:lnTo>
                            <a:pt x="169720" y="157766"/>
                          </a:lnTo>
                          <a:lnTo>
                            <a:pt x="298700" y="177509"/>
                          </a:lnTo>
                          <a:lnTo>
                            <a:pt x="301624" y="212989"/>
                          </a:lnTo>
                          <a:lnTo>
                            <a:pt x="137671" y="187485"/>
                          </a:lnTo>
                          <a:lnTo>
                            <a:pt x="19027" y="307845"/>
                          </a:lnTo>
                          <a:lnTo>
                            <a:pt x="-439" y="275287"/>
                          </a:lnTo>
                          <a:lnTo>
                            <a:pt x="107231" y="161261"/>
                          </a:lnTo>
                          <a:lnTo>
                            <a:pt x="85117" y="2922"/>
                          </a:lnTo>
                          <a:lnTo>
                            <a:pt x="125364" y="-1357"/>
                          </a:lnTo>
                          <a:lnTo>
                            <a:pt x="141187" y="129361"/>
                          </a:lnTo>
                          <a:lnTo>
                            <a:pt x="254641" y="20016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1217" name="Google Shape;1217;p14"/>
                <p:cNvSpPr/>
                <p:nvPr/>
              </p:nvSpPr>
              <p:spPr>
                <a:xfrm rot="-215116">
                  <a:off x="6725672" y="689101"/>
                  <a:ext cx="1002900" cy="1384647"/>
                </a:xfrm>
                <a:custGeom>
                  <a:rect b="b" l="l" r="r" t="t"/>
                  <a:pathLst>
                    <a:path extrusionOk="0" h="1385401" w="1003446">
                      <a:moveTo>
                        <a:pt x="501499" y="-1419"/>
                      </a:moveTo>
                      <a:cubicBezTo>
                        <a:pt x="374859" y="-1419"/>
                        <a:pt x="272135" y="101232"/>
                        <a:pt x="272135" y="227882"/>
                      </a:cubicBezTo>
                      <a:cubicBezTo>
                        <a:pt x="272135" y="354511"/>
                        <a:pt x="374859" y="457183"/>
                        <a:pt x="501499" y="457183"/>
                      </a:cubicBezTo>
                      <a:cubicBezTo>
                        <a:pt x="628149" y="457183"/>
                        <a:pt x="730800" y="354511"/>
                        <a:pt x="730800" y="227882"/>
                      </a:cubicBezTo>
                      <a:cubicBezTo>
                        <a:pt x="730800" y="101232"/>
                        <a:pt x="628149" y="-1419"/>
                        <a:pt x="501499" y="-1419"/>
                      </a:cubicBezTo>
                      <a:close/>
                      <a:moveTo>
                        <a:pt x="298678" y="413229"/>
                      </a:moveTo>
                      <a:cubicBezTo>
                        <a:pt x="122622" y="491944"/>
                        <a:pt x="-260" y="670004"/>
                        <a:pt x="-260" y="877042"/>
                      </a:cubicBezTo>
                      <a:cubicBezTo>
                        <a:pt x="-260" y="1157033"/>
                        <a:pt x="224410" y="1383983"/>
                        <a:pt x="501499" y="1383983"/>
                      </a:cubicBezTo>
                      <a:cubicBezTo>
                        <a:pt x="778588" y="1383983"/>
                        <a:pt x="1003187" y="1157033"/>
                        <a:pt x="1003187" y="877042"/>
                      </a:cubicBezTo>
                      <a:cubicBezTo>
                        <a:pt x="1003187" y="670004"/>
                        <a:pt x="880307" y="491944"/>
                        <a:pt x="704258" y="413229"/>
                      </a:cubicBezTo>
                      <a:cubicBezTo>
                        <a:pt x="652128" y="460382"/>
                        <a:pt x="580531" y="489550"/>
                        <a:pt x="501499" y="489550"/>
                      </a:cubicBezTo>
                      <a:cubicBezTo>
                        <a:pt x="422467" y="489550"/>
                        <a:pt x="350807" y="460382"/>
                        <a:pt x="298678" y="413229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218" name="Google Shape;1218;p14"/>
                <p:cNvGrpSpPr/>
                <p:nvPr/>
              </p:nvGrpSpPr>
              <p:grpSpPr>
                <a:xfrm>
                  <a:off x="7018781" y="816188"/>
                  <a:ext cx="366719" cy="272809"/>
                  <a:chOff x="7018781" y="816188"/>
                  <a:chExt cx="366719" cy="272809"/>
                </a:xfrm>
              </p:grpSpPr>
              <p:sp>
                <p:nvSpPr>
                  <p:cNvPr id="1219" name="Google Shape;1219;p14"/>
                  <p:cNvSpPr/>
                  <p:nvPr/>
                </p:nvSpPr>
                <p:spPr>
                  <a:xfrm rot="-215116">
                    <a:off x="7022053" y="935348"/>
                    <a:ext cx="360176" cy="115911"/>
                  </a:xfrm>
                  <a:custGeom>
                    <a:rect b="b" l="l" r="r" t="t"/>
                    <a:pathLst>
                      <a:path extrusionOk="0" h="115974" w="360372">
                        <a:moveTo>
                          <a:pt x="57727" y="-1305"/>
                        </a:moveTo>
                        <a:cubicBezTo>
                          <a:pt x="25688" y="-1305"/>
                          <a:pt x="-265" y="24643"/>
                          <a:pt x="-265" y="56693"/>
                        </a:cubicBezTo>
                        <a:cubicBezTo>
                          <a:pt x="-265" y="88721"/>
                          <a:pt x="25688" y="114669"/>
                          <a:pt x="57727" y="114669"/>
                        </a:cubicBezTo>
                        <a:cubicBezTo>
                          <a:pt x="89755" y="114669"/>
                          <a:pt x="115703" y="88721"/>
                          <a:pt x="115703" y="56693"/>
                        </a:cubicBezTo>
                        <a:cubicBezTo>
                          <a:pt x="115703" y="24643"/>
                          <a:pt x="89755" y="-1305"/>
                          <a:pt x="57727" y="-1305"/>
                        </a:cubicBezTo>
                        <a:close/>
                        <a:moveTo>
                          <a:pt x="302110" y="-1305"/>
                        </a:moveTo>
                        <a:cubicBezTo>
                          <a:pt x="270082" y="-1305"/>
                          <a:pt x="244133" y="24643"/>
                          <a:pt x="244133" y="56693"/>
                        </a:cubicBezTo>
                        <a:cubicBezTo>
                          <a:pt x="244133" y="88721"/>
                          <a:pt x="270082" y="114669"/>
                          <a:pt x="302110" y="114669"/>
                        </a:cubicBezTo>
                        <a:cubicBezTo>
                          <a:pt x="334159" y="114669"/>
                          <a:pt x="360108" y="88721"/>
                          <a:pt x="360108" y="56693"/>
                        </a:cubicBezTo>
                        <a:cubicBezTo>
                          <a:pt x="360108" y="24643"/>
                          <a:pt x="334159" y="-1305"/>
                          <a:pt x="302110" y="-1305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0" name="Google Shape;1220;p14"/>
                  <p:cNvSpPr/>
                  <p:nvPr/>
                </p:nvSpPr>
                <p:spPr>
                  <a:xfrm rot="-215116">
                    <a:off x="7072844" y="823692"/>
                    <a:ext cx="242810" cy="90124"/>
                  </a:xfrm>
                  <a:custGeom>
                    <a:rect b="b" l="l" r="r" t="t"/>
                    <a:pathLst>
                      <a:path extrusionOk="0" h="90173" w="242942">
                        <a:moveTo>
                          <a:pt x="44810" y="-1268"/>
                        </a:moveTo>
                        <a:cubicBezTo>
                          <a:pt x="19921" y="-1268"/>
                          <a:pt x="-266" y="18919"/>
                          <a:pt x="-266" y="43829"/>
                        </a:cubicBezTo>
                        <a:cubicBezTo>
                          <a:pt x="-266" y="68719"/>
                          <a:pt x="19921" y="88906"/>
                          <a:pt x="44810" y="88906"/>
                        </a:cubicBezTo>
                        <a:cubicBezTo>
                          <a:pt x="69721" y="88906"/>
                          <a:pt x="89887" y="68719"/>
                          <a:pt x="89887" y="43829"/>
                        </a:cubicBezTo>
                        <a:cubicBezTo>
                          <a:pt x="89887" y="18919"/>
                          <a:pt x="69721" y="-1268"/>
                          <a:pt x="44810" y="-1268"/>
                        </a:cubicBezTo>
                        <a:close/>
                        <a:moveTo>
                          <a:pt x="197600" y="-1268"/>
                        </a:moveTo>
                        <a:cubicBezTo>
                          <a:pt x="172689" y="-1268"/>
                          <a:pt x="152524" y="18919"/>
                          <a:pt x="152524" y="43829"/>
                        </a:cubicBezTo>
                        <a:cubicBezTo>
                          <a:pt x="152524" y="68719"/>
                          <a:pt x="172689" y="88906"/>
                          <a:pt x="197600" y="88906"/>
                        </a:cubicBezTo>
                        <a:cubicBezTo>
                          <a:pt x="222490" y="88906"/>
                          <a:pt x="242677" y="68719"/>
                          <a:pt x="242677" y="43829"/>
                        </a:cubicBezTo>
                        <a:cubicBezTo>
                          <a:pt x="242677" y="18919"/>
                          <a:pt x="222490" y="-1268"/>
                          <a:pt x="197600" y="-1268"/>
                        </a:cubicBezTo>
                        <a:close/>
                      </a:path>
                    </a:pathLst>
                  </a:custGeom>
                  <a:solidFill>
                    <a:srgbClr val="9893AA">
                      <a:alpha val="5333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1" name="Google Shape;1221;p14"/>
                  <p:cNvSpPr/>
                  <p:nvPr/>
                </p:nvSpPr>
                <p:spPr>
                  <a:xfrm rot="-215116">
                    <a:off x="7175472" y="917300"/>
                    <a:ext cx="50916" cy="111359"/>
                  </a:xfrm>
                  <a:custGeom>
                    <a:rect b="b" l="l" r="r" t="t"/>
                    <a:pathLst>
                      <a:path extrusionOk="0" h="111420" w="50944">
                        <a:moveTo>
                          <a:pt x="25218" y="-1299"/>
                        </a:moveTo>
                        <a:cubicBezTo>
                          <a:pt x="16469" y="-1299"/>
                          <a:pt x="7954" y="-198"/>
                          <a:pt x="-265" y="1878"/>
                        </a:cubicBezTo>
                        <a:lnTo>
                          <a:pt x="25218" y="110121"/>
                        </a:lnTo>
                        <a:lnTo>
                          <a:pt x="50679" y="1878"/>
                        </a:lnTo>
                        <a:cubicBezTo>
                          <a:pt x="42460" y="-198"/>
                          <a:pt x="33945" y="-1299"/>
                          <a:pt x="25218" y="-1299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2" name="Google Shape;1222;p14"/>
                  <p:cNvSpPr/>
                  <p:nvPr/>
                </p:nvSpPr>
                <p:spPr>
                  <a:xfrm rot="-215116">
                    <a:off x="7067479" y="972175"/>
                    <a:ext cx="273588" cy="108374"/>
                  </a:xfrm>
                  <a:custGeom>
                    <a:rect b="b" l="l" r="r" t="t"/>
                    <a:pathLst>
                      <a:path extrusionOk="0" h="108433" w="273737">
                        <a:moveTo>
                          <a:pt x="-120" y="-1315"/>
                        </a:moveTo>
                        <a:cubicBezTo>
                          <a:pt x="-177" y="-256"/>
                          <a:pt x="-264" y="824"/>
                          <a:pt x="-264" y="1904"/>
                        </a:cubicBezTo>
                        <a:cubicBezTo>
                          <a:pt x="-264" y="1989"/>
                          <a:pt x="-264" y="2074"/>
                          <a:pt x="-264" y="2180"/>
                        </a:cubicBezTo>
                        <a:cubicBezTo>
                          <a:pt x="-264" y="2243"/>
                          <a:pt x="-264" y="2328"/>
                          <a:pt x="-264" y="2392"/>
                        </a:cubicBezTo>
                        <a:cubicBezTo>
                          <a:pt x="-264" y="3790"/>
                          <a:pt x="-226" y="5167"/>
                          <a:pt x="-120" y="6544"/>
                        </a:cubicBezTo>
                        <a:cubicBezTo>
                          <a:pt x="2716" y="62487"/>
                          <a:pt x="62856" y="107118"/>
                          <a:pt x="136634" y="107118"/>
                        </a:cubicBezTo>
                        <a:cubicBezTo>
                          <a:pt x="210413" y="107118"/>
                          <a:pt x="270487" y="62487"/>
                          <a:pt x="273325" y="6544"/>
                        </a:cubicBezTo>
                        <a:cubicBezTo>
                          <a:pt x="273431" y="5167"/>
                          <a:pt x="273474" y="3790"/>
                          <a:pt x="273474" y="2392"/>
                        </a:cubicBezTo>
                        <a:cubicBezTo>
                          <a:pt x="273474" y="2222"/>
                          <a:pt x="273474" y="2074"/>
                          <a:pt x="273474" y="1904"/>
                        </a:cubicBezTo>
                        <a:cubicBezTo>
                          <a:pt x="273474" y="824"/>
                          <a:pt x="273452" y="-256"/>
                          <a:pt x="273410" y="-1315"/>
                        </a:cubicBezTo>
                        <a:cubicBezTo>
                          <a:pt x="270847" y="43910"/>
                          <a:pt x="210604" y="80111"/>
                          <a:pt x="136634" y="80111"/>
                        </a:cubicBezTo>
                        <a:cubicBezTo>
                          <a:pt x="62686" y="80111"/>
                          <a:pt x="2432" y="43910"/>
                          <a:pt x="-120" y="-1315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3" name="Google Shape;1223;p14"/>
                  <p:cNvSpPr/>
                  <p:nvPr/>
                </p:nvSpPr>
                <p:spPr>
                  <a:xfrm rot="-215116">
                    <a:off x="7102001" y="842531"/>
                    <a:ext cx="183277" cy="31884"/>
                  </a:xfrm>
                  <a:custGeom>
                    <a:rect b="b" l="l" r="r" t="t"/>
                    <a:pathLst>
                      <a:path extrusionOk="0" h="31901" w="183377">
                        <a:moveTo>
                          <a:pt x="15706" y="-1265"/>
                        </a:moveTo>
                        <a:cubicBezTo>
                          <a:pt x="6894" y="-1265"/>
                          <a:pt x="-266" y="5873"/>
                          <a:pt x="-266" y="14685"/>
                        </a:cubicBezTo>
                        <a:cubicBezTo>
                          <a:pt x="-266" y="23476"/>
                          <a:pt x="6894" y="30636"/>
                          <a:pt x="15706" y="30636"/>
                        </a:cubicBezTo>
                        <a:cubicBezTo>
                          <a:pt x="24496" y="30636"/>
                          <a:pt x="31656" y="23476"/>
                          <a:pt x="31656" y="14685"/>
                        </a:cubicBezTo>
                        <a:cubicBezTo>
                          <a:pt x="31656" y="5873"/>
                          <a:pt x="24496" y="-1265"/>
                          <a:pt x="15706" y="-1265"/>
                        </a:cubicBezTo>
                        <a:close/>
                        <a:moveTo>
                          <a:pt x="167161" y="-1265"/>
                        </a:moveTo>
                        <a:cubicBezTo>
                          <a:pt x="158349" y="-1265"/>
                          <a:pt x="151189" y="5873"/>
                          <a:pt x="151189" y="14685"/>
                        </a:cubicBezTo>
                        <a:cubicBezTo>
                          <a:pt x="151189" y="23476"/>
                          <a:pt x="158349" y="30636"/>
                          <a:pt x="167161" y="30636"/>
                        </a:cubicBezTo>
                        <a:cubicBezTo>
                          <a:pt x="175952" y="30636"/>
                          <a:pt x="183111" y="23476"/>
                          <a:pt x="183111" y="14685"/>
                        </a:cubicBezTo>
                        <a:cubicBezTo>
                          <a:pt x="183111" y="5873"/>
                          <a:pt x="175952" y="-1265"/>
                          <a:pt x="167161" y="-12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24" name="Google Shape;1224;p14"/>
                <p:cNvGrpSpPr/>
                <p:nvPr/>
              </p:nvGrpSpPr>
              <p:grpSpPr>
                <a:xfrm>
                  <a:off x="6767137" y="421896"/>
                  <a:ext cx="751095" cy="411168"/>
                  <a:chOff x="6767137" y="421896"/>
                  <a:chExt cx="751095" cy="411168"/>
                </a:xfrm>
              </p:grpSpPr>
              <p:sp>
                <p:nvSpPr>
                  <p:cNvPr id="1225" name="Google Shape;1225;p14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375" y="-1195"/>
                        </a:moveTo>
                        <a:lnTo>
                          <a:pt x="179375" y="218489"/>
                        </a:lnTo>
                        <a:cubicBezTo>
                          <a:pt x="72054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375" y="-1195"/>
                        </a:lnTo>
                        <a:close/>
                      </a:path>
                    </a:pathLst>
                  </a:custGeom>
                  <a:solidFill>
                    <a:srgbClr val="CCCCC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6" name="Google Shape;1226;p14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441" y="-1195"/>
                        </a:moveTo>
                        <a:lnTo>
                          <a:pt x="179441" y="218489"/>
                        </a:lnTo>
                        <a:cubicBezTo>
                          <a:pt x="72103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441" y="-1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7" name="Google Shape;1227;p14"/>
                  <p:cNvSpPr/>
                  <p:nvPr/>
                </p:nvSpPr>
                <p:spPr>
                  <a:xfrm rot="-570569">
                    <a:off x="6831335" y="506070"/>
                    <a:ext cx="624084" cy="250163"/>
                  </a:xfrm>
                  <a:custGeom>
                    <a:rect b="b" l="l" r="r" t="t"/>
                    <a:pathLst>
                      <a:path extrusionOk="0" h="250483" w="624881">
                        <a:moveTo>
                          <a:pt x="158193" y="-1196"/>
                        </a:moveTo>
                        <a:lnTo>
                          <a:pt x="158193" y="200102"/>
                        </a:lnTo>
                        <a:cubicBezTo>
                          <a:pt x="63621" y="204614"/>
                          <a:pt x="-280" y="213193"/>
                          <a:pt x="-280" y="223000"/>
                        </a:cubicBezTo>
                        <a:cubicBezTo>
                          <a:pt x="-280" y="237531"/>
                          <a:pt x="139595" y="249287"/>
                          <a:pt x="312159" y="249287"/>
                        </a:cubicBezTo>
                        <a:cubicBezTo>
                          <a:pt x="484733" y="249287"/>
                          <a:pt x="624601" y="237531"/>
                          <a:pt x="624601" y="223000"/>
                        </a:cubicBezTo>
                        <a:cubicBezTo>
                          <a:pt x="624601" y="213193"/>
                          <a:pt x="560714" y="204614"/>
                          <a:pt x="466134" y="200102"/>
                        </a:cubicBezTo>
                        <a:lnTo>
                          <a:pt x="466134" y="-1196"/>
                        </a:lnTo>
                        <a:lnTo>
                          <a:pt x="158193" y="-1196"/>
                        </a:ln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8" name="Google Shape;1228;p14"/>
                  <p:cNvSpPr/>
                  <p:nvPr/>
                </p:nvSpPr>
                <p:spPr>
                  <a:xfrm rot="-570569">
                    <a:off x="6996412" y="635545"/>
                    <a:ext cx="308093" cy="71674"/>
                  </a:xfrm>
                  <a:custGeom>
                    <a:rect b="b" l="l" r="r" t="t"/>
                    <a:pathLst>
                      <a:path extrusionOk="0" h="71766" w="308487">
                        <a:moveTo>
                          <a:pt x="-279" y="-1208"/>
                        </a:moveTo>
                        <a:lnTo>
                          <a:pt x="308209" y="-1208"/>
                        </a:lnTo>
                        <a:lnTo>
                          <a:pt x="308209" y="70558"/>
                        </a:lnTo>
                        <a:lnTo>
                          <a:pt x="-279" y="70558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29" name="Google Shape;1229;p14"/>
                <p:cNvGrpSpPr/>
                <p:nvPr/>
              </p:nvGrpSpPr>
              <p:grpSpPr>
                <a:xfrm>
                  <a:off x="6941319" y="1088755"/>
                  <a:ext cx="655546" cy="1000868"/>
                  <a:chOff x="6941319" y="1088755"/>
                  <a:chExt cx="655546" cy="1000868"/>
                </a:xfrm>
              </p:grpSpPr>
              <p:sp>
                <p:nvSpPr>
                  <p:cNvPr id="1230" name="Google Shape;1230;p14"/>
                  <p:cNvSpPr/>
                  <p:nvPr/>
                </p:nvSpPr>
                <p:spPr>
                  <a:xfrm rot="-215116">
                    <a:off x="7204069" y="1202659"/>
                    <a:ext cx="120336" cy="870531"/>
                  </a:xfrm>
                  <a:custGeom>
                    <a:rect b="b" l="l" r="r" t="t"/>
                    <a:pathLst>
                      <a:path extrusionOk="0" h="871005" w="120401">
                        <a:moveTo>
                          <a:pt x="-264" y="-1496"/>
                        </a:moveTo>
                        <a:lnTo>
                          <a:pt x="-264" y="868048"/>
                        </a:lnTo>
                        <a:cubicBezTo>
                          <a:pt x="12573" y="869043"/>
                          <a:pt x="25558" y="869509"/>
                          <a:pt x="38649" y="869509"/>
                        </a:cubicBezTo>
                        <a:cubicBezTo>
                          <a:pt x="66398" y="869509"/>
                          <a:pt x="93617" y="867201"/>
                          <a:pt x="120138" y="862816"/>
                        </a:cubicBezTo>
                        <a:lnTo>
                          <a:pt x="120138" y="-1496"/>
                        </a:lnTo>
                        <a:lnTo>
                          <a:pt x="-264" y="-1496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1" name="Google Shape;1231;p14"/>
                  <p:cNvSpPr/>
                  <p:nvPr/>
                </p:nvSpPr>
                <p:spPr>
                  <a:xfrm rot="-215116">
                    <a:off x="7201365" y="1288216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59" y="-1407"/>
                        </a:moveTo>
                        <a:cubicBezTo>
                          <a:pt x="19348" y="-1407"/>
                          <a:pt x="-267" y="18208"/>
                          <a:pt x="-267" y="42399"/>
                        </a:cubicBezTo>
                        <a:cubicBezTo>
                          <a:pt x="-267" y="66610"/>
                          <a:pt x="19348" y="86225"/>
                          <a:pt x="43559" y="86225"/>
                        </a:cubicBezTo>
                        <a:cubicBezTo>
                          <a:pt x="67771" y="86225"/>
                          <a:pt x="87386" y="66610"/>
                          <a:pt x="87386" y="42399"/>
                        </a:cubicBezTo>
                        <a:cubicBezTo>
                          <a:pt x="87386" y="18208"/>
                          <a:pt x="67771" y="-1407"/>
                          <a:pt x="43559" y="-1407"/>
                        </a:cubicBezTo>
                        <a:close/>
                        <a:moveTo>
                          <a:pt x="43559" y="24266"/>
                        </a:moveTo>
                        <a:cubicBezTo>
                          <a:pt x="53579" y="24266"/>
                          <a:pt x="61692" y="32379"/>
                          <a:pt x="61692" y="42399"/>
                        </a:cubicBezTo>
                        <a:cubicBezTo>
                          <a:pt x="61692" y="52439"/>
                          <a:pt x="53579" y="60552"/>
                          <a:pt x="43559" y="60552"/>
                        </a:cubicBezTo>
                        <a:cubicBezTo>
                          <a:pt x="33540" y="60552"/>
                          <a:pt x="25427" y="52439"/>
                          <a:pt x="25427" y="42399"/>
                        </a:cubicBezTo>
                        <a:cubicBezTo>
                          <a:pt x="25427" y="32379"/>
                          <a:pt x="33540" y="24266"/>
                          <a:pt x="43559" y="2426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2" name="Google Shape;1232;p14"/>
                  <p:cNvSpPr/>
                  <p:nvPr/>
                </p:nvSpPr>
                <p:spPr>
                  <a:xfrm rot="-215116">
                    <a:off x="7209332" y="1413257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1" y="-1444"/>
                        </a:moveTo>
                        <a:cubicBezTo>
                          <a:pt x="19349" y="-1444"/>
                          <a:pt x="-266" y="18171"/>
                          <a:pt x="-266" y="42382"/>
                        </a:cubicBezTo>
                        <a:cubicBezTo>
                          <a:pt x="-266" y="66594"/>
                          <a:pt x="19349" y="86209"/>
                          <a:pt x="43561" y="86209"/>
                        </a:cubicBezTo>
                        <a:cubicBezTo>
                          <a:pt x="67772" y="86209"/>
                          <a:pt x="87388" y="66594"/>
                          <a:pt x="87388" y="42382"/>
                        </a:cubicBezTo>
                        <a:cubicBezTo>
                          <a:pt x="87388" y="18171"/>
                          <a:pt x="67772" y="-1444"/>
                          <a:pt x="43561" y="-1444"/>
                        </a:cubicBezTo>
                        <a:close/>
                        <a:moveTo>
                          <a:pt x="43561" y="24250"/>
                        </a:moveTo>
                        <a:cubicBezTo>
                          <a:pt x="53580" y="24250"/>
                          <a:pt x="61693" y="32363"/>
                          <a:pt x="61693" y="42382"/>
                        </a:cubicBezTo>
                        <a:cubicBezTo>
                          <a:pt x="61693" y="52402"/>
                          <a:pt x="53580" y="60515"/>
                          <a:pt x="43561" y="60515"/>
                        </a:cubicBezTo>
                        <a:cubicBezTo>
                          <a:pt x="33541" y="60515"/>
                          <a:pt x="25429" y="52402"/>
                          <a:pt x="25429" y="42382"/>
                        </a:cubicBezTo>
                        <a:cubicBezTo>
                          <a:pt x="25429" y="32363"/>
                          <a:pt x="33541" y="24250"/>
                          <a:pt x="43561" y="24250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3" name="Google Shape;1233;p14"/>
                  <p:cNvSpPr/>
                  <p:nvPr/>
                </p:nvSpPr>
                <p:spPr>
                  <a:xfrm rot="-215116">
                    <a:off x="7217300" y="1538319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2" y="-1481"/>
                        </a:moveTo>
                        <a:cubicBezTo>
                          <a:pt x="19351" y="-1481"/>
                          <a:pt x="-264" y="18134"/>
                          <a:pt x="-264" y="42324"/>
                        </a:cubicBezTo>
                        <a:cubicBezTo>
                          <a:pt x="-264" y="66536"/>
                          <a:pt x="19351" y="86151"/>
                          <a:pt x="43562" y="86151"/>
                        </a:cubicBezTo>
                        <a:cubicBezTo>
                          <a:pt x="67774" y="86151"/>
                          <a:pt x="87389" y="66536"/>
                          <a:pt x="87389" y="42324"/>
                        </a:cubicBezTo>
                        <a:cubicBezTo>
                          <a:pt x="87389" y="18134"/>
                          <a:pt x="67774" y="-1481"/>
                          <a:pt x="43562" y="-1481"/>
                        </a:cubicBezTo>
                        <a:close/>
                        <a:moveTo>
                          <a:pt x="43562" y="24192"/>
                        </a:moveTo>
                        <a:cubicBezTo>
                          <a:pt x="53582" y="24192"/>
                          <a:pt x="61695" y="32305"/>
                          <a:pt x="61695" y="42324"/>
                        </a:cubicBezTo>
                        <a:cubicBezTo>
                          <a:pt x="61695" y="52364"/>
                          <a:pt x="53582" y="60478"/>
                          <a:pt x="43562" y="60478"/>
                        </a:cubicBezTo>
                        <a:cubicBezTo>
                          <a:pt x="33543" y="60478"/>
                          <a:pt x="25430" y="52364"/>
                          <a:pt x="25430" y="42324"/>
                        </a:cubicBezTo>
                        <a:cubicBezTo>
                          <a:pt x="25430" y="32305"/>
                          <a:pt x="33543" y="24192"/>
                          <a:pt x="43562" y="24192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4" name="Google Shape;1234;p14"/>
                  <p:cNvSpPr/>
                  <p:nvPr/>
                </p:nvSpPr>
                <p:spPr>
                  <a:xfrm rot="-215116">
                    <a:off x="7225268" y="1663360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4" y="-1519"/>
                        </a:moveTo>
                        <a:cubicBezTo>
                          <a:pt x="19352" y="-1519"/>
                          <a:pt x="-263" y="18096"/>
                          <a:pt x="-263" y="42308"/>
                        </a:cubicBezTo>
                        <a:cubicBezTo>
                          <a:pt x="-263" y="66520"/>
                          <a:pt x="19352" y="86135"/>
                          <a:pt x="43564" y="86135"/>
                        </a:cubicBezTo>
                        <a:cubicBezTo>
                          <a:pt x="67775" y="86135"/>
                          <a:pt x="87390" y="66520"/>
                          <a:pt x="87390" y="42308"/>
                        </a:cubicBezTo>
                        <a:cubicBezTo>
                          <a:pt x="87390" y="18096"/>
                          <a:pt x="67775" y="-1519"/>
                          <a:pt x="43564" y="-1519"/>
                        </a:cubicBezTo>
                        <a:close/>
                        <a:moveTo>
                          <a:pt x="43564" y="24176"/>
                        </a:moveTo>
                        <a:cubicBezTo>
                          <a:pt x="53583" y="24176"/>
                          <a:pt x="61696" y="32289"/>
                          <a:pt x="61696" y="42308"/>
                        </a:cubicBezTo>
                        <a:cubicBezTo>
                          <a:pt x="61696" y="52327"/>
                          <a:pt x="53583" y="60440"/>
                          <a:pt x="43564" y="60440"/>
                        </a:cubicBezTo>
                        <a:cubicBezTo>
                          <a:pt x="33544" y="60440"/>
                          <a:pt x="25431" y="52327"/>
                          <a:pt x="25431" y="42308"/>
                        </a:cubicBezTo>
                        <a:cubicBezTo>
                          <a:pt x="25431" y="32289"/>
                          <a:pt x="33544" y="24176"/>
                          <a:pt x="43564" y="2417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5" name="Google Shape;1235;p14"/>
                  <p:cNvSpPr/>
                  <p:nvPr/>
                </p:nvSpPr>
                <p:spPr>
                  <a:xfrm rot="-215116">
                    <a:off x="7233236" y="1788423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5" y="-1556"/>
                        </a:moveTo>
                        <a:cubicBezTo>
                          <a:pt x="19353" y="-1556"/>
                          <a:pt x="-262" y="18059"/>
                          <a:pt x="-262" y="42271"/>
                        </a:cubicBezTo>
                        <a:cubicBezTo>
                          <a:pt x="-262" y="66461"/>
                          <a:pt x="19353" y="86076"/>
                          <a:pt x="43565" y="86076"/>
                        </a:cubicBezTo>
                        <a:cubicBezTo>
                          <a:pt x="67777" y="86076"/>
                          <a:pt x="87392" y="66461"/>
                          <a:pt x="87392" y="42271"/>
                        </a:cubicBezTo>
                        <a:cubicBezTo>
                          <a:pt x="87392" y="18059"/>
                          <a:pt x="67777" y="-1556"/>
                          <a:pt x="43565" y="-1556"/>
                        </a:cubicBezTo>
                        <a:close/>
                        <a:moveTo>
                          <a:pt x="43565" y="24117"/>
                        </a:moveTo>
                        <a:cubicBezTo>
                          <a:pt x="53584" y="24117"/>
                          <a:pt x="61697" y="32230"/>
                          <a:pt x="61697" y="42271"/>
                        </a:cubicBezTo>
                        <a:cubicBezTo>
                          <a:pt x="61697" y="52290"/>
                          <a:pt x="53584" y="60403"/>
                          <a:pt x="43565" y="60403"/>
                        </a:cubicBezTo>
                        <a:cubicBezTo>
                          <a:pt x="33546" y="60403"/>
                          <a:pt x="25433" y="52290"/>
                          <a:pt x="25433" y="42271"/>
                        </a:cubicBezTo>
                        <a:cubicBezTo>
                          <a:pt x="25433" y="32230"/>
                          <a:pt x="33546" y="24117"/>
                          <a:pt x="43565" y="24117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6" name="Google Shape;1236;p14"/>
                  <p:cNvSpPr/>
                  <p:nvPr/>
                </p:nvSpPr>
                <p:spPr>
                  <a:xfrm rot="-215116">
                    <a:off x="6945839" y="1105388"/>
                    <a:ext cx="537007" cy="161365"/>
                  </a:xfrm>
                  <a:custGeom>
                    <a:rect b="b" l="l" r="r" t="t"/>
                    <a:pathLst>
                      <a:path extrusionOk="0" h="161453" w="537299">
                        <a:moveTo>
                          <a:pt x="65600" y="-1360"/>
                        </a:moveTo>
                        <a:cubicBezTo>
                          <a:pt x="42696" y="8871"/>
                          <a:pt x="20689" y="20797"/>
                          <a:pt x="-263" y="34247"/>
                        </a:cubicBezTo>
                        <a:cubicBezTo>
                          <a:pt x="63918" y="111119"/>
                          <a:pt x="160454" y="160093"/>
                          <a:pt x="268421" y="160093"/>
                        </a:cubicBezTo>
                        <a:cubicBezTo>
                          <a:pt x="376389" y="160093"/>
                          <a:pt x="472896" y="111119"/>
                          <a:pt x="537037" y="34247"/>
                        </a:cubicBezTo>
                        <a:cubicBezTo>
                          <a:pt x="516087" y="20797"/>
                          <a:pt x="494079" y="8871"/>
                          <a:pt x="471181" y="-1360"/>
                        </a:cubicBezTo>
                        <a:cubicBezTo>
                          <a:pt x="419050" y="45792"/>
                          <a:pt x="347453" y="74960"/>
                          <a:pt x="268421" y="74960"/>
                        </a:cubicBezTo>
                        <a:cubicBezTo>
                          <a:pt x="189389" y="74960"/>
                          <a:pt x="117729" y="45792"/>
                          <a:pt x="65600" y="-1360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7" name="Google Shape;1237;p14"/>
                  <p:cNvSpPr/>
                  <p:nvPr/>
                </p:nvSpPr>
                <p:spPr>
                  <a:xfrm rot="-215116">
                    <a:off x="6972147" y="1137059"/>
                    <a:ext cx="537007" cy="936690"/>
                  </a:xfrm>
                  <a:custGeom>
                    <a:rect b="b" l="l" r="r" t="t"/>
                    <a:pathLst>
                      <a:path extrusionOk="0" h="937200" w="537299">
                        <a:moveTo>
                          <a:pt x="4640" y="-1485"/>
                        </a:moveTo>
                        <a:cubicBezTo>
                          <a:pt x="2994" y="-447"/>
                          <a:pt x="1373" y="569"/>
                          <a:pt x="-258" y="1628"/>
                        </a:cubicBezTo>
                        <a:cubicBezTo>
                          <a:pt x="56103" y="69137"/>
                          <a:pt x="137416" y="115146"/>
                          <a:pt x="229514" y="125356"/>
                        </a:cubicBezTo>
                        <a:lnTo>
                          <a:pt x="229514" y="935313"/>
                        </a:lnTo>
                        <a:cubicBezTo>
                          <a:pt x="231865" y="935503"/>
                          <a:pt x="234216" y="935567"/>
                          <a:pt x="236588" y="935715"/>
                        </a:cubicBezTo>
                        <a:lnTo>
                          <a:pt x="236588" y="126012"/>
                        </a:lnTo>
                        <a:cubicBezTo>
                          <a:pt x="247074" y="126944"/>
                          <a:pt x="257686" y="127474"/>
                          <a:pt x="268426" y="127474"/>
                        </a:cubicBezTo>
                        <a:cubicBezTo>
                          <a:pt x="293972" y="127474"/>
                          <a:pt x="318861" y="124657"/>
                          <a:pt x="342840" y="119446"/>
                        </a:cubicBezTo>
                        <a:lnTo>
                          <a:pt x="342840" y="931204"/>
                        </a:lnTo>
                        <a:cubicBezTo>
                          <a:pt x="345191" y="930865"/>
                          <a:pt x="347564" y="930462"/>
                          <a:pt x="349915" y="930081"/>
                        </a:cubicBezTo>
                        <a:lnTo>
                          <a:pt x="349915" y="117857"/>
                        </a:lnTo>
                        <a:cubicBezTo>
                          <a:pt x="424372" y="100085"/>
                          <a:pt x="489572" y="58525"/>
                          <a:pt x="537042" y="1628"/>
                        </a:cubicBezTo>
                        <a:cubicBezTo>
                          <a:pt x="535411" y="569"/>
                          <a:pt x="533801" y="-447"/>
                          <a:pt x="532149" y="-1485"/>
                        </a:cubicBezTo>
                        <a:cubicBezTo>
                          <a:pt x="485144" y="52467"/>
                          <a:pt x="421830" y="91824"/>
                          <a:pt x="349915" y="109003"/>
                        </a:cubicBezTo>
                        <a:lnTo>
                          <a:pt x="349915" y="65769"/>
                        </a:lnTo>
                        <a:lnTo>
                          <a:pt x="342840" y="65769"/>
                        </a:lnTo>
                        <a:lnTo>
                          <a:pt x="342840" y="110655"/>
                        </a:lnTo>
                        <a:cubicBezTo>
                          <a:pt x="318861" y="115845"/>
                          <a:pt x="293972" y="118598"/>
                          <a:pt x="268426" y="118598"/>
                        </a:cubicBezTo>
                        <a:cubicBezTo>
                          <a:pt x="257707" y="118598"/>
                          <a:pt x="247074" y="118090"/>
                          <a:pt x="236588" y="117137"/>
                        </a:cubicBezTo>
                        <a:lnTo>
                          <a:pt x="236588" y="65769"/>
                        </a:lnTo>
                        <a:lnTo>
                          <a:pt x="229514" y="65769"/>
                        </a:lnTo>
                        <a:lnTo>
                          <a:pt x="229514" y="116480"/>
                        </a:lnTo>
                        <a:cubicBezTo>
                          <a:pt x="140053" y="106567"/>
                          <a:pt x="60763" y="62888"/>
                          <a:pt x="4640" y="-1485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8" name="Google Shape;1238;p14"/>
                  <p:cNvSpPr/>
                  <p:nvPr/>
                </p:nvSpPr>
                <p:spPr>
                  <a:xfrm rot="-215116">
                    <a:off x="7098386" y="1130195"/>
                    <a:ext cx="277315" cy="151291"/>
                  </a:xfrm>
                  <a:custGeom>
                    <a:rect b="b" l="l" r="r" t="t"/>
                    <a:pathLst>
                      <a:path extrusionOk="0" h="151373" w="277466">
                        <a:moveTo>
                          <a:pt x="27892" y="11044"/>
                        </a:moveTo>
                        <a:cubicBezTo>
                          <a:pt x="4104" y="20216"/>
                          <a:pt x="-1531" y="56819"/>
                          <a:pt x="-48" y="82259"/>
                        </a:cubicBezTo>
                        <a:cubicBezTo>
                          <a:pt x="1456" y="107721"/>
                          <a:pt x="11284" y="143414"/>
                          <a:pt x="35983" y="149768"/>
                        </a:cubicBezTo>
                        <a:cubicBezTo>
                          <a:pt x="52824" y="152713"/>
                          <a:pt x="88114" y="127527"/>
                          <a:pt x="115354" y="105348"/>
                        </a:cubicBezTo>
                        <a:cubicBezTo>
                          <a:pt x="122133" y="111195"/>
                          <a:pt x="131135" y="114542"/>
                          <a:pt x="140816" y="113970"/>
                        </a:cubicBezTo>
                        <a:cubicBezTo>
                          <a:pt x="150496" y="113398"/>
                          <a:pt x="159033" y="109077"/>
                          <a:pt x="165091" y="102446"/>
                        </a:cubicBezTo>
                        <a:cubicBezTo>
                          <a:pt x="194725" y="121341"/>
                          <a:pt x="232642" y="142249"/>
                          <a:pt x="249038" y="137355"/>
                        </a:cubicBezTo>
                        <a:cubicBezTo>
                          <a:pt x="272825" y="128183"/>
                          <a:pt x="278460" y="91580"/>
                          <a:pt x="276977" y="66140"/>
                        </a:cubicBezTo>
                        <a:cubicBezTo>
                          <a:pt x="275495" y="40678"/>
                          <a:pt x="265645" y="4986"/>
                          <a:pt x="240946" y="-1369"/>
                        </a:cubicBezTo>
                        <a:cubicBezTo>
                          <a:pt x="217899" y="5621"/>
                          <a:pt x="183689" y="29219"/>
                          <a:pt x="158355" y="48389"/>
                        </a:cubicBezTo>
                        <a:cubicBezTo>
                          <a:pt x="152149" y="44300"/>
                          <a:pt x="144629" y="42097"/>
                          <a:pt x="136643" y="42563"/>
                        </a:cubicBezTo>
                        <a:cubicBezTo>
                          <a:pt x="128657" y="43030"/>
                          <a:pt x="121391" y="46080"/>
                          <a:pt x="115714" y="50867"/>
                        </a:cubicBezTo>
                        <a:cubicBezTo>
                          <a:pt x="88326" y="34790"/>
                          <a:pt x="51616" y="15323"/>
                          <a:pt x="27892" y="11044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239" name="Google Shape;1239;p14"/>
                  <p:cNvGrpSpPr/>
                  <p:nvPr/>
                </p:nvGrpSpPr>
                <p:grpSpPr>
                  <a:xfrm>
                    <a:off x="7370779" y="1287229"/>
                    <a:ext cx="226086" cy="275998"/>
                    <a:chOff x="7370779" y="1287229"/>
                    <a:chExt cx="226086" cy="275998"/>
                  </a:xfrm>
                </p:grpSpPr>
                <p:sp>
                  <p:nvSpPr>
                    <p:cNvPr id="1240" name="Google Shape;1240;p14"/>
                    <p:cNvSpPr/>
                    <p:nvPr/>
                  </p:nvSpPr>
                  <p:spPr>
                    <a:xfrm rot="-526732">
                      <a:off x="7398232" y="1322362"/>
                      <a:ext cx="182279" cy="228293"/>
                    </a:xfrm>
                    <a:custGeom>
                      <a:rect b="b" l="l" r="r" t="t"/>
                      <a:pathLst>
                        <a:path extrusionOk="0" h="228474" w="182424">
                          <a:moveTo>
                            <a:pt x="35088" y="-1459"/>
                          </a:moveTo>
                          <a:lnTo>
                            <a:pt x="146678" y="-1459"/>
                          </a:lnTo>
                          <a:cubicBezTo>
                            <a:pt x="166293" y="-1459"/>
                            <a:pt x="182095" y="15657"/>
                            <a:pt x="182095" y="36945"/>
                          </a:cubicBezTo>
                          <a:lnTo>
                            <a:pt x="182095" y="188612"/>
                          </a:lnTo>
                          <a:cubicBezTo>
                            <a:pt x="182095" y="209880"/>
                            <a:pt x="166293" y="227016"/>
                            <a:pt x="146678" y="227016"/>
                          </a:cubicBezTo>
                          <a:lnTo>
                            <a:pt x="35088" y="227016"/>
                          </a:lnTo>
                          <a:cubicBezTo>
                            <a:pt x="15473" y="227016"/>
                            <a:pt x="-329" y="209880"/>
                            <a:pt x="-329" y="188612"/>
                          </a:cubicBezTo>
                          <a:lnTo>
                            <a:pt x="-329" y="36945"/>
                          </a:lnTo>
                          <a:cubicBezTo>
                            <a:pt x="-329" y="15657"/>
                            <a:pt x="15473" y="-1459"/>
                            <a:pt x="35088" y="-1459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41" name="Google Shape;1241;p14"/>
                    <p:cNvSpPr/>
                    <p:nvPr/>
                  </p:nvSpPr>
                  <p:spPr>
                    <a:xfrm rot="-215116">
                      <a:off x="7391542" y="1317918"/>
                      <a:ext cx="195300" cy="237591"/>
                    </a:xfrm>
                    <a:custGeom>
                      <a:rect b="b" l="l" r="r" t="t"/>
                      <a:pathLst>
                        <a:path extrusionOk="0" h="237720" w="195406">
                          <a:moveTo>
                            <a:pt x="146457" y="-1438"/>
                          </a:moveTo>
                          <a:cubicBezTo>
                            <a:pt x="145250" y="-1459"/>
                            <a:pt x="144021" y="-1416"/>
                            <a:pt x="142814" y="-1289"/>
                          </a:cubicBezTo>
                          <a:lnTo>
                            <a:pt x="31669" y="8561"/>
                          </a:lnTo>
                          <a:cubicBezTo>
                            <a:pt x="12118" y="10298"/>
                            <a:pt x="-2053" y="28811"/>
                            <a:pt x="-168" y="49994"/>
                          </a:cubicBezTo>
                          <a:lnTo>
                            <a:pt x="13198" y="201068"/>
                          </a:lnTo>
                          <a:cubicBezTo>
                            <a:pt x="15083" y="222250"/>
                            <a:pt x="32368" y="237883"/>
                            <a:pt x="51920" y="236146"/>
                          </a:cubicBezTo>
                          <a:lnTo>
                            <a:pt x="163065" y="226275"/>
                          </a:lnTo>
                          <a:cubicBezTo>
                            <a:pt x="182616" y="224538"/>
                            <a:pt x="196787" y="206109"/>
                            <a:pt x="194902" y="184906"/>
                          </a:cubicBezTo>
                          <a:lnTo>
                            <a:pt x="181536" y="33789"/>
                          </a:lnTo>
                          <a:cubicBezTo>
                            <a:pt x="179756" y="13920"/>
                            <a:pt x="164463" y="-1056"/>
                            <a:pt x="146457" y="-1438"/>
                          </a:cubicBezTo>
                          <a:close/>
                          <a:moveTo>
                            <a:pt x="141352" y="10954"/>
                          </a:moveTo>
                          <a:cubicBezTo>
                            <a:pt x="157472" y="11272"/>
                            <a:pt x="171135" y="24723"/>
                            <a:pt x="172724" y="42516"/>
                          </a:cubicBezTo>
                          <a:lnTo>
                            <a:pt x="184777" y="177830"/>
                          </a:lnTo>
                          <a:cubicBezTo>
                            <a:pt x="186471" y="196810"/>
                            <a:pt x="173677" y="213332"/>
                            <a:pt x="156180" y="214900"/>
                          </a:cubicBezTo>
                          <a:lnTo>
                            <a:pt x="56622" y="223776"/>
                          </a:lnTo>
                          <a:cubicBezTo>
                            <a:pt x="39104" y="225322"/>
                            <a:pt x="23683" y="211299"/>
                            <a:pt x="21989" y="192319"/>
                          </a:cubicBezTo>
                          <a:lnTo>
                            <a:pt x="9957" y="57026"/>
                          </a:lnTo>
                          <a:cubicBezTo>
                            <a:pt x="8262" y="38047"/>
                            <a:pt x="21036" y="21503"/>
                            <a:pt x="38553" y="19957"/>
                          </a:cubicBezTo>
                          <a:lnTo>
                            <a:pt x="138111" y="11081"/>
                          </a:lnTo>
                          <a:cubicBezTo>
                            <a:pt x="139192" y="10975"/>
                            <a:pt x="140272" y="10933"/>
                            <a:pt x="141352" y="10954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42" name="Google Shape;1242;p14"/>
                    <p:cNvSpPr/>
                    <p:nvPr/>
                  </p:nvSpPr>
                  <p:spPr>
                    <a:xfrm rot="-526732">
                      <a:off x="7374892" y="1302109"/>
                      <a:ext cx="200312" cy="69275"/>
                    </a:xfrm>
                    <a:custGeom>
                      <a:rect b="b" l="l" r="r" t="t"/>
                      <a:pathLst>
                        <a:path extrusionOk="0" h="69330" w="200471">
                          <a:moveTo>
                            <a:pt x="-332" y="-1426"/>
                          </a:moveTo>
                          <a:lnTo>
                            <a:pt x="198021" y="-1426"/>
                          </a:lnTo>
                          <a:lnTo>
                            <a:pt x="200139" y="67904"/>
                          </a:lnTo>
                          <a:lnTo>
                            <a:pt x="1786" y="67904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1243" name="Google Shape;1243;p14"/>
                  <p:cNvSpPr/>
                  <p:nvPr/>
                </p:nvSpPr>
                <p:spPr>
                  <a:xfrm rot="-215116">
                    <a:off x="7242904" y="1917495"/>
                    <a:ext cx="87584" cy="87584"/>
                  </a:xfrm>
                  <a:custGeom>
                    <a:rect b="b" l="l" r="r" t="t"/>
                    <a:pathLst>
                      <a:path extrusionOk="0" h="87632" w="87632">
                        <a:moveTo>
                          <a:pt x="43545" y="-1594"/>
                        </a:moveTo>
                        <a:cubicBezTo>
                          <a:pt x="19333" y="-1594"/>
                          <a:pt x="-261" y="18021"/>
                          <a:pt x="-261" y="42232"/>
                        </a:cubicBezTo>
                        <a:cubicBezTo>
                          <a:pt x="-261" y="66423"/>
                          <a:pt x="19333" y="86038"/>
                          <a:pt x="43545" y="86038"/>
                        </a:cubicBezTo>
                        <a:cubicBezTo>
                          <a:pt x="67757" y="86038"/>
                          <a:pt x="87372" y="66423"/>
                          <a:pt x="87372" y="42232"/>
                        </a:cubicBezTo>
                        <a:cubicBezTo>
                          <a:pt x="87372" y="18021"/>
                          <a:pt x="67757" y="-1594"/>
                          <a:pt x="43545" y="-1594"/>
                        </a:cubicBezTo>
                        <a:close/>
                        <a:moveTo>
                          <a:pt x="43545" y="24079"/>
                        </a:moveTo>
                        <a:cubicBezTo>
                          <a:pt x="53585" y="24079"/>
                          <a:pt x="61698" y="32192"/>
                          <a:pt x="61698" y="42232"/>
                        </a:cubicBezTo>
                        <a:cubicBezTo>
                          <a:pt x="61698" y="52252"/>
                          <a:pt x="53585" y="60364"/>
                          <a:pt x="43545" y="60364"/>
                        </a:cubicBezTo>
                        <a:cubicBezTo>
                          <a:pt x="33526" y="60364"/>
                          <a:pt x="25413" y="52252"/>
                          <a:pt x="25413" y="42232"/>
                        </a:cubicBezTo>
                        <a:cubicBezTo>
                          <a:pt x="25413" y="32192"/>
                          <a:pt x="33526" y="24079"/>
                          <a:pt x="43545" y="24079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44" name="Google Shape;1244;p14"/>
            <p:cNvGrpSpPr/>
            <p:nvPr/>
          </p:nvGrpSpPr>
          <p:grpSpPr>
            <a:xfrm>
              <a:off x="2194861" y="479403"/>
              <a:ext cx="1252440" cy="1288754"/>
              <a:chOff x="845097" y="4034057"/>
              <a:chExt cx="1252440" cy="1288754"/>
            </a:xfrm>
          </p:grpSpPr>
          <p:sp>
            <p:nvSpPr>
              <p:cNvPr id="1245" name="Google Shape;1245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46" name="Google Shape;1246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47" name="Google Shape;1247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48" name="Google Shape;1248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49" name="Google Shape;1249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0" name="Google Shape;1250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1" name="Google Shape;1251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2" name="Google Shape;1252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3" name="Google Shape;1253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4" name="Google Shape;1254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5" name="Google Shape;1255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6" name="Google Shape;1256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7" name="Google Shape;1257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8" name="Google Shape;1258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9" name="Google Shape;1259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0" name="Google Shape;1260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1" name="Google Shape;1261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2" name="Google Shape;1262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3" name="Google Shape;1263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4" name="Google Shape;1264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5" name="Google Shape;1265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6" name="Google Shape;1266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7" name="Google Shape;1267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8" name="Google Shape;1268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9" name="Google Shape;1269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0" name="Google Shape;1270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1" name="Google Shape;1271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2" name="Google Shape;1272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3" name="Google Shape;1273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4" name="Google Shape;1274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" name="Google Shape;1275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" name="Google Shape;1276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" name="Google Shape;1277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" name="Google Shape;1278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79" name="Google Shape;1279;p14"/>
            <p:cNvGrpSpPr/>
            <p:nvPr/>
          </p:nvGrpSpPr>
          <p:grpSpPr>
            <a:xfrm>
              <a:off x="3208860" y="1404905"/>
              <a:ext cx="539117" cy="608920"/>
              <a:chOff x="1247460" y="1404905"/>
              <a:chExt cx="539117" cy="608920"/>
            </a:xfrm>
          </p:grpSpPr>
          <p:sp>
            <p:nvSpPr>
              <p:cNvPr id="1280" name="Google Shape;1280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1" name="Google Shape;1281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FDAE2"/>
                    </a:solidFill>
                    <a:latin typeface="Griffy"/>
                    <a:ea typeface="Griffy"/>
                    <a:cs typeface="Griffy"/>
                    <a:sym typeface="Griffy"/>
                  </a:rPr>
                  <a:t>2</a:t>
                </a:r>
                <a:endParaRPr b="0" i="0" sz="1100" u="none" cap="none" strike="noStrike">
                  <a:solidFill>
                    <a:srgbClr val="CFDAE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82" name="Google Shape;1282;p14"/>
          <p:cNvGrpSpPr/>
          <p:nvPr/>
        </p:nvGrpSpPr>
        <p:grpSpPr>
          <a:xfrm>
            <a:off x="5179195" y="860280"/>
            <a:ext cx="1790353" cy="1638668"/>
            <a:chOff x="3906299" y="331029"/>
            <a:chExt cx="1790353" cy="1638668"/>
          </a:xfrm>
        </p:grpSpPr>
        <p:grpSp>
          <p:nvGrpSpPr>
            <p:cNvPr id="1283" name="Google Shape;1283;p14"/>
            <p:cNvGrpSpPr/>
            <p:nvPr/>
          </p:nvGrpSpPr>
          <p:grpSpPr>
            <a:xfrm>
              <a:off x="3906299" y="331029"/>
              <a:ext cx="1584724" cy="1638668"/>
              <a:chOff x="8432260" y="5687699"/>
              <a:chExt cx="1584724" cy="1638668"/>
            </a:xfrm>
          </p:grpSpPr>
          <p:sp>
            <p:nvSpPr>
              <p:cNvPr id="1284" name="Google Shape;1284;p14"/>
              <p:cNvSpPr/>
              <p:nvPr/>
            </p:nvSpPr>
            <p:spPr>
              <a:xfrm>
                <a:off x="8505640" y="5777744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" name="Google Shape;1285;p14"/>
              <p:cNvSpPr/>
              <p:nvPr/>
            </p:nvSpPr>
            <p:spPr>
              <a:xfrm>
                <a:off x="8538560" y="5810663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6" name="Google Shape;1286;p14"/>
              <p:cNvSpPr/>
              <p:nvPr/>
            </p:nvSpPr>
            <p:spPr>
              <a:xfrm>
                <a:off x="8538560" y="6711218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87" name="Google Shape;1287;p14"/>
              <p:cNvGrpSpPr/>
              <p:nvPr/>
            </p:nvGrpSpPr>
            <p:grpSpPr>
              <a:xfrm>
                <a:off x="8432260" y="5687699"/>
                <a:ext cx="1584724" cy="1638668"/>
                <a:chOff x="6664017" y="5845145"/>
                <a:chExt cx="1584724" cy="1638668"/>
              </a:xfrm>
            </p:grpSpPr>
            <p:sp>
              <p:nvSpPr>
                <p:cNvPr id="1288" name="Google Shape;1288;p14"/>
                <p:cNvSpPr/>
                <p:nvPr/>
              </p:nvSpPr>
              <p:spPr>
                <a:xfrm rot="1793934">
                  <a:off x="6902780" y="6037674"/>
                  <a:ext cx="1107197" cy="1253610"/>
                </a:xfrm>
                <a:custGeom>
                  <a:rect b="b" l="l" r="r" t="t"/>
                  <a:pathLst>
                    <a:path extrusionOk="0" h="1811270" w="1599727">
                      <a:moveTo>
                        <a:pt x="1581727" y="452889"/>
                      </a:moveTo>
                      <a:cubicBezTo>
                        <a:pt x="1549775" y="397526"/>
                        <a:pt x="1478975" y="378559"/>
                        <a:pt x="1423620" y="410523"/>
                      </a:cubicBezTo>
                      <a:cubicBezTo>
                        <a:pt x="1376059" y="437984"/>
                        <a:pt x="1355330" y="494135"/>
                        <a:pt x="1370714" y="544511"/>
                      </a:cubicBezTo>
                      <a:lnTo>
                        <a:pt x="1291466" y="590260"/>
                      </a:lnTo>
                      <a:lnTo>
                        <a:pt x="1329438" y="356284"/>
                      </a:lnTo>
                      <a:lnTo>
                        <a:pt x="1276592" y="348755"/>
                      </a:lnTo>
                      <a:lnTo>
                        <a:pt x="1232664" y="624207"/>
                      </a:lnTo>
                      <a:lnTo>
                        <a:pt x="1169903" y="660442"/>
                      </a:lnTo>
                      <a:lnTo>
                        <a:pt x="1203976" y="428831"/>
                      </a:lnTo>
                      <a:lnTo>
                        <a:pt x="1152886" y="418493"/>
                      </a:lnTo>
                      <a:lnTo>
                        <a:pt x="1107141" y="696674"/>
                      </a:lnTo>
                      <a:lnTo>
                        <a:pt x="1023875" y="744759"/>
                      </a:lnTo>
                      <a:cubicBezTo>
                        <a:pt x="975885" y="677101"/>
                        <a:pt x="901861" y="636665"/>
                        <a:pt x="823594" y="629206"/>
                      </a:cubicBezTo>
                      <a:lnTo>
                        <a:pt x="823655" y="533032"/>
                      </a:lnTo>
                      <a:lnTo>
                        <a:pt x="1041748" y="354285"/>
                      </a:lnTo>
                      <a:lnTo>
                        <a:pt x="1007225" y="315159"/>
                      </a:lnTo>
                      <a:lnTo>
                        <a:pt x="823655" y="460554"/>
                      </a:lnTo>
                      <a:lnTo>
                        <a:pt x="823655" y="388079"/>
                      </a:lnTo>
                      <a:lnTo>
                        <a:pt x="1040279" y="212289"/>
                      </a:lnTo>
                      <a:lnTo>
                        <a:pt x="1007266" y="170286"/>
                      </a:lnTo>
                      <a:lnTo>
                        <a:pt x="823634" y="320154"/>
                      </a:lnTo>
                      <a:lnTo>
                        <a:pt x="823634" y="228654"/>
                      </a:lnTo>
                      <a:cubicBezTo>
                        <a:pt x="874949" y="216787"/>
                        <a:pt x="913267" y="170753"/>
                        <a:pt x="913267" y="115829"/>
                      </a:cubicBezTo>
                      <a:cubicBezTo>
                        <a:pt x="913267" y="51901"/>
                        <a:pt x="861462" y="82"/>
                        <a:pt x="797538" y="82"/>
                      </a:cubicBezTo>
                      <a:cubicBezTo>
                        <a:pt x="733594" y="82"/>
                        <a:pt x="681789" y="51899"/>
                        <a:pt x="681789" y="115827"/>
                      </a:cubicBezTo>
                      <a:cubicBezTo>
                        <a:pt x="681789" y="170718"/>
                        <a:pt x="719964" y="216785"/>
                        <a:pt x="771238" y="228685"/>
                      </a:cubicBezTo>
                      <a:lnTo>
                        <a:pt x="771238" y="320182"/>
                      </a:lnTo>
                      <a:lnTo>
                        <a:pt x="587688" y="170257"/>
                      </a:lnTo>
                      <a:lnTo>
                        <a:pt x="554797" y="212282"/>
                      </a:lnTo>
                      <a:lnTo>
                        <a:pt x="771218" y="388028"/>
                      </a:lnTo>
                      <a:lnTo>
                        <a:pt x="771218" y="460505"/>
                      </a:lnTo>
                      <a:lnTo>
                        <a:pt x="587770" y="315165"/>
                      </a:lnTo>
                      <a:lnTo>
                        <a:pt x="553308" y="354293"/>
                      </a:lnTo>
                      <a:lnTo>
                        <a:pt x="771218" y="532981"/>
                      </a:lnTo>
                      <a:lnTo>
                        <a:pt x="771177" y="629155"/>
                      </a:lnTo>
                      <a:cubicBezTo>
                        <a:pt x="732655" y="632797"/>
                        <a:pt x="694194" y="644537"/>
                        <a:pt x="658509" y="665147"/>
                      </a:cubicBezTo>
                      <a:cubicBezTo>
                        <a:pt x="622782" y="685770"/>
                        <a:pt x="593422" y="713156"/>
                        <a:pt x="570998" y="744720"/>
                      </a:cubicBezTo>
                      <a:lnTo>
                        <a:pt x="487813" y="696709"/>
                      </a:lnTo>
                      <a:lnTo>
                        <a:pt x="442048" y="418525"/>
                      </a:lnTo>
                      <a:lnTo>
                        <a:pt x="390937" y="428809"/>
                      </a:lnTo>
                      <a:lnTo>
                        <a:pt x="425052" y="660466"/>
                      </a:lnTo>
                      <a:lnTo>
                        <a:pt x="362291" y="624223"/>
                      </a:lnTo>
                      <a:lnTo>
                        <a:pt x="318321" y="348800"/>
                      </a:lnTo>
                      <a:lnTo>
                        <a:pt x="265496" y="356278"/>
                      </a:lnTo>
                      <a:lnTo>
                        <a:pt x="303467" y="590245"/>
                      </a:lnTo>
                      <a:lnTo>
                        <a:pt x="224241" y="544497"/>
                      </a:lnTo>
                      <a:cubicBezTo>
                        <a:pt x="239604" y="494122"/>
                        <a:pt x="218874" y="438011"/>
                        <a:pt x="171293" y="410550"/>
                      </a:cubicBezTo>
                      <a:cubicBezTo>
                        <a:pt x="115939" y="378585"/>
                        <a:pt x="45159" y="397552"/>
                        <a:pt x="13186" y="452917"/>
                      </a:cubicBezTo>
                      <a:cubicBezTo>
                        <a:pt x="-18766" y="508280"/>
                        <a:pt x="189" y="579064"/>
                        <a:pt x="55564" y="611028"/>
                      </a:cubicBezTo>
                      <a:cubicBezTo>
                        <a:pt x="103105" y="638473"/>
                        <a:pt x="162030" y="628430"/>
                        <a:pt x="197981" y="589976"/>
                      </a:cubicBezTo>
                      <a:lnTo>
                        <a:pt x="277228" y="635725"/>
                      </a:lnTo>
                      <a:lnTo>
                        <a:pt x="55646" y="719697"/>
                      </a:lnTo>
                      <a:lnTo>
                        <a:pt x="75601" y="769249"/>
                      </a:lnTo>
                      <a:lnTo>
                        <a:pt x="335990" y="669625"/>
                      </a:lnTo>
                      <a:lnTo>
                        <a:pt x="398751" y="705866"/>
                      </a:lnTo>
                      <a:lnTo>
                        <a:pt x="181209" y="792056"/>
                      </a:lnTo>
                      <a:lnTo>
                        <a:pt x="197838" y="841523"/>
                      </a:lnTo>
                      <a:lnTo>
                        <a:pt x="461513" y="742109"/>
                      </a:lnTo>
                      <a:lnTo>
                        <a:pt x="544882" y="790234"/>
                      </a:lnTo>
                      <a:cubicBezTo>
                        <a:pt x="512256" y="861716"/>
                        <a:pt x="510277" y="945970"/>
                        <a:pt x="544841" y="1021316"/>
                      </a:cubicBezTo>
                      <a:lnTo>
                        <a:pt x="461574" y="1069399"/>
                      </a:lnTo>
                      <a:lnTo>
                        <a:pt x="197777" y="969918"/>
                      </a:lnTo>
                      <a:lnTo>
                        <a:pt x="181189" y="1019327"/>
                      </a:lnTo>
                      <a:lnTo>
                        <a:pt x="398813" y="1105634"/>
                      </a:lnTo>
                      <a:lnTo>
                        <a:pt x="336051" y="1141869"/>
                      </a:lnTo>
                      <a:lnTo>
                        <a:pt x="75539" y="1042189"/>
                      </a:lnTo>
                      <a:lnTo>
                        <a:pt x="55626" y="1091717"/>
                      </a:lnTo>
                      <a:lnTo>
                        <a:pt x="277249" y="1175816"/>
                      </a:lnTo>
                      <a:lnTo>
                        <a:pt x="198001" y="1221565"/>
                      </a:lnTo>
                      <a:cubicBezTo>
                        <a:pt x="162071" y="1183057"/>
                        <a:pt x="103084" y="1172937"/>
                        <a:pt x="55523" y="1200398"/>
                      </a:cubicBezTo>
                      <a:cubicBezTo>
                        <a:pt x="149" y="1232362"/>
                        <a:pt x="-18806" y="1303148"/>
                        <a:pt x="13145" y="1358511"/>
                      </a:cubicBezTo>
                      <a:cubicBezTo>
                        <a:pt x="45118" y="1413876"/>
                        <a:pt x="115898" y="1432843"/>
                        <a:pt x="171273" y="1400879"/>
                      </a:cubicBezTo>
                      <a:cubicBezTo>
                        <a:pt x="218792" y="1373432"/>
                        <a:pt x="239563" y="1317323"/>
                        <a:pt x="224220" y="1266971"/>
                      </a:cubicBezTo>
                      <a:lnTo>
                        <a:pt x="303467" y="1221220"/>
                      </a:lnTo>
                      <a:lnTo>
                        <a:pt x="265435" y="1455118"/>
                      </a:lnTo>
                      <a:lnTo>
                        <a:pt x="318280" y="1462645"/>
                      </a:lnTo>
                      <a:lnTo>
                        <a:pt x="362270" y="1187275"/>
                      </a:lnTo>
                      <a:lnTo>
                        <a:pt x="425031" y="1151040"/>
                      </a:lnTo>
                      <a:lnTo>
                        <a:pt x="390917" y="1382569"/>
                      </a:lnTo>
                      <a:lnTo>
                        <a:pt x="442007" y="1392909"/>
                      </a:lnTo>
                      <a:lnTo>
                        <a:pt x="487772" y="1114805"/>
                      </a:lnTo>
                      <a:lnTo>
                        <a:pt x="571059" y="1066722"/>
                      </a:lnTo>
                      <a:cubicBezTo>
                        <a:pt x="619028" y="1134342"/>
                        <a:pt x="692991" y="1174751"/>
                        <a:pt x="771197" y="1182241"/>
                      </a:cubicBezTo>
                      <a:lnTo>
                        <a:pt x="771197" y="1278495"/>
                      </a:lnTo>
                      <a:lnTo>
                        <a:pt x="553267" y="1457150"/>
                      </a:lnTo>
                      <a:lnTo>
                        <a:pt x="587749" y="1496196"/>
                      </a:lnTo>
                      <a:lnTo>
                        <a:pt x="771197" y="1350972"/>
                      </a:lnTo>
                      <a:lnTo>
                        <a:pt x="771197" y="1423447"/>
                      </a:lnTo>
                      <a:lnTo>
                        <a:pt x="554737" y="1599146"/>
                      </a:lnTo>
                      <a:lnTo>
                        <a:pt x="587668" y="1641196"/>
                      </a:lnTo>
                      <a:lnTo>
                        <a:pt x="771177" y="1491295"/>
                      </a:lnTo>
                      <a:lnTo>
                        <a:pt x="771177" y="1582793"/>
                      </a:lnTo>
                      <a:cubicBezTo>
                        <a:pt x="719903" y="1594692"/>
                        <a:pt x="681749" y="1640714"/>
                        <a:pt x="681728" y="1695606"/>
                      </a:cubicBezTo>
                      <a:cubicBezTo>
                        <a:pt x="681728" y="1759534"/>
                        <a:pt x="733553" y="1811353"/>
                        <a:pt x="797477" y="1811353"/>
                      </a:cubicBezTo>
                      <a:cubicBezTo>
                        <a:pt x="861421" y="1811353"/>
                        <a:pt x="913226" y="1759536"/>
                        <a:pt x="913226" y="1695608"/>
                      </a:cubicBezTo>
                      <a:cubicBezTo>
                        <a:pt x="913226" y="1640684"/>
                        <a:pt x="875011" y="1594663"/>
                        <a:pt x="823695" y="1582797"/>
                      </a:cubicBezTo>
                      <a:lnTo>
                        <a:pt x="823695" y="1491299"/>
                      </a:lnTo>
                      <a:lnTo>
                        <a:pt x="1007327" y="1641177"/>
                      </a:lnTo>
                      <a:lnTo>
                        <a:pt x="1040218" y="1599152"/>
                      </a:lnTo>
                      <a:lnTo>
                        <a:pt x="823675" y="1423374"/>
                      </a:lnTo>
                      <a:lnTo>
                        <a:pt x="823675" y="1350896"/>
                      </a:lnTo>
                      <a:lnTo>
                        <a:pt x="1007185" y="1496190"/>
                      </a:lnTo>
                      <a:lnTo>
                        <a:pt x="1041707" y="1457142"/>
                      </a:lnTo>
                      <a:lnTo>
                        <a:pt x="823675" y="1278419"/>
                      </a:lnTo>
                      <a:lnTo>
                        <a:pt x="823695" y="1182372"/>
                      </a:lnTo>
                      <a:cubicBezTo>
                        <a:pt x="862238" y="1178740"/>
                        <a:pt x="900637" y="1167004"/>
                        <a:pt x="936364" y="1146380"/>
                      </a:cubicBezTo>
                      <a:cubicBezTo>
                        <a:pt x="972070" y="1125756"/>
                        <a:pt x="1001512" y="1098326"/>
                        <a:pt x="1023936" y="1066761"/>
                      </a:cubicBezTo>
                      <a:lnTo>
                        <a:pt x="1107162" y="1114852"/>
                      </a:lnTo>
                      <a:lnTo>
                        <a:pt x="1152968" y="1392909"/>
                      </a:lnTo>
                      <a:lnTo>
                        <a:pt x="1204038" y="1382546"/>
                      </a:lnTo>
                      <a:lnTo>
                        <a:pt x="1169923" y="1151093"/>
                      </a:lnTo>
                      <a:lnTo>
                        <a:pt x="1232704" y="1187336"/>
                      </a:lnTo>
                      <a:lnTo>
                        <a:pt x="1276694" y="1462632"/>
                      </a:lnTo>
                      <a:lnTo>
                        <a:pt x="1329540" y="1455156"/>
                      </a:lnTo>
                      <a:lnTo>
                        <a:pt x="1291466" y="1221236"/>
                      </a:lnTo>
                      <a:lnTo>
                        <a:pt x="1370714" y="1266983"/>
                      </a:lnTo>
                      <a:cubicBezTo>
                        <a:pt x="1355370" y="1317337"/>
                        <a:pt x="1376182" y="1373438"/>
                        <a:pt x="1423722" y="1400885"/>
                      </a:cubicBezTo>
                      <a:cubicBezTo>
                        <a:pt x="1479077" y="1432849"/>
                        <a:pt x="1549857" y="1413882"/>
                        <a:pt x="1581829" y="1358517"/>
                      </a:cubicBezTo>
                      <a:cubicBezTo>
                        <a:pt x="1613781" y="1303154"/>
                        <a:pt x="1594826" y="1232370"/>
                        <a:pt x="1539451" y="1200406"/>
                      </a:cubicBezTo>
                      <a:cubicBezTo>
                        <a:pt x="1491890" y="1172945"/>
                        <a:pt x="1432863" y="1183120"/>
                        <a:pt x="1396933" y="1221628"/>
                      </a:cubicBezTo>
                      <a:lnTo>
                        <a:pt x="1317685" y="1175879"/>
                      </a:lnTo>
                      <a:lnTo>
                        <a:pt x="1539287" y="1091782"/>
                      </a:lnTo>
                      <a:lnTo>
                        <a:pt x="1519435" y="1042183"/>
                      </a:lnTo>
                      <a:lnTo>
                        <a:pt x="1258862" y="1141901"/>
                      </a:lnTo>
                      <a:lnTo>
                        <a:pt x="1196100" y="1105661"/>
                      </a:lnTo>
                      <a:lnTo>
                        <a:pt x="1413765" y="1019299"/>
                      </a:lnTo>
                      <a:lnTo>
                        <a:pt x="1397198" y="969912"/>
                      </a:lnTo>
                      <a:lnTo>
                        <a:pt x="1133339" y="1069418"/>
                      </a:lnTo>
                      <a:lnTo>
                        <a:pt x="1050032" y="1021372"/>
                      </a:lnTo>
                      <a:cubicBezTo>
                        <a:pt x="1082698" y="949863"/>
                        <a:pt x="1084677" y="865550"/>
                        <a:pt x="1050093" y="790163"/>
                      </a:cubicBezTo>
                      <a:lnTo>
                        <a:pt x="1133380" y="742080"/>
                      </a:lnTo>
                      <a:lnTo>
                        <a:pt x="1397116" y="841484"/>
                      </a:lnTo>
                      <a:lnTo>
                        <a:pt x="1413704" y="792075"/>
                      </a:lnTo>
                      <a:lnTo>
                        <a:pt x="1196121" y="705845"/>
                      </a:lnTo>
                      <a:lnTo>
                        <a:pt x="1258882" y="669613"/>
                      </a:lnTo>
                      <a:lnTo>
                        <a:pt x="1519354" y="769211"/>
                      </a:lnTo>
                      <a:lnTo>
                        <a:pt x="1539267" y="719685"/>
                      </a:lnTo>
                      <a:lnTo>
                        <a:pt x="1317685" y="635666"/>
                      </a:lnTo>
                      <a:lnTo>
                        <a:pt x="1396933" y="589915"/>
                      </a:lnTo>
                      <a:cubicBezTo>
                        <a:pt x="1432863" y="628369"/>
                        <a:pt x="1491829" y="638451"/>
                        <a:pt x="1539369" y="611004"/>
                      </a:cubicBezTo>
                      <a:cubicBezTo>
                        <a:pt x="1594745" y="579040"/>
                        <a:pt x="1613699" y="508254"/>
                        <a:pt x="1581747" y="4528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89" name="Google Shape;1289;p14"/>
                <p:cNvSpPr/>
                <p:nvPr/>
              </p:nvSpPr>
              <p:spPr>
                <a:xfrm rot="1793934">
                  <a:off x="6934813" y="6069861"/>
                  <a:ext cx="1042979" cy="1189280"/>
                </a:xfrm>
                <a:custGeom>
                  <a:rect b="b" l="l" r="r" t="t"/>
                  <a:pathLst>
                    <a:path extrusionOk="0" h="1718324" w="1506942">
                      <a:moveTo>
                        <a:pt x="749636" y="100"/>
                      </a:moveTo>
                      <a:cubicBezTo>
                        <a:pt x="725845" y="633"/>
                        <a:pt x="702891" y="13194"/>
                        <a:pt x="690139" y="35297"/>
                      </a:cubicBezTo>
                      <a:cubicBezTo>
                        <a:pt x="670695" y="68975"/>
                        <a:pt x="682223" y="112067"/>
                        <a:pt x="715909" y="131511"/>
                      </a:cubicBezTo>
                      <a:cubicBezTo>
                        <a:pt x="749575" y="150956"/>
                        <a:pt x="792667" y="139430"/>
                        <a:pt x="812111" y="105752"/>
                      </a:cubicBezTo>
                      <a:cubicBezTo>
                        <a:pt x="831556" y="72074"/>
                        <a:pt x="820028" y="28982"/>
                        <a:pt x="786362" y="9537"/>
                      </a:cubicBezTo>
                      <a:cubicBezTo>
                        <a:pt x="774773" y="2853"/>
                        <a:pt x="762082" y="-179"/>
                        <a:pt x="749636" y="100"/>
                      </a:cubicBezTo>
                      <a:close/>
                      <a:moveTo>
                        <a:pt x="68016" y="394462"/>
                      </a:moveTo>
                      <a:cubicBezTo>
                        <a:pt x="42511" y="394462"/>
                        <a:pt x="20190" y="408057"/>
                        <a:pt x="7825" y="428383"/>
                      </a:cubicBezTo>
                      <a:cubicBezTo>
                        <a:pt x="1358" y="439029"/>
                        <a:pt x="-2376" y="451549"/>
                        <a:pt x="-2376" y="464917"/>
                      </a:cubicBezTo>
                      <a:cubicBezTo>
                        <a:pt x="-2376" y="503806"/>
                        <a:pt x="29208" y="535309"/>
                        <a:pt x="68097" y="535309"/>
                      </a:cubicBezTo>
                      <a:cubicBezTo>
                        <a:pt x="106986" y="535309"/>
                        <a:pt x="138490" y="503743"/>
                        <a:pt x="138490" y="464854"/>
                      </a:cubicBezTo>
                      <a:cubicBezTo>
                        <a:pt x="138490" y="425965"/>
                        <a:pt x="106905" y="394462"/>
                        <a:pt x="68016" y="394462"/>
                      </a:cubicBezTo>
                      <a:close/>
                      <a:moveTo>
                        <a:pt x="1434174" y="394462"/>
                      </a:moveTo>
                      <a:cubicBezTo>
                        <a:pt x="1395285" y="394462"/>
                        <a:pt x="1363721" y="425965"/>
                        <a:pt x="1363721" y="464854"/>
                      </a:cubicBezTo>
                      <a:cubicBezTo>
                        <a:pt x="1363721" y="503743"/>
                        <a:pt x="1395285" y="535309"/>
                        <a:pt x="1434174" y="535309"/>
                      </a:cubicBezTo>
                      <a:cubicBezTo>
                        <a:pt x="1473063" y="535309"/>
                        <a:pt x="1504566" y="503806"/>
                        <a:pt x="1504566" y="464917"/>
                      </a:cubicBezTo>
                      <a:cubicBezTo>
                        <a:pt x="1504566" y="451549"/>
                        <a:pt x="1500893" y="439029"/>
                        <a:pt x="1494425" y="428383"/>
                      </a:cubicBezTo>
                      <a:cubicBezTo>
                        <a:pt x="1482061" y="408057"/>
                        <a:pt x="1459678" y="394462"/>
                        <a:pt x="1434174" y="394462"/>
                      </a:cubicBezTo>
                      <a:close/>
                      <a:moveTo>
                        <a:pt x="68016" y="1183184"/>
                      </a:moveTo>
                      <a:cubicBezTo>
                        <a:pt x="29127" y="1183184"/>
                        <a:pt x="-2376" y="1214689"/>
                        <a:pt x="-2376" y="1253576"/>
                      </a:cubicBezTo>
                      <a:cubicBezTo>
                        <a:pt x="-2376" y="1292465"/>
                        <a:pt x="29127" y="1324034"/>
                        <a:pt x="68016" y="1324034"/>
                      </a:cubicBezTo>
                      <a:cubicBezTo>
                        <a:pt x="106905" y="1324034"/>
                        <a:pt x="138490" y="1292531"/>
                        <a:pt x="138490" y="1253642"/>
                      </a:cubicBezTo>
                      <a:cubicBezTo>
                        <a:pt x="138490" y="1240273"/>
                        <a:pt x="134756" y="1227752"/>
                        <a:pt x="128288" y="1217105"/>
                      </a:cubicBezTo>
                      <a:cubicBezTo>
                        <a:pt x="115923" y="1196781"/>
                        <a:pt x="93541" y="1183184"/>
                        <a:pt x="68016" y="1183184"/>
                      </a:cubicBezTo>
                      <a:close/>
                      <a:moveTo>
                        <a:pt x="1434174" y="1183184"/>
                      </a:moveTo>
                      <a:cubicBezTo>
                        <a:pt x="1408649" y="1183184"/>
                        <a:pt x="1386266" y="1196781"/>
                        <a:pt x="1373922" y="1217105"/>
                      </a:cubicBezTo>
                      <a:cubicBezTo>
                        <a:pt x="1367434" y="1227752"/>
                        <a:pt x="1363721" y="1240273"/>
                        <a:pt x="1363721" y="1253642"/>
                      </a:cubicBezTo>
                      <a:cubicBezTo>
                        <a:pt x="1363721" y="1292531"/>
                        <a:pt x="1395285" y="1324034"/>
                        <a:pt x="1434174" y="1324034"/>
                      </a:cubicBezTo>
                      <a:cubicBezTo>
                        <a:pt x="1473063" y="1324034"/>
                        <a:pt x="1504566" y="1292465"/>
                        <a:pt x="1504566" y="1253576"/>
                      </a:cubicBezTo>
                      <a:cubicBezTo>
                        <a:pt x="1504566" y="1214689"/>
                        <a:pt x="1473063" y="1183184"/>
                        <a:pt x="1434174" y="1183184"/>
                      </a:cubicBezTo>
                      <a:close/>
                      <a:moveTo>
                        <a:pt x="749636" y="1577547"/>
                      </a:moveTo>
                      <a:cubicBezTo>
                        <a:pt x="725845" y="1578080"/>
                        <a:pt x="702891" y="1590706"/>
                        <a:pt x="690139" y="1612807"/>
                      </a:cubicBezTo>
                      <a:cubicBezTo>
                        <a:pt x="670695" y="1646485"/>
                        <a:pt x="682223" y="1689514"/>
                        <a:pt x="715909" y="1708958"/>
                      </a:cubicBezTo>
                      <a:cubicBezTo>
                        <a:pt x="749575" y="1728403"/>
                        <a:pt x="792667" y="1716877"/>
                        <a:pt x="812111" y="1683199"/>
                      </a:cubicBezTo>
                      <a:cubicBezTo>
                        <a:pt x="831556" y="1649521"/>
                        <a:pt x="820028" y="1606428"/>
                        <a:pt x="786362" y="1586984"/>
                      </a:cubicBezTo>
                      <a:cubicBezTo>
                        <a:pt x="774773" y="1580300"/>
                        <a:pt x="762082" y="1577268"/>
                        <a:pt x="749636" y="1577547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 cap="flat" cmpd="sng" w="9525">
                  <a:solidFill>
                    <a:srgbClr val="C2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290" name="Google Shape;1290;p14"/>
                <p:cNvGrpSpPr/>
                <p:nvPr/>
              </p:nvGrpSpPr>
              <p:grpSpPr>
                <a:xfrm>
                  <a:off x="7243915" y="6447973"/>
                  <a:ext cx="422078" cy="421365"/>
                  <a:chOff x="7243915" y="6454029"/>
                  <a:chExt cx="422078" cy="421365"/>
                </a:xfrm>
              </p:grpSpPr>
              <p:sp>
                <p:nvSpPr>
                  <p:cNvPr id="1291" name="Google Shape;1291;p14"/>
                  <p:cNvSpPr/>
                  <p:nvPr/>
                </p:nvSpPr>
                <p:spPr>
                  <a:xfrm rot="3606066">
                    <a:off x="7300289" y="6510429"/>
                    <a:ext cx="308570" cy="308572"/>
                  </a:xfrm>
                  <a:custGeom>
                    <a:rect b="b" l="l" r="r" t="t"/>
                    <a:pathLst>
                      <a:path extrusionOk="0" h="445839" w="445835">
                        <a:moveTo>
                          <a:pt x="443359" y="222961"/>
                        </a:moveTo>
                        <a:cubicBezTo>
                          <a:pt x="443359" y="346076"/>
                          <a:pt x="343547" y="445881"/>
                          <a:pt x="220441" y="445881"/>
                        </a:cubicBezTo>
                        <a:cubicBezTo>
                          <a:pt x="97313" y="445881"/>
                          <a:pt x="-2477" y="346076"/>
                          <a:pt x="-2477" y="222961"/>
                        </a:cubicBezTo>
                        <a:cubicBezTo>
                          <a:pt x="-2477" y="99846"/>
                          <a:pt x="97313" y="41"/>
                          <a:pt x="220441" y="41"/>
                        </a:cubicBezTo>
                        <a:cubicBezTo>
                          <a:pt x="343547" y="41"/>
                          <a:pt x="443359" y="99846"/>
                          <a:pt x="443359" y="222961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2" name="Google Shape;1292;p14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3" name="Google Shape;1293;p14"/>
                  <p:cNvSpPr/>
                  <p:nvPr/>
                </p:nvSpPr>
                <p:spPr>
                  <a:xfrm rot="1793934">
                    <a:off x="7301009" y="6510407"/>
                    <a:ext cx="308605" cy="308608"/>
                  </a:xfrm>
                  <a:custGeom>
                    <a:rect b="b" l="l" r="r" t="t"/>
                    <a:pathLst>
                      <a:path extrusionOk="0" h="445890" w="445886">
                        <a:moveTo>
                          <a:pt x="221169" y="83"/>
                        </a:moveTo>
                        <a:cubicBezTo>
                          <a:pt x="144003" y="-54"/>
                          <a:pt x="68897" y="39900"/>
                          <a:pt x="27539" y="111537"/>
                        </a:cubicBezTo>
                        <a:cubicBezTo>
                          <a:pt x="-34018" y="218158"/>
                          <a:pt x="2463" y="354500"/>
                          <a:pt x="109072" y="416057"/>
                        </a:cubicBezTo>
                        <a:cubicBezTo>
                          <a:pt x="215700" y="477617"/>
                          <a:pt x="352037" y="441129"/>
                          <a:pt x="413594" y="334509"/>
                        </a:cubicBezTo>
                        <a:cubicBezTo>
                          <a:pt x="475152" y="227886"/>
                          <a:pt x="438670" y="91544"/>
                          <a:pt x="332062" y="29986"/>
                        </a:cubicBezTo>
                        <a:cubicBezTo>
                          <a:pt x="297070" y="9787"/>
                          <a:pt x="258875" y="148"/>
                          <a:pt x="221169" y="83"/>
                        </a:cubicBezTo>
                        <a:close/>
                        <a:moveTo>
                          <a:pt x="221108" y="29603"/>
                        </a:moveTo>
                        <a:cubicBezTo>
                          <a:pt x="253815" y="29660"/>
                          <a:pt x="286970" y="38027"/>
                          <a:pt x="317330" y="55554"/>
                        </a:cubicBezTo>
                        <a:cubicBezTo>
                          <a:pt x="409840" y="108966"/>
                          <a:pt x="441445" y="227266"/>
                          <a:pt x="388028" y="319779"/>
                        </a:cubicBezTo>
                        <a:cubicBezTo>
                          <a:pt x="334633" y="412293"/>
                          <a:pt x="216333" y="443902"/>
                          <a:pt x="123803" y="390490"/>
                        </a:cubicBezTo>
                        <a:cubicBezTo>
                          <a:pt x="31294" y="337077"/>
                          <a:pt x="-311" y="218778"/>
                          <a:pt x="53105" y="126264"/>
                        </a:cubicBezTo>
                        <a:cubicBezTo>
                          <a:pt x="88995" y="64107"/>
                          <a:pt x="154143" y="29486"/>
                          <a:pt x="221108" y="29603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4" name="Google Shape;1294;p14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5" name="Google Shape;1295;p14"/>
                  <p:cNvSpPr/>
                  <p:nvPr/>
                </p:nvSpPr>
                <p:spPr>
                  <a:xfrm rot="3606066">
                    <a:off x="7437133" y="6647041"/>
                    <a:ext cx="35544" cy="35544"/>
                  </a:xfrm>
                  <a:custGeom>
                    <a:rect b="b" l="l" r="r" t="t"/>
                    <a:pathLst>
                      <a:path extrusionOk="0" h="51356" w="51355">
                        <a:moveTo>
                          <a:pt x="48879" y="25720"/>
                        </a:moveTo>
                        <a:cubicBezTo>
                          <a:pt x="48879" y="39901"/>
                          <a:pt x="37382" y="51398"/>
                          <a:pt x="23201" y="51398"/>
                        </a:cubicBezTo>
                        <a:cubicBezTo>
                          <a:pt x="9018" y="51398"/>
                          <a:pt x="-2477" y="39901"/>
                          <a:pt x="-2477" y="25720"/>
                        </a:cubicBezTo>
                        <a:cubicBezTo>
                          <a:pt x="-2477" y="11538"/>
                          <a:pt x="9018" y="41"/>
                          <a:pt x="23201" y="41"/>
                        </a:cubicBezTo>
                        <a:cubicBezTo>
                          <a:pt x="37382" y="41"/>
                          <a:pt x="48879" y="11538"/>
                          <a:pt x="48879" y="25720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96" name="Google Shape;1296;p14"/>
            <p:cNvGrpSpPr/>
            <p:nvPr/>
          </p:nvGrpSpPr>
          <p:grpSpPr>
            <a:xfrm>
              <a:off x="4028961" y="469853"/>
              <a:ext cx="1252440" cy="1288754"/>
              <a:chOff x="845097" y="4034057"/>
              <a:chExt cx="1252440" cy="1288754"/>
            </a:xfrm>
          </p:grpSpPr>
          <p:sp>
            <p:nvSpPr>
              <p:cNvPr id="1297" name="Google Shape;1297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8" name="Google Shape;1298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" name="Google Shape;1299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" name="Google Shape;1300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" name="Google Shape;1301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" name="Google Shape;1302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3" name="Google Shape;1303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4" name="Google Shape;1304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5" name="Google Shape;1305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6" name="Google Shape;1306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7" name="Google Shape;1307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" name="Google Shape;1308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" name="Google Shape;1309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" name="Google Shape;1310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" name="Google Shape;1311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2" name="Google Shape;1312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3" name="Google Shape;1313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4" name="Google Shape;1314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5" name="Google Shape;1315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6" name="Google Shape;1316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7" name="Google Shape;1317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8" name="Google Shape;1318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9" name="Google Shape;1319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0" name="Google Shape;1320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1" name="Google Shape;1321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2" name="Google Shape;1322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3" name="Google Shape;1323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4" name="Google Shape;1324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5" name="Google Shape;1325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6" name="Google Shape;1326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7" name="Google Shape;1327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8" name="Google Shape;1328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9" name="Google Shape;1329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0" name="Google Shape;1330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31" name="Google Shape;1331;p14"/>
            <p:cNvGrpSpPr/>
            <p:nvPr/>
          </p:nvGrpSpPr>
          <p:grpSpPr>
            <a:xfrm>
              <a:off x="5157535" y="1325905"/>
              <a:ext cx="539117" cy="608920"/>
              <a:chOff x="1247460" y="1404905"/>
              <a:chExt cx="539117" cy="608920"/>
            </a:xfrm>
          </p:grpSpPr>
          <p:sp>
            <p:nvSpPr>
              <p:cNvPr id="1332" name="Google Shape;1332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3" name="Google Shape;1333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3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34" name="Google Shape;1334;p14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1335" name="Google Shape;1335;p14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1336" name="Google Shape;1336;p14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7" name="Google Shape;1337;p14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8" name="Google Shape;1338;p14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9" name="Google Shape;1339;p14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340" name="Google Shape;1340;p14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1341" name="Google Shape;1341;p14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1342" name="Google Shape;1342;p14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1343" name="Google Shape;1343;p14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44" name="Google Shape;1344;p14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45" name="Google Shape;1345;p14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46" name="Google Shape;1346;p14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1347" name="Google Shape;1347;p14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48" name="Google Shape;1348;p14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49" name="Google Shape;1349;p14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1350" name="Google Shape;1350;p14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1" name="Google Shape;1351;p14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2" name="Google Shape;1352;p14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3" name="Google Shape;1353;p14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4" name="Google Shape;1354;p14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5" name="Google Shape;1355;p14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356" name="Google Shape;1356;p14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1357" name="Google Shape;1357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8" name="Google Shape;1358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9" name="Google Shape;1359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0" name="Google Shape;1360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" name="Google Shape;1361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" name="Google Shape;1362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" name="Google Shape;1363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" name="Google Shape;1364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5" name="Google Shape;1365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6" name="Google Shape;1366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7" name="Google Shape;1367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8" name="Google Shape;1368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9" name="Google Shape;1369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" name="Google Shape;1370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" name="Google Shape;1371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" name="Google Shape;1372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" name="Google Shape;1373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4" name="Google Shape;1374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5" name="Google Shape;1375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6" name="Google Shape;1376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7" name="Google Shape;1377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8" name="Google Shape;1378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" name="Google Shape;1379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" name="Google Shape;1380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" name="Google Shape;1381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" name="Google Shape;1382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3" name="Google Shape;1383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4" name="Google Shape;1384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5" name="Google Shape;1385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6" name="Google Shape;1386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7" name="Google Shape;1387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8" name="Google Shape;1388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9" name="Google Shape;1389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90" name="Google Shape;1390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91" name="Google Shape;1391;p14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1392" name="Google Shape;1392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93" name="Google Shape;1393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94" name="Google Shape;1394;p14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1395" name="Google Shape;1395;p14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1396" name="Google Shape;1396;p14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1397" name="Google Shape;1397;p14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98" name="Google Shape;1398;p14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99" name="Google Shape;1399;p14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400" name="Google Shape;1400;p14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1401" name="Google Shape;1401;p14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402" name="Google Shape;1402;p14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403" name="Google Shape;1403;p14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404" name="Google Shape;1404;p14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1405" name="Google Shape;1405;p14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1406" name="Google Shape;1406;p14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07" name="Google Shape;1407;p14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08" name="Google Shape;1408;p14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09" name="Google Shape;1409;p14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0" name="Google Shape;1410;p14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1" name="Google Shape;1411;p14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2" name="Google Shape;1412;p14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3" name="Google Shape;1413;p14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4" name="Google Shape;1414;p14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5" name="Google Shape;1415;p14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6" name="Google Shape;1416;p14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7" name="Google Shape;1417;p14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8" name="Google Shape;1418;p14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9" name="Google Shape;1419;p14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0" name="Google Shape;1420;p14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1" name="Google Shape;1421;p14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2" name="Google Shape;1422;p14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3" name="Google Shape;1423;p14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4" name="Google Shape;1424;p14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5" name="Google Shape;1425;p14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6" name="Google Shape;1426;p14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7" name="Google Shape;1427;p14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8" name="Google Shape;1428;p14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9" name="Google Shape;1429;p14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0" name="Google Shape;1430;p14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1" name="Google Shape;1431;p14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2" name="Google Shape;1432;p14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3" name="Google Shape;1433;p14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4" name="Google Shape;1434;p14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5" name="Google Shape;1435;p14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6" name="Google Shape;1436;p14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7" name="Google Shape;1437;p14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8" name="Google Shape;1438;p14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9" name="Google Shape;1439;p14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440" name="Google Shape;1440;p14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1441" name="Google Shape;1441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2" name="Google Shape;1442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443" name="Google Shape;1443;p14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1444" name="Google Shape;1444;p14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1445" name="Google Shape;1445;p14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6" name="Google Shape;1446;p14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" name="Google Shape;1447;p14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448" name="Google Shape;1448;p14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1449" name="Google Shape;1449;p14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0" name="Google Shape;1450;p14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1" name="Google Shape;1451;p14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2" name="Google Shape;1452;p14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3" name="Google Shape;1453;p14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4" name="Google Shape;1454;p14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5" name="Google Shape;1455;p14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6" name="Google Shape;1456;p14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7" name="Google Shape;1457;p14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8" name="Google Shape;1458;p14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9" name="Google Shape;1459;p14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460" name="Google Shape;1460;p14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1461" name="Google Shape;1461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2" name="Google Shape;1462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3" name="Google Shape;1463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4" name="Google Shape;1464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5" name="Google Shape;1465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6" name="Google Shape;1466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7" name="Google Shape;1467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8" name="Google Shape;1468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9" name="Google Shape;1469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0" name="Google Shape;1470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1" name="Google Shape;1471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2" name="Google Shape;1472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3" name="Google Shape;1473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4" name="Google Shape;1474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5" name="Google Shape;1475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6" name="Google Shape;1476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7" name="Google Shape;1477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8" name="Google Shape;1478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9" name="Google Shape;1479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0" name="Google Shape;1480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1" name="Google Shape;1481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2" name="Google Shape;1482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3" name="Google Shape;1483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4" name="Google Shape;1484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5" name="Google Shape;1485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6" name="Google Shape;1486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7" name="Google Shape;1487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" name="Google Shape;1488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" name="Google Shape;1489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" name="Google Shape;1490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" name="Google Shape;1491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2" name="Google Shape;1492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3" name="Google Shape;1493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4" name="Google Shape;1494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95" name="Google Shape;1495;p14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1496" name="Google Shape;1496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7" name="Google Shape;1497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498" name="Google Shape;1498;p14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1499" name="Google Shape;1499;p14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500" name="Google Shape;1500;p14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1501" name="Google Shape;1501;p14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2" name="Google Shape;1502;p14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503" name="Google Shape;1503;p14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1504" name="Google Shape;1504;p14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1505" name="Google Shape;1505;p14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506" name="Google Shape;1506;p14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1507" name="Google Shape;1507;p14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" name="Google Shape;1508;p14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9" name="Google Shape;1509;p14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0" name="Google Shape;1510;p14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1" name="Google Shape;1511;p14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2" name="Google Shape;1512;p14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3" name="Google Shape;1513;p14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4" name="Google Shape;1514;p14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5" name="Google Shape;1515;p14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516" name="Google Shape;1516;p14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1517" name="Google Shape;1517;p14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518" name="Google Shape;1518;p14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1519" name="Google Shape;1519;p14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0" name="Google Shape;1520;p14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1" name="Google Shape;1521;p14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2" name="Google Shape;1522;p14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3" name="Google Shape;1523;p14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4" name="Google Shape;1524;p14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5" name="Google Shape;1525;p14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6" name="Google Shape;1526;p14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7" name="Google Shape;1527;p14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1528" name="Google Shape;1528;p14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1529" name="Google Shape;1529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0" name="Google Shape;1530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1" name="Google Shape;1531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2" name="Google Shape;1532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3" name="Google Shape;1533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4" name="Google Shape;1534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5" name="Google Shape;1535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6" name="Google Shape;1536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7" name="Google Shape;1537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8" name="Google Shape;1538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9" name="Google Shape;1539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0" name="Google Shape;1540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1" name="Google Shape;1541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2" name="Google Shape;1542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3" name="Google Shape;1543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4" name="Google Shape;1544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5" name="Google Shape;1545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6" name="Google Shape;1546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7" name="Google Shape;1547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8" name="Google Shape;1548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9" name="Google Shape;1549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" name="Google Shape;1550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" name="Google Shape;1551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" name="Google Shape;1552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" name="Google Shape;1553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4" name="Google Shape;1554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5" name="Google Shape;1555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6" name="Google Shape;1556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7" name="Google Shape;1557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8" name="Google Shape;1558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9" name="Google Shape;1559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60" name="Google Shape;1560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61" name="Google Shape;1561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62" name="Google Shape;1562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63" name="Google Shape;1563;p14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1564" name="Google Shape;1564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65" name="Google Shape;1565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566" name="Google Shape;1566;p14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1567" name="Google Shape;1567;p14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1568" name="Google Shape;1568;p14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1569" name="Google Shape;1569;p14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70" name="Google Shape;1570;p14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71" name="Google Shape;1571;p14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572" name="Google Shape;1572;p14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1573" name="Google Shape;1573;p14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1574" name="Google Shape;1574;p14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575" name="Google Shape;1575;p14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576" name="Google Shape;1576;p14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1577" name="Google Shape;1577;p14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578" name="Google Shape;1578;p14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79" name="Google Shape;1579;p14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1580" name="Google Shape;1580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1" name="Google Shape;1581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2" name="Google Shape;1582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3" name="Google Shape;1583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4" name="Google Shape;1584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5" name="Google Shape;1585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6" name="Google Shape;1586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7" name="Google Shape;1587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8" name="Google Shape;1588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9" name="Google Shape;1589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0" name="Google Shape;1590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1" name="Google Shape;1591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2" name="Google Shape;1592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3" name="Google Shape;1593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4" name="Google Shape;1594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5" name="Google Shape;1595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6" name="Google Shape;1596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7" name="Google Shape;1597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8" name="Google Shape;1598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9" name="Google Shape;1599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0" name="Google Shape;1600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1" name="Google Shape;1601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2" name="Google Shape;1602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3" name="Google Shape;1603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4" name="Google Shape;1604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5" name="Google Shape;1605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6" name="Google Shape;1606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7" name="Google Shape;1607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8" name="Google Shape;1608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9" name="Google Shape;1609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0" name="Google Shape;1610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1" name="Google Shape;1611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2" name="Google Shape;1612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3" name="Google Shape;1613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614" name="Google Shape;1614;p14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1615" name="Google Shape;1615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6" name="Google Shape;1616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617" name="Google Shape;1617;p14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1618" name="Google Shape;1618;p14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1619" name="Google Shape;1619;p14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1620" name="Google Shape;1620;p14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621" name="Google Shape;1621;p14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1622" name="Google Shape;1622;p14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623" name="Google Shape;1623;p14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1624" name="Google Shape;1624;p14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1625" name="Google Shape;1625;p14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26" name="Google Shape;1626;p14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27" name="Google Shape;1627;p14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28" name="Google Shape;1628;p14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629" name="Google Shape;1629;p14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0" name="Google Shape;1630;p14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631" name="Google Shape;1631;p14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632" name="Google Shape;1632;p14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1633" name="Google Shape;1633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4" name="Google Shape;1634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5" name="Google Shape;1635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6" name="Google Shape;1636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7" name="Google Shape;1637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8" name="Google Shape;1638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9" name="Google Shape;1639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0" name="Google Shape;1640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1" name="Google Shape;1641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2" name="Google Shape;1642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3" name="Google Shape;1643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4" name="Google Shape;1644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5" name="Google Shape;1645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6" name="Google Shape;1646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7" name="Google Shape;1647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8" name="Google Shape;1648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9" name="Google Shape;1649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0" name="Google Shape;1650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1" name="Google Shape;1651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2" name="Google Shape;1652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3" name="Google Shape;1653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4" name="Google Shape;1654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5" name="Google Shape;1655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6" name="Google Shape;1656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7" name="Google Shape;1657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8" name="Google Shape;1658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9" name="Google Shape;1659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0" name="Google Shape;1660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1" name="Google Shape;1661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2" name="Google Shape;1662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3" name="Google Shape;1663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4" name="Google Shape;1664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5" name="Google Shape;1665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6" name="Google Shape;1666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667" name="Google Shape;1667;p14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1668" name="Google Shape;1668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9" name="Google Shape;1669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670" name="Google Shape;1670;p14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1671" name="Google Shape;1671;p14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1672" name="Google Shape;1672;p14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673" name="Google Shape;1673;p14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674" name="Google Shape;1674;p14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75" name="Google Shape;1675;p14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676" name="Google Shape;1676;p14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1677" name="Google Shape;1677;p14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78" name="Google Shape;1678;p14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679" name="Google Shape;1679;p14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1680" name="Google Shape;1680;p14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1" name="Google Shape;1681;p14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2" name="Google Shape;1682;p14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3" name="Google Shape;1683;p14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4" name="Google Shape;1684;p14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5" name="Google Shape;1685;p14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6" name="Google Shape;1686;p14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7" name="Google Shape;1687;p14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8" name="Google Shape;1688;p14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9" name="Google Shape;1689;p14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0" name="Google Shape;1690;p14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691" name="Google Shape;1691;p14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1692" name="Google Shape;1692;p14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3" name="Google Shape;1693;p14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4" name="Google Shape;1694;p14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5" name="Google Shape;1695;p14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6" name="Google Shape;1696;p14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7" name="Google Shape;1697;p14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8" name="Google Shape;1698;p14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9" name="Google Shape;1699;p14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700" name="Google Shape;1700;p14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701" name="Google Shape;1701;p14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702" name="Google Shape;1702;p14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703" name="Google Shape;1703;p14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1704" name="Google Shape;1704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5" name="Google Shape;1705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6" name="Google Shape;1706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7" name="Google Shape;1707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8" name="Google Shape;1708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9" name="Google Shape;1709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0" name="Google Shape;1710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1" name="Google Shape;1711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2" name="Google Shape;1712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3" name="Google Shape;1713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4" name="Google Shape;1714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5" name="Google Shape;1715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6" name="Google Shape;1716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7" name="Google Shape;1717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8" name="Google Shape;1718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9" name="Google Shape;1719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0" name="Google Shape;1720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1" name="Google Shape;1721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2" name="Google Shape;1722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3" name="Google Shape;1723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4" name="Google Shape;1724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5" name="Google Shape;1725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6" name="Google Shape;1726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7" name="Google Shape;1727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8" name="Google Shape;1728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9" name="Google Shape;1729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0" name="Google Shape;1730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1" name="Google Shape;1731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2" name="Google Shape;1732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3" name="Google Shape;1733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4" name="Google Shape;1734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5" name="Google Shape;1735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6" name="Google Shape;1736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7" name="Google Shape;1737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738" name="Google Shape;1738;p14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1739" name="Google Shape;1739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40" name="Google Shape;1740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741" name="Google Shape;1741;p14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742" name="Google Shape;1742;p14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743" name="Google Shape;1743;p14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44" name="Google Shape;1744;p14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45" name="Google Shape;1745;p14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746" name="Google Shape;1746;p14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747" name="Google Shape;1747;p14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748" name="Google Shape;1748;p14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749" name="Google Shape;1749;p14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750" name="Google Shape;1750;p14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751" name="Google Shape;1751;p14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752" name="Google Shape;1752;p14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753" name="Google Shape;1753;p14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754" name="Google Shape;1754;p14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5" name="Google Shape;1755;p14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6" name="Google Shape;1756;p14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7" name="Google Shape;1757;p14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8" name="Google Shape;1758;p14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9" name="Google Shape;1759;p14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0" name="Google Shape;1760;p14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1" name="Google Shape;1761;p14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2" name="Google Shape;1762;p14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3" name="Google Shape;1763;p14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4" name="Google Shape;1764;p14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765" name="Google Shape;1765;p14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766" name="Google Shape;1766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67" name="Google Shape;1767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68" name="Google Shape;1768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69" name="Google Shape;1769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0" name="Google Shape;1770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1" name="Google Shape;1771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2" name="Google Shape;1772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3" name="Google Shape;1773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4" name="Google Shape;1774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5" name="Google Shape;1775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6" name="Google Shape;1776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7" name="Google Shape;1777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8" name="Google Shape;1778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9" name="Google Shape;1779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0" name="Google Shape;1780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1" name="Google Shape;1781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2" name="Google Shape;1782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3" name="Google Shape;1783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4" name="Google Shape;1784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5" name="Google Shape;1785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6" name="Google Shape;1786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7" name="Google Shape;1787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8" name="Google Shape;1788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9" name="Google Shape;1789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0" name="Google Shape;1790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1" name="Google Shape;1791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2" name="Google Shape;1792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3" name="Google Shape;1793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4" name="Google Shape;1794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5" name="Google Shape;1795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6" name="Google Shape;1796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7" name="Google Shape;1797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8" name="Google Shape;1798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9" name="Google Shape;1799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800" name="Google Shape;1800;p14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801" name="Google Shape;1801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02" name="Google Shape;1802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803" name="Google Shape;1803;p14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804" name="Google Shape;1804;p14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805" name="Google Shape;1805;p14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806" name="Google Shape;1806;p14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07" name="Google Shape;1807;p14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808" name="Google Shape;1808;p14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809" name="Google Shape;1809;p14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10" name="Google Shape;1810;p14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811" name="Google Shape;1811;p14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812" name="Google Shape;1812;p14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813" name="Google Shape;1813;p14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14" name="Google Shape;1814;p14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15" name="Google Shape;1815;p14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816" name="Google Shape;1816;p14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17" name="Google Shape;1817;p14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18" name="Google Shape;1818;p14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819" name="Google Shape;1819;p14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0" name="Google Shape;1820;p14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21" name="Google Shape;1821;p14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822" name="Google Shape;1822;p14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3" name="Google Shape;1823;p14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4" name="Google Shape;1824;p14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25" name="Google Shape;1825;p14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826" name="Google Shape;1826;p14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7" name="Google Shape;1827;p14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8" name="Google Shape;1828;p14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29" name="Google Shape;1829;p14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830" name="Google Shape;1830;p14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1" name="Google Shape;1831;p14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2" name="Google Shape;1832;p14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33" name="Google Shape;1833;p14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834" name="Google Shape;1834;p14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5" name="Google Shape;1835;p14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6" name="Google Shape;1836;p14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37" name="Google Shape;1837;p14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838" name="Google Shape;1838;p14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9" name="Google Shape;1839;p14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40" name="Google Shape;1840;p14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841" name="Google Shape;1841;p14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842" name="Google Shape;1842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3" name="Google Shape;1843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4" name="Google Shape;1844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5" name="Google Shape;1845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6" name="Google Shape;1846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7" name="Google Shape;1847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8" name="Google Shape;1848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9" name="Google Shape;1849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0" name="Google Shape;1850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1" name="Google Shape;1851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2" name="Google Shape;1852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3" name="Google Shape;1853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4" name="Google Shape;1854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5" name="Google Shape;1855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6" name="Google Shape;1856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7" name="Google Shape;1857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8" name="Google Shape;1858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9" name="Google Shape;1859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1" name="Google Shape;1861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2" name="Google Shape;1862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3" name="Google Shape;1863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4" name="Google Shape;1864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5" name="Google Shape;1865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6" name="Google Shape;1866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7" name="Google Shape;1867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8" name="Google Shape;1868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9" name="Google Shape;1869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0" name="Google Shape;1870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1" name="Google Shape;1871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2" name="Google Shape;1872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3" name="Google Shape;1873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4" name="Google Shape;1874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5" name="Google Shape;1875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876" name="Google Shape;1876;p14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877" name="Google Shape;1877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8" name="Google Shape;1878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879" name="Google Shape;1879;p14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880" name="Google Shape;1880;p14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881" name="Google Shape;1881;p14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882" name="Google Shape;1882;p14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883" name="Google Shape;1883;p14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884" name="Google Shape;1884;p14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885" name="Google Shape;1885;p14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886" name="Google Shape;1886;p14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887" name="Google Shape;1887;p14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888" name="Google Shape;1888;p14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89" name="Google Shape;1889;p14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90" name="Google Shape;1890;p14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91" name="Google Shape;1891;p14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892" name="Google Shape;1892;p14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893" name="Google Shape;1893;p14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894" name="Google Shape;1894;p14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895" name="Google Shape;1895;p14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896" name="Google Shape;1896;p14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897" name="Google Shape;1897;p14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98" name="Google Shape;1898;p14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99" name="Google Shape;1899;p14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00" name="Google Shape;1900;p14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901" name="Google Shape;1901;p14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02" name="Google Shape;1902;p14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03" name="Google Shape;1903;p14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04" name="Google Shape;1904;p14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905" name="Google Shape;1905;p14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06" name="Google Shape;1906;p14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07" name="Google Shape;1907;p14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08" name="Google Shape;1908;p14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909" name="Google Shape;1909;p14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0" name="Google Shape;1910;p14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1" name="Google Shape;1911;p14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12" name="Google Shape;1912;p14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913" name="Google Shape;1913;p14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4" name="Google Shape;1914;p14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5" name="Google Shape;1915;p14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916" name="Google Shape;1916;p14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917" name="Google Shape;1917;p14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918" name="Google Shape;1918;p14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9" name="Google Shape;1919;p14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20" name="Google Shape;1920;p14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921" name="Google Shape;1921;p14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2" name="Google Shape;1922;p14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3" name="Google Shape;1923;p14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4" name="Google Shape;1924;p14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25" name="Google Shape;1925;p14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926" name="Google Shape;1926;p14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7" name="Google Shape;1927;p14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8" name="Google Shape;1928;p14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929" name="Google Shape;1929;p14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930" name="Google Shape;1930;p14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931" name="Google Shape;1931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2" name="Google Shape;1932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3" name="Google Shape;1933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4" name="Google Shape;1934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5" name="Google Shape;1935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6" name="Google Shape;1936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7" name="Google Shape;1937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8" name="Google Shape;1938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9" name="Google Shape;1939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0" name="Google Shape;1940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1" name="Google Shape;1941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2" name="Google Shape;1942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3" name="Google Shape;1943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4" name="Google Shape;1944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5" name="Google Shape;1945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6" name="Google Shape;1946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7" name="Google Shape;1947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8" name="Google Shape;1948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9" name="Google Shape;1949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0" name="Google Shape;1950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1" name="Google Shape;1951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2" name="Google Shape;1952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3" name="Google Shape;1953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4" name="Google Shape;1954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5" name="Google Shape;1955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6" name="Google Shape;1956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7" name="Google Shape;1957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8" name="Google Shape;1958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9" name="Google Shape;1959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0" name="Google Shape;1960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1" name="Google Shape;1961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2" name="Google Shape;1962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3" name="Google Shape;1963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4" name="Google Shape;1964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965" name="Google Shape;1965;p14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966" name="Google Shape;1966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7" name="Google Shape;1967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968" name="Google Shape;1968;p14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969" name="Google Shape;1969;p14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970" name="Google Shape;1970;p14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71" name="Google Shape;1971;p14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72" name="Google Shape;1972;p14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973" name="Google Shape;1973;p14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974" name="Google Shape;1974;p14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975" name="Google Shape;1975;p14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6" name="Google Shape;1976;p14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7" name="Google Shape;1977;p14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8" name="Google Shape;1978;p14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9" name="Google Shape;1979;p14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80" name="Google Shape;1980;p14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81" name="Google Shape;1981;p14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982" name="Google Shape;1982;p14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983" name="Google Shape;1983;p14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984" name="Google Shape;1984;p14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985" name="Google Shape;1985;p14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86" name="Google Shape;1986;p14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87" name="Google Shape;1987;p14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88" name="Google Shape;1988;p14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989" name="Google Shape;1989;p14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0" name="Google Shape;1990;p14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1" name="Google Shape;1991;p14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92" name="Google Shape;1992;p14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993" name="Google Shape;1993;p14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4" name="Google Shape;1994;p14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5" name="Google Shape;1995;p14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96" name="Google Shape;1996;p14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997" name="Google Shape;1997;p14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8" name="Google Shape;1998;p14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9" name="Google Shape;1999;p14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000" name="Google Shape;2000;p14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2001" name="Google Shape;2001;p14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02" name="Google Shape;2002;p14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03" name="Google Shape;2003;p14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2004" name="Google Shape;2004;p14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2005" name="Google Shape;2005;p14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2006" name="Google Shape;2006;p14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07" name="Google Shape;2007;p14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008" name="Google Shape;2008;p14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2009" name="Google Shape;2009;p14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0" name="Google Shape;2010;p14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1" name="Google Shape;2011;p14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2" name="Google Shape;2012;p14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013" name="Google Shape;2013;p14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2014" name="Google Shape;2014;p14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5" name="Google Shape;2015;p14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6" name="Google Shape;2016;p14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2017" name="Google Shape;2017;p14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018" name="Google Shape;2018;p14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2019" name="Google Shape;2019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0" name="Google Shape;2020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1" name="Google Shape;2021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2" name="Google Shape;2022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3" name="Google Shape;2023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4" name="Google Shape;2024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5" name="Google Shape;2025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6" name="Google Shape;2026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7" name="Google Shape;2027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8" name="Google Shape;2028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9" name="Google Shape;2029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0" name="Google Shape;2030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1" name="Google Shape;2031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2" name="Google Shape;2032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3" name="Google Shape;2033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4" name="Google Shape;2034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5" name="Google Shape;2035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6" name="Google Shape;2036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7" name="Google Shape;2037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8" name="Google Shape;2038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9" name="Google Shape;2039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0" name="Google Shape;2040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1" name="Google Shape;2041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2" name="Google Shape;2042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3" name="Google Shape;2043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4" name="Google Shape;2044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5" name="Google Shape;2045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6" name="Google Shape;2046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7" name="Google Shape;2047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8" name="Google Shape;2048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9" name="Google Shape;2049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50" name="Google Shape;2050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51" name="Google Shape;2051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52" name="Google Shape;2052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053" name="Google Shape;2053;p14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2054" name="Google Shape;2054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55" name="Google Shape;2055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056" name="Google Shape;2056;p14"/>
          <p:cNvGrpSpPr/>
          <p:nvPr/>
        </p:nvGrpSpPr>
        <p:grpSpPr>
          <a:xfrm>
            <a:off x="7482671" y="967137"/>
            <a:ext cx="1657615" cy="1516512"/>
            <a:chOff x="5925287" y="418313"/>
            <a:chExt cx="1657615" cy="1516512"/>
          </a:xfrm>
        </p:grpSpPr>
        <p:grpSp>
          <p:nvGrpSpPr>
            <p:cNvPr id="2057" name="Google Shape;2057;p14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2058" name="Google Shape;2058;p14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059" name="Google Shape;2059;p14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2060" name="Google Shape;2060;p14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61" name="Google Shape;2061;p14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062" name="Google Shape;2062;p14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2063" name="Google Shape;2063;p14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2064" name="Google Shape;2064;p14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2065" name="Google Shape;2065;p14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66" name="Google Shape;2066;p14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067" name="Google Shape;2067;p14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2068" name="Google Shape;2068;p14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69" name="Google Shape;2069;p14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2070" name="Google Shape;2070;p14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2071" name="Google Shape;2071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2" name="Google Shape;2072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3" name="Google Shape;2073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4" name="Google Shape;2074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5" name="Google Shape;2075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6" name="Google Shape;2076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7" name="Google Shape;2077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8" name="Google Shape;2078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9" name="Google Shape;2079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0" name="Google Shape;2080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1" name="Google Shape;2081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2" name="Google Shape;2082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3" name="Google Shape;2083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4" name="Google Shape;2084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5" name="Google Shape;2085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6" name="Google Shape;2086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7" name="Google Shape;2087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8" name="Google Shape;2088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9" name="Google Shape;2089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0" name="Google Shape;2090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1" name="Google Shape;2091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2" name="Google Shape;2092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3" name="Google Shape;2093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4" name="Google Shape;2094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5" name="Google Shape;2095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6" name="Google Shape;2096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7" name="Google Shape;2097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8" name="Google Shape;2098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9" name="Google Shape;2099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0" name="Google Shape;2100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1" name="Google Shape;2101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2" name="Google Shape;2102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3" name="Google Shape;2103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4" name="Google Shape;2104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105" name="Google Shape;2105;p14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2106" name="Google Shape;2106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7" name="Google Shape;2107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00 DO NOT REMOVE · SlidesMania">
  <p:cSld name="CUSTOM_19">
    <p:spTree>
      <p:nvGrpSpPr>
        <p:cNvPr id="2108" name="Shape 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09" name="Google Shape;2109;p15"/>
          <p:cNvGrpSpPr/>
          <p:nvPr/>
        </p:nvGrpSpPr>
        <p:grpSpPr>
          <a:xfrm>
            <a:off x="0" y="0"/>
            <a:ext cx="12188342" cy="6858000"/>
            <a:chOff x="0" y="0"/>
            <a:chExt cx="12192000" cy="6858000"/>
          </a:xfrm>
        </p:grpSpPr>
        <p:sp>
          <p:nvSpPr>
            <p:cNvPr id="2110" name="Google Shape;2110;p15"/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2111" name="Google Shape;2111;p15">
              <a:hlinkClick r:id="rId2"/>
            </p:cNvPr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465600" y="331100"/>
              <a:ext cx="5101466" cy="220129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12" name="Google Shape;2112;p15"/>
            <p:cNvSpPr txBox="1"/>
            <p:nvPr/>
          </p:nvSpPr>
          <p:spPr>
            <a:xfrm>
              <a:off x="463500" y="2858061"/>
              <a:ext cx="8956500" cy="244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Arial"/>
                <a:buNone/>
              </a:pPr>
              <a:r>
                <a:rPr b="1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Free </a:t>
              </a:r>
              <a:r>
                <a:rPr b="0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themes and templates for </a:t>
              </a:r>
              <a:r>
                <a:rPr b="1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Google Slides</a:t>
              </a:r>
              <a:r>
                <a:rPr b="0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 or </a:t>
              </a:r>
              <a:r>
                <a:rPr b="1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PowerPoint</a:t>
              </a:r>
              <a:endParaRPr b="1" i="0" sz="36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Arial"/>
                <a:buNone/>
              </a:pPr>
              <a:r>
                <a:t/>
              </a:r>
              <a:endParaRPr b="1" i="0" sz="36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Arial"/>
                <a:buNone/>
              </a:pPr>
              <a:r>
                <a:t/>
              </a:r>
              <a:endParaRPr b="1" i="0" sz="36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000"/>
                <a:buFont typeface="Arial"/>
                <a:buNone/>
              </a:pPr>
              <a:r>
                <a:rPr b="1" i="0" lang="en" sz="3000" u="none" cap="none" strike="noStrike">
                  <a:solidFill>
                    <a:srgbClr val="FFCB25"/>
                  </a:solidFill>
                  <a:latin typeface="Poppins"/>
                  <a:ea typeface="Poppins"/>
                  <a:cs typeface="Poppins"/>
                  <a:sym typeface="Poppins"/>
                </a:rPr>
                <a:t>NOT to be sold as is or modified!</a:t>
              </a:r>
              <a:endParaRPr b="1" i="0" sz="3000" u="none" cap="none" strike="noStrike">
                <a:solidFill>
                  <a:srgbClr val="FFCB25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700"/>
                <a:buFont typeface="Arial"/>
                <a:buNone/>
              </a:pPr>
              <a:r>
                <a:rPr b="0" i="0" lang="en" sz="27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Read </a:t>
              </a:r>
              <a:r>
                <a:rPr b="0" i="0" lang="en" sz="2700" u="sng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  <a:hlinkClick r:id="rId4">
                    <a:extLst>
                      <a:ext uri="{A12FA001-AC4F-418D-AE19-62706E023703}">
                        <ahyp:hlinkClr val="tx"/>
                      </a:ext>
                    </a:extLst>
                  </a:hlinkClick>
                </a:rPr>
                <a:t>FAQ</a:t>
              </a:r>
              <a:r>
                <a:rPr b="1" i="0" lang="en" sz="4400" u="none" cap="none" strike="noStrike">
                  <a:solidFill>
                    <a:srgbClr val="FFCB25"/>
                  </a:solidFill>
                  <a:latin typeface="Poppins"/>
                  <a:ea typeface="Poppins"/>
                  <a:cs typeface="Poppins"/>
                  <a:sym typeface="Poppins"/>
                </a:rPr>
                <a:t> </a:t>
              </a:r>
              <a:r>
                <a:rPr b="0" i="0" lang="en" sz="27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on slidesmania.com</a:t>
              </a:r>
              <a:endParaRPr b="0" i="0" sz="27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b="0" i="0" lang="en" sz="20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Do not remove the slidesmania.com text on the sides.</a:t>
              </a:r>
              <a:endParaRPr b="0" i="0" sz="20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  <p:cxnSp>
          <p:nvCxnSpPr>
            <p:cNvPr id="2113" name="Google Shape;2113;p15"/>
            <p:cNvCxnSpPr/>
            <p:nvPr/>
          </p:nvCxnSpPr>
          <p:spPr>
            <a:xfrm>
              <a:off x="10423367" y="5688858"/>
              <a:ext cx="1495200" cy="12900"/>
            </a:xfrm>
            <a:prstGeom prst="straightConnector1">
              <a:avLst/>
            </a:prstGeom>
            <a:noFill/>
            <a:ln cap="flat" cmpd="sng" w="38100">
              <a:solidFill>
                <a:srgbClr val="FFCB25"/>
              </a:solidFill>
              <a:prstDash val="solid"/>
              <a:round/>
              <a:headEnd len="sm" w="sm" type="none"/>
              <a:tailEnd len="sm" w="sm" type="none"/>
            </a:ln>
          </p:spPr>
        </p:cxnSp>
        <p:pic>
          <p:nvPicPr>
            <p:cNvPr id="2114" name="Google Shape;2114;p15">
              <a:hlinkClick r:id="rId5"/>
            </p:cNvPr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8982558" y="5912306"/>
              <a:ext cx="713232" cy="6378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15" name="Google Shape;2115;p15">
              <a:hlinkClick r:id="rId7"/>
            </p:cNvPr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9764428" y="5916798"/>
              <a:ext cx="708660" cy="6288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16" name="Google Shape;2116;p15">
              <a:hlinkClick r:id="rId9"/>
            </p:cNvPr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0541715" y="5905569"/>
              <a:ext cx="612648" cy="6243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17" name="Google Shape;2117;p15">
              <a:hlinkClick r:id="rId11"/>
            </p:cNvPr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1219049" y="5916799"/>
              <a:ext cx="699516" cy="6019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18" name="Google Shape;2118;p15"/>
            <p:cNvSpPr txBox="1"/>
            <p:nvPr/>
          </p:nvSpPr>
          <p:spPr>
            <a:xfrm>
              <a:off x="7072500" y="4813375"/>
              <a:ext cx="4915500" cy="100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r>
                <a:rPr b="1" i="0" lang="en" sz="2400" u="none" cap="none" strike="noStrike">
                  <a:solidFill>
                    <a:srgbClr val="252525"/>
                  </a:solidFill>
                  <a:latin typeface="Homemade Apple"/>
                  <a:ea typeface="Homemade Apple"/>
                  <a:cs typeface="Homemade Apple"/>
                  <a:sym typeface="Homemade Apple"/>
                </a:rPr>
                <a:t>Sharing is caring!</a:t>
              </a:r>
              <a:endParaRPr b="1" i="0" sz="2400" u="none" cap="none" strike="noStrike">
                <a:solidFill>
                  <a:srgbClr val="252525"/>
                </a:solidFill>
                <a:latin typeface="Homemade Apple"/>
                <a:ea typeface="Homemade Apple"/>
                <a:cs typeface="Homemade Apple"/>
                <a:sym typeface="Homemade Apple"/>
              </a:endParaRPr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1">
  <p:cSld name="CUSTOM_18">
    <p:bg>
      <p:bgPr>
        <a:solidFill>
          <a:srgbClr val="CDD4C4"/>
        </a:solidFill>
      </p:bgPr>
    </p:bg>
    <p:spTree>
      <p:nvGrpSpPr>
        <p:cNvPr id="2119" name="Shape 2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0" name="Google Shape;2120;p16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121" name="Google Shape;2121;p1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5000"/>
              <a:buNone/>
              <a:defRPr sz="5000">
                <a:solidFill>
                  <a:srgbClr val="B1B4A5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9pPr>
          </a:lstStyle>
          <a:p/>
        </p:txBody>
      </p:sp>
      <p:grpSp>
        <p:nvGrpSpPr>
          <p:cNvPr id="2122" name="Google Shape;2122;p16"/>
          <p:cNvGrpSpPr/>
          <p:nvPr/>
        </p:nvGrpSpPr>
        <p:grpSpPr>
          <a:xfrm>
            <a:off x="211758" y="207154"/>
            <a:ext cx="1664860" cy="1568926"/>
            <a:chOff x="273600" y="444899"/>
            <a:chExt cx="1665360" cy="1568926"/>
          </a:xfrm>
        </p:grpSpPr>
        <p:grpSp>
          <p:nvGrpSpPr>
            <p:cNvPr id="2123" name="Google Shape;2123;p16"/>
            <p:cNvGrpSpPr/>
            <p:nvPr/>
          </p:nvGrpSpPr>
          <p:grpSpPr>
            <a:xfrm>
              <a:off x="273600" y="444899"/>
              <a:ext cx="1410920" cy="1410919"/>
              <a:chOff x="3988790" y="248151"/>
              <a:chExt cx="2038312" cy="2038311"/>
            </a:xfrm>
          </p:grpSpPr>
          <p:sp>
            <p:nvSpPr>
              <p:cNvPr id="2124" name="Google Shape;2124;p16"/>
              <p:cNvSpPr/>
              <p:nvPr/>
            </p:nvSpPr>
            <p:spPr>
              <a:xfrm>
                <a:off x="3988790" y="248151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91" y="-1379"/>
                    </a:moveTo>
                    <a:lnTo>
                      <a:pt x="2037121" y="-1379"/>
                    </a:lnTo>
                    <a:lnTo>
                      <a:pt x="2037121" y="2036933"/>
                    </a:lnTo>
                    <a:lnTo>
                      <a:pt x="-1191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25" name="Google Shape;2125;p16"/>
              <p:cNvSpPr/>
              <p:nvPr/>
            </p:nvSpPr>
            <p:spPr>
              <a:xfrm>
                <a:off x="4036351" y="29571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1191" y="-1379"/>
                    </a:moveTo>
                    <a:lnTo>
                      <a:pt x="1941999" y="-1379"/>
                    </a:lnTo>
                    <a:lnTo>
                      <a:pt x="1941999" y="1941812"/>
                    </a:lnTo>
                    <a:lnTo>
                      <a:pt x="-1191" y="1941812"/>
                    </a:lnTo>
                    <a:close/>
                  </a:path>
                </a:pathLst>
              </a:custGeom>
              <a:solidFill>
                <a:srgbClr val="F2F3E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26" name="Google Shape;2126;p16"/>
              <p:cNvSpPr/>
              <p:nvPr/>
            </p:nvSpPr>
            <p:spPr>
              <a:xfrm>
                <a:off x="4036351" y="1596783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1191" y="-1584"/>
                    </a:moveTo>
                    <a:lnTo>
                      <a:pt x="1941999" y="-1584"/>
                    </a:lnTo>
                    <a:lnTo>
                      <a:pt x="1941999" y="640535"/>
                    </a:lnTo>
                    <a:lnTo>
                      <a:pt x="-1191" y="640535"/>
                    </a:lnTo>
                    <a:close/>
                  </a:path>
                </a:pathLst>
              </a:custGeom>
              <a:solidFill>
                <a:srgbClr val="CCCFC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127" name="Google Shape;2127;p16"/>
              <p:cNvGrpSpPr/>
              <p:nvPr/>
            </p:nvGrpSpPr>
            <p:grpSpPr>
              <a:xfrm>
                <a:off x="4123096" y="422790"/>
                <a:ext cx="1647363" cy="1745971"/>
                <a:chOff x="4123096" y="422790"/>
                <a:chExt cx="1647363" cy="1745971"/>
              </a:xfrm>
            </p:grpSpPr>
            <p:grpSp>
              <p:nvGrpSpPr>
                <p:cNvPr id="2128" name="Google Shape;2128;p16"/>
                <p:cNvGrpSpPr/>
                <p:nvPr/>
              </p:nvGrpSpPr>
              <p:grpSpPr>
                <a:xfrm>
                  <a:off x="4670637" y="472997"/>
                  <a:ext cx="1099822" cy="1650116"/>
                  <a:chOff x="4670637" y="472997"/>
                  <a:chExt cx="1099822" cy="1650116"/>
                </a:xfrm>
              </p:grpSpPr>
              <p:grpSp>
                <p:nvGrpSpPr>
                  <p:cNvPr id="2129" name="Google Shape;2129;p16"/>
                  <p:cNvGrpSpPr/>
                  <p:nvPr/>
                </p:nvGrpSpPr>
                <p:grpSpPr>
                  <a:xfrm>
                    <a:off x="4670637" y="472997"/>
                    <a:ext cx="1099822" cy="1650116"/>
                    <a:chOff x="4670637" y="472997"/>
                    <a:chExt cx="1099822" cy="1650116"/>
                  </a:xfrm>
                </p:grpSpPr>
                <p:sp>
                  <p:nvSpPr>
                    <p:cNvPr id="2130" name="Google Shape;2130;p16"/>
                    <p:cNvSpPr/>
                    <p:nvPr/>
                  </p:nvSpPr>
                  <p:spPr>
                    <a:xfrm rot="-8594">
                      <a:off x="4672694" y="474364"/>
                      <a:ext cx="1095707" cy="1647382"/>
                    </a:xfrm>
                    <a:custGeom>
                      <a:rect b="b" l="l" r="r" t="t"/>
                      <a:pathLst>
                        <a:path extrusionOk="0" h="1647377" w="1095704">
                          <a:moveTo>
                            <a:pt x="430941" y="-1083"/>
                          </a:moveTo>
                          <a:cubicBezTo>
                            <a:pt x="419150" y="544"/>
                            <a:pt x="408606" y="8405"/>
                            <a:pt x="404168" y="20386"/>
                          </a:cubicBezTo>
                          <a:lnTo>
                            <a:pt x="323997" y="236747"/>
                          </a:lnTo>
                          <a:cubicBezTo>
                            <a:pt x="317552" y="254180"/>
                            <a:pt x="326258" y="273409"/>
                            <a:pt x="343649" y="279938"/>
                          </a:cubicBezTo>
                          <a:lnTo>
                            <a:pt x="362308" y="286975"/>
                          </a:lnTo>
                          <a:cubicBezTo>
                            <a:pt x="267007" y="597791"/>
                            <a:pt x="151336" y="922130"/>
                            <a:pt x="7708" y="1212027"/>
                          </a:cubicBezTo>
                          <a:cubicBezTo>
                            <a:pt x="-20818" y="1293761"/>
                            <a:pt x="21993" y="1382469"/>
                            <a:pt x="103706" y="1410996"/>
                          </a:cubicBezTo>
                          <a:cubicBezTo>
                            <a:pt x="356243" y="1479439"/>
                            <a:pt x="617295" y="1565125"/>
                            <a:pt x="851596" y="1635977"/>
                          </a:cubicBezTo>
                          <a:cubicBezTo>
                            <a:pt x="989095" y="1678366"/>
                            <a:pt x="1108802" y="1579410"/>
                            <a:pt x="1093208" y="1465176"/>
                          </a:cubicBezTo>
                          <a:cubicBezTo>
                            <a:pt x="1057158" y="1281146"/>
                            <a:pt x="900324" y="1199390"/>
                            <a:pt x="699600" y="1063243"/>
                          </a:cubicBezTo>
                          <a:lnTo>
                            <a:pt x="934810" y="501898"/>
                          </a:lnTo>
                          <a:lnTo>
                            <a:pt x="956279" y="509991"/>
                          </a:lnTo>
                          <a:cubicBezTo>
                            <a:pt x="973670" y="516521"/>
                            <a:pt x="993025" y="507836"/>
                            <a:pt x="999470" y="490424"/>
                          </a:cubicBezTo>
                          <a:lnTo>
                            <a:pt x="1079641" y="274064"/>
                          </a:lnTo>
                          <a:cubicBezTo>
                            <a:pt x="1086086" y="256631"/>
                            <a:pt x="1077380" y="237401"/>
                            <a:pt x="1059990" y="230872"/>
                          </a:cubicBezTo>
                          <a:lnTo>
                            <a:pt x="447339" y="756"/>
                          </a:lnTo>
                          <a:cubicBezTo>
                            <a:pt x="441908" y="-1294"/>
                            <a:pt x="436308" y="-1801"/>
                            <a:pt x="430941" y="-1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131" name="Google Shape;2131;p16"/>
                    <p:cNvSpPr/>
                    <p:nvPr/>
                  </p:nvSpPr>
                  <p:spPr>
                    <a:xfrm rot="-8594">
                      <a:off x="5051395" y="529069"/>
                      <a:ext cx="648362" cy="405747"/>
                    </a:xfrm>
                    <a:custGeom>
                      <a:rect b="b" l="l" r="r" t="t"/>
                      <a:pathLst>
                        <a:path extrusionOk="0" h="405746" w="648360">
                          <a:moveTo>
                            <a:pt x="87303" y="315"/>
                          </a:moveTo>
                          <a:lnTo>
                            <a:pt x="631849" y="206131"/>
                          </a:lnTo>
                          <a:cubicBezTo>
                            <a:pt x="644105" y="210759"/>
                            <a:pt x="650233" y="224282"/>
                            <a:pt x="645690" y="236581"/>
                          </a:cubicBezTo>
                          <a:lnTo>
                            <a:pt x="589164" y="389167"/>
                          </a:lnTo>
                          <a:cubicBezTo>
                            <a:pt x="584600" y="401445"/>
                            <a:pt x="570970" y="407615"/>
                            <a:pt x="558714" y="402987"/>
                          </a:cubicBezTo>
                          <a:lnTo>
                            <a:pt x="14148" y="197192"/>
                          </a:lnTo>
                          <a:cubicBezTo>
                            <a:pt x="1891" y="192544"/>
                            <a:pt x="-4215" y="179020"/>
                            <a:pt x="328" y="166721"/>
                          </a:cubicBezTo>
                          <a:lnTo>
                            <a:pt x="56853" y="14135"/>
                          </a:lnTo>
                          <a:cubicBezTo>
                            <a:pt x="61396" y="1858"/>
                            <a:pt x="75047" y="-4313"/>
                            <a:pt x="87303" y="315"/>
                          </a:cubicBezTo>
                          <a:close/>
                        </a:path>
                      </a:pathLst>
                    </a:custGeom>
                    <a:solidFill>
                      <a:srgbClr val="DDDFD6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132" name="Google Shape;2132;p16"/>
                    <p:cNvSpPr/>
                    <p:nvPr/>
                  </p:nvSpPr>
                  <p:spPr>
                    <a:xfrm rot="-8594">
                      <a:off x="4715431" y="783119"/>
                      <a:ext cx="1011956" cy="1297082"/>
                    </a:xfrm>
                    <a:custGeom>
                      <a:rect b="b" l="l" r="r" t="t"/>
                      <a:pathLst>
                        <a:path extrusionOk="0" h="1297078" w="1011953">
                          <a:moveTo>
                            <a:pt x="366537" y="-1431"/>
                          </a:moveTo>
                          <a:cubicBezTo>
                            <a:pt x="266693" y="298735"/>
                            <a:pt x="148191" y="611135"/>
                            <a:pt x="6529" y="897080"/>
                          </a:cubicBezTo>
                          <a:cubicBezTo>
                            <a:pt x="-17476" y="965903"/>
                            <a:pt x="16651" y="1046201"/>
                            <a:pt x="85474" y="1070227"/>
                          </a:cubicBezTo>
                          <a:cubicBezTo>
                            <a:pt x="381773" y="1142474"/>
                            <a:pt x="600711" y="1222497"/>
                            <a:pt x="802618" y="1285404"/>
                          </a:cubicBezTo>
                          <a:cubicBezTo>
                            <a:pt x="920677" y="1324370"/>
                            <a:pt x="1021155" y="1246396"/>
                            <a:pt x="1009976" y="1148940"/>
                          </a:cubicBezTo>
                          <a:cubicBezTo>
                            <a:pt x="977498" y="967763"/>
                            <a:pt x="774598" y="887592"/>
                            <a:pt x="605571" y="772914"/>
                          </a:cubicBezTo>
                          <a:lnTo>
                            <a:pt x="847099" y="177654"/>
                          </a:lnTo>
                          <a:close/>
                        </a:path>
                      </a:pathLst>
                    </a:custGeom>
                    <a:solidFill>
                      <a:srgbClr val="FFB5B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2133" name="Google Shape;2133;p16"/>
                  <p:cNvSpPr/>
                  <p:nvPr/>
                </p:nvSpPr>
                <p:spPr>
                  <a:xfrm>
                    <a:off x="4715288" y="794645"/>
                    <a:ext cx="1004953" cy="1285456"/>
                  </a:xfrm>
                  <a:custGeom>
                    <a:rect b="b" l="l" r="r" t="t"/>
                    <a:pathLst>
                      <a:path extrusionOk="0" h="1285456" w="1004953">
                        <a:moveTo>
                          <a:pt x="361472" y="-1433"/>
                        </a:moveTo>
                        <a:cubicBezTo>
                          <a:pt x="341020" y="60173"/>
                          <a:pt x="319818" y="122236"/>
                          <a:pt x="297763" y="184487"/>
                        </a:cubicBezTo>
                        <a:lnTo>
                          <a:pt x="392358" y="118050"/>
                        </a:lnTo>
                        <a:lnTo>
                          <a:pt x="361472" y="-1433"/>
                        </a:lnTo>
                        <a:close/>
                        <a:moveTo>
                          <a:pt x="392358" y="118050"/>
                        </a:moveTo>
                        <a:lnTo>
                          <a:pt x="433136" y="276125"/>
                        </a:lnTo>
                        <a:lnTo>
                          <a:pt x="299512" y="369949"/>
                        </a:lnTo>
                        <a:lnTo>
                          <a:pt x="340291" y="528023"/>
                        </a:lnTo>
                        <a:lnTo>
                          <a:pt x="206667" y="621764"/>
                        </a:lnTo>
                        <a:lnTo>
                          <a:pt x="247445" y="779922"/>
                        </a:lnTo>
                        <a:lnTo>
                          <a:pt x="113822" y="873663"/>
                        </a:lnTo>
                        <a:lnTo>
                          <a:pt x="154663" y="1031738"/>
                        </a:lnTo>
                        <a:lnTo>
                          <a:pt x="107136" y="1065102"/>
                        </a:lnTo>
                        <a:cubicBezTo>
                          <a:pt x="128233" y="1070309"/>
                          <a:pt x="148935" y="1075578"/>
                          <a:pt x="169283" y="1080847"/>
                        </a:cubicBezTo>
                        <a:lnTo>
                          <a:pt x="156828" y="1032592"/>
                        </a:lnTo>
                        <a:lnTo>
                          <a:pt x="290390" y="938767"/>
                        </a:lnTo>
                        <a:lnTo>
                          <a:pt x="249674" y="780755"/>
                        </a:lnTo>
                        <a:lnTo>
                          <a:pt x="383236" y="686869"/>
                        </a:lnTo>
                        <a:lnTo>
                          <a:pt x="342519" y="528794"/>
                        </a:lnTo>
                        <a:lnTo>
                          <a:pt x="476081" y="435053"/>
                        </a:lnTo>
                        <a:lnTo>
                          <a:pt x="435365" y="276916"/>
                        </a:lnTo>
                        <a:lnTo>
                          <a:pt x="568926" y="183154"/>
                        </a:lnTo>
                        <a:lnTo>
                          <a:pt x="534750" y="50697"/>
                        </a:lnTo>
                        <a:lnTo>
                          <a:pt x="504384" y="39471"/>
                        </a:lnTo>
                        <a:lnTo>
                          <a:pt x="392358" y="118050"/>
                        </a:lnTo>
                        <a:close/>
                        <a:moveTo>
                          <a:pt x="568926" y="183154"/>
                        </a:moveTo>
                        <a:lnTo>
                          <a:pt x="609705" y="341166"/>
                        </a:lnTo>
                        <a:lnTo>
                          <a:pt x="476081" y="435053"/>
                        </a:lnTo>
                        <a:lnTo>
                          <a:pt x="516859" y="593128"/>
                        </a:lnTo>
                        <a:lnTo>
                          <a:pt x="383236" y="686869"/>
                        </a:lnTo>
                        <a:lnTo>
                          <a:pt x="424077" y="845026"/>
                        </a:lnTo>
                        <a:lnTo>
                          <a:pt x="290390" y="938767"/>
                        </a:lnTo>
                        <a:lnTo>
                          <a:pt x="331231" y="1096842"/>
                        </a:lnTo>
                        <a:lnTo>
                          <a:pt x="302407" y="1117065"/>
                        </a:lnTo>
                        <a:cubicBezTo>
                          <a:pt x="315528" y="1120814"/>
                          <a:pt x="328524" y="1124563"/>
                          <a:pt x="341332" y="1128311"/>
                        </a:cubicBezTo>
                        <a:lnTo>
                          <a:pt x="333418" y="1097633"/>
                        </a:lnTo>
                        <a:lnTo>
                          <a:pt x="467021" y="1003872"/>
                        </a:lnTo>
                        <a:lnTo>
                          <a:pt x="426263" y="845797"/>
                        </a:lnTo>
                        <a:lnTo>
                          <a:pt x="559867" y="751994"/>
                        </a:lnTo>
                        <a:lnTo>
                          <a:pt x="519109" y="593898"/>
                        </a:lnTo>
                        <a:lnTo>
                          <a:pt x="652650" y="500095"/>
                        </a:lnTo>
                        <a:lnTo>
                          <a:pt x="611933" y="342020"/>
                        </a:lnTo>
                        <a:lnTo>
                          <a:pt x="745495" y="248196"/>
                        </a:lnTo>
                        <a:lnTo>
                          <a:pt x="711485" y="116259"/>
                        </a:lnTo>
                        <a:lnTo>
                          <a:pt x="680578" y="104783"/>
                        </a:lnTo>
                        <a:lnTo>
                          <a:pt x="568926" y="183154"/>
                        </a:lnTo>
                        <a:close/>
                        <a:moveTo>
                          <a:pt x="745495" y="248196"/>
                        </a:moveTo>
                        <a:lnTo>
                          <a:pt x="771757" y="349789"/>
                        </a:lnTo>
                        <a:lnTo>
                          <a:pt x="839382" y="182342"/>
                        </a:lnTo>
                        <a:lnTo>
                          <a:pt x="745495" y="248196"/>
                        </a:lnTo>
                        <a:close/>
                        <a:moveTo>
                          <a:pt x="652650" y="500095"/>
                        </a:moveTo>
                        <a:lnTo>
                          <a:pt x="675413" y="588213"/>
                        </a:lnTo>
                        <a:lnTo>
                          <a:pt x="734103" y="442967"/>
                        </a:lnTo>
                        <a:lnTo>
                          <a:pt x="652650" y="500095"/>
                        </a:lnTo>
                        <a:close/>
                        <a:moveTo>
                          <a:pt x="559867" y="751994"/>
                        </a:moveTo>
                        <a:lnTo>
                          <a:pt x="600645" y="910068"/>
                        </a:lnTo>
                        <a:lnTo>
                          <a:pt x="467021" y="1003872"/>
                        </a:lnTo>
                        <a:lnTo>
                          <a:pt x="507800" y="1161946"/>
                        </a:lnTo>
                        <a:lnTo>
                          <a:pt x="490868" y="1173838"/>
                        </a:lnTo>
                        <a:cubicBezTo>
                          <a:pt x="498928" y="1176379"/>
                          <a:pt x="506925" y="1178878"/>
                          <a:pt x="514860" y="1181398"/>
                        </a:cubicBezTo>
                        <a:lnTo>
                          <a:pt x="510049" y="1162738"/>
                        </a:lnTo>
                        <a:lnTo>
                          <a:pt x="643611" y="1068913"/>
                        </a:lnTo>
                        <a:lnTo>
                          <a:pt x="602832" y="910901"/>
                        </a:lnTo>
                        <a:lnTo>
                          <a:pt x="715921" y="831447"/>
                        </a:lnTo>
                        <a:cubicBezTo>
                          <a:pt x="678808" y="808913"/>
                          <a:pt x="641341" y="786108"/>
                          <a:pt x="605311" y="761761"/>
                        </a:cubicBezTo>
                        <a:lnTo>
                          <a:pt x="628782" y="703572"/>
                        </a:lnTo>
                        <a:lnTo>
                          <a:pt x="559867" y="751994"/>
                        </a:lnTo>
                        <a:close/>
                        <a:moveTo>
                          <a:pt x="643611" y="1068913"/>
                        </a:moveTo>
                        <a:lnTo>
                          <a:pt x="684390" y="1226988"/>
                        </a:lnTo>
                        <a:lnTo>
                          <a:pt x="675497" y="1233236"/>
                        </a:lnTo>
                        <a:cubicBezTo>
                          <a:pt x="680057" y="1234736"/>
                          <a:pt x="684619" y="1236173"/>
                          <a:pt x="689159" y="1237630"/>
                        </a:cubicBezTo>
                        <a:lnTo>
                          <a:pt x="686618" y="1227842"/>
                        </a:lnTo>
                        <a:lnTo>
                          <a:pt x="820179" y="1134018"/>
                        </a:lnTo>
                        <a:lnTo>
                          <a:pt x="779463" y="976006"/>
                        </a:lnTo>
                        <a:lnTo>
                          <a:pt x="855960" y="922252"/>
                        </a:lnTo>
                        <a:cubicBezTo>
                          <a:pt x="821471" y="896677"/>
                          <a:pt x="783608" y="872726"/>
                          <a:pt x="744662" y="848900"/>
                        </a:cubicBezTo>
                        <a:lnTo>
                          <a:pt x="777235" y="975172"/>
                        </a:lnTo>
                        <a:lnTo>
                          <a:pt x="643611" y="1068913"/>
                        </a:lnTo>
                        <a:close/>
                        <a:moveTo>
                          <a:pt x="820179" y="1134018"/>
                        </a:moveTo>
                        <a:lnTo>
                          <a:pt x="858938" y="1283928"/>
                        </a:lnTo>
                        <a:cubicBezTo>
                          <a:pt x="864874" y="1284116"/>
                          <a:pt x="870684" y="1284032"/>
                          <a:pt x="876412" y="1283637"/>
                        </a:cubicBezTo>
                        <a:lnTo>
                          <a:pt x="996769" y="1199122"/>
                        </a:lnTo>
                        <a:lnTo>
                          <a:pt x="956053" y="1041047"/>
                        </a:lnTo>
                        <a:lnTo>
                          <a:pt x="967487" y="1032987"/>
                        </a:lnTo>
                        <a:cubicBezTo>
                          <a:pt x="960322" y="1022303"/>
                          <a:pt x="952408" y="1011994"/>
                          <a:pt x="943932" y="1002060"/>
                        </a:cubicBezTo>
                        <a:lnTo>
                          <a:pt x="953804" y="1040256"/>
                        </a:lnTo>
                        <a:lnTo>
                          <a:pt x="820179" y="1134018"/>
                        </a:lnTo>
                        <a:close/>
                        <a:moveTo>
                          <a:pt x="996769" y="1199122"/>
                        </a:moveTo>
                        <a:lnTo>
                          <a:pt x="998664" y="1206390"/>
                        </a:lnTo>
                        <a:cubicBezTo>
                          <a:pt x="1000601" y="1202413"/>
                          <a:pt x="1002309" y="1198351"/>
                          <a:pt x="1003829" y="1194165"/>
                        </a:cubicBezTo>
                        <a:lnTo>
                          <a:pt x="996769" y="1199122"/>
                        </a:lnTo>
                        <a:close/>
                        <a:moveTo>
                          <a:pt x="113822" y="873663"/>
                        </a:moveTo>
                        <a:lnTo>
                          <a:pt x="78104" y="735124"/>
                        </a:lnTo>
                        <a:cubicBezTo>
                          <a:pt x="54903" y="786358"/>
                          <a:pt x="31056" y="837008"/>
                          <a:pt x="6460" y="886847"/>
                        </a:cubicBezTo>
                        <a:cubicBezTo>
                          <a:pt x="-1079" y="908569"/>
                          <a:pt x="-2829" y="931416"/>
                          <a:pt x="462" y="953284"/>
                        </a:cubicBezTo>
                        <a:lnTo>
                          <a:pt x="113822" y="873663"/>
                        </a:lnTo>
                        <a:close/>
                        <a:moveTo>
                          <a:pt x="206667" y="621764"/>
                        </a:moveTo>
                        <a:lnTo>
                          <a:pt x="176531" y="505010"/>
                        </a:lnTo>
                        <a:cubicBezTo>
                          <a:pt x="149789" y="571114"/>
                          <a:pt x="122006" y="636739"/>
                          <a:pt x="93182" y="701510"/>
                        </a:cubicBezTo>
                        <a:lnTo>
                          <a:pt x="206667" y="621764"/>
                        </a:lnTo>
                        <a:close/>
                        <a:moveTo>
                          <a:pt x="299512" y="369949"/>
                        </a:moveTo>
                        <a:lnTo>
                          <a:pt x="270938" y="259130"/>
                        </a:lnTo>
                        <a:cubicBezTo>
                          <a:pt x="249237" y="318590"/>
                          <a:pt x="226786" y="378092"/>
                          <a:pt x="203543" y="437344"/>
                        </a:cubicBezTo>
                        <a:lnTo>
                          <a:pt x="299512" y="369949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2134" name="Google Shape;2134;p16"/>
                <p:cNvGrpSpPr/>
                <p:nvPr/>
              </p:nvGrpSpPr>
              <p:grpSpPr>
                <a:xfrm>
                  <a:off x="4123096" y="422790"/>
                  <a:ext cx="1250846" cy="1745971"/>
                  <a:chOff x="4123096" y="422790"/>
                  <a:chExt cx="1250846" cy="1745971"/>
                </a:xfrm>
              </p:grpSpPr>
              <p:grpSp>
                <p:nvGrpSpPr>
                  <p:cNvPr id="2135" name="Google Shape;2135;p16"/>
                  <p:cNvGrpSpPr/>
                  <p:nvPr/>
                </p:nvGrpSpPr>
                <p:grpSpPr>
                  <a:xfrm>
                    <a:off x="4123096" y="422790"/>
                    <a:ext cx="1250846" cy="1745971"/>
                    <a:chOff x="4123096" y="422790"/>
                    <a:chExt cx="1250846" cy="1745971"/>
                  </a:xfrm>
                </p:grpSpPr>
                <p:sp>
                  <p:nvSpPr>
                    <p:cNvPr id="2136" name="Google Shape;2136;p16"/>
                    <p:cNvSpPr/>
                    <p:nvPr/>
                  </p:nvSpPr>
                  <p:spPr>
                    <a:xfrm rot="-335793">
                      <a:off x="4200795" y="472280"/>
                      <a:ext cx="1095448" cy="1646991"/>
                    </a:xfrm>
                    <a:custGeom>
                      <a:rect b="b" l="l" r="r" t="t"/>
                      <a:pathLst>
                        <a:path extrusionOk="0" h="1647377" w="1095705">
                          <a:moveTo>
                            <a:pt x="430859" y="-1083"/>
                          </a:moveTo>
                          <a:cubicBezTo>
                            <a:pt x="419068" y="544"/>
                            <a:pt x="408524" y="8404"/>
                            <a:pt x="404086" y="20386"/>
                          </a:cubicBezTo>
                          <a:lnTo>
                            <a:pt x="323915" y="236746"/>
                          </a:lnTo>
                          <a:cubicBezTo>
                            <a:pt x="317470" y="254179"/>
                            <a:pt x="326176" y="273408"/>
                            <a:pt x="343567" y="279938"/>
                          </a:cubicBezTo>
                          <a:lnTo>
                            <a:pt x="362225" y="286975"/>
                          </a:lnTo>
                          <a:cubicBezTo>
                            <a:pt x="266925" y="597790"/>
                            <a:pt x="151254" y="922130"/>
                            <a:pt x="7626" y="1212026"/>
                          </a:cubicBezTo>
                          <a:cubicBezTo>
                            <a:pt x="-20901" y="1293761"/>
                            <a:pt x="21910" y="1382469"/>
                            <a:pt x="103624" y="1410996"/>
                          </a:cubicBezTo>
                          <a:cubicBezTo>
                            <a:pt x="356161" y="1479439"/>
                            <a:pt x="617213" y="1565125"/>
                            <a:pt x="851514" y="1635978"/>
                          </a:cubicBezTo>
                          <a:cubicBezTo>
                            <a:pt x="989013" y="1678366"/>
                            <a:pt x="1108720" y="1579410"/>
                            <a:pt x="1093126" y="1465176"/>
                          </a:cubicBezTo>
                          <a:cubicBezTo>
                            <a:pt x="1057076" y="1281146"/>
                            <a:pt x="900242" y="1199390"/>
                            <a:pt x="699518" y="1063243"/>
                          </a:cubicBezTo>
                          <a:lnTo>
                            <a:pt x="934728" y="501898"/>
                          </a:lnTo>
                          <a:lnTo>
                            <a:pt x="956197" y="509991"/>
                          </a:lnTo>
                          <a:cubicBezTo>
                            <a:pt x="973588" y="516521"/>
                            <a:pt x="992944" y="507836"/>
                            <a:pt x="999389" y="490424"/>
                          </a:cubicBezTo>
                          <a:lnTo>
                            <a:pt x="1079560" y="274063"/>
                          </a:lnTo>
                          <a:cubicBezTo>
                            <a:pt x="1086005" y="256630"/>
                            <a:pt x="1077299" y="237401"/>
                            <a:pt x="1059908" y="230872"/>
                          </a:cubicBezTo>
                          <a:lnTo>
                            <a:pt x="447257" y="755"/>
                          </a:lnTo>
                          <a:cubicBezTo>
                            <a:pt x="441826" y="-1295"/>
                            <a:pt x="436226" y="-1802"/>
                            <a:pt x="430859" y="-1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137" name="Google Shape;2137;p16"/>
                    <p:cNvSpPr/>
                    <p:nvPr/>
                  </p:nvSpPr>
                  <p:spPr>
                    <a:xfrm rot="-335793">
                      <a:off x="4525046" y="513964"/>
                      <a:ext cx="648208" cy="405651"/>
                    </a:xfrm>
                    <a:custGeom>
                      <a:rect b="b" l="l" r="r" t="t"/>
                      <a:pathLst>
                        <a:path extrusionOk="0" h="405746" w="648360">
                          <a:moveTo>
                            <a:pt x="87211" y="312"/>
                          </a:moveTo>
                          <a:lnTo>
                            <a:pt x="631757" y="206128"/>
                          </a:lnTo>
                          <a:cubicBezTo>
                            <a:pt x="644013" y="210756"/>
                            <a:pt x="650141" y="224279"/>
                            <a:pt x="645598" y="236578"/>
                          </a:cubicBezTo>
                          <a:lnTo>
                            <a:pt x="589072" y="389165"/>
                          </a:lnTo>
                          <a:cubicBezTo>
                            <a:pt x="584508" y="401442"/>
                            <a:pt x="570879" y="407612"/>
                            <a:pt x="558623" y="402985"/>
                          </a:cubicBezTo>
                          <a:lnTo>
                            <a:pt x="14056" y="197190"/>
                          </a:lnTo>
                          <a:cubicBezTo>
                            <a:pt x="1799" y="192541"/>
                            <a:pt x="-4307" y="179017"/>
                            <a:pt x="236" y="166719"/>
                          </a:cubicBezTo>
                          <a:lnTo>
                            <a:pt x="56761" y="14132"/>
                          </a:lnTo>
                          <a:cubicBezTo>
                            <a:pt x="61304" y="1855"/>
                            <a:pt x="74955" y="-4316"/>
                            <a:pt x="87211" y="312"/>
                          </a:cubicBezTo>
                          <a:close/>
                        </a:path>
                      </a:pathLst>
                    </a:custGeom>
                    <a:solidFill>
                      <a:srgbClr val="DDDFD6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138" name="Google Shape;2138;p16"/>
                    <p:cNvSpPr/>
                    <p:nvPr/>
                  </p:nvSpPr>
                  <p:spPr>
                    <a:xfrm rot="-335793">
                      <a:off x="4256895" y="780188"/>
                      <a:ext cx="1011717" cy="1296774"/>
                    </a:xfrm>
                    <a:custGeom>
                      <a:rect b="b" l="l" r="r" t="t"/>
                      <a:pathLst>
                        <a:path extrusionOk="0" h="1297078" w="1011954">
                          <a:moveTo>
                            <a:pt x="366458" y="-1432"/>
                          </a:moveTo>
                          <a:cubicBezTo>
                            <a:pt x="266614" y="298734"/>
                            <a:pt x="148111" y="611135"/>
                            <a:pt x="6449" y="897080"/>
                          </a:cubicBezTo>
                          <a:cubicBezTo>
                            <a:pt x="-17556" y="965903"/>
                            <a:pt x="16571" y="1046201"/>
                            <a:pt x="85394" y="1070227"/>
                          </a:cubicBezTo>
                          <a:cubicBezTo>
                            <a:pt x="381693" y="1142474"/>
                            <a:pt x="600632" y="1222497"/>
                            <a:pt x="802538" y="1285404"/>
                          </a:cubicBezTo>
                          <a:cubicBezTo>
                            <a:pt x="920597" y="1324370"/>
                            <a:pt x="1021075" y="1246396"/>
                            <a:pt x="1009897" y="1148940"/>
                          </a:cubicBezTo>
                          <a:cubicBezTo>
                            <a:pt x="977418" y="967763"/>
                            <a:pt x="774519" y="887592"/>
                            <a:pt x="605491" y="772914"/>
                          </a:cubicBezTo>
                          <a:lnTo>
                            <a:pt x="847019" y="177654"/>
                          </a:lnTo>
                          <a:close/>
                        </a:path>
                      </a:pathLst>
                    </a:custGeom>
                    <a:solidFill>
                      <a:srgbClr val="FFB5B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2139" name="Google Shape;2139;p16"/>
                  <p:cNvSpPr/>
                  <p:nvPr/>
                </p:nvSpPr>
                <p:spPr>
                  <a:xfrm rot="-335793">
                    <a:off x="4258813" y="790624"/>
                    <a:ext cx="1004718" cy="1285156"/>
                  </a:xfrm>
                  <a:custGeom>
                    <a:rect b="b" l="l" r="r" t="t"/>
                    <a:pathLst>
                      <a:path extrusionOk="0" h="1285457" w="1004954">
                        <a:moveTo>
                          <a:pt x="361392" y="-1433"/>
                        </a:moveTo>
                        <a:cubicBezTo>
                          <a:pt x="340940" y="60172"/>
                          <a:pt x="319738" y="122236"/>
                          <a:pt x="297683" y="184487"/>
                        </a:cubicBezTo>
                        <a:lnTo>
                          <a:pt x="392278" y="118049"/>
                        </a:lnTo>
                        <a:lnTo>
                          <a:pt x="361392" y="-1433"/>
                        </a:lnTo>
                        <a:close/>
                        <a:moveTo>
                          <a:pt x="392278" y="118049"/>
                        </a:moveTo>
                        <a:lnTo>
                          <a:pt x="433057" y="276124"/>
                        </a:lnTo>
                        <a:lnTo>
                          <a:pt x="299432" y="369948"/>
                        </a:lnTo>
                        <a:lnTo>
                          <a:pt x="340211" y="528023"/>
                        </a:lnTo>
                        <a:lnTo>
                          <a:pt x="206587" y="621764"/>
                        </a:lnTo>
                        <a:lnTo>
                          <a:pt x="247366" y="779922"/>
                        </a:lnTo>
                        <a:lnTo>
                          <a:pt x="113742" y="873663"/>
                        </a:lnTo>
                        <a:lnTo>
                          <a:pt x="154583" y="1031738"/>
                        </a:lnTo>
                        <a:lnTo>
                          <a:pt x="107056" y="1065102"/>
                        </a:lnTo>
                        <a:cubicBezTo>
                          <a:pt x="128154" y="1070309"/>
                          <a:pt x="148856" y="1075578"/>
                          <a:pt x="169203" y="1080847"/>
                        </a:cubicBezTo>
                        <a:lnTo>
                          <a:pt x="156749" y="1032591"/>
                        </a:lnTo>
                        <a:lnTo>
                          <a:pt x="290310" y="938767"/>
                        </a:lnTo>
                        <a:lnTo>
                          <a:pt x="249594" y="780755"/>
                        </a:lnTo>
                        <a:lnTo>
                          <a:pt x="383156" y="686868"/>
                        </a:lnTo>
                        <a:lnTo>
                          <a:pt x="342440" y="528794"/>
                        </a:lnTo>
                        <a:lnTo>
                          <a:pt x="476001" y="435053"/>
                        </a:lnTo>
                        <a:lnTo>
                          <a:pt x="435285" y="276916"/>
                        </a:lnTo>
                        <a:lnTo>
                          <a:pt x="568847" y="183154"/>
                        </a:lnTo>
                        <a:lnTo>
                          <a:pt x="534670" y="50696"/>
                        </a:lnTo>
                        <a:lnTo>
                          <a:pt x="504305" y="39470"/>
                        </a:lnTo>
                        <a:lnTo>
                          <a:pt x="392278" y="118049"/>
                        </a:lnTo>
                        <a:close/>
                        <a:moveTo>
                          <a:pt x="568847" y="183154"/>
                        </a:moveTo>
                        <a:lnTo>
                          <a:pt x="609625" y="341166"/>
                        </a:lnTo>
                        <a:lnTo>
                          <a:pt x="476001" y="435053"/>
                        </a:lnTo>
                        <a:lnTo>
                          <a:pt x="516780" y="593127"/>
                        </a:lnTo>
                        <a:lnTo>
                          <a:pt x="383156" y="686868"/>
                        </a:lnTo>
                        <a:lnTo>
                          <a:pt x="423997" y="845026"/>
                        </a:lnTo>
                        <a:lnTo>
                          <a:pt x="290310" y="938767"/>
                        </a:lnTo>
                        <a:lnTo>
                          <a:pt x="331151" y="1096842"/>
                        </a:lnTo>
                        <a:lnTo>
                          <a:pt x="302327" y="1117064"/>
                        </a:lnTo>
                        <a:cubicBezTo>
                          <a:pt x="315448" y="1120813"/>
                          <a:pt x="328444" y="1124562"/>
                          <a:pt x="341253" y="1128311"/>
                        </a:cubicBezTo>
                        <a:lnTo>
                          <a:pt x="333338" y="1097633"/>
                        </a:lnTo>
                        <a:lnTo>
                          <a:pt x="466942" y="1003871"/>
                        </a:lnTo>
                        <a:lnTo>
                          <a:pt x="426184" y="845797"/>
                        </a:lnTo>
                        <a:lnTo>
                          <a:pt x="559787" y="751993"/>
                        </a:lnTo>
                        <a:lnTo>
                          <a:pt x="519029" y="593898"/>
                        </a:lnTo>
                        <a:lnTo>
                          <a:pt x="652570" y="500094"/>
                        </a:lnTo>
                        <a:lnTo>
                          <a:pt x="611854" y="342020"/>
                        </a:lnTo>
                        <a:lnTo>
                          <a:pt x="745415" y="248195"/>
                        </a:lnTo>
                        <a:lnTo>
                          <a:pt x="711405" y="116258"/>
                        </a:lnTo>
                        <a:lnTo>
                          <a:pt x="680498" y="104783"/>
                        </a:lnTo>
                        <a:lnTo>
                          <a:pt x="568847" y="183154"/>
                        </a:lnTo>
                        <a:close/>
                        <a:moveTo>
                          <a:pt x="745415" y="248195"/>
                        </a:moveTo>
                        <a:lnTo>
                          <a:pt x="771678" y="349788"/>
                        </a:lnTo>
                        <a:lnTo>
                          <a:pt x="839302" y="182341"/>
                        </a:lnTo>
                        <a:lnTo>
                          <a:pt x="745415" y="248195"/>
                        </a:lnTo>
                        <a:close/>
                        <a:moveTo>
                          <a:pt x="652570" y="500094"/>
                        </a:moveTo>
                        <a:lnTo>
                          <a:pt x="675333" y="588212"/>
                        </a:lnTo>
                        <a:lnTo>
                          <a:pt x="734023" y="442967"/>
                        </a:lnTo>
                        <a:lnTo>
                          <a:pt x="652570" y="500094"/>
                        </a:lnTo>
                        <a:close/>
                        <a:moveTo>
                          <a:pt x="559787" y="751993"/>
                        </a:moveTo>
                        <a:lnTo>
                          <a:pt x="600566" y="910068"/>
                        </a:lnTo>
                        <a:lnTo>
                          <a:pt x="466942" y="1003871"/>
                        </a:lnTo>
                        <a:lnTo>
                          <a:pt x="507720" y="1161946"/>
                        </a:lnTo>
                        <a:lnTo>
                          <a:pt x="490788" y="1173838"/>
                        </a:lnTo>
                        <a:cubicBezTo>
                          <a:pt x="498848" y="1176379"/>
                          <a:pt x="506846" y="1178878"/>
                          <a:pt x="514781" y="1181398"/>
                        </a:cubicBezTo>
                        <a:lnTo>
                          <a:pt x="509970" y="1162738"/>
                        </a:lnTo>
                        <a:lnTo>
                          <a:pt x="643531" y="1068913"/>
                        </a:lnTo>
                        <a:lnTo>
                          <a:pt x="602752" y="910901"/>
                        </a:lnTo>
                        <a:lnTo>
                          <a:pt x="715842" y="831447"/>
                        </a:lnTo>
                        <a:cubicBezTo>
                          <a:pt x="678728" y="808913"/>
                          <a:pt x="641261" y="786108"/>
                          <a:pt x="605231" y="761761"/>
                        </a:cubicBezTo>
                        <a:lnTo>
                          <a:pt x="628702" y="703571"/>
                        </a:lnTo>
                        <a:lnTo>
                          <a:pt x="559787" y="751993"/>
                        </a:lnTo>
                        <a:close/>
                        <a:moveTo>
                          <a:pt x="643531" y="1068913"/>
                        </a:moveTo>
                        <a:lnTo>
                          <a:pt x="684310" y="1226988"/>
                        </a:lnTo>
                        <a:lnTo>
                          <a:pt x="675417" y="1233236"/>
                        </a:lnTo>
                        <a:cubicBezTo>
                          <a:pt x="679978" y="1234735"/>
                          <a:pt x="684539" y="1236173"/>
                          <a:pt x="689079" y="1237630"/>
                        </a:cubicBezTo>
                        <a:lnTo>
                          <a:pt x="686538" y="1227842"/>
                        </a:lnTo>
                        <a:lnTo>
                          <a:pt x="820100" y="1134017"/>
                        </a:lnTo>
                        <a:lnTo>
                          <a:pt x="779384" y="976005"/>
                        </a:lnTo>
                        <a:lnTo>
                          <a:pt x="855880" y="922252"/>
                        </a:lnTo>
                        <a:cubicBezTo>
                          <a:pt x="821391" y="896676"/>
                          <a:pt x="783528" y="872726"/>
                          <a:pt x="744582" y="848900"/>
                        </a:cubicBezTo>
                        <a:lnTo>
                          <a:pt x="777155" y="975172"/>
                        </a:lnTo>
                        <a:lnTo>
                          <a:pt x="643531" y="1068913"/>
                        </a:lnTo>
                        <a:close/>
                        <a:moveTo>
                          <a:pt x="820100" y="1134017"/>
                        </a:moveTo>
                        <a:lnTo>
                          <a:pt x="858858" y="1283928"/>
                        </a:lnTo>
                        <a:cubicBezTo>
                          <a:pt x="864794" y="1284116"/>
                          <a:pt x="870605" y="1284032"/>
                          <a:pt x="876332" y="1283637"/>
                        </a:cubicBezTo>
                        <a:lnTo>
                          <a:pt x="996690" y="1199122"/>
                        </a:lnTo>
                        <a:lnTo>
                          <a:pt x="955973" y="1041047"/>
                        </a:lnTo>
                        <a:lnTo>
                          <a:pt x="967407" y="1032987"/>
                        </a:lnTo>
                        <a:cubicBezTo>
                          <a:pt x="960243" y="1022303"/>
                          <a:pt x="952329" y="1011994"/>
                          <a:pt x="943852" y="1002059"/>
                        </a:cubicBezTo>
                        <a:lnTo>
                          <a:pt x="953724" y="1040256"/>
                        </a:lnTo>
                        <a:lnTo>
                          <a:pt x="820100" y="1134017"/>
                        </a:lnTo>
                        <a:close/>
                        <a:moveTo>
                          <a:pt x="996690" y="1199122"/>
                        </a:moveTo>
                        <a:lnTo>
                          <a:pt x="998585" y="1206390"/>
                        </a:lnTo>
                        <a:cubicBezTo>
                          <a:pt x="1000522" y="1202413"/>
                          <a:pt x="1002230" y="1198351"/>
                          <a:pt x="1003750" y="1194165"/>
                        </a:cubicBezTo>
                        <a:lnTo>
                          <a:pt x="996690" y="1199122"/>
                        </a:lnTo>
                        <a:close/>
                        <a:moveTo>
                          <a:pt x="113742" y="873663"/>
                        </a:moveTo>
                        <a:lnTo>
                          <a:pt x="78024" y="735124"/>
                        </a:lnTo>
                        <a:cubicBezTo>
                          <a:pt x="54823" y="786357"/>
                          <a:pt x="30976" y="837008"/>
                          <a:pt x="6380" y="886846"/>
                        </a:cubicBezTo>
                        <a:cubicBezTo>
                          <a:pt x="-1159" y="908568"/>
                          <a:pt x="-2909" y="931415"/>
                          <a:pt x="382" y="953283"/>
                        </a:cubicBezTo>
                        <a:lnTo>
                          <a:pt x="113742" y="873663"/>
                        </a:lnTo>
                        <a:close/>
                        <a:moveTo>
                          <a:pt x="206587" y="621764"/>
                        </a:moveTo>
                        <a:lnTo>
                          <a:pt x="176451" y="505009"/>
                        </a:lnTo>
                        <a:cubicBezTo>
                          <a:pt x="149709" y="571113"/>
                          <a:pt x="121926" y="636738"/>
                          <a:pt x="93102" y="701510"/>
                        </a:cubicBezTo>
                        <a:lnTo>
                          <a:pt x="206587" y="621764"/>
                        </a:lnTo>
                        <a:close/>
                        <a:moveTo>
                          <a:pt x="299432" y="369948"/>
                        </a:moveTo>
                        <a:lnTo>
                          <a:pt x="270858" y="259130"/>
                        </a:lnTo>
                        <a:cubicBezTo>
                          <a:pt x="249157" y="318590"/>
                          <a:pt x="226706" y="378092"/>
                          <a:pt x="203463" y="437343"/>
                        </a:cubicBezTo>
                        <a:lnTo>
                          <a:pt x="299432" y="369948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2140" name="Google Shape;2140;p16"/>
            <p:cNvGrpSpPr/>
            <p:nvPr/>
          </p:nvGrpSpPr>
          <p:grpSpPr>
            <a:xfrm>
              <a:off x="403036" y="479403"/>
              <a:ext cx="1252440" cy="1288754"/>
              <a:chOff x="845097" y="4034057"/>
              <a:chExt cx="1252440" cy="1288754"/>
            </a:xfrm>
          </p:grpSpPr>
          <p:sp>
            <p:nvSpPr>
              <p:cNvPr id="2141" name="Google Shape;2141;p16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2" name="Google Shape;2142;p16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3" name="Google Shape;2143;p16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4" name="Google Shape;2144;p16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5" name="Google Shape;2145;p16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6" name="Google Shape;2146;p16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7" name="Google Shape;2147;p16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8" name="Google Shape;2148;p16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9" name="Google Shape;2149;p16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0" name="Google Shape;2150;p16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1" name="Google Shape;2151;p16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2" name="Google Shape;2152;p16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3" name="Google Shape;2153;p16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4" name="Google Shape;2154;p16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5" name="Google Shape;2155;p16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6" name="Google Shape;2156;p16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7" name="Google Shape;2157;p16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8" name="Google Shape;2158;p16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9" name="Google Shape;2159;p16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0" name="Google Shape;2160;p16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1" name="Google Shape;2161;p16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2" name="Google Shape;2162;p16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3" name="Google Shape;2163;p16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4" name="Google Shape;2164;p16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5" name="Google Shape;2165;p16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6" name="Google Shape;2166;p16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7" name="Google Shape;2167;p16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8" name="Google Shape;2168;p16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9" name="Google Shape;2169;p16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0" name="Google Shape;2170;p16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1" name="Google Shape;2171;p16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2" name="Google Shape;2172;p16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3" name="Google Shape;2173;p16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4" name="Google Shape;2174;p16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2175" name="Google Shape;2175;p16"/>
            <p:cNvSpPr/>
            <p:nvPr/>
          </p:nvSpPr>
          <p:spPr>
            <a:xfrm>
              <a:off x="13998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176" name="Google Shape;2176;p16"/>
            <p:cNvSpPr txBox="1"/>
            <p:nvPr/>
          </p:nvSpPr>
          <p:spPr>
            <a:xfrm>
              <a:off x="1380658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CCFC1"/>
                  </a:solidFill>
                  <a:latin typeface="Griffy"/>
                  <a:ea typeface="Griffy"/>
                  <a:cs typeface="Griffy"/>
                  <a:sym typeface="Griffy"/>
                </a:rPr>
                <a:t>1</a:t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177" name="Google Shape;2177;p1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2178" name="Google Shape;2178;p16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2">
  <p:cSld name="CUSTOM_18_1">
    <p:bg>
      <p:bgPr>
        <a:solidFill>
          <a:srgbClr val="C3D1DB"/>
        </a:solidFill>
      </p:bgPr>
    </p:bg>
    <p:spTree>
      <p:nvGrpSpPr>
        <p:cNvPr id="2179" name="Shape 2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0" name="Google Shape;2180;p17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181" name="Google Shape;2181;p17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5000"/>
              <a:buNone/>
              <a:defRPr sz="5000">
                <a:solidFill>
                  <a:srgbClr val="9CAAB3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182" name="Google Shape;2182;p17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183" name="Google Shape;2183;p17"/>
          <p:cNvGrpSpPr/>
          <p:nvPr/>
        </p:nvGrpSpPr>
        <p:grpSpPr>
          <a:xfrm>
            <a:off x="213410" y="189804"/>
            <a:ext cx="1650202" cy="1568926"/>
            <a:chOff x="2097280" y="444899"/>
            <a:chExt cx="1650697" cy="1568926"/>
          </a:xfrm>
        </p:grpSpPr>
        <p:grpSp>
          <p:nvGrpSpPr>
            <p:cNvPr id="2184" name="Google Shape;2184;p17"/>
            <p:cNvGrpSpPr/>
            <p:nvPr/>
          </p:nvGrpSpPr>
          <p:grpSpPr>
            <a:xfrm>
              <a:off x="2219588" y="468301"/>
              <a:ext cx="1252440" cy="1288754"/>
              <a:chOff x="845097" y="4034057"/>
              <a:chExt cx="1252440" cy="1288754"/>
            </a:xfrm>
          </p:grpSpPr>
          <p:sp>
            <p:nvSpPr>
              <p:cNvPr id="2185" name="Google Shape;2185;p1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86" name="Google Shape;2186;p1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87" name="Google Shape;2187;p1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88" name="Google Shape;2188;p1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89" name="Google Shape;2189;p1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0" name="Google Shape;2190;p1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1" name="Google Shape;2191;p1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2" name="Google Shape;2192;p1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3" name="Google Shape;2193;p1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4" name="Google Shape;2194;p1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5" name="Google Shape;2195;p1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6" name="Google Shape;2196;p1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7" name="Google Shape;2197;p1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8" name="Google Shape;2198;p1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9" name="Google Shape;2199;p1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0" name="Google Shape;2200;p1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1" name="Google Shape;2201;p1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2" name="Google Shape;2202;p1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3" name="Google Shape;2203;p1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4" name="Google Shape;2204;p1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5" name="Google Shape;2205;p1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6" name="Google Shape;2206;p1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7" name="Google Shape;2207;p1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8" name="Google Shape;2208;p1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9" name="Google Shape;2209;p1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0" name="Google Shape;2210;p1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1" name="Google Shape;2211;p1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2" name="Google Shape;2212;p1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3" name="Google Shape;2213;p1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4" name="Google Shape;2214;p1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5" name="Google Shape;2215;p1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6" name="Google Shape;2216;p1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7" name="Google Shape;2217;p1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8" name="Google Shape;2218;p1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219" name="Google Shape;2219;p17"/>
            <p:cNvGrpSpPr/>
            <p:nvPr/>
          </p:nvGrpSpPr>
          <p:grpSpPr>
            <a:xfrm>
              <a:off x="2097280" y="444899"/>
              <a:ext cx="1410923" cy="1410919"/>
              <a:chOff x="6164895" y="248151"/>
              <a:chExt cx="2038317" cy="2038311"/>
            </a:xfrm>
          </p:grpSpPr>
          <p:sp>
            <p:nvSpPr>
              <p:cNvPr id="2220" name="Google Shape;2220;p17"/>
              <p:cNvSpPr/>
              <p:nvPr/>
            </p:nvSpPr>
            <p:spPr>
              <a:xfrm>
                <a:off x="6164895" y="248151"/>
                <a:ext cx="2038317" cy="2038311"/>
              </a:xfrm>
              <a:custGeom>
                <a:rect b="b" l="l" r="r" t="t"/>
                <a:pathLst>
                  <a:path extrusionOk="0" h="2038311" w="2038317">
                    <a:moveTo>
                      <a:pt x="-268" y="-1379"/>
                    </a:moveTo>
                    <a:lnTo>
                      <a:pt x="2038050" y="-1379"/>
                    </a:lnTo>
                    <a:lnTo>
                      <a:pt x="2038050" y="2036933"/>
                    </a:lnTo>
                    <a:lnTo>
                      <a:pt x="-268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21" name="Google Shape;2221;p17"/>
              <p:cNvSpPr/>
              <p:nvPr/>
            </p:nvSpPr>
            <p:spPr>
              <a:xfrm>
                <a:off x="6212456" y="295712"/>
                <a:ext cx="1943196" cy="1943190"/>
              </a:xfrm>
              <a:custGeom>
                <a:rect b="b" l="l" r="r" t="t"/>
                <a:pathLst>
                  <a:path extrusionOk="0" h="1943190" w="1943196">
                    <a:moveTo>
                      <a:pt x="-268" y="-1379"/>
                    </a:moveTo>
                    <a:lnTo>
                      <a:pt x="1942929" y="-1379"/>
                    </a:lnTo>
                    <a:lnTo>
                      <a:pt x="1942929" y="1941812"/>
                    </a:lnTo>
                    <a:lnTo>
                      <a:pt x="-268" y="1941812"/>
                    </a:lnTo>
                    <a:close/>
                  </a:path>
                </a:pathLst>
              </a:custGeom>
              <a:solidFill>
                <a:srgbClr val="EBEFF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22" name="Google Shape;2222;p17"/>
              <p:cNvSpPr/>
              <p:nvPr/>
            </p:nvSpPr>
            <p:spPr>
              <a:xfrm>
                <a:off x="6212456" y="1596783"/>
                <a:ext cx="1943196" cy="642119"/>
              </a:xfrm>
              <a:custGeom>
                <a:rect b="b" l="l" r="r" t="t"/>
                <a:pathLst>
                  <a:path extrusionOk="0" h="642119" w="1943196">
                    <a:moveTo>
                      <a:pt x="-268" y="-1584"/>
                    </a:moveTo>
                    <a:lnTo>
                      <a:pt x="1942929" y="-1584"/>
                    </a:lnTo>
                    <a:lnTo>
                      <a:pt x="1942929" y="640535"/>
                    </a:lnTo>
                    <a:lnTo>
                      <a:pt x="-268" y="640535"/>
                    </a:lnTo>
                    <a:close/>
                  </a:path>
                </a:pathLst>
              </a:custGeom>
              <a:solidFill>
                <a:srgbClr val="CFDAE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223" name="Google Shape;2223;p17"/>
              <p:cNvGrpSpPr/>
              <p:nvPr/>
            </p:nvGrpSpPr>
            <p:grpSpPr>
              <a:xfrm>
                <a:off x="6382613" y="421896"/>
                <a:ext cx="1602030" cy="1681856"/>
                <a:chOff x="6382613" y="421896"/>
                <a:chExt cx="1602030" cy="1681856"/>
              </a:xfrm>
            </p:grpSpPr>
            <p:grpSp>
              <p:nvGrpSpPr>
                <p:cNvPr id="2224" name="Google Shape;2224;p17"/>
                <p:cNvGrpSpPr/>
                <p:nvPr/>
              </p:nvGrpSpPr>
              <p:grpSpPr>
                <a:xfrm>
                  <a:off x="6382613" y="924000"/>
                  <a:ext cx="1602030" cy="446346"/>
                  <a:chOff x="6382613" y="924000"/>
                  <a:chExt cx="1602030" cy="446346"/>
                </a:xfrm>
              </p:grpSpPr>
              <p:grpSp>
                <p:nvGrpSpPr>
                  <p:cNvPr id="2225" name="Google Shape;2225;p17"/>
                  <p:cNvGrpSpPr/>
                  <p:nvPr/>
                </p:nvGrpSpPr>
                <p:grpSpPr>
                  <a:xfrm>
                    <a:off x="6382613" y="1006237"/>
                    <a:ext cx="428317" cy="364109"/>
                    <a:chOff x="6382613" y="1006237"/>
                    <a:chExt cx="428317" cy="364109"/>
                  </a:xfrm>
                </p:grpSpPr>
                <p:sp>
                  <p:nvSpPr>
                    <p:cNvPr id="2226" name="Google Shape;2226;p17"/>
                    <p:cNvSpPr/>
                    <p:nvPr/>
                  </p:nvSpPr>
                  <p:spPr>
                    <a:xfrm rot="-215116">
                      <a:off x="6392822" y="1018659"/>
                      <a:ext cx="407900" cy="339265"/>
                    </a:xfrm>
                    <a:custGeom>
                      <a:rect b="b" l="l" r="r" t="t"/>
                      <a:pathLst>
                        <a:path extrusionOk="0" h="339450" w="408122">
                          <a:moveTo>
                            <a:pt x="-80" y="122298"/>
                          </a:moveTo>
                          <a:lnTo>
                            <a:pt x="125393" y="194721"/>
                          </a:lnTo>
                          <a:lnTo>
                            <a:pt x="14852" y="241195"/>
                          </a:lnTo>
                          <a:lnTo>
                            <a:pt x="32666" y="307497"/>
                          </a:lnTo>
                          <a:lnTo>
                            <a:pt x="199367" y="237446"/>
                          </a:lnTo>
                          <a:lnTo>
                            <a:pt x="373727" y="338106"/>
                          </a:lnTo>
                          <a:lnTo>
                            <a:pt x="408042" y="278667"/>
                          </a:lnTo>
                          <a:lnTo>
                            <a:pt x="233574" y="177944"/>
                          </a:lnTo>
                          <a:lnTo>
                            <a:pt x="210971" y="-1345"/>
                          </a:lnTo>
                          <a:lnTo>
                            <a:pt x="144637" y="16385"/>
                          </a:lnTo>
                          <a:lnTo>
                            <a:pt x="159654" y="135262"/>
                          </a:lnTo>
                          <a:lnTo>
                            <a:pt x="34236" y="62860"/>
                          </a:lnTo>
                          <a:lnTo>
                            <a:pt x="-80" y="12229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227" name="Google Shape;2227;p17"/>
                    <p:cNvSpPr/>
                    <p:nvPr/>
                  </p:nvSpPr>
                  <p:spPr>
                    <a:xfrm rot="-215116">
                      <a:off x="6415937" y="1045042"/>
                      <a:ext cx="359275" cy="288201"/>
                    </a:xfrm>
                    <a:custGeom>
                      <a:rect b="b" l="l" r="r" t="t"/>
                      <a:pathLst>
                        <a:path extrusionOk="0" h="288358" w="359471">
                          <a:moveTo>
                            <a:pt x="-79" y="87728"/>
                          </a:moveTo>
                          <a:lnTo>
                            <a:pt x="135265" y="170043"/>
                          </a:lnTo>
                          <a:lnTo>
                            <a:pt x="15674" y="222258"/>
                          </a:lnTo>
                          <a:lnTo>
                            <a:pt x="21970" y="257315"/>
                          </a:lnTo>
                          <a:lnTo>
                            <a:pt x="173863" y="190548"/>
                          </a:lnTo>
                          <a:lnTo>
                            <a:pt x="341962" y="287013"/>
                          </a:lnTo>
                          <a:lnTo>
                            <a:pt x="359393" y="254773"/>
                          </a:lnTo>
                          <a:lnTo>
                            <a:pt x="196552" y="157376"/>
                          </a:lnTo>
                          <a:lnTo>
                            <a:pt x="177240" y="-1345"/>
                          </a:lnTo>
                          <a:lnTo>
                            <a:pt x="137234" y="4862"/>
                          </a:lnTo>
                          <a:lnTo>
                            <a:pt x="155541" y="135261"/>
                          </a:lnTo>
                          <a:lnTo>
                            <a:pt x="17782" y="58729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228" name="Google Shape;2228;p17"/>
                  <p:cNvGrpSpPr/>
                  <p:nvPr/>
                </p:nvGrpSpPr>
                <p:grpSpPr>
                  <a:xfrm>
                    <a:off x="7592099" y="924000"/>
                    <a:ext cx="392545" cy="392070"/>
                    <a:chOff x="7592099" y="924000"/>
                    <a:chExt cx="392545" cy="392070"/>
                  </a:xfrm>
                </p:grpSpPr>
                <p:sp>
                  <p:nvSpPr>
                    <p:cNvPr id="2229" name="Google Shape;2229;p17"/>
                    <p:cNvSpPr/>
                    <p:nvPr/>
                  </p:nvSpPr>
                  <p:spPr>
                    <a:xfrm rot="-215116">
                      <a:off x="7603295" y="935212"/>
                      <a:ext cx="370154" cy="369646"/>
                    </a:xfrm>
                    <a:custGeom>
                      <a:rect b="b" l="l" r="r" t="t"/>
                      <a:pathLst>
                        <a:path extrusionOk="0" h="369847" w="370355">
                          <a:moveTo>
                            <a:pt x="353801" y="63882"/>
                          </a:moveTo>
                          <a:lnTo>
                            <a:pt x="251150" y="166130"/>
                          </a:lnTo>
                          <a:lnTo>
                            <a:pt x="369921" y="182631"/>
                          </a:lnTo>
                          <a:lnTo>
                            <a:pt x="369730" y="251284"/>
                          </a:lnTo>
                          <a:lnTo>
                            <a:pt x="190632" y="226416"/>
                          </a:lnTo>
                          <a:lnTo>
                            <a:pt x="47989" y="368487"/>
                          </a:lnTo>
                          <a:lnTo>
                            <a:pt x="-435" y="319873"/>
                          </a:lnTo>
                          <a:lnTo>
                            <a:pt x="142293" y="177696"/>
                          </a:lnTo>
                          <a:lnTo>
                            <a:pt x="118061" y="-1360"/>
                          </a:lnTo>
                          <a:lnTo>
                            <a:pt x="186734" y="-1276"/>
                          </a:lnTo>
                          <a:lnTo>
                            <a:pt x="202748" y="117474"/>
                          </a:lnTo>
                          <a:lnTo>
                            <a:pt x="305357" y="15268"/>
                          </a:lnTo>
                          <a:lnTo>
                            <a:pt x="353801" y="6388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230" name="Google Shape;2230;p17"/>
                    <p:cNvSpPr/>
                    <p:nvPr/>
                  </p:nvSpPr>
                  <p:spPr>
                    <a:xfrm rot="-215116">
                      <a:off x="7652589" y="952593"/>
                      <a:ext cx="301899" cy="309033"/>
                    </a:xfrm>
                    <a:custGeom>
                      <a:rect b="b" l="l" r="r" t="t"/>
                      <a:pathLst>
                        <a:path extrusionOk="0" h="309201" w="302063">
                          <a:moveTo>
                            <a:pt x="279361" y="43444"/>
                          </a:moveTo>
                          <a:lnTo>
                            <a:pt x="169720" y="157766"/>
                          </a:lnTo>
                          <a:lnTo>
                            <a:pt x="298700" y="177509"/>
                          </a:lnTo>
                          <a:lnTo>
                            <a:pt x="301624" y="212989"/>
                          </a:lnTo>
                          <a:lnTo>
                            <a:pt x="137671" y="187485"/>
                          </a:lnTo>
                          <a:lnTo>
                            <a:pt x="19027" y="307845"/>
                          </a:lnTo>
                          <a:lnTo>
                            <a:pt x="-439" y="275287"/>
                          </a:lnTo>
                          <a:lnTo>
                            <a:pt x="107231" y="161261"/>
                          </a:lnTo>
                          <a:lnTo>
                            <a:pt x="85117" y="2922"/>
                          </a:lnTo>
                          <a:lnTo>
                            <a:pt x="125364" y="-1357"/>
                          </a:lnTo>
                          <a:lnTo>
                            <a:pt x="141187" y="129361"/>
                          </a:lnTo>
                          <a:lnTo>
                            <a:pt x="254641" y="20016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2231" name="Google Shape;2231;p17"/>
                <p:cNvSpPr/>
                <p:nvPr/>
              </p:nvSpPr>
              <p:spPr>
                <a:xfrm rot="-215116">
                  <a:off x="6725672" y="689101"/>
                  <a:ext cx="1002900" cy="1384647"/>
                </a:xfrm>
                <a:custGeom>
                  <a:rect b="b" l="l" r="r" t="t"/>
                  <a:pathLst>
                    <a:path extrusionOk="0" h="1385401" w="1003446">
                      <a:moveTo>
                        <a:pt x="501499" y="-1419"/>
                      </a:moveTo>
                      <a:cubicBezTo>
                        <a:pt x="374859" y="-1419"/>
                        <a:pt x="272135" y="101232"/>
                        <a:pt x="272135" y="227882"/>
                      </a:cubicBezTo>
                      <a:cubicBezTo>
                        <a:pt x="272135" y="354511"/>
                        <a:pt x="374859" y="457183"/>
                        <a:pt x="501499" y="457183"/>
                      </a:cubicBezTo>
                      <a:cubicBezTo>
                        <a:pt x="628149" y="457183"/>
                        <a:pt x="730800" y="354511"/>
                        <a:pt x="730800" y="227882"/>
                      </a:cubicBezTo>
                      <a:cubicBezTo>
                        <a:pt x="730800" y="101232"/>
                        <a:pt x="628149" y="-1419"/>
                        <a:pt x="501499" y="-1419"/>
                      </a:cubicBezTo>
                      <a:close/>
                      <a:moveTo>
                        <a:pt x="298678" y="413229"/>
                      </a:moveTo>
                      <a:cubicBezTo>
                        <a:pt x="122622" y="491944"/>
                        <a:pt x="-260" y="670004"/>
                        <a:pt x="-260" y="877042"/>
                      </a:cubicBezTo>
                      <a:cubicBezTo>
                        <a:pt x="-260" y="1157033"/>
                        <a:pt x="224410" y="1383983"/>
                        <a:pt x="501499" y="1383983"/>
                      </a:cubicBezTo>
                      <a:cubicBezTo>
                        <a:pt x="778588" y="1383983"/>
                        <a:pt x="1003187" y="1157033"/>
                        <a:pt x="1003187" y="877042"/>
                      </a:cubicBezTo>
                      <a:cubicBezTo>
                        <a:pt x="1003187" y="670004"/>
                        <a:pt x="880307" y="491944"/>
                        <a:pt x="704258" y="413229"/>
                      </a:cubicBezTo>
                      <a:cubicBezTo>
                        <a:pt x="652128" y="460382"/>
                        <a:pt x="580531" y="489550"/>
                        <a:pt x="501499" y="489550"/>
                      </a:cubicBezTo>
                      <a:cubicBezTo>
                        <a:pt x="422467" y="489550"/>
                        <a:pt x="350807" y="460382"/>
                        <a:pt x="298678" y="413229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232" name="Google Shape;2232;p17"/>
                <p:cNvGrpSpPr/>
                <p:nvPr/>
              </p:nvGrpSpPr>
              <p:grpSpPr>
                <a:xfrm>
                  <a:off x="7018781" y="816188"/>
                  <a:ext cx="366719" cy="272809"/>
                  <a:chOff x="7018781" y="816188"/>
                  <a:chExt cx="366719" cy="272809"/>
                </a:xfrm>
              </p:grpSpPr>
              <p:sp>
                <p:nvSpPr>
                  <p:cNvPr id="2233" name="Google Shape;2233;p17"/>
                  <p:cNvSpPr/>
                  <p:nvPr/>
                </p:nvSpPr>
                <p:spPr>
                  <a:xfrm rot="-215116">
                    <a:off x="7022053" y="935348"/>
                    <a:ext cx="360176" cy="115911"/>
                  </a:xfrm>
                  <a:custGeom>
                    <a:rect b="b" l="l" r="r" t="t"/>
                    <a:pathLst>
                      <a:path extrusionOk="0" h="115974" w="360372">
                        <a:moveTo>
                          <a:pt x="57727" y="-1305"/>
                        </a:moveTo>
                        <a:cubicBezTo>
                          <a:pt x="25688" y="-1305"/>
                          <a:pt x="-265" y="24643"/>
                          <a:pt x="-265" y="56693"/>
                        </a:cubicBezTo>
                        <a:cubicBezTo>
                          <a:pt x="-265" y="88721"/>
                          <a:pt x="25688" y="114669"/>
                          <a:pt x="57727" y="114669"/>
                        </a:cubicBezTo>
                        <a:cubicBezTo>
                          <a:pt x="89755" y="114669"/>
                          <a:pt x="115703" y="88721"/>
                          <a:pt x="115703" y="56693"/>
                        </a:cubicBezTo>
                        <a:cubicBezTo>
                          <a:pt x="115703" y="24643"/>
                          <a:pt x="89755" y="-1305"/>
                          <a:pt x="57727" y="-1305"/>
                        </a:cubicBezTo>
                        <a:close/>
                        <a:moveTo>
                          <a:pt x="302110" y="-1305"/>
                        </a:moveTo>
                        <a:cubicBezTo>
                          <a:pt x="270082" y="-1305"/>
                          <a:pt x="244133" y="24643"/>
                          <a:pt x="244133" y="56693"/>
                        </a:cubicBezTo>
                        <a:cubicBezTo>
                          <a:pt x="244133" y="88721"/>
                          <a:pt x="270082" y="114669"/>
                          <a:pt x="302110" y="114669"/>
                        </a:cubicBezTo>
                        <a:cubicBezTo>
                          <a:pt x="334159" y="114669"/>
                          <a:pt x="360108" y="88721"/>
                          <a:pt x="360108" y="56693"/>
                        </a:cubicBezTo>
                        <a:cubicBezTo>
                          <a:pt x="360108" y="24643"/>
                          <a:pt x="334159" y="-1305"/>
                          <a:pt x="302110" y="-1305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34" name="Google Shape;2234;p17"/>
                  <p:cNvSpPr/>
                  <p:nvPr/>
                </p:nvSpPr>
                <p:spPr>
                  <a:xfrm rot="-215116">
                    <a:off x="7072844" y="823692"/>
                    <a:ext cx="242810" cy="90124"/>
                  </a:xfrm>
                  <a:custGeom>
                    <a:rect b="b" l="l" r="r" t="t"/>
                    <a:pathLst>
                      <a:path extrusionOk="0" h="90173" w="242942">
                        <a:moveTo>
                          <a:pt x="44810" y="-1268"/>
                        </a:moveTo>
                        <a:cubicBezTo>
                          <a:pt x="19921" y="-1268"/>
                          <a:pt x="-266" y="18919"/>
                          <a:pt x="-266" y="43829"/>
                        </a:cubicBezTo>
                        <a:cubicBezTo>
                          <a:pt x="-266" y="68719"/>
                          <a:pt x="19921" y="88906"/>
                          <a:pt x="44810" y="88906"/>
                        </a:cubicBezTo>
                        <a:cubicBezTo>
                          <a:pt x="69721" y="88906"/>
                          <a:pt x="89887" y="68719"/>
                          <a:pt x="89887" y="43829"/>
                        </a:cubicBezTo>
                        <a:cubicBezTo>
                          <a:pt x="89887" y="18919"/>
                          <a:pt x="69721" y="-1268"/>
                          <a:pt x="44810" y="-1268"/>
                        </a:cubicBezTo>
                        <a:close/>
                        <a:moveTo>
                          <a:pt x="197600" y="-1268"/>
                        </a:moveTo>
                        <a:cubicBezTo>
                          <a:pt x="172689" y="-1268"/>
                          <a:pt x="152524" y="18919"/>
                          <a:pt x="152524" y="43829"/>
                        </a:cubicBezTo>
                        <a:cubicBezTo>
                          <a:pt x="152524" y="68719"/>
                          <a:pt x="172689" y="88906"/>
                          <a:pt x="197600" y="88906"/>
                        </a:cubicBezTo>
                        <a:cubicBezTo>
                          <a:pt x="222490" y="88906"/>
                          <a:pt x="242677" y="68719"/>
                          <a:pt x="242677" y="43829"/>
                        </a:cubicBezTo>
                        <a:cubicBezTo>
                          <a:pt x="242677" y="18919"/>
                          <a:pt x="222490" y="-1268"/>
                          <a:pt x="197600" y="-1268"/>
                        </a:cubicBezTo>
                        <a:close/>
                      </a:path>
                    </a:pathLst>
                  </a:custGeom>
                  <a:solidFill>
                    <a:srgbClr val="9893AA">
                      <a:alpha val="5333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35" name="Google Shape;2235;p17"/>
                  <p:cNvSpPr/>
                  <p:nvPr/>
                </p:nvSpPr>
                <p:spPr>
                  <a:xfrm rot="-215116">
                    <a:off x="7175472" y="917300"/>
                    <a:ext cx="50916" cy="111359"/>
                  </a:xfrm>
                  <a:custGeom>
                    <a:rect b="b" l="l" r="r" t="t"/>
                    <a:pathLst>
                      <a:path extrusionOk="0" h="111420" w="50944">
                        <a:moveTo>
                          <a:pt x="25218" y="-1299"/>
                        </a:moveTo>
                        <a:cubicBezTo>
                          <a:pt x="16469" y="-1299"/>
                          <a:pt x="7954" y="-198"/>
                          <a:pt x="-265" y="1878"/>
                        </a:cubicBezTo>
                        <a:lnTo>
                          <a:pt x="25218" y="110121"/>
                        </a:lnTo>
                        <a:lnTo>
                          <a:pt x="50679" y="1878"/>
                        </a:lnTo>
                        <a:cubicBezTo>
                          <a:pt x="42460" y="-198"/>
                          <a:pt x="33945" y="-1299"/>
                          <a:pt x="25218" y="-1299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36" name="Google Shape;2236;p17"/>
                  <p:cNvSpPr/>
                  <p:nvPr/>
                </p:nvSpPr>
                <p:spPr>
                  <a:xfrm rot="-215116">
                    <a:off x="7067479" y="972175"/>
                    <a:ext cx="273588" cy="108374"/>
                  </a:xfrm>
                  <a:custGeom>
                    <a:rect b="b" l="l" r="r" t="t"/>
                    <a:pathLst>
                      <a:path extrusionOk="0" h="108433" w="273737">
                        <a:moveTo>
                          <a:pt x="-120" y="-1315"/>
                        </a:moveTo>
                        <a:cubicBezTo>
                          <a:pt x="-177" y="-256"/>
                          <a:pt x="-264" y="824"/>
                          <a:pt x="-264" y="1904"/>
                        </a:cubicBezTo>
                        <a:cubicBezTo>
                          <a:pt x="-264" y="1989"/>
                          <a:pt x="-264" y="2074"/>
                          <a:pt x="-264" y="2180"/>
                        </a:cubicBezTo>
                        <a:cubicBezTo>
                          <a:pt x="-264" y="2243"/>
                          <a:pt x="-264" y="2328"/>
                          <a:pt x="-264" y="2392"/>
                        </a:cubicBezTo>
                        <a:cubicBezTo>
                          <a:pt x="-264" y="3790"/>
                          <a:pt x="-226" y="5167"/>
                          <a:pt x="-120" y="6544"/>
                        </a:cubicBezTo>
                        <a:cubicBezTo>
                          <a:pt x="2716" y="62487"/>
                          <a:pt x="62856" y="107118"/>
                          <a:pt x="136634" y="107118"/>
                        </a:cubicBezTo>
                        <a:cubicBezTo>
                          <a:pt x="210413" y="107118"/>
                          <a:pt x="270487" y="62487"/>
                          <a:pt x="273325" y="6544"/>
                        </a:cubicBezTo>
                        <a:cubicBezTo>
                          <a:pt x="273431" y="5167"/>
                          <a:pt x="273474" y="3790"/>
                          <a:pt x="273474" y="2392"/>
                        </a:cubicBezTo>
                        <a:cubicBezTo>
                          <a:pt x="273474" y="2222"/>
                          <a:pt x="273474" y="2074"/>
                          <a:pt x="273474" y="1904"/>
                        </a:cubicBezTo>
                        <a:cubicBezTo>
                          <a:pt x="273474" y="824"/>
                          <a:pt x="273452" y="-256"/>
                          <a:pt x="273410" y="-1315"/>
                        </a:cubicBezTo>
                        <a:cubicBezTo>
                          <a:pt x="270847" y="43910"/>
                          <a:pt x="210604" y="80111"/>
                          <a:pt x="136634" y="80111"/>
                        </a:cubicBezTo>
                        <a:cubicBezTo>
                          <a:pt x="62686" y="80111"/>
                          <a:pt x="2432" y="43910"/>
                          <a:pt x="-120" y="-1315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37" name="Google Shape;2237;p17"/>
                  <p:cNvSpPr/>
                  <p:nvPr/>
                </p:nvSpPr>
                <p:spPr>
                  <a:xfrm rot="-215116">
                    <a:off x="7102001" y="842531"/>
                    <a:ext cx="183277" cy="31884"/>
                  </a:xfrm>
                  <a:custGeom>
                    <a:rect b="b" l="l" r="r" t="t"/>
                    <a:pathLst>
                      <a:path extrusionOk="0" h="31901" w="183377">
                        <a:moveTo>
                          <a:pt x="15706" y="-1265"/>
                        </a:moveTo>
                        <a:cubicBezTo>
                          <a:pt x="6894" y="-1265"/>
                          <a:pt x="-266" y="5873"/>
                          <a:pt x="-266" y="14685"/>
                        </a:cubicBezTo>
                        <a:cubicBezTo>
                          <a:pt x="-266" y="23476"/>
                          <a:pt x="6894" y="30636"/>
                          <a:pt x="15706" y="30636"/>
                        </a:cubicBezTo>
                        <a:cubicBezTo>
                          <a:pt x="24496" y="30636"/>
                          <a:pt x="31656" y="23476"/>
                          <a:pt x="31656" y="14685"/>
                        </a:cubicBezTo>
                        <a:cubicBezTo>
                          <a:pt x="31656" y="5873"/>
                          <a:pt x="24496" y="-1265"/>
                          <a:pt x="15706" y="-1265"/>
                        </a:cubicBezTo>
                        <a:close/>
                        <a:moveTo>
                          <a:pt x="167161" y="-1265"/>
                        </a:moveTo>
                        <a:cubicBezTo>
                          <a:pt x="158349" y="-1265"/>
                          <a:pt x="151189" y="5873"/>
                          <a:pt x="151189" y="14685"/>
                        </a:cubicBezTo>
                        <a:cubicBezTo>
                          <a:pt x="151189" y="23476"/>
                          <a:pt x="158349" y="30636"/>
                          <a:pt x="167161" y="30636"/>
                        </a:cubicBezTo>
                        <a:cubicBezTo>
                          <a:pt x="175952" y="30636"/>
                          <a:pt x="183111" y="23476"/>
                          <a:pt x="183111" y="14685"/>
                        </a:cubicBezTo>
                        <a:cubicBezTo>
                          <a:pt x="183111" y="5873"/>
                          <a:pt x="175952" y="-1265"/>
                          <a:pt x="167161" y="-12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2238" name="Google Shape;2238;p17"/>
                <p:cNvGrpSpPr/>
                <p:nvPr/>
              </p:nvGrpSpPr>
              <p:grpSpPr>
                <a:xfrm>
                  <a:off x="6767137" y="421896"/>
                  <a:ext cx="751095" cy="411168"/>
                  <a:chOff x="6767137" y="421896"/>
                  <a:chExt cx="751095" cy="411168"/>
                </a:xfrm>
              </p:grpSpPr>
              <p:sp>
                <p:nvSpPr>
                  <p:cNvPr id="2239" name="Google Shape;2239;p17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375" y="-1195"/>
                        </a:moveTo>
                        <a:lnTo>
                          <a:pt x="179375" y="218489"/>
                        </a:lnTo>
                        <a:cubicBezTo>
                          <a:pt x="72054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375" y="-1195"/>
                        </a:lnTo>
                        <a:close/>
                      </a:path>
                    </a:pathLst>
                  </a:custGeom>
                  <a:solidFill>
                    <a:srgbClr val="CCCCC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0" name="Google Shape;2240;p17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441" y="-1195"/>
                        </a:moveTo>
                        <a:lnTo>
                          <a:pt x="179441" y="218489"/>
                        </a:lnTo>
                        <a:cubicBezTo>
                          <a:pt x="72103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441" y="-1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1" name="Google Shape;2241;p17"/>
                  <p:cNvSpPr/>
                  <p:nvPr/>
                </p:nvSpPr>
                <p:spPr>
                  <a:xfrm rot="-570569">
                    <a:off x="6831335" y="506070"/>
                    <a:ext cx="624084" cy="250163"/>
                  </a:xfrm>
                  <a:custGeom>
                    <a:rect b="b" l="l" r="r" t="t"/>
                    <a:pathLst>
                      <a:path extrusionOk="0" h="250483" w="624881">
                        <a:moveTo>
                          <a:pt x="158193" y="-1196"/>
                        </a:moveTo>
                        <a:lnTo>
                          <a:pt x="158193" y="200102"/>
                        </a:lnTo>
                        <a:cubicBezTo>
                          <a:pt x="63621" y="204614"/>
                          <a:pt x="-280" y="213193"/>
                          <a:pt x="-280" y="223000"/>
                        </a:cubicBezTo>
                        <a:cubicBezTo>
                          <a:pt x="-280" y="237531"/>
                          <a:pt x="139595" y="249287"/>
                          <a:pt x="312159" y="249287"/>
                        </a:cubicBezTo>
                        <a:cubicBezTo>
                          <a:pt x="484733" y="249287"/>
                          <a:pt x="624601" y="237531"/>
                          <a:pt x="624601" y="223000"/>
                        </a:cubicBezTo>
                        <a:cubicBezTo>
                          <a:pt x="624601" y="213193"/>
                          <a:pt x="560714" y="204614"/>
                          <a:pt x="466134" y="200102"/>
                        </a:cubicBezTo>
                        <a:lnTo>
                          <a:pt x="466134" y="-1196"/>
                        </a:lnTo>
                        <a:lnTo>
                          <a:pt x="158193" y="-1196"/>
                        </a:ln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2" name="Google Shape;2242;p17"/>
                  <p:cNvSpPr/>
                  <p:nvPr/>
                </p:nvSpPr>
                <p:spPr>
                  <a:xfrm rot="-570569">
                    <a:off x="6996412" y="635545"/>
                    <a:ext cx="308093" cy="71674"/>
                  </a:xfrm>
                  <a:custGeom>
                    <a:rect b="b" l="l" r="r" t="t"/>
                    <a:pathLst>
                      <a:path extrusionOk="0" h="71766" w="308487">
                        <a:moveTo>
                          <a:pt x="-279" y="-1208"/>
                        </a:moveTo>
                        <a:lnTo>
                          <a:pt x="308209" y="-1208"/>
                        </a:lnTo>
                        <a:lnTo>
                          <a:pt x="308209" y="70558"/>
                        </a:lnTo>
                        <a:lnTo>
                          <a:pt x="-279" y="70558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2243" name="Google Shape;2243;p17"/>
                <p:cNvGrpSpPr/>
                <p:nvPr/>
              </p:nvGrpSpPr>
              <p:grpSpPr>
                <a:xfrm>
                  <a:off x="6941319" y="1088755"/>
                  <a:ext cx="655546" cy="1000868"/>
                  <a:chOff x="6941319" y="1088755"/>
                  <a:chExt cx="655546" cy="1000868"/>
                </a:xfrm>
              </p:grpSpPr>
              <p:sp>
                <p:nvSpPr>
                  <p:cNvPr id="2244" name="Google Shape;2244;p17"/>
                  <p:cNvSpPr/>
                  <p:nvPr/>
                </p:nvSpPr>
                <p:spPr>
                  <a:xfrm rot="-215116">
                    <a:off x="7204069" y="1202659"/>
                    <a:ext cx="120336" cy="870531"/>
                  </a:xfrm>
                  <a:custGeom>
                    <a:rect b="b" l="l" r="r" t="t"/>
                    <a:pathLst>
                      <a:path extrusionOk="0" h="871005" w="120401">
                        <a:moveTo>
                          <a:pt x="-264" y="-1496"/>
                        </a:moveTo>
                        <a:lnTo>
                          <a:pt x="-264" y="868048"/>
                        </a:lnTo>
                        <a:cubicBezTo>
                          <a:pt x="12573" y="869043"/>
                          <a:pt x="25558" y="869509"/>
                          <a:pt x="38649" y="869509"/>
                        </a:cubicBezTo>
                        <a:cubicBezTo>
                          <a:pt x="66398" y="869509"/>
                          <a:pt x="93617" y="867201"/>
                          <a:pt x="120138" y="862816"/>
                        </a:cubicBezTo>
                        <a:lnTo>
                          <a:pt x="120138" y="-1496"/>
                        </a:lnTo>
                        <a:lnTo>
                          <a:pt x="-264" y="-1496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5" name="Google Shape;2245;p17"/>
                  <p:cNvSpPr/>
                  <p:nvPr/>
                </p:nvSpPr>
                <p:spPr>
                  <a:xfrm rot="-215116">
                    <a:off x="7201365" y="1288216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59" y="-1407"/>
                        </a:moveTo>
                        <a:cubicBezTo>
                          <a:pt x="19348" y="-1407"/>
                          <a:pt x="-267" y="18208"/>
                          <a:pt x="-267" y="42399"/>
                        </a:cubicBezTo>
                        <a:cubicBezTo>
                          <a:pt x="-267" y="66610"/>
                          <a:pt x="19348" y="86225"/>
                          <a:pt x="43559" y="86225"/>
                        </a:cubicBezTo>
                        <a:cubicBezTo>
                          <a:pt x="67771" y="86225"/>
                          <a:pt x="87386" y="66610"/>
                          <a:pt x="87386" y="42399"/>
                        </a:cubicBezTo>
                        <a:cubicBezTo>
                          <a:pt x="87386" y="18208"/>
                          <a:pt x="67771" y="-1407"/>
                          <a:pt x="43559" y="-1407"/>
                        </a:cubicBezTo>
                        <a:close/>
                        <a:moveTo>
                          <a:pt x="43559" y="24266"/>
                        </a:moveTo>
                        <a:cubicBezTo>
                          <a:pt x="53579" y="24266"/>
                          <a:pt x="61692" y="32379"/>
                          <a:pt x="61692" y="42399"/>
                        </a:cubicBezTo>
                        <a:cubicBezTo>
                          <a:pt x="61692" y="52439"/>
                          <a:pt x="53579" y="60552"/>
                          <a:pt x="43559" y="60552"/>
                        </a:cubicBezTo>
                        <a:cubicBezTo>
                          <a:pt x="33540" y="60552"/>
                          <a:pt x="25427" y="52439"/>
                          <a:pt x="25427" y="42399"/>
                        </a:cubicBezTo>
                        <a:cubicBezTo>
                          <a:pt x="25427" y="32379"/>
                          <a:pt x="33540" y="24266"/>
                          <a:pt x="43559" y="2426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6" name="Google Shape;2246;p17"/>
                  <p:cNvSpPr/>
                  <p:nvPr/>
                </p:nvSpPr>
                <p:spPr>
                  <a:xfrm rot="-215116">
                    <a:off x="7209332" y="1413257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1" y="-1444"/>
                        </a:moveTo>
                        <a:cubicBezTo>
                          <a:pt x="19349" y="-1444"/>
                          <a:pt x="-266" y="18171"/>
                          <a:pt x="-266" y="42382"/>
                        </a:cubicBezTo>
                        <a:cubicBezTo>
                          <a:pt x="-266" y="66594"/>
                          <a:pt x="19349" y="86209"/>
                          <a:pt x="43561" y="86209"/>
                        </a:cubicBezTo>
                        <a:cubicBezTo>
                          <a:pt x="67772" y="86209"/>
                          <a:pt x="87388" y="66594"/>
                          <a:pt x="87388" y="42382"/>
                        </a:cubicBezTo>
                        <a:cubicBezTo>
                          <a:pt x="87388" y="18171"/>
                          <a:pt x="67772" y="-1444"/>
                          <a:pt x="43561" y="-1444"/>
                        </a:cubicBezTo>
                        <a:close/>
                        <a:moveTo>
                          <a:pt x="43561" y="24250"/>
                        </a:moveTo>
                        <a:cubicBezTo>
                          <a:pt x="53580" y="24250"/>
                          <a:pt x="61693" y="32363"/>
                          <a:pt x="61693" y="42382"/>
                        </a:cubicBezTo>
                        <a:cubicBezTo>
                          <a:pt x="61693" y="52402"/>
                          <a:pt x="53580" y="60515"/>
                          <a:pt x="43561" y="60515"/>
                        </a:cubicBezTo>
                        <a:cubicBezTo>
                          <a:pt x="33541" y="60515"/>
                          <a:pt x="25429" y="52402"/>
                          <a:pt x="25429" y="42382"/>
                        </a:cubicBezTo>
                        <a:cubicBezTo>
                          <a:pt x="25429" y="32363"/>
                          <a:pt x="33541" y="24250"/>
                          <a:pt x="43561" y="24250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7" name="Google Shape;2247;p17"/>
                  <p:cNvSpPr/>
                  <p:nvPr/>
                </p:nvSpPr>
                <p:spPr>
                  <a:xfrm rot="-215116">
                    <a:off x="7217300" y="1538319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2" y="-1481"/>
                        </a:moveTo>
                        <a:cubicBezTo>
                          <a:pt x="19351" y="-1481"/>
                          <a:pt x="-264" y="18134"/>
                          <a:pt x="-264" y="42324"/>
                        </a:cubicBezTo>
                        <a:cubicBezTo>
                          <a:pt x="-264" y="66536"/>
                          <a:pt x="19351" y="86151"/>
                          <a:pt x="43562" y="86151"/>
                        </a:cubicBezTo>
                        <a:cubicBezTo>
                          <a:pt x="67774" y="86151"/>
                          <a:pt x="87389" y="66536"/>
                          <a:pt x="87389" y="42324"/>
                        </a:cubicBezTo>
                        <a:cubicBezTo>
                          <a:pt x="87389" y="18134"/>
                          <a:pt x="67774" y="-1481"/>
                          <a:pt x="43562" y="-1481"/>
                        </a:cubicBezTo>
                        <a:close/>
                        <a:moveTo>
                          <a:pt x="43562" y="24192"/>
                        </a:moveTo>
                        <a:cubicBezTo>
                          <a:pt x="53582" y="24192"/>
                          <a:pt x="61695" y="32305"/>
                          <a:pt x="61695" y="42324"/>
                        </a:cubicBezTo>
                        <a:cubicBezTo>
                          <a:pt x="61695" y="52364"/>
                          <a:pt x="53582" y="60478"/>
                          <a:pt x="43562" y="60478"/>
                        </a:cubicBezTo>
                        <a:cubicBezTo>
                          <a:pt x="33543" y="60478"/>
                          <a:pt x="25430" y="52364"/>
                          <a:pt x="25430" y="42324"/>
                        </a:cubicBezTo>
                        <a:cubicBezTo>
                          <a:pt x="25430" y="32305"/>
                          <a:pt x="33543" y="24192"/>
                          <a:pt x="43562" y="24192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8" name="Google Shape;2248;p17"/>
                  <p:cNvSpPr/>
                  <p:nvPr/>
                </p:nvSpPr>
                <p:spPr>
                  <a:xfrm rot="-215116">
                    <a:off x="7225268" y="1663360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4" y="-1519"/>
                        </a:moveTo>
                        <a:cubicBezTo>
                          <a:pt x="19352" y="-1519"/>
                          <a:pt x="-263" y="18096"/>
                          <a:pt x="-263" y="42308"/>
                        </a:cubicBezTo>
                        <a:cubicBezTo>
                          <a:pt x="-263" y="66520"/>
                          <a:pt x="19352" y="86135"/>
                          <a:pt x="43564" y="86135"/>
                        </a:cubicBezTo>
                        <a:cubicBezTo>
                          <a:pt x="67775" y="86135"/>
                          <a:pt x="87390" y="66520"/>
                          <a:pt x="87390" y="42308"/>
                        </a:cubicBezTo>
                        <a:cubicBezTo>
                          <a:pt x="87390" y="18096"/>
                          <a:pt x="67775" y="-1519"/>
                          <a:pt x="43564" y="-1519"/>
                        </a:cubicBezTo>
                        <a:close/>
                        <a:moveTo>
                          <a:pt x="43564" y="24176"/>
                        </a:moveTo>
                        <a:cubicBezTo>
                          <a:pt x="53583" y="24176"/>
                          <a:pt x="61696" y="32289"/>
                          <a:pt x="61696" y="42308"/>
                        </a:cubicBezTo>
                        <a:cubicBezTo>
                          <a:pt x="61696" y="52327"/>
                          <a:pt x="53583" y="60440"/>
                          <a:pt x="43564" y="60440"/>
                        </a:cubicBezTo>
                        <a:cubicBezTo>
                          <a:pt x="33544" y="60440"/>
                          <a:pt x="25431" y="52327"/>
                          <a:pt x="25431" y="42308"/>
                        </a:cubicBezTo>
                        <a:cubicBezTo>
                          <a:pt x="25431" y="32289"/>
                          <a:pt x="33544" y="24176"/>
                          <a:pt x="43564" y="2417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9" name="Google Shape;2249;p17"/>
                  <p:cNvSpPr/>
                  <p:nvPr/>
                </p:nvSpPr>
                <p:spPr>
                  <a:xfrm rot="-215116">
                    <a:off x="7233236" y="1788423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5" y="-1556"/>
                        </a:moveTo>
                        <a:cubicBezTo>
                          <a:pt x="19353" y="-1556"/>
                          <a:pt x="-262" y="18059"/>
                          <a:pt x="-262" y="42271"/>
                        </a:cubicBezTo>
                        <a:cubicBezTo>
                          <a:pt x="-262" y="66461"/>
                          <a:pt x="19353" y="86076"/>
                          <a:pt x="43565" y="86076"/>
                        </a:cubicBezTo>
                        <a:cubicBezTo>
                          <a:pt x="67777" y="86076"/>
                          <a:pt x="87392" y="66461"/>
                          <a:pt x="87392" y="42271"/>
                        </a:cubicBezTo>
                        <a:cubicBezTo>
                          <a:pt x="87392" y="18059"/>
                          <a:pt x="67777" y="-1556"/>
                          <a:pt x="43565" y="-1556"/>
                        </a:cubicBezTo>
                        <a:close/>
                        <a:moveTo>
                          <a:pt x="43565" y="24117"/>
                        </a:moveTo>
                        <a:cubicBezTo>
                          <a:pt x="53584" y="24117"/>
                          <a:pt x="61697" y="32230"/>
                          <a:pt x="61697" y="42271"/>
                        </a:cubicBezTo>
                        <a:cubicBezTo>
                          <a:pt x="61697" y="52290"/>
                          <a:pt x="53584" y="60403"/>
                          <a:pt x="43565" y="60403"/>
                        </a:cubicBezTo>
                        <a:cubicBezTo>
                          <a:pt x="33546" y="60403"/>
                          <a:pt x="25433" y="52290"/>
                          <a:pt x="25433" y="42271"/>
                        </a:cubicBezTo>
                        <a:cubicBezTo>
                          <a:pt x="25433" y="32230"/>
                          <a:pt x="33546" y="24117"/>
                          <a:pt x="43565" y="24117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50" name="Google Shape;2250;p17"/>
                  <p:cNvSpPr/>
                  <p:nvPr/>
                </p:nvSpPr>
                <p:spPr>
                  <a:xfrm rot="-215116">
                    <a:off x="6945839" y="1105388"/>
                    <a:ext cx="537007" cy="161365"/>
                  </a:xfrm>
                  <a:custGeom>
                    <a:rect b="b" l="l" r="r" t="t"/>
                    <a:pathLst>
                      <a:path extrusionOk="0" h="161453" w="537299">
                        <a:moveTo>
                          <a:pt x="65600" y="-1360"/>
                        </a:moveTo>
                        <a:cubicBezTo>
                          <a:pt x="42696" y="8871"/>
                          <a:pt x="20689" y="20797"/>
                          <a:pt x="-263" y="34247"/>
                        </a:cubicBezTo>
                        <a:cubicBezTo>
                          <a:pt x="63918" y="111119"/>
                          <a:pt x="160454" y="160093"/>
                          <a:pt x="268421" y="160093"/>
                        </a:cubicBezTo>
                        <a:cubicBezTo>
                          <a:pt x="376389" y="160093"/>
                          <a:pt x="472896" y="111119"/>
                          <a:pt x="537037" y="34247"/>
                        </a:cubicBezTo>
                        <a:cubicBezTo>
                          <a:pt x="516087" y="20797"/>
                          <a:pt x="494079" y="8871"/>
                          <a:pt x="471181" y="-1360"/>
                        </a:cubicBezTo>
                        <a:cubicBezTo>
                          <a:pt x="419050" y="45792"/>
                          <a:pt x="347453" y="74960"/>
                          <a:pt x="268421" y="74960"/>
                        </a:cubicBezTo>
                        <a:cubicBezTo>
                          <a:pt x="189389" y="74960"/>
                          <a:pt x="117729" y="45792"/>
                          <a:pt x="65600" y="-1360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51" name="Google Shape;2251;p17"/>
                  <p:cNvSpPr/>
                  <p:nvPr/>
                </p:nvSpPr>
                <p:spPr>
                  <a:xfrm rot="-215116">
                    <a:off x="6972147" y="1137059"/>
                    <a:ext cx="537007" cy="936690"/>
                  </a:xfrm>
                  <a:custGeom>
                    <a:rect b="b" l="l" r="r" t="t"/>
                    <a:pathLst>
                      <a:path extrusionOk="0" h="937200" w="537299">
                        <a:moveTo>
                          <a:pt x="4640" y="-1485"/>
                        </a:moveTo>
                        <a:cubicBezTo>
                          <a:pt x="2994" y="-447"/>
                          <a:pt x="1373" y="569"/>
                          <a:pt x="-258" y="1628"/>
                        </a:cubicBezTo>
                        <a:cubicBezTo>
                          <a:pt x="56103" y="69137"/>
                          <a:pt x="137416" y="115146"/>
                          <a:pt x="229514" y="125356"/>
                        </a:cubicBezTo>
                        <a:lnTo>
                          <a:pt x="229514" y="935313"/>
                        </a:lnTo>
                        <a:cubicBezTo>
                          <a:pt x="231865" y="935503"/>
                          <a:pt x="234216" y="935567"/>
                          <a:pt x="236588" y="935715"/>
                        </a:cubicBezTo>
                        <a:lnTo>
                          <a:pt x="236588" y="126012"/>
                        </a:lnTo>
                        <a:cubicBezTo>
                          <a:pt x="247074" y="126944"/>
                          <a:pt x="257686" y="127474"/>
                          <a:pt x="268426" y="127474"/>
                        </a:cubicBezTo>
                        <a:cubicBezTo>
                          <a:pt x="293972" y="127474"/>
                          <a:pt x="318861" y="124657"/>
                          <a:pt x="342840" y="119446"/>
                        </a:cubicBezTo>
                        <a:lnTo>
                          <a:pt x="342840" y="931204"/>
                        </a:lnTo>
                        <a:cubicBezTo>
                          <a:pt x="345191" y="930865"/>
                          <a:pt x="347564" y="930462"/>
                          <a:pt x="349915" y="930081"/>
                        </a:cubicBezTo>
                        <a:lnTo>
                          <a:pt x="349915" y="117857"/>
                        </a:lnTo>
                        <a:cubicBezTo>
                          <a:pt x="424372" y="100085"/>
                          <a:pt x="489572" y="58525"/>
                          <a:pt x="537042" y="1628"/>
                        </a:cubicBezTo>
                        <a:cubicBezTo>
                          <a:pt x="535411" y="569"/>
                          <a:pt x="533801" y="-447"/>
                          <a:pt x="532149" y="-1485"/>
                        </a:cubicBezTo>
                        <a:cubicBezTo>
                          <a:pt x="485144" y="52467"/>
                          <a:pt x="421830" y="91824"/>
                          <a:pt x="349915" y="109003"/>
                        </a:cubicBezTo>
                        <a:lnTo>
                          <a:pt x="349915" y="65769"/>
                        </a:lnTo>
                        <a:lnTo>
                          <a:pt x="342840" y="65769"/>
                        </a:lnTo>
                        <a:lnTo>
                          <a:pt x="342840" y="110655"/>
                        </a:lnTo>
                        <a:cubicBezTo>
                          <a:pt x="318861" y="115845"/>
                          <a:pt x="293972" y="118598"/>
                          <a:pt x="268426" y="118598"/>
                        </a:cubicBezTo>
                        <a:cubicBezTo>
                          <a:pt x="257707" y="118598"/>
                          <a:pt x="247074" y="118090"/>
                          <a:pt x="236588" y="117137"/>
                        </a:cubicBezTo>
                        <a:lnTo>
                          <a:pt x="236588" y="65769"/>
                        </a:lnTo>
                        <a:lnTo>
                          <a:pt x="229514" y="65769"/>
                        </a:lnTo>
                        <a:lnTo>
                          <a:pt x="229514" y="116480"/>
                        </a:lnTo>
                        <a:cubicBezTo>
                          <a:pt x="140053" y="106567"/>
                          <a:pt x="60763" y="62888"/>
                          <a:pt x="4640" y="-1485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52" name="Google Shape;2252;p17"/>
                  <p:cNvSpPr/>
                  <p:nvPr/>
                </p:nvSpPr>
                <p:spPr>
                  <a:xfrm rot="-215116">
                    <a:off x="7098386" y="1130195"/>
                    <a:ext cx="277315" cy="151291"/>
                  </a:xfrm>
                  <a:custGeom>
                    <a:rect b="b" l="l" r="r" t="t"/>
                    <a:pathLst>
                      <a:path extrusionOk="0" h="151373" w="277466">
                        <a:moveTo>
                          <a:pt x="27892" y="11044"/>
                        </a:moveTo>
                        <a:cubicBezTo>
                          <a:pt x="4104" y="20216"/>
                          <a:pt x="-1531" y="56819"/>
                          <a:pt x="-48" y="82259"/>
                        </a:cubicBezTo>
                        <a:cubicBezTo>
                          <a:pt x="1456" y="107721"/>
                          <a:pt x="11284" y="143414"/>
                          <a:pt x="35983" y="149768"/>
                        </a:cubicBezTo>
                        <a:cubicBezTo>
                          <a:pt x="52824" y="152713"/>
                          <a:pt x="88114" y="127527"/>
                          <a:pt x="115354" y="105348"/>
                        </a:cubicBezTo>
                        <a:cubicBezTo>
                          <a:pt x="122133" y="111195"/>
                          <a:pt x="131135" y="114542"/>
                          <a:pt x="140816" y="113970"/>
                        </a:cubicBezTo>
                        <a:cubicBezTo>
                          <a:pt x="150496" y="113398"/>
                          <a:pt x="159033" y="109077"/>
                          <a:pt x="165091" y="102446"/>
                        </a:cubicBezTo>
                        <a:cubicBezTo>
                          <a:pt x="194725" y="121341"/>
                          <a:pt x="232642" y="142249"/>
                          <a:pt x="249038" y="137355"/>
                        </a:cubicBezTo>
                        <a:cubicBezTo>
                          <a:pt x="272825" y="128183"/>
                          <a:pt x="278460" y="91580"/>
                          <a:pt x="276977" y="66140"/>
                        </a:cubicBezTo>
                        <a:cubicBezTo>
                          <a:pt x="275495" y="40678"/>
                          <a:pt x="265645" y="4986"/>
                          <a:pt x="240946" y="-1369"/>
                        </a:cubicBezTo>
                        <a:cubicBezTo>
                          <a:pt x="217899" y="5621"/>
                          <a:pt x="183689" y="29219"/>
                          <a:pt x="158355" y="48389"/>
                        </a:cubicBezTo>
                        <a:cubicBezTo>
                          <a:pt x="152149" y="44300"/>
                          <a:pt x="144629" y="42097"/>
                          <a:pt x="136643" y="42563"/>
                        </a:cubicBezTo>
                        <a:cubicBezTo>
                          <a:pt x="128657" y="43030"/>
                          <a:pt x="121391" y="46080"/>
                          <a:pt x="115714" y="50867"/>
                        </a:cubicBezTo>
                        <a:cubicBezTo>
                          <a:pt x="88326" y="34790"/>
                          <a:pt x="51616" y="15323"/>
                          <a:pt x="27892" y="11044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2253" name="Google Shape;2253;p17"/>
                  <p:cNvGrpSpPr/>
                  <p:nvPr/>
                </p:nvGrpSpPr>
                <p:grpSpPr>
                  <a:xfrm>
                    <a:off x="7370779" y="1287229"/>
                    <a:ext cx="226086" cy="275998"/>
                    <a:chOff x="7370779" y="1287229"/>
                    <a:chExt cx="226086" cy="275998"/>
                  </a:xfrm>
                </p:grpSpPr>
                <p:sp>
                  <p:nvSpPr>
                    <p:cNvPr id="2254" name="Google Shape;2254;p17"/>
                    <p:cNvSpPr/>
                    <p:nvPr/>
                  </p:nvSpPr>
                  <p:spPr>
                    <a:xfrm rot="-526732">
                      <a:off x="7398232" y="1322362"/>
                      <a:ext cx="182279" cy="228293"/>
                    </a:xfrm>
                    <a:custGeom>
                      <a:rect b="b" l="l" r="r" t="t"/>
                      <a:pathLst>
                        <a:path extrusionOk="0" h="228474" w="182424">
                          <a:moveTo>
                            <a:pt x="35088" y="-1459"/>
                          </a:moveTo>
                          <a:lnTo>
                            <a:pt x="146678" y="-1459"/>
                          </a:lnTo>
                          <a:cubicBezTo>
                            <a:pt x="166293" y="-1459"/>
                            <a:pt x="182095" y="15657"/>
                            <a:pt x="182095" y="36945"/>
                          </a:cubicBezTo>
                          <a:lnTo>
                            <a:pt x="182095" y="188612"/>
                          </a:lnTo>
                          <a:cubicBezTo>
                            <a:pt x="182095" y="209880"/>
                            <a:pt x="166293" y="227016"/>
                            <a:pt x="146678" y="227016"/>
                          </a:cubicBezTo>
                          <a:lnTo>
                            <a:pt x="35088" y="227016"/>
                          </a:lnTo>
                          <a:cubicBezTo>
                            <a:pt x="15473" y="227016"/>
                            <a:pt x="-329" y="209880"/>
                            <a:pt x="-329" y="188612"/>
                          </a:cubicBezTo>
                          <a:lnTo>
                            <a:pt x="-329" y="36945"/>
                          </a:lnTo>
                          <a:cubicBezTo>
                            <a:pt x="-329" y="15657"/>
                            <a:pt x="15473" y="-1459"/>
                            <a:pt x="35088" y="-1459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255" name="Google Shape;2255;p17"/>
                    <p:cNvSpPr/>
                    <p:nvPr/>
                  </p:nvSpPr>
                  <p:spPr>
                    <a:xfrm rot="-215116">
                      <a:off x="7391542" y="1317918"/>
                      <a:ext cx="195300" cy="237591"/>
                    </a:xfrm>
                    <a:custGeom>
                      <a:rect b="b" l="l" r="r" t="t"/>
                      <a:pathLst>
                        <a:path extrusionOk="0" h="237720" w="195406">
                          <a:moveTo>
                            <a:pt x="146457" y="-1438"/>
                          </a:moveTo>
                          <a:cubicBezTo>
                            <a:pt x="145250" y="-1459"/>
                            <a:pt x="144021" y="-1416"/>
                            <a:pt x="142814" y="-1289"/>
                          </a:cubicBezTo>
                          <a:lnTo>
                            <a:pt x="31669" y="8561"/>
                          </a:lnTo>
                          <a:cubicBezTo>
                            <a:pt x="12118" y="10298"/>
                            <a:pt x="-2053" y="28811"/>
                            <a:pt x="-168" y="49994"/>
                          </a:cubicBezTo>
                          <a:lnTo>
                            <a:pt x="13198" y="201068"/>
                          </a:lnTo>
                          <a:cubicBezTo>
                            <a:pt x="15083" y="222250"/>
                            <a:pt x="32368" y="237883"/>
                            <a:pt x="51920" y="236146"/>
                          </a:cubicBezTo>
                          <a:lnTo>
                            <a:pt x="163065" y="226275"/>
                          </a:lnTo>
                          <a:cubicBezTo>
                            <a:pt x="182616" y="224538"/>
                            <a:pt x="196787" y="206109"/>
                            <a:pt x="194902" y="184906"/>
                          </a:cubicBezTo>
                          <a:lnTo>
                            <a:pt x="181536" y="33789"/>
                          </a:lnTo>
                          <a:cubicBezTo>
                            <a:pt x="179756" y="13920"/>
                            <a:pt x="164463" y="-1056"/>
                            <a:pt x="146457" y="-1438"/>
                          </a:cubicBezTo>
                          <a:close/>
                          <a:moveTo>
                            <a:pt x="141352" y="10954"/>
                          </a:moveTo>
                          <a:cubicBezTo>
                            <a:pt x="157472" y="11272"/>
                            <a:pt x="171135" y="24723"/>
                            <a:pt x="172724" y="42516"/>
                          </a:cubicBezTo>
                          <a:lnTo>
                            <a:pt x="184777" y="177830"/>
                          </a:lnTo>
                          <a:cubicBezTo>
                            <a:pt x="186471" y="196810"/>
                            <a:pt x="173677" y="213332"/>
                            <a:pt x="156180" y="214900"/>
                          </a:cubicBezTo>
                          <a:lnTo>
                            <a:pt x="56622" y="223776"/>
                          </a:lnTo>
                          <a:cubicBezTo>
                            <a:pt x="39104" y="225322"/>
                            <a:pt x="23683" y="211299"/>
                            <a:pt x="21989" y="192319"/>
                          </a:cubicBezTo>
                          <a:lnTo>
                            <a:pt x="9957" y="57026"/>
                          </a:lnTo>
                          <a:cubicBezTo>
                            <a:pt x="8262" y="38047"/>
                            <a:pt x="21036" y="21503"/>
                            <a:pt x="38553" y="19957"/>
                          </a:cubicBezTo>
                          <a:lnTo>
                            <a:pt x="138111" y="11081"/>
                          </a:lnTo>
                          <a:cubicBezTo>
                            <a:pt x="139192" y="10975"/>
                            <a:pt x="140272" y="10933"/>
                            <a:pt x="141352" y="10954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256" name="Google Shape;2256;p17"/>
                    <p:cNvSpPr/>
                    <p:nvPr/>
                  </p:nvSpPr>
                  <p:spPr>
                    <a:xfrm rot="-526732">
                      <a:off x="7374892" y="1302109"/>
                      <a:ext cx="200312" cy="69275"/>
                    </a:xfrm>
                    <a:custGeom>
                      <a:rect b="b" l="l" r="r" t="t"/>
                      <a:pathLst>
                        <a:path extrusionOk="0" h="69330" w="200471">
                          <a:moveTo>
                            <a:pt x="-332" y="-1426"/>
                          </a:moveTo>
                          <a:lnTo>
                            <a:pt x="198021" y="-1426"/>
                          </a:lnTo>
                          <a:lnTo>
                            <a:pt x="200139" y="67904"/>
                          </a:lnTo>
                          <a:lnTo>
                            <a:pt x="1786" y="67904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2257" name="Google Shape;2257;p17"/>
                  <p:cNvSpPr/>
                  <p:nvPr/>
                </p:nvSpPr>
                <p:spPr>
                  <a:xfrm rot="-215116">
                    <a:off x="7242904" y="1917495"/>
                    <a:ext cx="87584" cy="87584"/>
                  </a:xfrm>
                  <a:custGeom>
                    <a:rect b="b" l="l" r="r" t="t"/>
                    <a:pathLst>
                      <a:path extrusionOk="0" h="87632" w="87632">
                        <a:moveTo>
                          <a:pt x="43545" y="-1594"/>
                        </a:moveTo>
                        <a:cubicBezTo>
                          <a:pt x="19333" y="-1594"/>
                          <a:pt x="-261" y="18021"/>
                          <a:pt x="-261" y="42232"/>
                        </a:cubicBezTo>
                        <a:cubicBezTo>
                          <a:pt x="-261" y="66423"/>
                          <a:pt x="19333" y="86038"/>
                          <a:pt x="43545" y="86038"/>
                        </a:cubicBezTo>
                        <a:cubicBezTo>
                          <a:pt x="67757" y="86038"/>
                          <a:pt x="87372" y="66423"/>
                          <a:pt x="87372" y="42232"/>
                        </a:cubicBezTo>
                        <a:cubicBezTo>
                          <a:pt x="87372" y="18021"/>
                          <a:pt x="67757" y="-1594"/>
                          <a:pt x="43545" y="-1594"/>
                        </a:cubicBezTo>
                        <a:close/>
                        <a:moveTo>
                          <a:pt x="43545" y="24079"/>
                        </a:moveTo>
                        <a:cubicBezTo>
                          <a:pt x="53585" y="24079"/>
                          <a:pt x="61698" y="32192"/>
                          <a:pt x="61698" y="42232"/>
                        </a:cubicBezTo>
                        <a:cubicBezTo>
                          <a:pt x="61698" y="52252"/>
                          <a:pt x="53585" y="60364"/>
                          <a:pt x="43545" y="60364"/>
                        </a:cubicBezTo>
                        <a:cubicBezTo>
                          <a:pt x="33526" y="60364"/>
                          <a:pt x="25413" y="52252"/>
                          <a:pt x="25413" y="42232"/>
                        </a:cubicBezTo>
                        <a:cubicBezTo>
                          <a:pt x="25413" y="32192"/>
                          <a:pt x="33526" y="24079"/>
                          <a:pt x="43545" y="24079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2258" name="Google Shape;2258;p17"/>
            <p:cNvGrpSpPr/>
            <p:nvPr/>
          </p:nvGrpSpPr>
          <p:grpSpPr>
            <a:xfrm>
              <a:off x="2194861" y="479403"/>
              <a:ext cx="1252440" cy="1288754"/>
              <a:chOff x="845097" y="4034057"/>
              <a:chExt cx="1252440" cy="1288754"/>
            </a:xfrm>
          </p:grpSpPr>
          <p:sp>
            <p:nvSpPr>
              <p:cNvPr id="2259" name="Google Shape;2259;p1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0" name="Google Shape;2260;p1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1" name="Google Shape;2261;p1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2" name="Google Shape;2262;p1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3" name="Google Shape;2263;p1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4" name="Google Shape;2264;p1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5" name="Google Shape;2265;p1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6" name="Google Shape;2266;p1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7" name="Google Shape;2267;p1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8" name="Google Shape;2268;p1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9" name="Google Shape;2269;p1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0" name="Google Shape;2270;p1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1" name="Google Shape;2271;p1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2" name="Google Shape;2272;p1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3" name="Google Shape;2273;p1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4" name="Google Shape;2274;p1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5" name="Google Shape;2275;p1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6" name="Google Shape;2276;p1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7" name="Google Shape;2277;p1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8" name="Google Shape;2278;p1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9" name="Google Shape;2279;p1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0" name="Google Shape;2280;p1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1" name="Google Shape;2281;p1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2" name="Google Shape;2282;p1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3" name="Google Shape;2283;p1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4" name="Google Shape;2284;p1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5" name="Google Shape;2285;p1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6" name="Google Shape;2286;p1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7" name="Google Shape;2287;p1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8" name="Google Shape;2288;p1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9" name="Google Shape;2289;p1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90" name="Google Shape;2290;p1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91" name="Google Shape;2291;p1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92" name="Google Shape;2292;p1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293" name="Google Shape;2293;p17"/>
            <p:cNvGrpSpPr/>
            <p:nvPr/>
          </p:nvGrpSpPr>
          <p:grpSpPr>
            <a:xfrm>
              <a:off x="3208860" y="1404905"/>
              <a:ext cx="539117" cy="608920"/>
              <a:chOff x="1247460" y="1404905"/>
              <a:chExt cx="539117" cy="608920"/>
            </a:xfrm>
          </p:grpSpPr>
          <p:sp>
            <p:nvSpPr>
              <p:cNvPr id="2294" name="Google Shape;2294;p1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95" name="Google Shape;2295;p1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FDAE2"/>
                    </a:solidFill>
                    <a:latin typeface="Griffy"/>
                    <a:ea typeface="Griffy"/>
                    <a:cs typeface="Griffy"/>
                    <a:sym typeface="Griffy"/>
                  </a:rPr>
                  <a:t>2</a:t>
                </a:r>
                <a:endParaRPr b="0" i="0" sz="1100" u="none" cap="none" strike="noStrike">
                  <a:solidFill>
                    <a:srgbClr val="CFDAE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2296" name="Google Shape;2296;p17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3">
  <p:cSld name="CUSTOM_18_1_1">
    <p:bg>
      <p:bgPr>
        <a:solidFill>
          <a:srgbClr val="B5E1E5"/>
        </a:solidFill>
      </p:bgPr>
    </p:bg>
    <p:spTree>
      <p:nvGrpSpPr>
        <p:cNvPr id="2297" name="Shape 2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8" name="Google Shape;2298;p18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299" name="Google Shape;2299;p1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92B5B8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300" name="Google Shape;2300;p1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301" name="Google Shape;2301;p18"/>
          <p:cNvGrpSpPr/>
          <p:nvPr/>
        </p:nvGrpSpPr>
        <p:grpSpPr>
          <a:xfrm>
            <a:off x="165134" y="140867"/>
            <a:ext cx="1789815" cy="1638668"/>
            <a:chOff x="3906299" y="331029"/>
            <a:chExt cx="1790353" cy="1638668"/>
          </a:xfrm>
        </p:grpSpPr>
        <p:grpSp>
          <p:nvGrpSpPr>
            <p:cNvPr id="2302" name="Google Shape;2302;p18"/>
            <p:cNvGrpSpPr/>
            <p:nvPr/>
          </p:nvGrpSpPr>
          <p:grpSpPr>
            <a:xfrm>
              <a:off x="3906299" y="331029"/>
              <a:ext cx="1584724" cy="1638668"/>
              <a:chOff x="8432260" y="5687699"/>
              <a:chExt cx="1584724" cy="1638668"/>
            </a:xfrm>
          </p:grpSpPr>
          <p:sp>
            <p:nvSpPr>
              <p:cNvPr id="2303" name="Google Shape;2303;p18"/>
              <p:cNvSpPr/>
              <p:nvPr/>
            </p:nvSpPr>
            <p:spPr>
              <a:xfrm>
                <a:off x="8505640" y="5777744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04" name="Google Shape;2304;p18"/>
              <p:cNvSpPr/>
              <p:nvPr/>
            </p:nvSpPr>
            <p:spPr>
              <a:xfrm>
                <a:off x="8538560" y="5810663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05" name="Google Shape;2305;p18"/>
              <p:cNvSpPr/>
              <p:nvPr/>
            </p:nvSpPr>
            <p:spPr>
              <a:xfrm>
                <a:off x="8538560" y="6711218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306" name="Google Shape;2306;p18"/>
              <p:cNvGrpSpPr/>
              <p:nvPr/>
            </p:nvGrpSpPr>
            <p:grpSpPr>
              <a:xfrm>
                <a:off x="8432260" y="5687699"/>
                <a:ext cx="1584724" cy="1638668"/>
                <a:chOff x="6664017" y="5845145"/>
                <a:chExt cx="1584724" cy="1638668"/>
              </a:xfrm>
            </p:grpSpPr>
            <p:sp>
              <p:nvSpPr>
                <p:cNvPr id="2307" name="Google Shape;2307;p18"/>
                <p:cNvSpPr/>
                <p:nvPr/>
              </p:nvSpPr>
              <p:spPr>
                <a:xfrm rot="1793934">
                  <a:off x="6902780" y="6037674"/>
                  <a:ext cx="1107197" cy="1253610"/>
                </a:xfrm>
                <a:custGeom>
                  <a:rect b="b" l="l" r="r" t="t"/>
                  <a:pathLst>
                    <a:path extrusionOk="0" h="1811270" w="1599727">
                      <a:moveTo>
                        <a:pt x="1581727" y="452889"/>
                      </a:moveTo>
                      <a:cubicBezTo>
                        <a:pt x="1549775" y="397526"/>
                        <a:pt x="1478975" y="378559"/>
                        <a:pt x="1423620" y="410523"/>
                      </a:cubicBezTo>
                      <a:cubicBezTo>
                        <a:pt x="1376059" y="437984"/>
                        <a:pt x="1355330" y="494135"/>
                        <a:pt x="1370714" y="544511"/>
                      </a:cubicBezTo>
                      <a:lnTo>
                        <a:pt x="1291466" y="590260"/>
                      </a:lnTo>
                      <a:lnTo>
                        <a:pt x="1329438" y="356284"/>
                      </a:lnTo>
                      <a:lnTo>
                        <a:pt x="1276592" y="348755"/>
                      </a:lnTo>
                      <a:lnTo>
                        <a:pt x="1232664" y="624207"/>
                      </a:lnTo>
                      <a:lnTo>
                        <a:pt x="1169903" y="660442"/>
                      </a:lnTo>
                      <a:lnTo>
                        <a:pt x="1203976" y="428831"/>
                      </a:lnTo>
                      <a:lnTo>
                        <a:pt x="1152886" y="418493"/>
                      </a:lnTo>
                      <a:lnTo>
                        <a:pt x="1107141" y="696674"/>
                      </a:lnTo>
                      <a:lnTo>
                        <a:pt x="1023875" y="744759"/>
                      </a:lnTo>
                      <a:cubicBezTo>
                        <a:pt x="975885" y="677101"/>
                        <a:pt x="901861" y="636665"/>
                        <a:pt x="823594" y="629206"/>
                      </a:cubicBezTo>
                      <a:lnTo>
                        <a:pt x="823655" y="533032"/>
                      </a:lnTo>
                      <a:lnTo>
                        <a:pt x="1041748" y="354285"/>
                      </a:lnTo>
                      <a:lnTo>
                        <a:pt x="1007225" y="315159"/>
                      </a:lnTo>
                      <a:lnTo>
                        <a:pt x="823655" y="460554"/>
                      </a:lnTo>
                      <a:lnTo>
                        <a:pt x="823655" y="388079"/>
                      </a:lnTo>
                      <a:lnTo>
                        <a:pt x="1040279" y="212289"/>
                      </a:lnTo>
                      <a:lnTo>
                        <a:pt x="1007266" y="170286"/>
                      </a:lnTo>
                      <a:lnTo>
                        <a:pt x="823634" y="320154"/>
                      </a:lnTo>
                      <a:lnTo>
                        <a:pt x="823634" y="228654"/>
                      </a:lnTo>
                      <a:cubicBezTo>
                        <a:pt x="874949" y="216787"/>
                        <a:pt x="913267" y="170753"/>
                        <a:pt x="913267" y="115829"/>
                      </a:cubicBezTo>
                      <a:cubicBezTo>
                        <a:pt x="913267" y="51901"/>
                        <a:pt x="861462" y="82"/>
                        <a:pt x="797538" y="82"/>
                      </a:cubicBezTo>
                      <a:cubicBezTo>
                        <a:pt x="733594" y="82"/>
                        <a:pt x="681789" y="51899"/>
                        <a:pt x="681789" y="115827"/>
                      </a:cubicBezTo>
                      <a:cubicBezTo>
                        <a:pt x="681789" y="170718"/>
                        <a:pt x="719964" y="216785"/>
                        <a:pt x="771238" y="228685"/>
                      </a:cubicBezTo>
                      <a:lnTo>
                        <a:pt x="771238" y="320182"/>
                      </a:lnTo>
                      <a:lnTo>
                        <a:pt x="587688" y="170257"/>
                      </a:lnTo>
                      <a:lnTo>
                        <a:pt x="554797" y="212282"/>
                      </a:lnTo>
                      <a:lnTo>
                        <a:pt x="771218" y="388028"/>
                      </a:lnTo>
                      <a:lnTo>
                        <a:pt x="771218" y="460505"/>
                      </a:lnTo>
                      <a:lnTo>
                        <a:pt x="587770" y="315165"/>
                      </a:lnTo>
                      <a:lnTo>
                        <a:pt x="553308" y="354293"/>
                      </a:lnTo>
                      <a:lnTo>
                        <a:pt x="771218" y="532981"/>
                      </a:lnTo>
                      <a:lnTo>
                        <a:pt x="771177" y="629155"/>
                      </a:lnTo>
                      <a:cubicBezTo>
                        <a:pt x="732655" y="632797"/>
                        <a:pt x="694194" y="644537"/>
                        <a:pt x="658509" y="665147"/>
                      </a:cubicBezTo>
                      <a:cubicBezTo>
                        <a:pt x="622782" y="685770"/>
                        <a:pt x="593422" y="713156"/>
                        <a:pt x="570998" y="744720"/>
                      </a:cubicBezTo>
                      <a:lnTo>
                        <a:pt x="487813" y="696709"/>
                      </a:lnTo>
                      <a:lnTo>
                        <a:pt x="442048" y="418525"/>
                      </a:lnTo>
                      <a:lnTo>
                        <a:pt x="390937" y="428809"/>
                      </a:lnTo>
                      <a:lnTo>
                        <a:pt x="425052" y="660466"/>
                      </a:lnTo>
                      <a:lnTo>
                        <a:pt x="362291" y="624223"/>
                      </a:lnTo>
                      <a:lnTo>
                        <a:pt x="318321" y="348800"/>
                      </a:lnTo>
                      <a:lnTo>
                        <a:pt x="265496" y="356278"/>
                      </a:lnTo>
                      <a:lnTo>
                        <a:pt x="303467" y="590245"/>
                      </a:lnTo>
                      <a:lnTo>
                        <a:pt x="224241" y="544497"/>
                      </a:lnTo>
                      <a:cubicBezTo>
                        <a:pt x="239604" y="494122"/>
                        <a:pt x="218874" y="438011"/>
                        <a:pt x="171293" y="410550"/>
                      </a:cubicBezTo>
                      <a:cubicBezTo>
                        <a:pt x="115939" y="378585"/>
                        <a:pt x="45159" y="397552"/>
                        <a:pt x="13186" y="452917"/>
                      </a:cubicBezTo>
                      <a:cubicBezTo>
                        <a:pt x="-18766" y="508280"/>
                        <a:pt x="189" y="579064"/>
                        <a:pt x="55564" y="611028"/>
                      </a:cubicBezTo>
                      <a:cubicBezTo>
                        <a:pt x="103105" y="638473"/>
                        <a:pt x="162030" y="628430"/>
                        <a:pt x="197981" y="589976"/>
                      </a:cubicBezTo>
                      <a:lnTo>
                        <a:pt x="277228" y="635725"/>
                      </a:lnTo>
                      <a:lnTo>
                        <a:pt x="55646" y="719697"/>
                      </a:lnTo>
                      <a:lnTo>
                        <a:pt x="75601" y="769249"/>
                      </a:lnTo>
                      <a:lnTo>
                        <a:pt x="335990" y="669625"/>
                      </a:lnTo>
                      <a:lnTo>
                        <a:pt x="398751" y="705866"/>
                      </a:lnTo>
                      <a:lnTo>
                        <a:pt x="181209" y="792056"/>
                      </a:lnTo>
                      <a:lnTo>
                        <a:pt x="197838" y="841523"/>
                      </a:lnTo>
                      <a:lnTo>
                        <a:pt x="461513" y="742109"/>
                      </a:lnTo>
                      <a:lnTo>
                        <a:pt x="544882" y="790234"/>
                      </a:lnTo>
                      <a:cubicBezTo>
                        <a:pt x="512256" y="861716"/>
                        <a:pt x="510277" y="945970"/>
                        <a:pt x="544841" y="1021316"/>
                      </a:cubicBezTo>
                      <a:lnTo>
                        <a:pt x="461574" y="1069399"/>
                      </a:lnTo>
                      <a:lnTo>
                        <a:pt x="197777" y="969918"/>
                      </a:lnTo>
                      <a:lnTo>
                        <a:pt x="181189" y="1019327"/>
                      </a:lnTo>
                      <a:lnTo>
                        <a:pt x="398813" y="1105634"/>
                      </a:lnTo>
                      <a:lnTo>
                        <a:pt x="336051" y="1141869"/>
                      </a:lnTo>
                      <a:lnTo>
                        <a:pt x="75539" y="1042189"/>
                      </a:lnTo>
                      <a:lnTo>
                        <a:pt x="55626" y="1091717"/>
                      </a:lnTo>
                      <a:lnTo>
                        <a:pt x="277249" y="1175816"/>
                      </a:lnTo>
                      <a:lnTo>
                        <a:pt x="198001" y="1221565"/>
                      </a:lnTo>
                      <a:cubicBezTo>
                        <a:pt x="162071" y="1183057"/>
                        <a:pt x="103084" y="1172937"/>
                        <a:pt x="55523" y="1200398"/>
                      </a:cubicBezTo>
                      <a:cubicBezTo>
                        <a:pt x="149" y="1232362"/>
                        <a:pt x="-18806" y="1303148"/>
                        <a:pt x="13145" y="1358511"/>
                      </a:cubicBezTo>
                      <a:cubicBezTo>
                        <a:pt x="45118" y="1413876"/>
                        <a:pt x="115898" y="1432843"/>
                        <a:pt x="171273" y="1400879"/>
                      </a:cubicBezTo>
                      <a:cubicBezTo>
                        <a:pt x="218792" y="1373432"/>
                        <a:pt x="239563" y="1317323"/>
                        <a:pt x="224220" y="1266971"/>
                      </a:cubicBezTo>
                      <a:lnTo>
                        <a:pt x="303467" y="1221220"/>
                      </a:lnTo>
                      <a:lnTo>
                        <a:pt x="265435" y="1455118"/>
                      </a:lnTo>
                      <a:lnTo>
                        <a:pt x="318280" y="1462645"/>
                      </a:lnTo>
                      <a:lnTo>
                        <a:pt x="362270" y="1187275"/>
                      </a:lnTo>
                      <a:lnTo>
                        <a:pt x="425031" y="1151040"/>
                      </a:lnTo>
                      <a:lnTo>
                        <a:pt x="390917" y="1382569"/>
                      </a:lnTo>
                      <a:lnTo>
                        <a:pt x="442007" y="1392909"/>
                      </a:lnTo>
                      <a:lnTo>
                        <a:pt x="487772" y="1114805"/>
                      </a:lnTo>
                      <a:lnTo>
                        <a:pt x="571059" y="1066722"/>
                      </a:lnTo>
                      <a:cubicBezTo>
                        <a:pt x="619028" y="1134342"/>
                        <a:pt x="692991" y="1174751"/>
                        <a:pt x="771197" y="1182241"/>
                      </a:cubicBezTo>
                      <a:lnTo>
                        <a:pt x="771197" y="1278495"/>
                      </a:lnTo>
                      <a:lnTo>
                        <a:pt x="553267" y="1457150"/>
                      </a:lnTo>
                      <a:lnTo>
                        <a:pt x="587749" y="1496196"/>
                      </a:lnTo>
                      <a:lnTo>
                        <a:pt x="771197" y="1350972"/>
                      </a:lnTo>
                      <a:lnTo>
                        <a:pt x="771197" y="1423447"/>
                      </a:lnTo>
                      <a:lnTo>
                        <a:pt x="554737" y="1599146"/>
                      </a:lnTo>
                      <a:lnTo>
                        <a:pt x="587668" y="1641196"/>
                      </a:lnTo>
                      <a:lnTo>
                        <a:pt x="771177" y="1491295"/>
                      </a:lnTo>
                      <a:lnTo>
                        <a:pt x="771177" y="1582793"/>
                      </a:lnTo>
                      <a:cubicBezTo>
                        <a:pt x="719903" y="1594692"/>
                        <a:pt x="681749" y="1640714"/>
                        <a:pt x="681728" y="1695606"/>
                      </a:cubicBezTo>
                      <a:cubicBezTo>
                        <a:pt x="681728" y="1759534"/>
                        <a:pt x="733553" y="1811353"/>
                        <a:pt x="797477" y="1811353"/>
                      </a:cubicBezTo>
                      <a:cubicBezTo>
                        <a:pt x="861421" y="1811353"/>
                        <a:pt x="913226" y="1759536"/>
                        <a:pt x="913226" y="1695608"/>
                      </a:cubicBezTo>
                      <a:cubicBezTo>
                        <a:pt x="913226" y="1640684"/>
                        <a:pt x="875011" y="1594663"/>
                        <a:pt x="823695" y="1582797"/>
                      </a:cubicBezTo>
                      <a:lnTo>
                        <a:pt x="823695" y="1491299"/>
                      </a:lnTo>
                      <a:lnTo>
                        <a:pt x="1007327" y="1641177"/>
                      </a:lnTo>
                      <a:lnTo>
                        <a:pt x="1040218" y="1599152"/>
                      </a:lnTo>
                      <a:lnTo>
                        <a:pt x="823675" y="1423374"/>
                      </a:lnTo>
                      <a:lnTo>
                        <a:pt x="823675" y="1350896"/>
                      </a:lnTo>
                      <a:lnTo>
                        <a:pt x="1007185" y="1496190"/>
                      </a:lnTo>
                      <a:lnTo>
                        <a:pt x="1041707" y="1457142"/>
                      </a:lnTo>
                      <a:lnTo>
                        <a:pt x="823675" y="1278419"/>
                      </a:lnTo>
                      <a:lnTo>
                        <a:pt x="823695" y="1182372"/>
                      </a:lnTo>
                      <a:cubicBezTo>
                        <a:pt x="862238" y="1178740"/>
                        <a:pt x="900637" y="1167004"/>
                        <a:pt x="936364" y="1146380"/>
                      </a:cubicBezTo>
                      <a:cubicBezTo>
                        <a:pt x="972070" y="1125756"/>
                        <a:pt x="1001512" y="1098326"/>
                        <a:pt x="1023936" y="1066761"/>
                      </a:cubicBezTo>
                      <a:lnTo>
                        <a:pt x="1107162" y="1114852"/>
                      </a:lnTo>
                      <a:lnTo>
                        <a:pt x="1152968" y="1392909"/>
                      </a:lnTo>
                      <a:lnTo>
                        <a:pt x="1204038" y="1382546"/>
                      </a:lnTo>
                      <a:lnTo>
                        <a:pt x="1169923" y="1151093"/>
                      </a:lnTo>
                      <a:lnTo>
                        <a:pt x="1232704" y="1187336"/>
                      </a:lnTo>
                      <a:lnTo>
                        <a:pt x="1276694" y="1462632"/>
                      </a:lnTo>
                      <a:lnTo>
                        <a:pt x="1329540" y="1455156"/>
                      </a:lnTo>
                      <a:lnTo>
                        <a:pt x="1291466" y="1221236"/>
                      </a:lnTo>
                      <a:lnTo>
                        <a:pt x="1370714" y="1266983"/>
                      </a:lnTo>
                      <a:cubicBezTo>
                        <a:pt x="1355370" y="1317337"/>
                        <a:pt x="1376182" y="1373438"/>
                        <a:pt x="1423722" y="1400885"/>
                      </a:cubicBezTo>
                      <a:cubicBezTo>
                        <a:pt x="1479077" y="1432849"/>
                        <a:pt x="1549857" y="1413882"/>
                        <a:pt x="1581829" y="1358517"/>
                      </a:cubicBezTo>
                      <a:cubicBezTo>
                        <a:pt x="1613781" y="1303154"/>
                        <a:pt x="1594826" y="1232370"/>
                        <a:pt x="1539451" y="1200406"/>
                      </a:cubicBezTo>
                      <a:cubicBezTo>
                        <a:pt x="1491890" y="1172945"/>
                        <a:pt x="1432863" y="1183120"/>
                        <a:pt x="1396933" y="1221628"/>
                      </a:cubicBezTo>
                      <a:lnTo>
                        <a:pt x="1317685" y="1175879"/>
                      </a:lnTo>
                      <a:lnTo>
                        <a:pt x="1539287" y="1091782"/>
                      </a:lnTo>
                      <a:lnTo>
                        <a:pt x="1519435" y="1042183"/>
                      </a:lnTo>
                      <a:lnTo>
                        <a:pt x="1258862" y="1141901"/>
                      </a:lnTo>
                      <a:lnTo>
                        <a:pt x="1196100" y="1105661"/>
                      </a:lnTo>
                      <a:lnTo>
                        <a:pt x="1413765" y="1019299"/>
                      </a:lnTo>
                      <a:lnTo>
                        <a:pt x="1397198" y="969912"/>
                      </a:lnTo>
                      <a:lnTo>
                        <a:pt x="1133339" y="1069418"/>
                      </a:lnTo>
                      <a:lnTo>
                        <a:pt x="1050032" y="1021372"/>
                      </a:lnTo>
                      <a:cubicBezTo>
                        <a:pt x="1082698" y="949863"/>
                        <a:pt x="1084677" y="865550"/>
                        <a:pt x="1050093" y="790163"/>
                      </a:cubicBezTo>
                      <a:lnTo>
                        <a:pt x="1133380" y="742080"/>
                      </a:lnTo>
                      <a:lnTo>
                        <a:pt x="1397116" y="841484"/>
                      </a:lnTo>
                      <a:lnTo>
                        <a:pt x="1413704" y="792075"/>
                      </a:lnTo>
                      <a:lnTo>
                        <a:pt x="1196121" y="705845"/>
                      </a:lnTo>
                      <a:lnTo>
                        <a:pt x="1258882" y="669613"/>
                      </a:lnTo>
                      <a:lnTo>
                        <a:pt x="1519354" y="769211"/>
                      </a:lnTo>
                      <a:lnTo>
                        <a:pt x="1539267" y="719685"/>
                      </a:lnTo>
                      <a:lnTo>
                        <a:pt x="1317685" y="635666"/>
                      </a:lnTo>
                      <a:lnTo>
                        <a:pt x="1396933" y="589915"/>
                      </a:lnTo>
                      <a:cubicBezTo>
                        <a:pt x="1432863" y="628369"/>
                        <a:pt x="1491829" y="638451"/>
                        <a:pt x="1539369" y="611004"/>
                      </a:cubicBezTo>
                      <a:cubicBezTo>
                        <a:pt x="1594745" y="579040"/>
                        <a:pt x="1613699" y="508254"/>
                        <a:pt x="1581747" y="4528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308" name="Google Shape;2308;p18"/>
                <p:cNvSpPr/>
                <p:nvPr/>
              </p:nvSpPr>
              <p:spPr>
                <a:xfrm rot="1793934">
                  <a:off x="6934813" y="6069861"/>
                  <a:ext cx="1042979" cy="1189280"/>
                </a:xfrm>
                <a:custGeom>
                  <a:rect b="b" l="l" r="r" t="t"/>
                  <a:pathLst>
                    <a:path extrusionOk="0" h="1718324" w="1506942">
                      <a:moveTo>
                        <a:pt x="749636" y="100"/>
                      </a:moveTo>
                      <a:cubicBezTo>
                        <a:pt x="725845" y="633"/>
                        <a:pt x="702891" y="13194"/>
                        <a:pt x="690139" y="35297"/>
                      </a:cubicBezTo>
                      <a:cubicBezTo>
                        <a:pt x="670695" y="68975"/>
                        <a:pt x="682223" y="112067"/>
                        <a:pt x="715909" y="131511"/>
                      </a:cubicBezTo>
                      <a:cubicBezTo>
                        <a:pt x="749575" y="150956"/>
                        <a:pt x="792667" y="139430"/>
                        <a:pt x="812111" y="105752"/>
                      </a:cubicBezTo>
                      <a:cubicBezTo>
                        <a:pt x="831556" y="72074"/>
                        <a:pt x="820028" y="28982"/>
                        <a:pt x="786362" y="9537"/>
                      </a:cubicBezTo>
                      <a:cubicBezTo>
                        <a:pt x="774773" y="2853"/>
                        <a:pt x="762082" y="-179"/>
                        <a:pt x="749636" y="100"/>
                      </a:cubicBezTo>
                      <a:close/>
                      <a:moveTo>
                        <a:pt x="68016" y="394462"/>
                      </a:moveTo>
                      <a:cubicBezTo>
                        <a:pt x="42511" y="394462"/>
                        <a:pt x="20190" y="408057"/>
                        <a:pt x="7825" y="428383"/>
                      </a:cubicBezTo>
                      <a:cubicBezTo>
                        <a:pt x="1358" y="439029"/>
                        <a:pt x="-2376" y="451549"/>
                        <a:pt x="-2376" y="464917"/>
                      </a:cubicBezTo>
                      <a:cubicBezTo>
                        <a:pt x="-2376" y="503806"/>
                        <a:pt x="29208" y="535309"/>
                        <a:pt x="68097" y="535309"/>
                      </a:cubicBezTo>
                      <a:cubicBezTo>
                        <a:pt x="106986" y="535309"/>
                        <a:pt x="138490" y="503743"/>
                        <a:pt x="138490" y="464854"/>
                      </a:cubicBezTo>
                      <a:cubicBezTo>
                        <a:pt x="138490" y="425965"/>
                        <a:pt x="106905" y="394462"/>
                        <a:pt x="68016" y="394462"/>
                      </a:cubicBezTo>
                      <a:close/>
                      <a:moveTo>
                        <a:pt x="1434174" y="394462"/>
                      </a:moveTo>
                      <a:cubicBezTo>
                        <a:pt x="1395285" y="394462"/>
                        <a:pt x="1363721" y="425965"/>
                        <a:pt x="1363721" y="464854"/>
                      </a:cubicBezTo>
                      <a:cubicBezTo>
                        <a:pt x="1363721" y="503743"/>
                        <a:pt x="1395285" y="535309"/>
                        <a:pt x="1434174" y="535309"/>
                      </a:cubicBezTo>
                      <a:cubicBezTo>
                        <a:pt x="1473063" y="535309"/>
                        <a:pt x="1504566" y="503806"/>
                        <a:pt x="1504566" y="464917"/>
                      </a:cubicBezTo>
                      <a:cubicBezTo>
                        <a:pt x="1504566" y="451549"/>
                        <a:pt x="1500893" y="439029"/>
                        <a:pt x="1494425" y="428383"/>
                      </a:cubicBezTo>
                      <a:cubicBezTo>
                        <a:pt x="1482061" y="408057"/>
                        <a:pt x="1459678" y="394462"/>
                        <a:pt x="1434174" y="394462"/>
                      </a:cubicBezTo>
                      <a:close/>
                      <a:moveTo>
                        <a:pt x="68016" y="1183184"/>
                      </a:moveTo>
                      <a:cubicBezTo>
                        <a:pt x="29127" y="1183184"/>
                        <a:pt x="-2376" y="1214689"/>
                        <a:pt x="-2376" y="1253576"/>
                      </a:cubicBezTo>
                      <a:cubicBezTo>
                        <a:pt x="-2376" y="1292465"/>
                        <a:pt x="29127" y="1324034"/>
                        <a:pt x="68016" y="1324034"/>
                      </a:cubicBezTo>
                      <a:cubicBezTo>
                        <a:pt x="106905" y="1324034"/>
                        <a:pt x="138490" y="1292531"/>
                        <a:pt x="138490" y="1253642"/>
                      </a:cubicBezTo>
                      <a:cubicBezTo>
                        <a:pt x="138490" y="1240273"/>
                        <a:pt x="134756" y="1227752"/>
                        <a:pt x="128288" y="1217105"/>
                      </a:cubicBezTo>
                      <a:cubicBezTo>
                        <a:pt x="115923" y="1196781"/>
                        <a:pt x="93541" y="1183184"/>
                        <a:pt x="68016" y="1183184"/>
                      </a:cubicBezTo>
                      <a:close/>
                      <a:moveTo>
                        <a:pt x="1434174" y="1183184"/>
                      </a:moveTo>
                      <a:cubicBezTo>
                        <a:pt x="1408649" y="1183184"/>
                        <a:pt x="1386266" y="1196781"/>
                        <a:pt x="1373922" y="1217105"/>
                      </a:cubicBezTo>
                      <a:cubicBezTo>
                        <a:pt x="1367434" y="1227752"/>
                        <a:pt x="1363721" y="1240273"/>
                        <a:pt x="1363721" y="1253642"/>
                      </a:cubicBezTo>
                      <a:cubicBezTo>
                        <a:pt x="1363721" y="1292531"/>
                        <a:pt x="1395285" y="1324034"/>
                        <a:pt x="1434174" y="1324034"/>
                      </a:cubicBezTo>
                      <a:cubicBezTo>
                        <a:pt x="1473063" y="1324034"/>
                        <a:pt x="1504566" y="1292465"/>
                        <a:pt x="1504566" y="1253576"/>
                      </a:cubicBezTo>
                      <a:cubicBezTo>
                        <a:pt x="1504566" y="1214689"/>
                        <a:pt x="1473063" y="1183184"/>
                        <a:pt x="1434174" y="1183184"/>
                      </a:cubicBezTo>
                      <a:close/>
                      <a:moveTo>
                        <a:pt x="749636" y="1577547"/>
                      </a:moveTo>
                      <a:cubicBezTo>
                        <a:pt x="725845" y="1578080"/>
                        <a:pt x="702891" y="1590706"/>
                        <a:pt x="690139" y="1612807"/>
                      </a:cubicBezTo>
                      <a:cubicBezTo>
                        <a:pt x="670695" y="1646485"/>
                        <a:pt x="682223" y="1689514"/>
                        <a:pt x="715909" y="1708958"/>
                      </a:cubicBezTo>
                      <a:cubicBezTo>
                        <a:pt x="749575" y="1728403"/>
                        <a:pt x="792667" y="1716877"/>
                        <a:pt x="812111" y="1683199"/>
                      </a:cubicBezTo>
                      <a:cubicBezTo>
                        <a:pt x="831556" y="1649521"/>
                        <a:pt x="820028" y="1606428"/>
                        <a:pt x="786362" y="1586984"/>
                      </a:cubicBezTo>
                      <a:cubicBezTo>
                        <a:pt x="774773" y="1580300"/>
                        <a:pt x="762082" y="1577268"/>
                        <a:pt x="749636" y="1577547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 cap="flat" cmpd="sng" w="9525">
                  <a:solidFill>
                    <a:srgbClr val="C2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309" name="Google Shape;2309;p18"/>
                <p:cNvGrpSpPr/>
                <p:nvPr/>
              </p:nvGrpSpPr>
              <p:grpSpPr>
                <a:xfrm>
                  <a:off x="7243915" y="6447973"/>
                  <a:ext cx="422078" cy="421365"/>
                  <a:chOff x="7243915" y="6454029"/>
                  <a:chExt cx="422078" cy="421365"/>
                </a:xfrm>
              </p:grpSpPr>
              <p:sp>
                <p:nvSpPr>
                  <p:cNvPr id="2310" name="Google Shape;2310;p18"/>
                  <p:cNvSpPr/>
                  <p:nvPr/>
                </p:nvSpPr>
                <p:spPr>
                  <a:xfrm rot="3606066">
                    <a:off x="7300289" y="6510429"/>
                    <a:ext cx="308570" cy="308572"/>
                  </a:xfrm>
                  <a:custGeom>
                    <a:rect b="b" l="l" r="r" t="t"/>
                    <a:pathLst>
                      <a:path extrusionOk="0" h="445839" w="445835">
                        <a:moveTo>
                          <a:pt x="443359" y="222961"/>
                        </a:moveTo>
                        <a:cubicBezTo>
                          <a:pt x="443359" y="346076"/>
                          <a:pt x="343547" y="445881"/>
                          <a:pt x="220441" y="445881"/>
                        </a:cubicBezTo>
                        <a:cubicBezTo>
                          <a:pt x="97313" y="445881"/>
                          <a:pt x="-2477" y="346076"/>
                          <a:pt x="-2477" y="222961"/>
                        </a:cubicBezTo>
                        <a:cubicBezTo>
                          <a:pt x="-2477" y="99846"/>
                          <a:pt x="97313" y="41"/>
                          <a:pt x="220441" y="41"/>
                        </a:cubicBezTo>
                        <a:cubicBezTo>
                          <a:pt x="343547" y="41"/>
                          <a:pt x="443359" y="99846"/>
                          <a:pt x="443359" y="222961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11" name="Google Shape;2311;p18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12" name="Google Shape;2312;p18"/>
                  <p:cNvSpPr/>
                  <p:nvPr/>
                </p:nvSpPr>
                <p:spPr>
                  <a:xfrm rot="1793934">
                    <a:off x="7301009" y="6510407"/>
                    <a:ext cx="308605" cy="308608"/>
                  </a:xfrm>
                  <a:custGeom>
                    <a:rect b="b" l="l" r="r" t="t"/>
                    <a:pathLst>
                      <a:path extrusionOk="0" h="445890" w="445886">
                        <a:moveTo>
                          <a:pt x="221169" y="83"/>
                        </a:moveTo>
                        <a:cubicBezTo>
                          <a:pt x="144003" y="-54"/>
                          <a:pt x="68897" y="39900"/>
                          <a:pt x="27539" y="111537"/>
                        </a:cubicBezTo>
                        <a:cubicBezTo>
                          <a:pt x="-34018" y="218158"/>
                          <a:pt x="2463" y="354500"/>
                          <a:pt x="109072" y="416057"/>
                        </a:cubicBezTo>
                        <a:cubicBezTo>
                          <a:pt x="215700" y="477617"/>
                          <a:pt x="352037" y="441129"/>
                          <a:pt x="413594" y="334509"/>
                        </a:cubicBezTo>
                        <a:cubicBezTo>
                          <a:pt x="475152" y="227886"/>
                          <a:pt x="438670" y="91544"/>
                          <a:pt x="332062" y="29986"/>
                        </a:cubicBezTo>
                        <a:cubicBezTo>
                          <a:pt x="297070" y="9787"/>
                          <a:pt x="258875" y="148"/>
                          <a:pt x="221169" y="83"/>
                        </a:cubicBezTo>
                        <a:close/>
                        <a:moveTo>
                          <a:pt x="221108" y="29603"/>
                        </a:moveTo>
                        <a:cubicBezTo>
                          <a:pt x="253815" y="29660"/>
                          <a:pt x="286970" y="38027"/>
                          <a:pt x="317330" y="55554"/>
                        </a:cubicBezTo>
                        <a:cubicBezTo>
                          <a:pt x="409840" y="108966"/>
                          <a:pt x="441445" y="227266"/>
                          <a:pt x="388028" y="319779"/>
                        </a:cubicBezTo>
                        <a:cubicBezTo>
                          <a:pt x="334633" y="412293"/>
                          <a:pt x="216333" y="443902"/>
                          <a:pt x="123803" y="390490"/>
                        </a:cubicBezTo>
                        <a:cubicBezTo>
                          <a:pt x="31294" y="337077"/>
                          <a:pt x="-311" y="218778"/>
                          <a:pt x="53105" y="126264"/>
                        </a:cubicBezTo>
                        <a:cubicBezTo>
                          <a:pt x="88995" y="64107"/>
                          <a:pt x="154143" y="29486"/>
                          <a:pt x="221108" y="29603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13" name="Google Shape;2313;p18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14" name="Google Shape;2314;p18"/>
                  <p:cNvSpPr/>
                  <p:nvPr/>
                </p:nvSpPr>
                <p:spPr>
                  <a:xfrm rot="3606066">
                    <a:off x="7437133" y="6647041"/>
                    <a:ext cx="35544" cy="35544"/>
                  </a:xfrm>
                  <a:custGeom>
                    <a:rect b="b" l="l" r="r" t="t"/>
                    <a:pathLst>
                      <a:path extrusionOk="0" h="51356" w="51355">
                        <a:moveTo>
                          <a:pt x="48879" y="25720"/>
                        </a:moveTo>
                        <a:cubicBezTo>
                          <a:pt x="48879" y="39901"/>
                          <a:pt x="37382" y="51398"/>
                          <a:pt x="23201" y="51398"/>
                        </a:cubicBezTo>
                        <a:cubicBezTo>
                          <a:pt x="9018" y="51398"/>
                          <a:pt x="-2477" y="39901"/>
                          <a:pt x="-2477" y="25720"/>
                        </a:cubicBezTo>
                        <a:cubicBezTo>
                          <a:pt x="-2477" y="11538"/>
                          <a:pt x="9018" y="41"/>
                          <a:pt x="23201" y="41"/>
                        </a:cubicBezTo>
                        <a:cubicBezTo>
                          <a:pt x="37382" y="41"/>
                          <a:pt x="48879" y="11538"/>
                          <a:pt x="48879" y="25720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2315" name="Google Shape;2315;p18"/>
            <p:cNvGrpSpPr/>
            <p:nvPr/>
          </p:nvGrpSpPr>
          <p:grpSpPr>
            <a:xfrm>
              <a:off x="4028961" y="469853"/>
              <a:ext cx="1252440" cy="1288754"/>
              <a:chOff x="845097" y="4034057"/>
              <a:chExt cx="1252440" cy="1288754"/>
            </a:xfrm>
          </p:grpSpPr>
          <p:sp>
            <p:nvSpPr>
              <p:cNvPr id="2316" name="Google Shape;2316;p18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17" name="Google Shape;2317;p18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18" name="Google Shape;2318;p18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19" name="Google Shape;2319;p18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0" name="Google Shape;2320;p18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1" name="Google Shape;2321;p18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2" name="Google Shape;2322;p18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3" name="Google Shape;2323;p18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4" name="Google Shape;2324;p18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5" name="Google Shape;2325;p18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6" name="Google Shape;2326;p18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7" name="Google Shape;2327;p18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8" name="Google Shape;2328;p18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9" name="Google Shape;2329;p18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0" name="Google Shape;2330;p18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1" name="Google Shape;2331;p18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2" name="Google Shape;2332;p18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3" name="Google Shape;2333;p18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4" name="Google Shape;2334;p18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5" name="Google Shape;2335;p18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6" name="Google Shape;2336;p18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7" name="Google Shape;2337;p18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8" name="Google Shape;2338;p18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9" name="Google Shape;2339;p18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0" name="Google Shape;2340;p18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1" name="Google Shape;2341;p18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2" name="Google Shape;2342;p18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3" name="Google Shape;2343;p18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4" name="Google Shape;2344;p18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5" name="Google Shape;2345;p18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6" name="Google Shape;2346;p18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7" name="Google Shape;2347;p18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8" name="Google Shape;2348;p18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9" name="Google Shape;2349;p18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350" name="Google Shape;2350;p18"/>
            <p:cNvGrpSpPr/>
            <p:nvPr/>
          </p:nvGrpSpPr>
          <p:grpSpPr>
            <a:xfrm>
              <a:off x="5157535" y="1325905"/>
              <a:ext cx="539117" cy="608920"/>
              <a:chOff x="1247460" y="1404905"/>
              <a:chExt cx="539117" cy="608920"/>
            </a:xfrm>
          </p:grpSpPr>
          <p:sp>
            <p:nvSpPr>
              <p:cNvPr id="2351" name="Google Shape;2351;p18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52" name="Google Shape;2352;p18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3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2353" name="Google Shape;2353;p18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4">
  <p:cSld name="1_Just title 1 1">
    <p:bg>
      <p:bgPr>
        <a:solidFill>
          <a:srgbClr val="CDD4C4"/>
        </a:solidFill>
      </p:bgPr>
    </p:bg>
    <p:spTree>
      <p:nvGrpSpPr>
        <p:cNvPr id="2354" name="Shape 2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" name="Google Shape;2355;p19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356" name="Google Shape;2356;p19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8F9E7A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357" name="Google Shape;2357;p19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358" name="Google Shape;2358;p19"/>
          <p:cNvGrpSpPr/>
          <p:nvPr/>
        </p:nvGrpSpPr>
        <p:grpSpPr>
          <a:xfrm>
            <a:off x="259736" y="200400"/>
            <a:ext cx="1657118" cy="1516512"/>
            <a:chOff x="5925287" y="418313"/>
            <a:chExt cx="1657615" cy="1516512"/>
          </a:xfrm>
        </p:grpSpPr>
        <p:grpSp>
          <p:nvGrpSpPr>
            <p:cNvPr id="2359" name="Google Shape;2359;p19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2360" name="Google Shape;2360;p1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361" name="Google Shape;2361;p1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2362" name="Google Shape;2362;p1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363" name="Google Shape;2363;p1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364" name="Google Shape;2364;p19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2365" name="Google Shape;2365;p19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2366" name="Google Shape;2366;p19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2367" name="Google Shape;2367;p19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68" name="Google Shape;2368;p19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369" name="Google Shape;2369;p19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2370" name="Google Shape;2370;p19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71" name="Google Shape;2371;p19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2372" name="Google Shape;2372;p19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2373" name="Google Shape;2373;p1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4" name="Google Shape;2374;p1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5" name="Google Shape;2375;p1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6" name="Google Shape;2376;p1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7" name="Google Shape;2377;p1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8" name="Google Shape;2378;p1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9" name="Google Shape;2379;p1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0" name="Google Shape;2380;p1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1" name="Google Shape;2381;p1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2" name="Google Shape;2382;p1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3" name="Google Shape;2383;p1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4" name="Google Shape;2384;p1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5" name="Google Shape;2385;p1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6" name="Google Shape;2386;p1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7" name="Google Shape;2387;p1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8" name="Google Shape;2388;p1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9" name="Google Shape;2389;p1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0" name="Google Shape;2390;p1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1" name="Google Shape;2391;p1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2" name="Google Shape;2392;p1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3" name="Google Shape;2393;p1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4" name="Google Shape;2394;p1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5" name="Google Shape;2395;p1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6" name="Google Shape;2396;p1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7" name="Google Shape;2397;p1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8" name="Google Shape;2398;p1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9" name="Google Shape;2399;p1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0" name="Google Shape;2400;p1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1" name="Google Shape;2401;p1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2" name="Google Shape;2402;p1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3" name="Google Shape;2403;p1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4" name="Google Shape;2404;p1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5" name="Google Shape;2405;p1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6" name="Google Shape;2406;p1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407" name="Google Shape;2407;p19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2408" name="Google Shape;2408;p1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9" name="Google Shape;2409;p1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2410" name="Google Shape;2410;p19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5">
  <p:cSld name="1_Just title 1 1 2">
    <p:bg>
      <p:bgPr>
        <a:solidFill>
          <a:srgbClr val="DAC6C3"/>
        </a:solidFill>
      </p:bgPr>
    </p:bg>
    <p:spTree>
      <p:nvGrpSpPr>
        <p:cNvPr id="2411" name="Shape 2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2" name="Google Shape;2412;p20"/>
          <p:cNvSpPr/>
          <p:nvPr/>
        </p:nvSpPr>
        <p:spPr>
          <a:xfrm>
            <a:off x="-22761" y="-24754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413" name="Google Shape;2413;p2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E5BCC8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414" name="Google Shape;2414;p2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415" name="Google Shape;2415;p20"/>
          <p:cNvGrpSpPr/>
          <p:nvPr/>
        </p:nvGrpSpPr>
        <p:grpSpPr>
          <a:xfrm>
            <a:off x="229836" y="230740"/>
            <a:ext cx="1689655" cy="1568922"/>
            <a:chOff x="7875315" y="444903"/>
            <a:chExt cx="1690162" cy="1568922"/>
          </a:xfrm>
        </p:grpSpPr>
        <p:grpSp>
          <p:nvGrpSpPr>
            <p:cNvPr id="2416" name="Google Shape;2416;p20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2417" name="Google Shape;2417;p20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18" name="Google Shape;2418;p20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19" name="Google Shape;2419;p20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20" name="Google Shape;2420;p20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421" name="Google Shape;2421;p20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2422" name="Google Shape;2422;p20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2423" name="Google Shape;2423;p20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2424" name="Google Shape;2424;p20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425" name="Google Shape;2425;p20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426" name="Google Shape;2426;p20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427" name="Google Shape;2427;p20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2428" name="Google Shape;2428;p20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429" name="Google Shape;2429;p20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430" name="Google Shape;2430;p20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2431" name="Google Shape;2431;p20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2" name="Google Shape;2432;p20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3" name="Google Shape;2433;p20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4" name="Google Shape;2434;p20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5" name="Google Shape;2435;p20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6" name="Google Shape;2436;p20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437" name="Google Shape;2437;p20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2438" name="Google Shape;2438;p20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39" name="Google Shape;2439;p20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0" name="Google Shape;2440;p20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1" name="Google Shape;2441;p20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2" name="Google Shape;2442;p20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3" name="Google Shape;2443;p20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4" name="Google Shape;2444;p20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5" name="Google Shape;2445;p20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6" name="Google Shape;2446;p20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7" name="Google Shape;2447;p20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8" name="Google Shape;2448;p20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9" name="Google Shape;2449;p20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0" name="Google Shape;2450;p20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1" name="Google Shape;2451;p20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2" name="Google Shape;2452;p20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3" name="Google Shape;2453;p20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4" name="Google Shape;2454;p20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5" name="Google Shape;2455;p20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6" name="Google Shape;2456;p20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7" name="Google Shape;2457;p20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8" name="Google Shape;2458;p20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9" name="Google Shape;2459;p20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0" name="Google Shape;2460;p20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1" name="Google Shape;2461;p20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2" name="Google Shape;2462;p20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3" name="Google Shape;2463;p20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4" name="Google Shape;2464;p20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5" name="Google Shape;2465;p20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6" name="Google Shape;2466;p20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7" name="Google Shape;2467;p20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8" name="Google Shape;2468;p20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9" name="Google Shape;2469;p20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70" name="Google Shape;2470;p20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71" name="Google Shape;2471;p20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472" name="Google Shape;2472;p20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2473" name="Google Shape;2473;p20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74" name="Google Shape;2474;p20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2475" name="Google Shape;2475;p20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6">
  <p:cSld name="1_Just title 1 1 3">
    <p:bg>
      <p:bgPr>
        <a:solidFill>
          <a:srgbClr val="DCCDC4"/>
        </a:solidFill>
      </p:bgPr>
    </p:bg>
    <p:spTree>
      <p:nvGrpSpPr>
        <p:cNvPr id="2476" name="Shape 2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7" name="Google Shape;2477;p21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478" name="Google Shape;2478;p21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C3A999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479" name="Google Shape;2479;p21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480" name="Google Shape;2480;p21"/>
          <p:cNvGrpSpPr/>
          <p:nvPr/>
        </p:nvGrpSpPr>
        <p:grpSpPr>
          <a:xfrm>
            <a:off x="233977" y="248438"/>
            <a:ext cx="1410496" cy="1410919"/>
            <a:chOff x="8682344" y="102429"/>
            <a:chExt cx="1410920" cy="1410919"/>
          </a:xfrm>
        </p:grpSpPr>
        <p:grpSp>
          <p:nvGrpSpPr>
            <p:cNvPr id="2481" name="Google Shape;2481;p21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2482" name="Google Shape;2482;p21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83" name="Google Shape;2483;p21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84" name="Google Shape;2484;p21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485" name="Google Shape;2485;p21"/>
              <p:cNvGrpSpPr/>
              <p:nvPr/>
            </p:nvGrpSpPr>
            <p:grpSpPr>
              <a:xfrm>
                <a:off x="4381884" y="4617635"/>
                <a:ext cx="1252143" cy="1816997"/>
                <a:chOff x="4381884" y="4617635"/>
                <a:chExt cx="1252143" cy="1816997"/>
              </a:xfrm>
            </p:grpSpPr>
            <p:sp>
              <p:nvSpPr>
                <p:cNvPr id="2486" name="Google Shape;2486;p21"/>
                <p:cNvSpPr/>
                <p:nvPr/>
              </p:nvSpPr>
              <p:spPr>
                <a:xfrm>
                  <a:off x="4381884" y="4617635"/>
                  <a:ext cx="1252143" cy="1816997"/>
                </a:xfrm>
                <a:custGeom>
                  <a:rect b="b" l="l" r="r" t="t"/>
                  <a:pathLst>
                    <a:path extrusionOk="0" h="1816997" w="1252143">
                      <a:moveTo>
                        <a:pt x="600149" y="471"/>
                      </a:moveTo>
                      <a:lnTo>
                        <a:pt x="600149" y="465927"/>
                      </a:lnTo>
                      <a:lnTo>
                        <a:pt x="493480" y="465927"/>
                      </a:lnTo>
                      <a:cubicBezTo>
                        <a:pt x="470954" y="465927"/>
                        <a:pt x="452856" y="483345"/>
                        <a:pt x="452856" y="505012"/>
                      </a:cubicBezTo>
                      <a:lnTo>
                        <a:pt x="452856" y="589305"/>
                      </a:lnTo>
                      <a:cubicBezTo>
                        <a:pt x="190732" y="664051"/>
                        <a:pt x="-1183" y="905296"/>
                        <a:pt x="-1183" y="1191399"/>
                      </a:cubicBezTo>
                      <a:cubicBezTo>
                        <a:pt x="-1183" y="1537165"/>
                        <a:pt x="279120" y="1817468"/>
                        <a:pt x="624878" y="1817468"/>
                      </a:cubicBezTo>
                      <a:cubicBezTo>
                        <a:pt x="970657" y="1817468"/>
                        <a:pt x="1250960" y="1537165"/>
                        <a:pt x="1250960" y="1191399"/>
                      </a:cubicBezTo>
                      <a:cubicBezTo>
                        <a:pt x="1250960" y="905317"/>
                        <a:pt x="1059065" y="664072"/>
                        <a:pt x="796982" y="589305"/>
                      </a:cubicBezTo>
                      <a:lnTo>
                        <a:pt x="796982" y="505012"/>
                      </a:lnTo>
                      <a:cubicBezTo>
                        <a:pt x="796982" y="483345"/>
                        <a:pt x="778884" y="465927"/>
                        <a:pt x="756359" y="465927"/>
                      </a:cubicBezTo>
                      <a:lnTo>
                        <a:pt x="649628" y="465927"/>
                      </a:lnTo>
                      <a:lnTo>
                        <a:pt x="649628" y="4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87" name="Google Shape;2487;p21"/>
                <p:cNvSpPr/>
                <p:nvPr/>
              </p:nvSpPr>
              <p:spPr>
                <a:xfrm>
                  <a:off x="4414489" y="5239496"/>
                  <a:ext cx="1186913" cy="1162553"/>
                </a:xfrm>
                <a:custGeom>
                  <a:rect b="b" l="l" r="r" t="t"/>
                  <a:pathLst>
                    <a:path extrusionOk="0" h="1162553" w="1186913">
                      <a:moveTo>
                        <a:pt x="423536" y="378"/>
                      </a:moveTo>
                      <a:cubicBezTo>
                        <a:pt x="177980" y="73076"/>
                        <a:pt x="-1183" y="300314"/>
                        <a:pt x="-1183" y="569445"/>
                      </a:cubicBezTo>
                      <a:cubicBezTo>
                        <a:pt x="-1183" y="897203"/>
                        <a:pt x="264491" y="1162932"/>
                        <a:pt x="592253" y="1162932"/>
                      </a:cubicBezTo>
                      <a:cubicBezTo>
                        <a:pt x="919995" y="1162932"/>
                        <a:pt x="1185730" y="897203"/>
                        <a:pt x="1185730" y="569445"/>
                      </a:cubicBezTo>
                      <a:cubicBezTo>
                        <a:pt x="1185730" y="300304"/>
                        <a:pt x="1006526" y="73068"/>
                        <a:pt x="760949" y="378"/>
                      </a:cubicBezTo>
                      <a:lnTo>
                        <a:pt x="423536" y="378"/>
                      </a:ln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88" name="Google Shape;2488;p21"/>
                <p:cNvSpPr/>
                <p:nvPr/>
              </p:nvSpPr>
              <p:spPr>
                <a:xfrm>
                  <a:off x="4424242" y="5367592"/>
                  <a:ext cx="1167407" cy="858924"/>
                </a:xfrm>
                <a:custGeom>
                  <a:rect b="b" l="l" r="r" t="t"/>
                  <a:pathLst>
                    <a:path extrusionOk="0" h="858924" w="1167407">
                      <a:moveTo>
                        <a:pt x="185386" y="386"/>
                      </a:moveTo>
                      <a:cubicBezTo>
                        <a:pt x="179367" y="5807"/>
                        <a:pt x="173511" y="11369"/>
                        <a:pt x="167737" y="17029"/>
                      </a:cubicBezTo>
                      <a:lnTo>
                        <a:pt x="997263" y="17029"/>
                      </a:lnTo>
                      <a:cubicBezTo>
                        <a:pt x="991468" y="11369"/>
                        <a:pt x="985613" y="5807"/>
                        <a:pt x="979594" y="386"/>
                      </a:cubicBezTo>
                      <a:lnTo>
                        <a:pt x="185386" y="386"/>
                      </a:lnTo>
                      <a:close/>
                      <a:moveTo>
                        <a:pt x="218868" y="30036"/>
                      </a:moveTo>
                      <a:cubicBezTo>
                        <a:pt x="214196" y="30036"/>
                        <a:pt x="209565" y="31817"/>
                        <a:pt x="205994" y="35392"/>
                      </a:cubicBezTo>
                      <a:lnTo>
                        <a:pt x="184754" y="56561"/>
                      </a:lnTo>
                      <a:cubicBezTo>
                        <a:pt x="177592" y="63710"/>
                        <a:pt x="177592" y="75234"/>
                        <a:pt x="184754" y="82384"/>
                      </a:cubicBezTo>
                      <a:lnTo>
                        <a:pt x="205994" y="103615"/>
                      </a:lnTo>
                      <a:cubicBezTo>
                        <a:pt x="213135" y="110765"/>
                        <a:pt x="224602" y="110765"/>
                        <a:pt x="231743" y="103615"/>
                      </a:cubicBezTo>
                      <a:lnTo>
                        <a:pt x="252983" y="82384"/>
                      </a:lnTo>
                      <a:cubicBezTo>
                        <a:pt x="260125" y="75234"/>
                        <a:pt x="260125" y="63710"/>
                        <a:pt x="252983" y="56561"/>
                      </a:cubicBezTo>
                      <a:lnTo>
                        <a:pt x="231743" y="35392"/>
                      </a:lnTo>
                      <a:cubicBezTo>
                        <a:pt x="228173" y="31817"/>
                        <a:pt x="223521" y="30036"/>
                        <a:pt x="218868" y="30036"/>
                      </a:cubicBezTo>
                      <a:close/>
                      <a:moveTo>
                        <a:pt x="322804" y="30036"/>
                      </a:moveTo>
                      <a:cubicBezTo>
                        <a:pt x="318132" y="30036"/>
                        <a:pt x="313480" y="31817"/>
                        <a:pt x="309909" y="35392"/>
                      </a:cubicBezTo>
                      <a:lnTo>
                        <a:pt x="288690" y="56561"/>
                      </a:lnTo>
                      <a:cubicBezTo>
                        <a:pt x="281528" y="63710"/>
                        <a:pt x="281528" y="75234"/>
                        <a:pt x="288690" y="82384"/>
                      </a:cubicBezTo>
                      <a:lnTo>
                        <a:pt x="309909" y="103615"/>
                      </a:lnTo>
                      <a:cubicBezTo>
                        <a:pt x="317071" y="110765"/>
                        <a:pt x="328517" y="110765"/>
                        <a:pt x="335679" y="103615"/>
                      </a:cubicBezTo>
                      <a:lnTo>
                        <a:pt x="356898" y="82384"/>
                      </a:lnTo>
                      <a:cubicBezTo>
                        <a:pt x="364060" y="75234"/>
                        <a:pt x="364060" y="63710"/>
                        <a:pt x="356898" y="56561"/>
                      </a:cubicBezTo>
                      <a:lnTo>
                        <a:pt x="335679" y="35392"/>
                      </a:lnTo>
                      <a:cubicBezTo>
                        <a:pt x="332108" y="31817"/>
                        <a:pt x="327456" y="30036"/>
                        <a:pt x="322804" y="30036"/>
                      </a:cubicBezTo>
                      <a:close/>
                      <a:moveTo>
                        <a:pt x="426719" y="30036"/>
                      </a:moveTo>
                      <a:cubicBezTo>
                        <a:pt x="422067" y="30036"/>
                        <a:pt x="417415" y="31817"/>
                        <a:pt x="413845" y="35392"/>
                      </a:cubicBezTo>
                      <a:lnTo>
                        <a:pt x="392605" y="56561"/>
                      </a:lnTo>
                      <a:cubicBezTo>
                        <a:pt x="385463" y="63710"/>
                        <a:pt x="385463" y="75234"/>
                        <a:pt x="392605" y="82384"/>
                      </a:cubicBezTo>
                      <a:lnTo>
                        <a:pt x="413845" y="103615"/>
                      </a:lnTo>
                      <a:cubicBezTo>
                        <a:pt x="420986" y="110765"/>
                        <a:pt x="432514" y="110765"/>
                        <a:pt x="439676" y="103615"/>
                      </a:cubicBezTo>
                      <a:lnTo>
                        <a:pt x="460834" y="82384"/>
                      </a:lnTo>
                      <a:cubicBezTo>
                        <a:pt x="467995" y="75234"/>
                        <a:pt x="467995" y="63710"/>
                        <a:pt x="460834" y="56561"/>
                      </a:cubicBezTo>
                      <a:lnTo>
                        <a:pt x="439676" y="35392"/>
                      </a:lnTo>
                      <a:cubicBezTo>
                        <a:pt x="436085" y="31817"/>
                        <a:pt x="431392" y="30036"/>
                        <a:pt x="426719" y="30036"/>
                      </a:cubicBezTo>
                      <a:close/>
                      <a:moveTo>
                        <a:pt x="530655" y="30036"/>
                      </a:moveTo>
                      <a:cubicBezTo>
                        <a:pt x="525982" y="30036"/>
                        <a:pt x="521351" y="31817"/>
                        <a:pt x="517780" y="35392"/>
                      </a:cubicBezTo>
                      <a:lnTo>
                        <a:pt x="496540" y="56561"/>
                      </a:lnTo>
                      <a:cubicBezTo>
                        <a:pt x="489399" y="63710"/>
                        <a:pt x="489399" y="75234"/>
                        <a:pt x="496540" y="82384"/>
                      </a:cubicBezTo>
                      <a:lnTo>
                        <a:pt x="517780" y="103615"/>
                      </a:lnTo>
                      <a:cubicBezTo>
                        <a:pt x="524921" y="110765"/>
                        <a:pt x="536449" y="110765"/>
                        <a:pt x="543591" y="103615"/>
                      </a:cubicBezTo>
                      <a:lnTo>
                        <a:pt x="564769" y="82384"/>
                      </a:lnTo>
                      <a:cubicBezTo>
                        <a:pt x="571911" y="75234"/>
                        <a:pt x="571911" y="63710"/>
                        <a:pt x="564769" y="56561"/>
                      </a:cubicBezTo>
                      <a:lnTo>
                        <a:pt x="543591" y="35392"/>
                      </a:lnTo>
                      <a:cubicBezTo>
                        <a:pt x="540020" y="31817"/>
                        <a:pt x="535327" y="30036"/>
                        <a:pt x="530655" y="30036"/>
                      </a:cubicBezTo>
                      <a:close/>
                      <a:moveTo>
                        <a:pt x="634529" y="30036"/>
                      </a:moveTo>
                      <a:cubicBezTo>
                        <a:pt x="629857" y="30036"/>
                        <a:pt x="625225" y="31817"/>
                        <a:pt x="621634" y="35392"/>
                      </a:cubicBezTo>
                      <a:lnTo>
                        <a:pt x="600414" y="56561"/>
                      </a:lnTo>
                      <a:cubicBezTo>
                        <a:pt x="593253" y="63710"/>
                        <a:pt x="593253" y="75234"/>
                        <a:pt x="600414" y="82384"/>
                      </a:cubicBezTo>
                      <a:lnTo>
                        <a:pt x="621634" y="103615"/>
                      </a:lnTo>
                      <a:cubicBezTo>
                        <a:pt x="628796" y="110765"/>
                        <a:pt x="640324" y="110765"/>
                        <a:pt x="647465" y="103615"/>
                      </a:cubicBezTo>
                      <a:lnTo>
                        <a:pt x="668644" y="82384"/>
                      </a:lnTo>
                      <a:cubicBezTo>
                        <a:pt x="675785" y="75234"/>
                        <a:pt x="675785" y="63710"/>
                        <a:pt x="668644" y="56561"/>
                      </a:cubicBezTo>
                      <a:lnTo>
                        <a:pt x="647465" y="35392"/>
                      </a:lnTo>
                      <a:cubicBezTo>
                        <a:pt x="643894" y="31817"/>
                        <a:pt x="639181" y="30036"/>
                        <a:pt x="634529" y="30036"/>
                      </a:cubicBezTo>
                      <a:close/>
                      <a:moveTo>
                        <a:pt x="738444" y="30036"/>
                      </a:moveTo>
                      <a:cubicBezTo>
                        <a:pt x="733792" y="30036"/>
                        <a:pt x="729140" y="31817"/>
                        <a:pt x="725570" y="35392"/>
                      </a:cubicBezTo>
                      <a:lnTo>
                        <a:pt x="704350" y="56561"/>
                      </a:lnTo>
                      <a:cubicBezTo>
                        <a:pt x="697188" y="63710"/>
                        <a:pt x="697188" y="75234"/>
                        <a:pt x="704350" y="82384"/>
                      </a:cubicBezTo>
                      <a:lnTo>
                        <a:pt x="725570" y="103615"/>
                      </a:lnTo>
                      <a:cubicBezTo>
                        <a:pt x="732731" y="110765"/>
                        <a:pt x="744239" y="110765"/>
                        <a:pt x="751400" y="103615"/>
                      </a:cubicBezTo>
                      <a:lnTo>
                        <a:pt x="772559" y="82384"/>
                      </a:lnTo>
                      <a:cubicBezTo>
                        <a:pt x="779721" y="75234"/>
                        <a:pt x="779721" y="63710"/>
                        <a:pt x="772559" y="56561"/>
                      </a:cubicBezTo>
                      <a:lnTo>
                        <a:pt x="751400" y="35392"/>
                      </a:lnTo>
                      <a:cubicBezTo>
                        <a:pt x="747830" y="31817"/>
                        <a:pt x="743117" y="30036"/>
                        <a:pt x="738444" y="30036"/>
                      </a:cubicBezTo>
                      <a:close/>
                      <a:moveTo>
                        <a:pt x="842319" y="30036"/>
                      </a:moveTo>
                      <a:cubicBezTo>
                        <a:pt x="837646" y="30036"/>
                        <a:pt x="833015" y="31817"/>
                        <a:pt x="829444" y="35392"/>
                      </a:cubicBezTo>
                      <a:lnTo>
                        <a:pt x="808265" y="56561"/>
                      </a:lnTo>
                      <a:cubicBezTo>
                        <a:pt x="801124" y="63710"/>
                        <a:pt x="801124" y="75234"/>
                        <a:pt x="808265" y="82384"/>
                      </a:cubicBezTo>
                      <a:lnTo>
                        <a:pt x="829444" y="103615"/>
                      </a:lnTo>
                      <a:cubicBezTo>
                        <a:pt x="836585" y="110765"/>
                        <a:pt x="848113" y="110765"/>
                        <a:pt x="855254" y="103615"/>
                      </a:cubicBezTo>
                      <a:lnTo>
                        <a:pt x="876433" y="82384"/>
                      </a:lnTo>
                      <a:cubicBezTo>
                        <a:pt x="883574" y="75234"/>
                        <a:pt x="883574" y="63710"/>
                        <a:pt x="876433" y="56561"/>
                      </a:cubicBezTo>
                      <a:lnTo>
                        <a:pt x="855254" y="35392"/>
                      </a:lnTo>
                      <a:cubicBezTo>
                        <a:pt x="851684" y="31817"/>
                        <a:pt x="846991" y="30036"/>
                        <a:pt x="842319" y="30036"/>
                      </a:cubicBezTo>
                      <a:close/>
                      <a:moveTo>
                        <a:pt x="946254" y="30036"/>
                      </a:moveTo>
                      <a:cubicBezTo>
                        <a:pt x="941582" y="30036"/>
                        <a:pt x="936889" y="31817"/>
                        <a:pt x="933298" y="35392"/>
                      </a:cubicBezTo>
                      <a:lnTo>
                        <a:pt x="912139" y="56561"/>
                      </a:lnTo>
                      <a:cubicBezTo>
                        <a:pt x="904978" y="63710"/>
                        <a:pt x="904978" y="75234"/>
                        <a:pt x="912139" y="82384"/>
                      </a:cubicBezTo>
                      <a:lnTo>
                        <a:pt x="933298" y="103615"/>
                      </a:lnTo>
                      <a:cubicBezTo>
                        <a:pt x="940460" y="110765"/>
                        <a:pt x="951988" y="110765"/>
                        <a:pt x="959129" y="103615"/>
                      </a:cubicBezTo>
                      <a:lnTo>
                        <a:pt x="980308" y="82384"/>
                      </a:lnTo>
                      <a:cubicBezTo>
                        <a:pt x="987449" y="75234"/>
                        <a:pt x="987449" y="63710"/>
                        <a:pt x="980308" y="56561"/>
                      </a:cubicBezTo>
                      <a:lnTo>
                        <a:pt x="959129" y="35392"/>
                      </a:lnTo>
                      <a:cubicBezTo>
                        <a:pt x="955558" y="31817"/>
                        <a:pt x="950906" y="30036"/>
                        <a:pt x="946254" y="30036"/>
                      </a:cubicBezTo>
                      <a:close/>
                      <a:moveTo>
                        <a:pt x="139295" y="46741"/>
                      </a:moveTo>
                      <a:cubicBezTo>
                        <a:pt x="124441" y="63394"/>
                        <a:pt x="110567" y="80896"/>
                        <a:pt x="97651" y="99153"/>
                      </a:cubicBezTo>
                      <a:lnTo>
                        <a:pt x="102058" y="103615"/>
                      </a:lnTo>
                      <a:cubicBezTo>
                        <a:pt x="109200" y="110765"/>
                        <a:pt x="120728" y="110765"/>
                        <a:pt x="127869" y="103615"/>
                      </a:cubicBezTo>
                      <a:lnTo>
                        <a:pt x="149109" y="82384"/>
                      </a:lnTo>
                      <a:cubicBezTo>
                        <a:pt x="156250" y="75234"/>
                        <a:pt x="156250" y="63710"/>
                        <a:pt x="149109" y="56561"/>
                      </a:cubicBezTo>
                      <a:lnTo>
                        <a:pt x="139295" y="46741"/>
                      </a:lnTo>
                      <a:close/>
                      <a:moveTo>
                        <a:pt x="1025767" y="46741"/>
                      </a:moveTo>
                      <a:lnTo>
                        <a:pt x="1015932" y="56561"/>
                      </a:lnTo>
                      <a:cubicBezTo>
                        <a:pt x="1008791" y="63710"/>
                        <a:pt x="1008791" y="75234"/>
                        <a:pt x="1015932" y="82384"/>
                      </a:cubicBezTo>
                      <a:lnTo>
                        <a:pt x="1037111" y="103615"/>
                      </a:lnTo>
                      <a:cubicBezTo>
                        <a:pt x="1044252" y="110765"/>
                        <a:pt x="1055780" y="110765"/>
                        <a:pt x="1062942" y="103615"/>
                      </a:cubicBezTo>
                      <a:lnTo>
                        <a:pt x="1067329" y="99153"/>
                      </a:lnTo>
                      <a:cubicBezTo>
                        <a:pt x="1054434" y="80910"/>
                        <a:pt x="1040579" y="63382"/>
                        <a:pt x="1025767" y="46741"/>
                      </a:cubicBezTo>
                      <a:close/>
                      <a:moveTo>
                        <a:pt x="82165" y="122107"/>
                      </a:moveTo>
                      <a:cubicBezTo>
                        <a:pt x="78676" y="127569"/>
                        <a:pt x="75268" y="133101"/>
                        <a:pt x="71963" y="138685"/>
                      </a:cubicBezTo>
                      <a:lnTo>
                        <a:pt x="1093037" y="138685"/>
                      </a:lnTo>
                      <a:cubicBezTo>
                        <a:pt x="1089711" y="133101"/>
                        <a:pt x="1086324" y="127569"/>
                        <a:pt x="1082835" y="122107"/>
                      </a:cubicBezTo>
                      <a:lnTo>
                        <a:pt x="82165" y="122107"/>
                      </a:lnTo>
                      <a:close/>
                      <a:moveTo>
                        <a:pt x="42256" y="195560"/>
                      </a:moveTo>
                      <a:cubicBezTo>
                        <a:pt x="39726" y="201067"/>
                        <a:pt x="37257" y="206604"/>
                        <a:pt x="34911" y="212201"/>
                      </a:cubicBezTo>
                      <a:lnTo>
                        <a:pt x="1130070" y="212201"/>
                      </a:lnTo>
                      <a:cubicBezTo>
                        <a:pt x="1127723" y="206604"/>
                        <a:pt x="1125315" y="201067"/>
                        <a:pt x="1122806" y="195560"/>
                      </a:cubicBezTo>
                      <a:lnTo>
                        <a:pt x="42256" y="195560"/>
                      </a:lnTo>
                      <a:close/>
                      <a:moveTo>
                        <a:pt x="114994" y="225208"/>
                      </a:moveTo>
                      <a:cubicBezTo>
                        <a:pt x="110342" y="225208"/>
                        <a:pt x="105629" y="226989"/>
                        <a:pt x="102058" y="230564"/>
                      </a:cubicBezTo>
                      <a:lnTo>
                        <a:pt x="80879" y="251733"/>
                      </a:lnTo>
                      <a:cubicBezTo>
                        <a:pt x="73738" y="258882"/>
                        <a:pt x="73738" y="270406"/>
                        <a:pt x="80879" y="277555"/>
                      </a:cubicBezTo>
                      <a:lnTo>
                        <a:pt x="102058" y="298787"/>
                      </a:lnTo>
                      <a:cubicBezTo>
                        <a:pt x="109200" y="305939"/>
                        <a:pt x="120728" y="305939"/>
                        <a:pt x="127869" y="298787"/>
                      </a:cubicBezTo>
                      <a:lnTo>
                        <a:pt x="149109" y="277555"/>
                      </a:lnTo>
                      <a:cubicBezTo>
                        <a:pt x="156250" y="270406"/>
                        <a:pt x="156250" y="258882"/>
                        <a:pt x="149109" y="251733"/>
                      </a:cubicBezTo>
                      <a:lnTo>
                        <a:pt x="127869" y="230564"/>
                      </a:lnTo>
                      <a:cubicBezTo>
                        <a:pt x="124298" y="226989"/>
                        <a:pt x="119667" y="225208"/>
                        <a:pt x="114994" y="225208"/>
                      </a:cubicBezTo>
                      <a:close/>
                      <a:moveTo>
                        <a:pt x="218868" y="225208"/>
                      </a:moveTo>
                      <a:cubicBezTo>
                        <a:pt x="214196" y="225208"/>
                        <a:pt x="209565" y="226989"/>
                        <a:pt x="205994" y="230564"/>
                      </a:cubicBezTo>
                      <a:lnTo>
                        <a:pt x="184754" y="251733"/>
                      </a:lnTo>
                      <a:cubicBezTo>
                        <a:pt x="177592" y="258882"/>
                        <a:pt x="177592" y="270406"/>
                        <a:pt x="184754" y="277555"/>
                      </a:cubicBezTo>
                      <a:lnTo>
                        <a:pt x="205994" y="298787"/>
                      </a:lnTo>
                      <a:cubicBezTo>
                        <a:pt x="213135" y="305939"/>
                        <a:pt x="224602" y="305939"/>
                        <a:pt x="231743" y="298787"/>
                      </a:cubicBezTo>
                      <a:lnTo>
                        <a:pt x="252983" y="277555"/>
                      </a:lnTo>
                      <a:cubicBezTo>
                        <a:pt x="260125" y="270406"/>
                        <a:pt x="260125" y="258882"/>
                        <a:pt x="252983" y="251733"/>
                      </a:cubicBezTo>
                      <a:lnTo>
                        <a:pt x="231743" y="230564"/>
                      </a:lnTo>
                      <a:cubicBezTo>
                        <a:pt x="228173" y="226989"/>
                        <a:pt x="223521" y="225208"/>
                        <a:pt x="218868" y="225208"/>
                      </a:cubicBezTo>
                      <a:close/>
                      <a:moveTo>
                        <a:pt x="322804" y="225208"/>
                      </a:moveTo>
                      <a:cubicBezTo>
                        <a:pt x="318132" y="225208"/>
                        <a:pt x="313480" y="226989"/>
                        <a:pt x="309909" y="230564"/>
                      </a:cubicBezTo>
                      <a:lnTo>
                        <a:pt x="288690" y="251733"/>
                      </a:lnTo>
                      <a:cubicBezTo>
                        <a:pt x="281528" y="258882"/>
                        <a:pt x="281528" y="270406"/>
                        <a:pt x="288690" y="277555"/>
                      </a:cubicBezTo>
                      <a:lnTo>
                        <a:pt x="309909" y="298787"/>
                      </a:lnTo>
                      <a:cubicBezTo>
                        <a:pt x="317071" y="305939"/>
                        <a:pt x="328517" y="305939"/>
                        <a:pt x="335679" y="298787"/>
                      </a:cubicBezTo>
                      <a:lnTo>
                        <a:pt x="356898" y="277555"/>
                      </a:lnTo>
                      <a:cubicBezTo>
                        <a:pt x="364060" y="270406"/>
                        <a:pt x="364060" y="258882"/>
                        <a:pt x="356898" y="251733"/>
                      </a:cubicBezTo>
                      <a:lnTo>
                        <a:pt x="335679" y="230564"/>
                      </a:lnTo>
                      <a:cubicBezTo>
                        <a:pt x="332108" y="226989"/>
                        <a:pt x="327456" y="225208"/>
                        <a:pt x="322804" y="225208"/>
                      </a:cubicBezTo>
                      <a:close/>
                      <a:moveTo>
                        <a:pt x="426719" y="225208"/>
                      </a:moveTo>
                      <a:cubicBezTo>
                        <a:pt x="422067" y="225208"/>
                        <a:pt x="417415" y="226989"/>
                        <a:pt x="413845" y="230564"/>
                      </a:cubicBezTo>
                      <a:lnTo>
                        <a:pt x="392605" y="251733"/>
                      </a:lnTo>
                      <a:cubicBezTo>
                        <a:pt x="385463" y="258882"/>
                        <a:pt x="385463" y="270406"/>
                        <a:pt x="392605" y="277555"/>
                      </a:cubicBezTo>
                      <a:lnTo>
                        <a:pt x="413845" y="298787"/>
                      </a:lnTo>
                      <a:cubicBezTo>
                        <a:pt x="420986" y="305939"/>
                        <a:pt x="432514" y="305939"/>
                        <a:pt x="439676" y="298787"/>
                      </a:cubicBezTo>
                      <a:lnTo>
                        <a:pt x="460834" y="277555"/>
                      </a:lnTo>
                      <a:cubicBezTo>
                        <a:pt x="467995" y="270406"/>
                        <a:pt x="467995" y="258882"/>
                        <a:pt x="460834" y="251733"/>
                      </a:cubicBezTo>
                      <a:lnTo>
                        <a:pt x="439676" y="230564"/>
                      </a:lnTo>
                      <a:cubicBezTo>
                        <a:pt x="436085" y="226989"/>
                        <a:pt x="431392" y="225208"/>
                        <a:pt x="426719" y="225208"/>
                      </a:cubicBezTo>
                      <a:close/>
                      <a:moveTo>
                        <a:pt x="530655" y="225208"/>
                      </a:moveTo>
                      <a:cubicBezTo>
                        <a:pt x="525982" y="225208"/>
                        <a:pt x="521351" y="226989"/>
                        <a:pt x="517780" y="230564"/>
                      </a:cubicBezTo>
                      <a:lnTo>
                        <a:pt x="496540" y="251733"/>
                      </a:lnTo>
                      <a:cubicBezTo>
                        <a:pt x="489399" y="258882"/>
                        <a:pt x="489399" y="270406"/>
                        <a:pt x="496540" y="277555"/>
                      </a:cubicBezTo>
                      <a:lnTo>
                        <a:pt x="517780" y="298787"/>
                      </a:lnTo>
                      <a:cubicBezTo>
                        <a:pt x="524921" y="305939"/>
                        <a:pt x="536449" y="305939"/>
                        <a:pt x="543591" y="298787"/>
                      </a:cubicBezTo>
                      <a:lnTo>
                        <a:pt x="564769" y="277555"/>
                      </a:lnTo>
                      <a:cubicBezTo>
                        <a:pt x="571911" y="270406"/>
                        <a:pt x="571911" y="258882"/>
                        <a:pt x="564769" y="251733"/>
                      </a:cubicBezTo>
                      <a:lnTo>
                        <a:pt x="543591" y="230564"/>
                      </a:lnTo>
                      <a:cubicBezTo>
                        <a:pt x="540020" y="226989"/>
                        <a:pt x="535327" y="225208"/>
                        <a:pt x="530655" y="225208"/>
                      </a:cubicBezTo>
                      <a:close/>
                      <a:moveTo>
                        <a:pt x="634529" y="225208"/>
                      </a:moveTo>
                      <a:cubicBezTo>
                        <a:pt x="629857" y="225208"/>
                        <a:pt x="625225" y="226989"/>
                        <a:pt x="621634" y="230564"/>
                      </a:cubicBezTo>
                      <a:lnTo>
                        <a:pt x="600414" y="251733"/>
                      </a:lnTo>
                      <a:cubicBezTo>
                        <a:pt x="593253" y="258882"/>
                        <a:pt x="593253" y="270406"/>
                        <a:pt x="600414" y="277555"/>
                      </a:cubicBezTo>
                      <a:lnTo>
                        <a:pt x="621634" y="298787"/>
                      </a:lnTo>
                      <a:cubicBezTo>
                        <a:pt x="628796" y="305939"/>
                        <a:pt x="640324" y="305939"/>
                        <a:pt x="647465" y="298787"/>
                      </a:cubicBezTo>
                      <a:lnTo>
                        <a:pt x="668644" y="277555"/>
                      </a:lnTo>
                      <a:cubicBezTo>
                        <a:pt x="675785" y="270406"/>
                        <a:pt x="675785" y="258882"/>
                        <a:pt x="668644" y="251733"/>
                      </a:cubicBezTo>
                      <a:lnTo>
                        <a:pt x="647465" y="230564"/>
                      </a:lnTo>
                      <a:cubicBezTo>
                        <a:pt x="643894" y="226989"/>
                        <a:pt x="639181" y="225208"/>
                        <a:pt x="634529" y="225208"/>
                      </a:cubicBezTo>
                      <a:close/>
                      <a:moveTo>
                        <a:pt x="738444" y="225208"/>
                      </a:moveTo>
                      <a:cubicBezTo>
                        <a:pt x="733792" y="225208"/>
                        <a:pt x="729140" y="226989"/>
                        <a:pt x="725570" y="230564"/>
                      </a:cubicBezTo>
                      <a:lnTo>
                        <a:pt x="704350" y="251733"/>
                      </a:lnTo>
                      <a:cubicBezTo>
                        <a:pt x="697188" y="258882"/>
                        <a:pt x="697188" y="270406"/>
                        <a:pt x="704350" y="277555"/>
                      </a:cubicBezTo>
                      <a:lnTo>
                        <a:pt x="725570" y="298787"/>
                      </a:lnTo>
                      <a:cubicBezTo>
                        <a:pt x="732731" y="305939"/>
                        <a:pt x="744239" y="305939"/>
                        <a:pt x="751400" y="298787"/>
                      </a:cubicBezTo>
                      <a:lnTo>
                        <a:pt x="772559" y="277555"/>
                      </a:lnTo>
                      <a:cubicBezTo>
                        <a:pt x="779721" y="270406"/>
                        <a:pt x="779721" y="258882"/>
                        <a:pt x="772559" y="251733"/>
                      </a:cubicBezTo>
                      <a:lnTo>
                        <a:pt x="751400" y="230564"/>
                      </a:lnTo>
                      <a:cubicBezTo>
                        <a:pt x="747830" y="226989"/>
                        <a:pt x="743117" y="225208"/>
                        <a:pt x="738444" y="225208"/>
                      </a:cubicBezTo>
                      <a:close/>
                      <a:moveTo>
                        <a:pt x="842319" y="225208"/>
                      </a:moveTo>
                      <a:cubicBezTo>
                        <a:pt x="837646" y="225208"/>
                        <a:pt x="833015" y="226989"/>
                        <a:pt x="829444" y="230564"/>
                      </a:cubicBezTo>
                      <a:lnTo>
                        <a:pt x="808265" y="251733"/>
                      </a:lnTo>
                      <a:cubicBezTo>
                        <a:pt x="801124" y="258882"/>
                        <a:pt x="801124" y="270406"/>
                        <a:pt x="808265" y="277555"/>
                      </a:cubicBezTo>
                      <a:lnTo>
                        <a:pt x="829444" y="298787"/>
                      </a:lnTo>
                      <a:cubicBezTo>
                        <a:pt x="836585" y="305939"/>
                        <a:pt x="848113" y="305939"/>
                        <a:pt x="855254" y="298787"/>
                      </a:cubicBezTo>
                      <a:lnTo>
                        <a:pt x="876433" y="277555"/>
                      </a:lnTo>
                      <a:cubicBezTo>
                        <a:pt x="883574" y="270406"/>
                        <a:pt x="883574" y="258882"/>
                        <a:pt x="876433" y="251733"/>
                      </a:cubicBezTo>
                      <a:lnTo>
                        <a:pt x="855254" y="230564"/>
                      </a:lnTo>
                      <a:cubicBezTo>
                        <a:pt x="851684" y="226989"/>
                        <a:pt x="846991" y="225208"/>
                        <a:pt x="842319" y="225208"/>
                      </a:cubicBezTo>
                      <a:close/>
                      <a:moveTo>
                        <a:pt x="946254" y="225208"/>
                      </a:moveTo>
                      <a:cubicBezTo>
                        <a:pt x="941582" y="225208"/>
                        <a:pt x="936889" y="226989"/>
                        <a:pt x="933298" y="230564"/>
                      </a:cubicBezTo>
                      <a:lnTo>
                        <a:pt x="912139" y="251733"/>
                      </a:lnTo>
                      <a:cubicBezTo>
                        <a:pt x="904978" y="258882"/>
                        <a:pt x="904978" y="270406"/>
                        <a:pt x="912139" y="277555"/>
                      </a:cubicBezTo>
                      <a:lnTo>
                        <a:pt x="933298" y="298787"/>
                      </a:lnTo>
                      <a:cubicBezTo>
                        <a:pt x="940460" y="305939"/>
                        <a:pt x="951988" y="305939"/>
                        <a:pt x="959129" y="298787"/>
                      </a:cubicBezTo>
                      <a:lnTo>
                        <a:pt x="980308" y="277555"/>
                      </a:lnTo>
                      <a:cubicBezTo>
                        <a:pt x="987449" y="270406"/>
                        <a:pt x="987449" y="258882"/>
                        <a:pt x="980308" y="251733"/>
                      </a:cubicBezTo>
                      <a:lnTo>
                        <a:pt x="959129" y="230564"/>
                      </a:lnTo>
                      <a:cubicBezTo>
                        <a:pt x="955558" y="226989"/>
                        <a:pt x="950906" y="225208"/>
                        <a:pt x="946254" y="225208"/>
                      </a:cubicBezTo>
                      <a:close/>
                      <a:moveTo>
                        <a:pt x="1049986" y="225208"/>
                      </a:moveTo>
                      <a:cubicBezTo>
                        <a:pt x="1045334" y="225208"/>
                        <a:pt x="1040682" y="226989"/>
                        <a:pt x="1037111" y="230564"/>
                      </a:cubicBezTo>
                      <a:lnTo>
                        <a:pt x="1015932" y="251733"/>
                      </a:lnTo>
                      <a:cubicBezTo>
                        <a:pt x="1008791" y="258882"/>
                        <a:pt x="1008791" y="270406"/>
                        <a:pt x="1015932" y="277555"/>
                      </a:cubicBezTo>
                      <a:lnTo>
                        <a:pt x="1037111" y="298787"/>
                      </a:lnTo>
                      <a:cubicBezTo>
                        <a:pt x="1044252" y="305939"/>
                        <a:pt x="1055780" y="305939"/>
                        <a:pt x="1062942" y="298787"/>
                      </a:cubicBezTo>
                      <a:lnTo>
                        <a:pt x="1084100" y="277555"/>
                      </a:lnTo>
                      <a:cubicBezTo>
                        <a:pt x="1091242" y="270406"/>
                        <a:pt x="1091242" y="258882"/>
                        <a:pt x="1084100" y="251733"/>
                      </a:cubicBezTo>
                      <a:lnTo>
                        <a:pt x="1062942" y="230564"/>
                      </a:lnTo>
                      <a:cubicBezTo>
                        <a:pt x="1059351" y="226989"/>
                        <a:pt x="1054658" y="225208"/>
                        <a:pt x="1049986" y="225208"/>
                      </a:cubicBezTo>
                      <a:close/>
                      <a:moveTo>
                        <a:pt x="1138353" y="233178"/>
                      </a:moveTo>
                      <a:lnTo>
                        <a:pt x="1119807" y="251733"/>
                      </a:lnTo>
                      <a:cubicBezTo>
                        <a:pt x="1112665" y="258882"/>
                        <a:pt x="1112665" y="270406"/>
                        <a:pt x="1119807" y="277555"/>
                      </a:cubicBezTo>
                      <a:lnTo>
                        <a:pt x="1140985" y="298787"/>
                      </a:lnTo>
                      <a:cubicBezTo>
                        <a:pt x="1146086" y="303894"/>
                        <a:pt x="1153411" y="305310"/>
                        <a:pt x="1159777" y="303123"/>
                      </a:cubicBezTo>
                      <a:cubicBezTo>
                        <a:pt x="1154084" y="279208"/>
                        <a:pt x="1146862" y="255871"/>
                        <a:pt x="1138353" y="233178"/>
                      </a:cubicBezTo>
                      <a:close/>
                      <a:moveTo>
                        <a:pt x="26627" y="233241"/>
                      </a:moveTo>
                      <a:cubicBezTo>
                        <a:pt x="18118" y="255936"/>
                        <a:pt x="10977" y="279271"/>
                        <a:pt x="5264" y="303188"/>
                      </a:cubicBezTo>
                      <a:cubicBezTo>
                        <a:pt x="11610" y="305306"/>
                        <a:pt x="18873" y="303858"/>
                        <a:pt x="23954" y="298787"/>
                      </a:cubicBezTo>
                      <a:lnTo>
                        <a:pt x="45173" y="277555"/>
                      </a:lnTo>
                      <a:cubicBezTo>
                        <a:pt x="52335" y="270406"/>
                        <a:pt x="52335" y="258882"/>
                        <a:pt x="45173" y="251733"/>
                      </a:cubicBezTo>
                      <a:lnTo>
                        <a:pt x="26627" y="233241"/>
                      </a:lnTo>
                      <a:close/>
                      <a:moveTo>
                        <a:pt x="2081" y="317279"/>
                      </a:moveTo>
                      <a:cubicBezTo>
                        <a:pt x="898" y="322776"/>
                        <a:pt x="-163" y="328305"/>
                        <a:pt x="-1183" y="333857"/>
                      </a:cubicBezTo>
                      <a:lnTo>
                        <a:pt x="1166225" y="333857"/>
                      </a:lnTo>
                      <a:cubicBezTo>
                        <a:pt x="1165204" y="328305"/>
                        <a:pt x="1164143" y="322776"/>
                        <a:pt x="1162980" y="317279"/>
                      </a:cubicBezTo>
                      <a:lnTo>
                        <a:pt x="2081" y="317279"/>
                      </a:lnTo>
                      <a:close/>
                      <a:moveTo>
                        <a:pt x="58946" y="721014"/>
                      </a:moveTo>
                      <a:cubicBezTo>
                        <a:pt x="61945" y="726615"/>
                        <a:pt x="65026" y="732162"/>
                        <a:pt x="68189" y="737655"/>
                      </a:cubicBezTo>
                      <a:lnTo>
                        <a:pt x="1096853" y="737655"/>
                      </a:lnTo>
                      <a:cubicBezTo>
                        <a:pt x="1100015" y="732162"/>
                        <a:pt x="1103035" y="726615"/>
                        <a:pt x="1106034" y="721014"/>
                      </a:cubicBezTo>
                      <a:lnTo>
                        <a:pt x="58946" y="721014"/>
                      </a:lnTo>
                      <a:close/>
                      <a:moveTo>
                        <a:pt x="114994" y="750662"/>
                      </a:moveTo>
                      <a:cubicBezTo>
                        <a:pt x="110342" y="750662"/>
                        <a:pt x="105629" y="752443"/>
                        <a:pt x="102058" y="756018"/>
                      </a:cubicBezTo>
                      <a:lnTo>
                        <a:pt x="88225" y="769854"/>
                      </a:lnTo>
                      <a:cubicBezTo>
                        <a:pt x="100651" y="788535"/>
                        <a:pt x="114096" y="806496"/>
                        <a:pt x="128522" y="823605"/>
                      </a:cubicBezTo>
                      <a:lnTo>
                        <a:pt x="149109" y="802946"/>
                      </a:lnTo>
                      <a:cubicBezTo>
                        <a:pt x="156250" y="795797"/>
                        <a:pt x="156250" y="784336"/>
                        <a:pt x="149109" y="777187"/>
                      </a:cubicBezTo>
                      <a:lnTo>
                        <a:pt x="127869" y="756018"/>
                      </a:lnTo>
                      <a:cubicBezTo>
                        <a:pt x="124298" y="752443"/>
                        <a:pt x="119667" y="750662"/>
                        <a:pt x="114994" y="750662"/>
                      </a:cubicBezTo>
                      <a:close/>
                      <a:moveTo>
                        <a:pt x="218868" y="750662"/>
                      </a:moveTo>
                      <a:cubicBezTo>
                        <a:pt x="214196" y="750662"/>
                        <a:pt x="209565" y="752443"/>
                        <a:pt x="205994" y="756018"/>
                      </a:cubicBezTo>
                      <a:lnTo>
                        <a:pt x="184754" y="777187"/>
                      </a:lnTo>
                      <a:cubicBezTo>
                        <a:pt x="177592" y="784336"/>
                        <a:pt x="177592" y="795797"/>
                        <a:pt x="184754" y="802946"/>
                      </a:cubicBezTo>
                      <a:lnTo>
                        <a:pt x="205994" y="824243"/>
                      </a:lnTo>
                      <a:cubicBezTo>
                        <a:pt x="213135" y="831393"/>
                        <a:pt x="224602" y="831393"/>
                        <a:pt x="231743" y="824243"/>
                      </a:cubicBezTo>
                      <a:lnTo>
                        <a:pt x="252983" y="802946"/>
                      </a:lnTo>
                      <a:cubicBezTo>
                        <a:pt x="260125" y="795797"/>
                        <a:pt x="260125" y="784336"/>
                        <a:pt x="252983" y="777187"/>
                      </a:cubicBezTo>
                      <a:lnTo>
                        <a:pt x="231743" y="756018"/>
                      </a:lnTo>
                      <a:cubicBezTo>
                        <a:pt x="228173" y="752443"/>
                        <a:pt x="223521" y="750662"/>
                        <a:pt x="218868" y="750662"/>
                      </a:cubicBezTo>
                      <a:close/>
                      <a:moveTo>
                        <a:pt x="322804" y="750662"/>
                      </a:moveTo>
                      <a:cubicBezTo>
                        <a:pt x="318132" y="750662"/>
                        <a:pt x="313480" y="752443"/>
                        <a:pt x="309909" y="756018"/>
                      </a:cubicBezTo>
                      <a:lnTo>
                        <a:pt x="288690" y="777187"/>
                      </a:lnTo>
                      <a:cubicBezTo>
                        <a:pt x="281528" y="784336"/>
                        <a:pt x="281528" y="795797"/>
                        <a:pt x="288690" y="802946"/>
                      </a:cubicBezTo>
                      <a:lnTo>
                        <a:pt x="309909" y="824243"/>
                      </a:lnTo>
                      <a:cubicBezTo>
                        <a:pt x="317071" y="831393"/>
                        <a:pt x="328517" y="831393"/>
                        <a:pt x="335679" y="824243"/>
                      </a:cubicBezTo>
                      <a:lnTo>
                        <a:pt x="356898" y="802946"/>
                      </a:lnTo>
                      <a:cubicBezTo>
                        <a:pt x="364060" y="795797"/>
                        <a:pt x="364060" y="784336"/>
                        <a:pt x="356898" y="777187"/>
                      </a:cubicBezTo>
                      <a:lnTo>
                        <a:pt x="335679" y="756018"/>
                      </a:lnTo>
                      <a:cubicBezTo>
                        <a:pt x="332108" y="752443"/>
                        <a:pt x="327456" y="750662"/>
                        <a:pt x="322804" y="750662"/>
                      </a:cubicBezTo>
                      <a:close/>
                      <a:moveTo>
                        <a:pt x="426719" y="750662"/>
                      </a:moveTo>
                      <a:cubicBezTo>
                        <a:pt x="422067" y="750662"/>
                        <a:pt x="417415" y="752443"/>
                        <a:pt x="413845" y="756018"/>
                      </a:cubicBezTo>
                      <a:lnTo>
                        <a:pt x="392605" y="777187"/>
                      </a:lnTo>
                      <a:cubicBezTo>
                        <a:pt x="385463" y="784336"/>
                        <a:pt x="385463" y="795797"/>
                        <a:pt x="392605" y="802946"/>
                      </a:cubicBezTo>
                      <a:lnTo>
                        <a:pt x="413845" y="824243"/>
                      </a:lnTo>
                      <a:cubicBezTo>
                        <a:pt x="420986" y="831393"/>
                        <a:pt x="432514" y="831393"/>
                        <a:pt x="439676" y="824243"/>
                      </a:cubicBezTo>
                      <a:lnTo>
                        <a:pt x="460834" y="802946"/>
                      </a:lnTo>
                      <a:cubicBezTo>
                        <a:pt x="467995" y="795797"/>
                        <a:pt x="467995" y="784336"/>
                        <a:pt x="460834" y="777187"/>
                      </a:cubicBezTo>
                      <a:lnTo>
                        <a:pt x="439676" y="756018"/>
                      </a:lnTo>
                      <a:cubicBezTo>
                        <a:pt x="436085" y="752443"/>
                        <a:pt x="431392" y="750662"/>
                        <a:pt x="426719" y="750662"/>
                      </a:cubicBezTo>
                      <a:close/>
                      <a:moveTo>
                        <a:pt x="530655" y="750662"/>
                      </a:moveTo>
                      <a:cubicBezTo>
                        <a:pt x="525982" y="750662"/>
                        <a:pt x="521351" y="752443"/>
                        <a:pt x="517780" y="756018"/>
                      </a:cubicBezTo>
                      <a:lnTo>
                        <a:pt x="496540" y="777187"/>
                      </a:lnTo>
                      <a:cubicBezTo>
                        <a:pt x="489399" y="784336"/>
                        <a:pt x="489399" y="795797"/>
                        <a:pt x="496540" y="802946"/>
                      </a:cubicBezTo>
                      <a:lnTo>
                        <a:pt x="517780" y="824243"/>
                      </a:lnTo>
                      <a:cubicBezTo>
                        <a:pt x="524921" y="831393"/>
                        <a:pt x="536449" y="831393"/>
                        <a:pt x="543591" y="824243"/>
                      </a:cubicBezTo>
                      <a:lnTo>
                        <a:pt x="564769" y="802946"/>
                      </a:lnTo>
                      <a:cubicBezTo>
                        <a:pt x="571911" y="795797"/>
                        <a:pt x="571911" y="784336"/>
                        <a:pt x="564769" y="777187"/>
                      </a:cubicBezTo>
                      <a:lnTo>
                        <a:pt x="543591" y="756018"/>
                      </a:lnTo>
                      <a:cubicBezTo>
                        <a:pt x="540020" y="752443"/>
                        <a:pt x="535327" y="750662"/>
                        <a:pt x="530655" y="750662"/>
                      </a:cubicBezTo>
                      <a:close/>
                      <a:moveTo>
                        <a:pt x="634529" y="750662"/>
                      </a:moveTo>
                      <a:cubicBezTo>
                        <a:pt x="629857" y="750662"/>
                        <a:pt x="625225" y="752443"/>
                        <a:pt x="621634" y="756018"/>
                      </a:cubicBezTo>
                      <a:lnTo>
                        <a:pt x="600414" y="777187"/>
                      </a:lnTo>
                      <a:cubicBezTo>
                        <a:pt x="593253" y="784336"/>
                        <a:pt x="593253" y="795797"/>
                        <a:pt x="600414" y="802946"/>
                      </a:cubicBezTo>
                      <a:lnTo>
                        <a:pt x="621634" y="824243"/>
                      </a:lnTo>
                      <a:cubicBezTo>
                        <a:pt x="628796" y="831393"/>
                        <a:pt x="640324" y="831393"/>
                        <a:pt x="647465" y="824243"/>
                      </a:cubicBezTo>
                      <a:lnTo>
                        <a:pt x="668644" y="802946"/>
                      </a:lnTo>
                      <a:cubicBezTo>
                        <a:pt x="675785" y="795797"/>
                        <a:pt x="675785" y="784336"/>
                        <a:pt x="668644" y="777187"/>
                      </a:cubicBezTo>
                      <a:lnTo>
                        <a:pt x="647465" y="756018"/>
                      </a:lnTo>
                      <a:cubicBezTo>
                        <a:pt x="643894" y="752443"/>
                        <a:pt x="639181" y="750662"/>
                        <a:pt x="634529" y="750662"/>
                      </a:cubicBezTo>
                      <a:close/>
                      <a:moveTo>
                        <a:pt x="738444" y="750662"/>
                      </a:moveTo>
                      <a:cubicBezTo>
                        <a:pt x="733792" y="750662"/>
                        <a:pt x="729140" y="752443"/>
                        <a:pt x="725570" y="756018"/>
                      </a:cubicBezTo>
                      <a:lnTo>
                        <a:pt x="704350" y="777187"/>
                      </a:lnTo>
                      <a:cubicBezTo>
                        <a:pt x="697188" y="784336"/>
                        <a:pt x="697188" y="795797"/>
                        <a:pt x="704350" y="802946"/>
                      </a:cubicBezTo>
                      <a:lnTo>
                        <a:pt x="725570" y="824243"/>
                      </a:lnTo>
                      <a:cubicBezTo>
                        <a:pt x="732731" y="831393"/>
                        <a:pt x="744239" y="831393"/>
                        <a:pt x="751400" y="824243"/>
                      </a:cubicBezTo>
                      <a:lnTo>
                        <a:pt x="772559" y="802946"/>
                      </a:lnTo>
                      <a:cubicBezTo>
                        <a:pt x="779721" y="795797"/>
                        <a:pt x="779721" y="784336"/>
                        <a:pt x="772559" y="777187"/>
                      </a:cubicBezTo>
                      <a:lnTo>
                        <a:pt x="751400" y="756018"/>
                      </a:lnTo>
                      <a:cubicBezTo>
                        <a:pt x="747830" y="752443"/>
                        <a:pt x="743117" y="750662"/>
                        <a:pt x="738444" y="750662"/>
                      </a:cubicBezTo>
                      <a:close/>
                      <a:moveTo>
                        <a:pt x="842319" y="750662"/>
                      </a:moveTo>
                      <a:cubicBezTo>
                        <a:pt x="837646" y="750662"/>
                        <a:pt x="833015" y="752443"/>
                        <a:pt x="829444" y="756018"/>
                      </a:cubicBezTo>
                      <a:lnTo>
                        <a:pt x="808265" y="777187"/>
                      </a:lnTo>
                      <a:cubicBezTo>
                        <a:pt x="801124" y="784336"/>
                        <a:pt x="801124" y="795797"/>
                        <a:pt x="808265" y="802946"/>
                      </a:cubicBezTo>
                      <a:lnTo>
                        <a:pt x="829444" y="824243"/>
                      </a:lnTo>
                      <a:cubicBezTo>
                        <a:pt x="836585" y="831393"/>
                        <a:pt x="848113" y="831393"/>
                        <a:pt x="855254" y="824243"/>
                      </a:cubicBezTo>
                      <a:lnTo>
                        <a:pt x="876433" y="802946"/>
                      </a:lnTo>
                      <a:cubicBezTo>
                        <a:pt x="883574" y="795797"/>
                        <a:pt x="883574" y="784336"/>
                        <a:pt x="876433" y="777187"/>
                      </a:cubicBezTo>
                      <a:lnTo>
                        <a:pt x="855254" y="756018"/>
                      </a:lnTo>
                      <a:cubicBezTo>
                        <a:pt x="851684" y="752443"/>
                        <a:pt x="846991" y="750662"/>
                        <a:pt x="842319" y="750662"/>
                      </a:cubicBezTo>
                      <a:close/>
                      <a:moveTo>
                        <a:pt x="946254" y="750662"/>
                      </a:moveTo>
                      <a:cubicBezTo>
                        <a:pt x="941582" y="750662"/>
                        <a:pt x="936889" y="752443"/>
                        <a:pt x="933298" y="756018"/>
                      </a:cubicBezTo>
                      <a:lnTo>
                        <a:pt x="912139" y="777187"/>
                      </a:lnTo>
                      <a:cubicBezTo>
                        <a:pt x="904978" y="784336"/>
                        <a:pt x="904978" y="795797"/>
                        <a:pt x="912139" y="802946"/>
                      </a:cubicBezTo>
                      <a:lnTo>
                        <a:pt x="933298" y="824243"/>
                      </a:lnTo>
                      <a:cubicBezTo>
                        <a:pt x="940460" y="831393"/>
                        <a:pt x="951988" y="831393"/>
                        <a:pt x="959129" y="824243"/>
                      </a:cubicBezTo>
                      <a:lnTo>
                        <a:pt x="980308" y="802946"/>
                      </a:lnTo>
                      <a:cubicBezTo>
                        <a:pt x="987449" y="795797"/>
                        <a:pt x="987449" y="784336"/>
                        <a:pt x="980308" y="777187"/>
                      </a:cubicBezTo>
                      <a:lnTo>
                        <a:pt x="959129" y="756018"/>
                      </a:lnTo>
                      <a:cubicBezTo>
                        <a:pt x="955558" y="752443"/>
                        <a:pt x="950906" y="750662"/>
                        <a:pt x="946254" y="750662"/>
                      </a:cubicBezTo>
                      <a:close/>
                      <a:moveTo>
                        <a:pt x="1049986" y="750662"/>
                      </a:moveTo>
                      <a:cubicBezTo>
                        <a:pt x="1045334" y="750662"/>
                        <a:pt x="1040682" y="752443"/>
                        <a:pt x="1037111" y="756018"/>
                      </a:cubicBezTo>
                      <a:lnTo>
                        <a:pt x="1015932" y="777187"/>
                      </a:lnTo>
                      <a:cubicBezTo>
                        <a:pt x="1008791" y="784336"/>
                        <a:pt x="1008791" y="795797"/>
                        <a:pt x="1015932" y="802946"/>
                      </a:cubicBezTo>
                      <a:lnTo>
                        <a:pt x="1036479" y="823605"/>
                      </a:lnTo>
                      <a:cubicBezTo>
                        <a:pt x="1050883" y="806496"/>
                        <a:pt x="1064329" y="788535"/>
                        <a:pt x="1076776" y="769854"/>
                      </a:cubicBezTo>
                      <a:lnTo>
                        <a:pt x="1062942" y="756018"/>
                      </a:lnTo>
                      <a:cubicBezTo>
                        <a:pt x="1059351" y="752443"/>
                        <a:pt x="1054658" y="750662"/>
                        <a:pt x="1049986" y="750662"/>
                      </a:cubicBezTo>
                      <a:close/>
                      <a:moveTo>
                        <a:pt x="145416" y="842733"/>
                      </a:moveTo>
                      <a:cubicBezTo>
                        <a:pt x="150578" y="848354"/>
                        <a:pt x="155842" y="853894"/>
                        <a:pt x="161229" y="859311"/>
                      </a:cubicBezTo>
                      <a:lnTo>
                        <a:pt x="1003772" y="859311"/>
                      </a:lnTo>
                      <a:cubicBezTo>
                        <a:pt x="1009138" y="853902"/>
                        <a:pt x="1014422" y="848344"/>
                        <a:pt x="1019584" y="842733"/>
                      </a:cubicBezTo>
                      <a:lnTo>
                        <a:pt x="145416" y="842733"/>
                      </a:lnTo>
                      <a:close/>
                    </a:path>
                  </a:pathLst>
                </a:custGeom>
                <a:solidFill>
                  <a:srgbClr val="FFE3C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89" name="Google Shape;2489;p21"/>
                <p:cNvSpPr/>
                <p:nvPr/>
              </p:nvSpPr>
              <p:spPr>
                <a:xfrm>
                  <a:off x="4457071" y="5318684"/>
                  <a:ext cx="1101749" cy="966937"/>
                </a:xfrm>
                <a:custGeom>
                  <a:rect b="b" l="l" r="r" t="t"/>
                  <a:pathLst>
                    <a:path extrusionOk="0" h="966937" w="1101749">
                      <a:moveTo>
                        <a:pt x="252739" y="384"/>
                      </a:moveTo>
                      <a:cubicBezTo>
                        <a:pt x="99998" y="102379"/>
                        <a:pt x="-1183" y="280723"/>
                        <a:pt x="-1183" y="483731"/>
                      </a:cubicBezTo>
                      <a:cubicBezTo>
                        <a:pt x="-1183" y="686871"/>
                        <a:pt x="100141" y="865359"/>
                        <a:pt x="253045" y="967321"/>
                      </a:cubicBezTo>
                      <a:cubicBezTo>
                        <a:pt x="127787" y="858432"/>
                        <a:pt x="46418" y="682403"/>
                        <a:pt x="46418" y="483731"/>
                      </a:cubicBezTo>
                      <a:cubicBezTo>
                        <a:pt x="46418" y="285209"/>
                        <a:pt x="127644" y="109294"/>
                        <a:pt x="252739" y="384"/>
                      </a:cubicBezTo>
                      <a:close/>
                      <a:moveTo>
                        <a:pt x="846583" y="384"/>
                      </a:moveTo>
                      <a:cubicBezTo>
                        <a:pt x="971697" y="109292"/>
                        <a:pt x="1052965" y="285199"/>
                        <a:pt x="1052965" y="483731"/>
                      </a:cubicBezTo>
                      <a:cubicBezTo>
                        <a:pt x="1052965" y="682272"/>
                        <a:pt x="971697" y="858232"/>
                        <a:pt x="846583" y="967140"/>
                      </a:cubicBezTo>
                      <a:cubicBezTo>
                        <a:pt x="999324" y="865145"/>
                        <a:pt x="1100566" y="686740"/>
                        <a:pt x="1100566" y="483731"/>
                      </a:cubicBezTo>
                      <a:cubicBezTo>
                        <a:pt x="1100566" y="280723"/>
                        <a:pt x="999324" y="102379"/>
                        <a:pt x="846583" y="384"/>
                      </a:cubicBezTo>
                      <a:close/>
                    </a:path>
                  </a:pathLst>
                </a:custGeom>
                <a:solidFill>
                  <a:srgbClr val="FFFFFF">
                    <a:alpha val="702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490" name="Google Shape;2490;p21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2491" name="Google Shape;2491;p2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2" name="Google Shape;2492;p2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3" name="Google Shape;2493;p2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4" name="Google Shape;2494;p2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5" name="Google Shape;2495;p2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6" name="Google Shape;2496;p2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7" name="Google Shape;2497;p2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8" name="Google Shape;2498;p2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9" name="Google Shape;2499;p2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0" name="Google Shape;2500;p2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1" name="Google Shape;2501;p2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2" name="Google Shape;2502;p2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3" name="Google Shape;2503;p2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4" name="Google Shape;2504;p2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5" name="Google Shape;2505;p2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6" name="Google Shape;2506;p2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7" name="Google Shape;2507;p2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8" name="Google Shape;2508;p2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9" name="Google Shape;2509;p2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0" name="Google Shape;2510;p2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1" name="Google Shape;2511;p2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2" name="Google Shape;2512;p2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3" name="Google Shape;2513;p2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4" name="Google Shape;2514;p2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5" name="Google Shape;2515;p2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6" name="Google Shape;2516;p2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7" name="Google Shape;2517;p2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8" name="Google Shape;2518;p2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9" name="Google Shape;2519;p2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0" name="Google Shape;2520;p2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1" name="Google Shape;2521;p2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2" name="Google Shape;2522;p2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3" name="Google Shape;2523;p2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4" name="Google Shape;2524;p2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525" name="Google Shape;2525;p21"/>
          <p:cNvGrpSpPr/>
          <p:nvPr/>
        </p:nvGrpSpPr>
        <p:grpSpPr>
          <a:xfrm>
            <a:off x="1287450" y="1183451"/>
            <a:ext cx="538955" cy="608920"/>
            <a:chOff x="1247460" y="1404905"/>
            <a:chExt cx="539117" cy="608920"/>
          </a:xfrm>
        </p:grpSpPr>
        <p:sp>
          <p:nvSpPr>
            <p:cNvPr id="2526" name="Google Shape;2526;p21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27" name="Google Shape;2527;p21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rPr>
                <a:t>6</a:t>
              </a:r>
              <a:endParaRPr b="0" i="0" sz="1100" u="none" cap="none" strike="noStrike">
                <a:solidFill>
                  <a:srgbClr val="FFB3A1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528" name="Google Shape;2528;p21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7">
  <p:cSld name="1_Just title 1 1 4">
    <p:bg>
      <p:bgPr>
        <a:solidFill>
          <a:srgbClr val="FFCEC4"/>
        </a:solidFill>
      </p:bgPr>
    </p:bg>
    <p:spTree>
      <p:nvGrpSpPr>
        <p:cNvPr id="2529" name="Shape 2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0" name="Google Shape;2530;p22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531" name="Google Shape;2531;p22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FFB3A1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532" name="Google Shape;2532;p22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533" name="Google Shape;2533;p22"/>
          <p:cNvGrpSpPr/>
          <p:nvPr/>
        </p:nvGrpSpPr>
        <p:grpSpPr>
          <a:xfrm>
            <a:off x="245006" y="218827"/>
            <a:ext cx="1411108" cy="1411530"/>
            <a:chOff x="214417" y="2007266"/>
            <a:chExt cx="1411531" cy="1411530"/>
          </a:xfrm>
        </p:grpSpPr>
        <p:sp>
          <p:nvSpPr>
            <p:cNvPr id="2534" name="Google Shape;2534;p22"/>
            <p:cNvSpPr/>
            <p:nvPr/>
          </p:nvSpPr>
          <p:spPr>
            <a:xfrm>
              <a:off x="214417" y="2007266"/>
              <a:ext cx="1411531" cy="1411530"/>
            </a:xfrm>
            <a:custGeom>
              <a:rect b="b" l="l" r="r" t="t"/>
              <a:pathLst>
                <a:path extrusionOk="0" h="2038311" w="2038312">
                  <a:moveTo>
                    <a:pt x="-115" y="-623"/>
                  </a:moveTo>
                  <a:lnTo>
                    <a:pt x="2038197" y="-623"/>
                  </a:lnTo>
                  <a:lnTo>
                    <a:pt x="2038197" y="2037689"/>
                  </a:lnTo>
                  <a:lnTo>
                    <a:pt x="-115" y="20376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241283" y="2015963"/>
              <a:ext cx="1345660" cy="1345659"/>
            </a:xfrm>
            <a:custGeom>
              <a:rect b="b" l="l" r="r" t="t"/>
              <a:pathLst>
                <a:path extrusionOk="0" h="1943190" w="1943191">
                  <a:moveTo>
                    <a:pt x="-115" y="-623"/>
                  </a:moveTo>
                  <a:lnTo>
                    <a:pt x="1943076" y="-623"/>
                  </a:lnTo>
                  <a:lnTo>
                    <a:pt x="1943076" y="1942568"/>
                  </a:lnTo>
                  <a:lnTo>
                    <a:pt x="-115" y="1942568"/>
                  </a:lnTo>
                  <a:close/>
                </a:path>
              </a:pathLst>
            </a:custGeom>
            <a:solidFill>
              <a:srgbClr val="FFEAE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247337" y="2940734"/>
              <a:ext cx="1345660" cy="444667"/>
            </a:xfrm>
            <a:custGeom>
              <a:rect b="b" l="l" r="r" t="t"/>
              <a:pathLst>
                <a:path extrusionOk="0" h="642119" w="1943191">
                  <a:moveTo>
                    <a:pt x="-115" y="-828"/>
                  </a:moveTo>
                  <a:lnTo>
                    <a:pt x="1943076" y="-828"/>
                  </a:lnTo>
                  <a:lnTo>
                    <a:pt x="1943076" y="641292"/>
                  </a:lnTo>
                  <a:lnTo>
                    <a:pt x="-115" y="641292"/>
                  </a:lnTo>
                  <a:close/>
                </a:path>
              </a:pathLst>
            </a:custGeom>
            <a:solidFill>
              <a:srgbClr val="FFB3A1">
                <a:alpha val="4863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537" name="Google Shape;2537;p22"/>
            <p:cNvGrpSpPr/>
            <p:nvPr/>
          </p:nvGrpSpPr>
          <p:grpSpPr>
            <a:xfrm>
              <a:off x="450409" y="2108987"/>
              <a:ext cx="930545" cy="1167086"/>
              <a:chOff x="3417561" y="69156"/>
              <a:chExt cx="5357196" cy="6718975"/>
            </a:xfrm>
          </p:grpSpPr>
          <p:sp>
            <p:nvSpPr>
              <p:cNvPr id="2538" name="Google Shape;2538;p22"/>
              <p:cNvSpPr/>
              <p:nvPr/>
            </p:nvSpPr>
            <p:spPr>
              <a:xfrm>
                <a:off x="3417561" y="69156"/>
                <a:ext cx="5357196" cy="6718975"/>
              </a:xfrm>
              <a:custGeom>
                <a:rect b="b" l="l" r="r" t="t"/>
                <a:pathLst>
                  <a:path extrusionOk="0" h="6718975" w="5357196">
                    <a:moveTo>
                      <a:pt x="5353977" y="2536486"/>
                    </a:moveTo>
                    <a:cubicBezTo>
                      <a:pt x="5352578" y="2631877"/>
                      <a:pt x="5339020" y="2725067"/>
                      <a:pt x="5304598" y="2814628"/>
                    </a:cubicBezTo>
                    <a:cubicBezTo>
                      <a:pt x="5246952" y="2964717"/>
                      <a:pt x="5145438" y="3069879"/>
                      <a:pt x="4995026" y="3131107"/>
                    </a:cubicBezTo>
                    <a:cubicBezTo>
                      <a:pt x="4800701" y="3210227"/>
                      <a:pt x="4602484" y="3278374"/>
                      <a:pt x="4405098" y="3348957"/>
                    </a:cubicBezTo>
                    <a:cubicBezTo>
                      <a:pt x="4303802" y="3385176"/>
                      <a:pt x="4201921" y="3419208"/>
                      <a:pt x="4105480" y="3468968"/>
                    </a:cubicBezTo>
                    <a:cubicBezTo>
                      <a:pt x="3982858" y="3532238"/>
                      <a:pt x="3922615" y="3632576"/>
                      <a:pt x="3907359" y="3765402"/>
                    </a:cubicBezTo>
                    <a:cubicBezTo>
                      <a:pt x="3892681" y="3893237"/>
                      <a:pt x="3908960" y="4019003"/>
                      <a:pt x="3939370" y="4142386"/>
                    </a:cubicBezTo>
                    <a:cubicBezTo>
                      <a:pt x="4001810" y="4395717"/>
                      <a:pt x="4081407" y="4643794"/>
                      <a:pt x="4183538" y="4884174"/>
                    </a:cubicBezTo>
                    <a:cubicBezTo>
                      <a:pt x="4214670" y="4957434"/>
                      <a:pt x="4253675" y="5026539"/>
                      <a:pt x="4305307" y="5087902"/>
                    </a:cubicBezTo>
                    <a:cubicBezTo>
                      <a:pt x="4381873" y="5178876"/>
                      <a:pt x="4484000" y="5225237"/>
                      <a:pt x="4595355" y="5256422"/>
                    </a:cubicBezTo>
                    <a:cubicBezTo>
                      <a:pt x="4684404" y="5281308"/>
                      <a:pt x="4776033" y="5295873"/>
                      <a:pt x="4863902" y="5325439"/>
                    </a:cubicBezTo>
                    <a:cubicBezTo>
                      <a:pt x="4987941" y="5367164"/>
                      <a:pt x="5104544" y="5422099"/>
                      <a:pt x="5200941" y="5513159"/>
                    </a:cubicBezTo>
                    <a:cubicBezTo>
                      <a:pt x="5323668" y="5629150"/>
                      <a:pt x="5373790" y="5772434"/>
                      <a:pt x="5352403" y="5938548"/>
                    </a:cubicBezTo>
                    <a:cubicBezTo>
                      <a:pt x="5322574" y="6170311"/>
                      <a:pt x="5203521" y="6352871"/>
                      <a:pt x="5025686" y="6498079"/>
                    </a:cubicBezTo>
                    <a:cubicBezTo>
                      <a:pt x="4832848" y="6655489"/>
                      <a:pt x="4611275" y="6731810"/>
                      <a:pt x="4361055" y="6716371"/>
                    </a:cubicBezTo>
                    <a:cubicBezTo>
                      <a:pt x="4245138" y="6709198"/>
                      <a:pt x="4134797" y="6676920"/>
                      <a:pt x="4027265" y="6634407"/>
                    </a:cubicBezTo>
                    <a:cubicBezTo>
                      <a:pt x="3826397" y="6555024"/>
                      <a:pt x="3646221" y="6439908"/>
                      <a:pt x="3474155" y="6311408"/>
                    </a:cubicBezTo>
                    <a:cubicBezTo>
                      <a:pt x="3377845" y="6239460"/>
                      <a:pt x="3285953" y="6161477"/>
                      <a:pt x="3188126" y="6091759"/>
                    </a:cubicBezTo>
                    <a:cubicBezTo>
                      <a:pt x="3008043" y="5963391"/>
                      <a:pt x="2808605" y="5888818"/>
                      <a:pt x="2584303" y="5894548"/>
                    </a:cubicBezTo>
                    <a:cubicBezTo>
                      <a:pt x="2464800" y="5897566"/>
                      <a:pt x="2355614" y="5934611"/>
                      <a:pt x="2256947" y="6002448"/>
                    </a:cubicBezTo>
                    <a:cubicBezTo>
                      <a:pt x="2104317" y="6107330"/>
                      <a:pt x="1962237" y="6226251"/>
                      <a:pt x="1813421" y="6336207"/>
                    </a:cubicBezTo>
                    <a:cubicBezTo>
                      <a:pt x="1660892" y="6448918"/>
                      <a:pt x="1505340" y="6556774"/>
                      <a:pt x="1331559" y="6635195"/>
                    </a:cubicBezTo>
                    <a:cubicBezTo>
                      <a:pt x="1201554" y="6693890"/>
                      <a:pt x="1066835" y="6729755"/>
                      <a:pt x="922655" y="6716065"/>
                    </a:cubicBezTo>
                    <a:cubicBezTo>
                      <a:pt x="786571" y="6703163"/>
                      <a:pt x="659580" y="6660212"/>
                      <a:pt x="539740" y="6595612"/>
                    </a:cubicBezTo>
                    <a:cubicBezTo>
                      <a:pt x="364818" y="6501359"/>
                      <a:pt x="217351" y="6375964"/>
                      <a:pt x="108998" y="6207926"/>
                    </a:cubicBezTo>
                    <a:cubicBezTo>
                      <a:pt x="49841" y="6116165"/>
                      <a:pt x="9368" y="6017100"/>
                      <a:pt x="1224" y="5906707"/>
                    </a:cubicBezTo>
                    <a:cubicBezTo>
                      <a:pt x="-8383" y="5776502"/>
                      <a:pt x="38894" y="5668995"/>
                      <a:pt x="130850" y="5578896"/>
                    </a:cubicBezTo>
                    <a:cubicBezTo>
                      <a:pt x="217663" y="5493828"/>
                      <a:pt x="322766" y="5437582"/>
                      <a:pt x="431717" y="5387546"/>
                    </a:cubicBezTo>
                    <a:cubicBezTo>
                      <a:pt x="529059" y="5342803"/>
                      <a:pt x="628863" y="5303789"/>
                      <a:pt x="729997" y="5268887"/>
                    </a:cubicBezTo>
                    <a:cubicBezTo>
                      <a:pt x="883436" y="5215921"/>
                      <a:pt x="1003573" y="5119437"/>
                      <a:pt x="1103128" y="4994260"/>
                    </a:cubicBezTo>
                    <a:cubicBezTo>
                      <a:pt x="1226143" y="4839649"/>
                      <a:pt x="1309869" y="4664351"/>
                      <a:pt x="1374491" y="4478817"/>
                    </a:cubicBezTo>
                    <a:cubicBezTo>
                      <a:pt x="1415197" y="4361908"/>
                      <a:pt x="1458257" y="4245855"/>
                      <a:pt x="1486253" y="4125005"/>
                    </a:cubicBezTo>
                    <a:cubicBezTo>
                      <a:pt x="1507697" y="4032422"/>
                      <a:pt x="1521532" y="3939056"/>
                      <a:pt x="1515741" y="3843560"/>
                    </a:cubicBezTo>
                    <a:cubicBezTo>
                      <a:pt x="1504833" y="3663564"/>
                      <a:pt x="1417651" y="3538291"/>
                      <a:pt x="1249385" y="3470814"/>
                    </a:cubicBezTo>
                    <a:cubicBezTo>
                      <a:pt x="1108823" y="3414441"/>
                      <a:pt x="967669" y="3359463"/>
                      <a:pt x="828099" y="3300724"/>
                    </a:cubicBezTo>
                    <a:cubicBezTo>
                      <a:pt x="782556" y="3281558"/>
                      <a:pt x="736548" y="3262948"/>
                      <a:pt x="691254" y="3242973"/>
                    </a:cubicBezTo>
                    <a:cubicBezTo>
                      <a:pt x="633674" y="3217579"/>
                      <a:pt x="575539" y="3193209"/>
                      <a:pt x="518728" y="3166057"/>
                    </a:cubicBezTo>
                    <a:cubicBezTo>
                      <a:pt x="434556" y="3125832"/>
                      <a:pt x="350544" y="3084723"/>
                      <a:pt x="278339" y="3024471"/>
                    </a:cubicBezTo>
                    <a:cubicBezTo>
                      <a:pt x="198856" y="2958147"/>
                      <a:pt x="121490" y="2889668"/>
                      <a:pt x="68347" y="2798445"/>
                    </a:cubicBezTo>
                    <a:cubicBezTo>
                      <a:pt x="28347" y="2729787"/>
                      <a:pt x="5292" y="2655372"/>
                      <a:pt x="3933" y="2577065"/>
                    </a:cubicBezTo>
                    <a:cubicBezTo>
                      <a:pt x="323" y="2369068"/>
                      <a:pt x="53561" y="2176961"/>
                      <a:pt x="185526" y="2013034"/>
                    </a:cubicBezTo>
                    <a:cubicBezTo>
                      <a:pt x="280477" y="1895083"/>
                      <a:pt x="410207" y="1837993"/>
                      <a:pt x="559067" y="1823026"/>
                    </a:cubicBezTo>
                    <a:cubicBezTo>
                      <a:pt x="684659" y="1810399"/>
                      <a:pt x="805150" y="1829862"/>
                      <a:pt x="922217" y="1878397"/>
                    </a:cubicBezTo>
                    <a:cubicBezTo>
                      <a:pt x="1051592" y="1932037"/>
                      <a:pt x="1187545" y="1965776"/>
                      <a:pt x="1322553" y="2001942"/>
                    </a:cubicBezTo>
                    <a:cubicBezTo>
                      <a:pt x="1365547" y="2013458"/>
                      <a:pt x="1408331" y="2025748"/>
                      <a:pt x="1451346" y="2037181"/>
                    </a:cubicBezTo>
                    <a:cubicBezTo>
                      <a:pt x="1527191" y="2057335"/>
                      <a:pt x="1604506" y="2070872"/>
                      <a:pt x="1681103" y="2087649"/>
                    </a:cubicBezTo>
                    <a:cubicBezTo>
                      <a:pt x="1694818" y="2090654"/>
                      <a:pt x="1696485" y="2081692"/>
                      <a:pt x="1698370" y="2071768"/>
                    </a:cubicBezTo>
                    <a:cubicBezTo>
                      <a:pt x="1705683" y="2033284"/>
                      <a:pt x="1692750" y="1998928"/>
                      <a:pt x="1676488" y="1965496"/>
                    </a:cubicBezTo>
                    <a:cubicBezTo>
                      <a:pt x="1635095" y="1880392"/>
                      <a:pt x="1585279" y="1799670"/>
                      <a:pt x="1546606" y="1713092"/>
                    </a:cubicBezTo>
                    <a:cubicBezTo>
                      <a:pt x="1487452" y="1580656"/>
                      <a:pt x="1447707" y="1443081"/>
                      <a:pt x="1436480" y="1298249"/>
                    </a:cubicBezTo>
                    <a:cubicBezTo>
                      <a:pt x="1422467" y="1117492"/>
                      <a:pt x="1435592" y="939026"/>
                      <a:pt x="1491099" y="765394"/>
                    </a:cubicBezTo>
                    <a:cubicBezTo>
                      <a:pt x="1600937" y="421820"/>
                      <a:pt x="1834664" y="201960"/>
                      <a:pt x="2172149" y="86517"/>
                    </a:cubicBezTo>
                    <a:cubicBezTo>
                      <a:pt x="2260582" y="56266"/>
                      <a:pt x="2351301" y="34876"/>
                      <a:pt x="2443841" y="22816"/>
                    </a:cubicBezTo>
                    <a:cubicBezTo>
                      <a:pt x="2475100" y="18741"/>
                      <a:pt x="2507920" y="17691"/>
                      <a:pt x="2538466" y="13149"/>
                    </a:cubicBezTo>
                    <a:cubicBezTo>
                      <a:pt x="2615190" y="1741"/>
                      <a:pt x="2691835" y="1455"/>
                      <a:pt x="2768673" y="128"/>
                    </a:cubicBezTo>
                    <a:cubicBezTo>
                      <a:pt x="2817506" y="-716"/>
                      <a:pt x="2866281" y="2714"/>
                      <a:pt x="2914882" y="7812"/>
                    </a:cubicBezTo>
                    <a:cubicBezTo>
                      <a:pt x="3102200" y="27461"/>
                      <a:pt x="3280290" y="75731"/>
                      <a:pt x="3441063" y="177656"/>
                    </a:cubicBezTo>
                    <a:cubicBezTo>
                      <a:pt x="3487923" y="207365"/>
                      <a:pt x="3533414" y="239255"/>
                      <a:pt x="3573456" y="277570"/>
                    </a:cubicBezTo>
                    <a:cubicBezTo>
                      <a:pt x="3596798" y="299907"/>
                      <a:pt x="3618663" y="324231"/>
                      <a:pt x="3640557" y="348234"/>
                    </a:cubicBezTo>
                    <a:cubicBezTo>
                      <a:pt x="3659736" y="369261"/>
                      <a:pt x="3681933" y="388457"/>
                      <a:pt x="3699091" y="411030"/>
                    </a:cubicBezTo>
                    <a:cubicBezTo>
                      <a:pt x="3744674" y="470972"/>
                      <a:pt x="3783828" y="534724"/>
                      <a:pt x="3818280" y="602328"/>
                    </a:cubicBezTo>
                    <a:cubicBezTo>
                      <a:pt x="3854293" y="672995"/>
                      <a:pt x="3882827" y="745734"/>
                      <a:pt x="3905037" y="821150"/>
                    </a:cubicBezTo>
                    <a:cubicBezTo>
                      <a:pt x="3918175" y="865762"/>
                      <a:pt x="3930439" y="910846"/>
                      <a:pt x="3934844" y="957790"/>
                    </a:cubicBezTo>
                    <a:cubicBezTo>
                      <a:pt x="3937625" y="987404"/>
                      <a:pt x="3947589" y="1016030"/>
                      <a:pt x="3949001" y="1046349"/>
                    </a:cubicBezTo>
                    <a:cubicBezTo>
                      <a:pt x="3949592" y="1059024"/>
                      <a:pt x="3952706" y="1071804"/>
                      <a:pt x="3951302" y="1084877"/>
                    </a:cubicBezTo>
                    <a:cubicBezTo>
                      <a:pt x="3948262" y="1113249"/>
                      <a:pt x="3956069" y="1140948"/>
                      <a:pt x="3956524" y="1169290"/>
                    </a:cubicBezTo>
                    <a:cubicBezTo>
                      <a:pt x="3957456" y="1227351"/>
                      <a:pt x="3951599" y="1285053"/>
                      <a:pt x="3942524" y="1341702"/>
                    </a:cubicBezTo>
                    <a:cubicBezTo>
                      <a:pt x="3927421" y="1435934"/>
                      <a:pt x="3908991" y="1530030"/>
                      <a:pt x="3873318" y="1619346"/>
                    </a:cubicBezTo>
                    <a:cubicBezTo>
                      <a:pt x="3829441" y="1729218"/>
                      <a:pt x="3771292" y="1830886"/>
                      <a:pt x="3696414" y="1922804"/>
                    </a:cubicBezTo>
                    <a:cubicBezTo>
                      <a:pt x="3676724" y="1946977"/>
                      <a:pt x="3657659" y="1971702"/>
                      <a:pt x="3639245" y="1996860"/>
                    </a:cubicBezTo>
                    <a:cubicBezTo>
                      <a:pt x="3628582" y="2011433"/>
                      <a:pt x="3615142" y="2027979"/>
                      <a:pt x="3625429" y="2046493"/>
                    </a:cubicBezTo>
                    <a:cubicBezTo>
                      <a:pt x="3634898" y="2063533"/>
                      <a:pt x="3655135" y="2062794"/>
                      <a:pt x="3672648" y="2062815"/>
                    </a:cubicBezTo>
                    <a:cubicBezTo>
                      <a:pt x="3732782" y="2062890"/>
                      <a:pt x="3791289" y="2050188"/>
                      <a:pt x="3849936" y="2039075"/>
                    </a:cubicBezTo>
                    <a:cubicBezTo>
                      <a:pt x="4046286" y="2001859"/>
                      <a:pt x="4237646" y="1945884"/>
                      <a:pt x="4427623" y="1884713"/>
                    </a:cubicBezTo>
                    <a:cubicBezTo>
                      <a:pt x="4610007" y="1825983"/>
                      <a:pt x="4791560" y="1826674"/>
                      <a:pt x="4971452" y="1894808"/>
                    </a:cubicBezTo>
                    <a:cubicBezTo>
                      <a:pt x="5156241" y="1964805"/>
                      <a:pt x="5271445" y="2096817"/>
                      <a:pt x="5320081" y="2288202"/>
                    </a:cubicBezTo>
                    <a:cubicBezTo>
                      <a:pt x="5340812" y="2369816"/>
                      <a:pt x="5352928" y="2452322"/>
                      <a:pt x="5353977" y="2536486"/>
                    </a:cubicBezTo>
                    <a:close/>
                    <a:moveTo>
                      <a:pt x="2680219" y="1999047"/>
                    </a:moveTo>
                    <a:cubicBezTo>
                      <a:pt x="2774437" y="1998242"/>
                      <a:pt x="2865787" y="1982851"/>
                      <a:pt x="2953603" y="1947358"/>
                    </a:cubicBezTo>
                    <a:cubicBezTo>
                      <a:pt x="2983816" y="1935142"/>
                      <a:pt x="3015885" y="1923783"/>
                      <a:pt x="3041887" y="1906512"/>
                    </a:cubicBezTo>
                    <a:cubicBezTo>
                      <a:pt x="3083170" y="1879084"/>
                      <a:pt x="3126697" y="1854539"/>
                      <a:pt x="3164381" y="1820721"/>
                    </a:cubicBezTo>
                    <a:cubicBezTo>
                      <a:pt x="3223317" y="1767830"/>
                      <a:pt x="3276843" y="1710061"/>
                      <a:pt x="3322041" y="1645991"/>
                    </a:cubicBezTo>
                    <a:cubicBezTo>
                      <a:pt x="3351717" y="1603916"/>
                      <a:pt x="3375952" y="1556832"/>
                      <a:pt x="3394864" y="1508078"/>
                    </a:cubicBezTo>
                    <a:cubicBezTo>
                      <a:pt x="3396788" y="1503114"/>
                      <a:pt x="3397457" y="1496501"/>
                      <a:pt x="3396434" y="1489521"/>
                    </a:cubicBezTo>
                    <a:cubicBezTo>
                      <a:pt x="3388946" y="1438501"/>
                      <a:pt x="3361934" y="1408244"/>
                      <a:pt x="3312550" y="1398136"/>
                    </a:cubicBezTo>
                    <a:cubicBezTo>
                      <a:pt x="3274118" y="1390272"/>
                      <a:pt x="3226939" y="1410133"/>
                      <a:pt x="3214386" y="1445499"/>
                    </a:cubicBezTo>
                    <a:cubicBezTo>
                      <a:pt x="3196795" y="1495054"/>
                      <a:pt x="3164058" y="1535086"/>
                      <a:pt x="3135248" y="1576812"/>
                    </a:cubicBezTo>
                    <a:cubicBezTo>
                      <a:pt x="3108056" y="1616197"/>
                      <a:pt x="3072485" y="1650522"/>
                      <a:pt x="3033668" y="1680119"/>
                    </a:cubicBezTo>
                    <a:cubicBezTo>
                      <a:pt x="2958169" y="1737690"/>
                      <a:pt x="2878060" y="1783628"/>
                      <a:pt x="2781492" y="1798122"/>
                    </a:cubicBezTo>
                    <a:cubicBezTo>
                      <a:pt x="2725675" y="1806502"/>
                      <a:pt x="2671165" y="1812205"/>
                      <a:pt x="2614591" y="1806034"/>
                    </a:cubicBezTo>
                    <a:cubicBezTo>
                      <a:pt x="2547131" y="1798673"/>
                      <a:pt x="2484219" y="1778309"/>
                      <a:pt x="2424697" y="1748065"/>
                    </a:cubicBezTo>
                    <a:cubicBezTo>
                      <a:pt x="2341999" y="1706051"/>
                      <a:pt x="2275382" y="1644136"/>
                      <a:pt x="2218292" y="1571432"/>
                    </a:cubicBezTo>
                    <a:cubicBezTo>
                      <a:pt x="2189093" y="1534246"/>
                      <a:pt x="2163914" y="1494725"/>
                      <a:pt x="2142863" y="1452445"/>
                    </a:cubicBezTo>
                    <a:cubicBezTo>
                      <a:pt x="2119569" y="1405663"/>
                      <a:pt x="2062574" y="1384219"/>
                      <a:pt x="2017783" y="1405060"/>
                    </a:cubicBezTo>
                    <a:cubicBezTo>
                      <a:pt x="1968325" y="1428070"/>
                      <a:pt x="1947353" y="1480200"/>
                      <a:pt x="1969300" y="1530590"/>
                    </a:cubicBezTo>
                    <a:cubicBezTo>
                      <a:pt x="1988763" y="1575285"/>
                      <a:pt x="2016195" y="1615423"/>
                      <a:pt x="2045329" y="1654432"/>
                    </a:cubicBezTo>
                    <a:cubicBezTo>
                      <a:pt x="2141166" y="1782748"/>
                      <a:pt x="2254424" y="1889157"/>
                      <a:pt x="2407136" y="1947485"/>
                    </a:cubicBezTo>
                    <a:cubicBezTo>
                      <a:pt x="2495219" y="1981127"/>
                      <a:pt x="2585799" y="1999755"/>
                      <a:pt x="2680219" y="1999047"/>
                    </a:cubicBezTo>
                    <a:close/>
                    <a:moveTo>
                      <a:pt x="578460" y="3113996"/>
                    </a:moveTo>
                    <a:cubicBezTo>
                      <a:pt x="624096" y="3115238"/>
                      <a:pt x="668708" y="3111040"/>
                      <a:pt x="710953" y="3091918"/>
                    </a:cubicBezTo>
                    <a:cubicBezTo>
                      <a:pt x="744872" y="3076570"/>
                      <a:pt x="771018" y="3051640"/>
                      <a:pt x="783636" y="3017722"/>
                    </a:cubicBezTo>
                    <a:cubicBezTo>
                      <a:pt x="800287" y="2972970"/>
                      <a:pt x="793424" y="2927518"/>
                      <a:pt x="774254" y="2883943"/>
                    </a:cubicBezTo>
                    <a:cubicBezTo>
                      <a:pt x="755889" y="2842187"/>
                      <a:pt x="730237" y="2805251"/>
                      <a:pt x="701025" y="2770537"/>
                    </a:cubicBezTo>
                    <a:cubicBezTo>
                      <a:pt x="676917" y="2741880"/>
                      <a:pt x="656492" y="2710949"/>
                      <a:pt x="646380" y="2674455"/>
                    </a:cubicBezTo>
                    <a:cubicBezTo>
                      <a:pt x="636307" y="2638113"/>
                      <a:pt x="646730" y="2615895"/>
                      <a:pt x="680574" y="2599244"/>
                    </a:cubicBezTo>
                    <a:cubicBezTo>
                      <a:pt x="697688" y="2590825"/>
                      <a:pt x="715813" y="2585498"/>
                      <a:pt x="734720" y="2583004"/>
                    </a:cubicBezTo>
                    <a:cubicBezTo>
                      <a:pt x="788360" y="2575923"/>
                      <a:pt x="841299" y="2566563"/>
                      <a:pt x="888566" y="2537776"/>
                    </a:cubicBezTo>
                    <a:cubicBezTo>
                      <a:pt x="959307" y="2494690"/>
                      <a:pt x="993194" y="2432041"/>
                      <a:pt x="977724" y="2346968"/>
                    </a:cubicBezTo>
                    <a:cubicBezTo>
                      <a:pt x="969117" y="2299644"/>
                      <a:pt x="941313" y="2263014"/>
                      <a:pt x="916685" y="2224162"/>
                    </a:cubicBezTo>
                    <a:cubicBezTo>
                      <a:pt x="900913" y="2199280"/>
                      <a:pt x="877864" y="2179030"/>
                      <a:pt x="870013" y="2149017"/>
                    </a:cubicBezTo>
                    <a:cubicBezTo>
                      <a:pt x="863789" y="2125233"/>
                      <a:pt x="867174" y="2112982"/>
                      <a:pt x="888942" y="2101868"/>
                    </a:cubicBezTo>
                    <a:cubicBezTo>
                      <a:pt x="915876" y="2088117"/>
                      <a:pt x="944209" y="2081933"/>
                      <a:pt x="975376" y="2082160"/>
                    </a:cubicBezTo>
                    <a:cubicBezTo>
                      <a:pt x="995407" y="2082309"/>
                      <a:pt x="1017569" y="2080687"/>
                      <a:pt x="1036735" y="2074056"/>
                    </a:cubicBezTo>
                    <a:cubicBezTo>
                      <a:pt x="1066647" y="2063708"/>
                      <a:pt x="1083586" y="2025823"/>
                      <a:pt x="1077647" y="1992678"/>
                    </a:cubicBezTo>
                    <a:cubicBezTo>
                      <a:pt x="1072315" y="1962963"/>
                      <a:pt x="1044459" y="1937359"/>
                      <a:pt x="1013243" y="1936752"/>
                    </a:cubicBezTo>
                    <a:cubicBezTo>
                      <a:pt x="947668" y="1935483"/>
                      <a:pt x="883956" y="1944887"/>
                      <a:pt x="824784" y="1975463"/>
                    </a:cubicBezTo>
                    <a:cubicBezTo>
                      <a:pt x="751074" y="2013554"/>
                      <a:pt x="715109" y="2082873"/>
                      <a:pt x="728531" y="2163630"/>
                    </a:cubicBezTo>
                    <a:cubicBezTo>
                      <a:pt x="736474" y="2211422"/>
                      <a:pt x="760245" y="2252298"/>
                      <a:pt x="788115" y="2291141"/>
                    </a:cubicBezTo>
                    <a:cubicBezTo>
                      <a:pt x="805990" y="2316063"/>
                      <a:pt x="826507" y="2339414"/>
                      <a:pt x="835871" y="2369659"/>
                    </a:cubicBezTo>
                    <a:cubicBezTo>
                      <a:pt x="840101" y="2383318"/>
                      <a:pt x="838902" y="2394239"/>
                      <a:pt x="827531" y="2404548"/>
                    </a:cubicBezTo>
                    <a:cubicBezTo>
                      <a:pt x="803362" y="2426451"/>
                      <a:pt x="773848" y="2434665"/>
                      <a:pt x="742960" y="2438619"/>
                    </a:cubicBezTo>
                    <a:cubicBezTo>
                      <a:pt x="684812" y="2446067"/>
                      <a:pt x="630114" y="2460881"/>
                      <a:pt x="579790" y="2493527"/>
                    </a:cubicBezTo>
                    <a:cubicBezTo>
                      <a:pt x="524410" y="2529457"/>
                      <a:pt x="482772" y="2625639"/>
                      <a:pt x="501478" y="2689015"/>
                    </a:cubicBezTo>
                    <a:cubicBezTo>
                      <a:pt x="520382" y="2753064"/>
                      <a:pt x="548876" y="2812209"/>
                      <a:pt x="593545" y="2862927"/>
                    </a:cubicBezTo>
                    <a:cubicBezTo>
                      <a:pt x="615248" y="2887564"/>
                      <a:pt x="633858" y="2914502"/>
                      <a:pt x="646231" y="2945394"/>
                    </a:cubicBezTo>
                    <a:cubicBezTo>
                      <a:pt x="651825" y="2959359"/>
                      <a:pt x="650014" y="2966672"/>
                      <a:pt x="633504" y="2969493"/>
                    </a:cubicBezTo>
                    <a:cubicBezTo>
                      <a:pt x="602170" y="2974851"/>
                      <a:pt x="571178" y="2972213"/>
                      <a:pt x="539906" y="2969567"/>
                    </a:cubicBezTo>
                    <a:cubicBezTo>
                      <a:pt x="501203" y="2966287"/>
                      <a:pt x="468050" y="2996330"/>
                      <a:pt x="462123" y="3030051"/>
                    </a:cubicBezTo>
                    <a:cubicBezTo>
                      <a:pt x="454679" y="3072385"/>
                      <a:pt x="494485" y="3112531"/>
                      <a:pt x="530485" y="3111411"/>
                    </a:cubicBezTo>
                    <a:cubicBezTo>
                      <a:pt x="546436" y="3110913"/>
                      <a:pt x="562465" y="3113056"/>
                      <a:pt x="578460" y="3113996"/>
                    </a:cubicBezTo>
                    <a:close/>
                    <a:moveTo>
                      <a:pt x="4823838" y="3114088"/>
                    </a:moveTo>
                    <a:cubicBezTo>
                      <a:pt x="4841989" y="3113139"/>
                      <a:pt x="4860271" y="3112934"/>
                      <a:pt x="4878379" y="3111053"/>
                    </a:cubicBezTo>
                    <a:cubicBezTo>
                      <a:pt x="4898323" y="3108976"/>
                      <a:pt x="4916736" y="3102664"/>
                      <a:pt x="4930382" y="3086547"/>
                    </a:cubicBezTo>
                    <a:cubicBezTo>
                      <a:pt x="4949452" y="3064022"/>
                      <a:pt x="4953388" y="3034469"/>
                      <a:pt x="4940529" y="3008997"/>
                    </a:cubicBezTo>
                    <a:cubicBezTo>
                      <a:pt x="4926665" y="2981542"/>
                      <a:pt x="4899941" y="2966191"/>
                      <a:pt x="4868669" y="2969725"/>
                    </a:cubicBezTo>
                    <a:cubicBezTo>
                      <a:pt x="4842514" y="2972686"/>
                      <a:pt x="4816316" y="2974400"/>
                      <a:pt x="4790204" y="2971684"/>
                    </a:cubicBezTo>
                    <a:cubicBezTo>
                      <a:pt x="4757095" y="2968255"/>
                      <a:pt x="4754996" y="2963820"/>
                      <a:pt x="4768904" y="2934105"/>
                    </a:cubicBezTo>
                    <a:cubicBezTo>
                      <a:pt x="4782944" y="2904110"/>
                      <a:pt x="4803544" y="2878607"/>
                      <a:pt x="4824276" y="2853156"/>
                    </a:cubicBezTo>
                    <a:cubicBezTo>
                      <a:pt x="4860534" y="2808588"/>
                      <a:pt x="4888832" y="2759825"/>
                      <a:pt x="4902390" y="2703369"/>
                    </a:cubicBezTo>
                    <a:cubicBezTo>
                      <a:pt x="4925484" y="2607099"/>
                      <a:pt x="4887126" y="2521873"/>
                      <a:pt x="4799695" y="2475511"/>
                    </a:cubicBezTo>
                    <a:cubicBezTo>
                      <a:pt x="4760507" y="2454728"/>
                      <a:pt x="4718125" y="2444887"/>
                      <a:pt x="4674476" y="2439559"/>
                    </a:cubicBezTo>
                    <a:cubicBezTo>
                      <a:pt x="4646834" y="2436183"/>
                      <a:pt x="4619804" y="2430676"/>
                      <a:pt x="4595311" y="2416746"/>
                    </a:cubicBezTo>
                    <a:cubicBezTo>
                      <a:pt x="4569943" y="2402317"/>
                      <a:pt x="4565613" y="2389708"/>
                      <a:pt x="4575717" y="2362455"/>
                    </a:cubicBezTo>
                    <a:cubicBezTo>
                      <a:pt x="4583415" y="2341671"/>
                      <a:pt x="4596448" y="2324106"/>
                      <a:pt x="4610007" y="2306913"/>
                    </a:cubicBezTo>
                    <a:cubicBezTo>
                      <a:pt x="4637255" y="2272404"/>
                      <a:pt x="4660436" y="2235569"/>
                      <a:pt x="4674388" y="2193494"/>
                    </a:cubicBezTo>
                    <a:cubicBezTo>
                      <a:pt x="4703167" y="2106793"/>
                      <a:pt x="4672420" y="2025508"/>
                      <a:pt x="4593212" y="1980165"/>
                    </a:cubicBezTo>
                    <a:cubicBezTo>
                      <a:pt x="4535960" y="1947380"/>
                      <a:pt x="4473065" y="1937211"/>
                      <a:pt x="4408159" y="1936528"/>
                    </a:cubicBezTo>
                    <a:cubicBezTo>
                      <a:pt x="4364728" y="1936069"/>
                      <a:pt x="4332975" y="1964201"/>
                      <a:pt x="4331532" y="2003438"/>
                    </a:cubicBezTo>
                    <a:cubicBezTo>
                      <a:pt x="4329957" y="2045775"/>
                      <a:pt x="4357687" y="2074323"/>
                      <a:pt x="4403130" y="2077192"/>
                    </a:cubicBezTo>
                    <a:cubicBezTo>
                      <a:pt x="4441662" y="2079624"/>
                      <a:pt x="4480370" y="2081447"/>
                      <a:pt x="4516103" y="2098649"/>
                    </a:cubicBezTo>
                    <a:cubicBezTo>
                      <a:pt x="4542608" y="2111438"/>
                      <a:pt x="4548250" y="2125578"/>
                      <a:pt x="4538453" y="2153505"/>
                    </a:cubicBezTo>
                    <a:cubicBezTo>
                      <a:pt x="4530667" y="2175824"/>
                      <a:pt x="4517590" y="2195116"/>
                      <a:pt x="4503200" y="2213517"/>
                    </a:cubicBezTo>
                    <a:cubicBezTo>
                      <a:pt x="4477964" y="2245786"/>
                      <a:pt x="4454959" y="2279245"/>
                      <a:pt x="4440875" y="2318184"/>
                    </a:cubicBezTo>
                    <a:cubicBezTo>
                      <a:pt x="4411133" y="2400349"/>
                      <a:pt x="4436720" y="2480270"/>
                      <a:pt x="4508711" y="2529365"/>
                    </a:cubicBezTo>
                    <a:cubicBezTo>
                      <a:pt x="4544270" y="2553600"/>
                      <a:pt x="4583808" y="2567412"/>
                      <a:pt x="4625796" y="2575241"/>
                    </a:cubicBezTo>
                    <a:cubicBezTo>
                      <a:pt x="4657899" y="2581229"/>
                      <a:pt x="4690965" y="2582165"/>
                      <a:pt x="4721668" y="2595251"/>
                    </a:cubicBezTo>
                    <a:cubicBezTo>
                      <a:pt x="4764356" y="2613419"/>
                      <a:pt x="4776077" y="2638087"/>
                      <a:pt x="4761731" y="2682209"/>
                    </a:cubicBezTo>
                    <a:cubicBezTo>
                      <a:pt x="4749529" y="2719710"/>
                      <a:pt x="4726086" y="2750247"/>
                      <a:pt x="4701592" y="2780286"/>
                    </a:cubicBezTo>
                    <a:cubicBezTo>
                      <a:pt x="4667303" y="2822317"/>
                      <a:pt x="4637868" y="2867117"/>
                      <a:pt x="4623653" y="2920494"/>
                    </a:cubicBezTo>
                    <a:cubicBezTo>
                      <a:pt x="4602222" y="3001115"/>
                      <a:pt x="4639748" y="3072451"/>
                      <a:pt x="4718257" y="3099489"/>
                    </a:cubicBezTo>
                    <a:cubicBezTo>
                      <a:pt x="4752503" y="3111280"/>
                      <a:pt x="4787886" y="3114495"/>
                      <a:pt x="4823838" y="3114088"/>
                    </a:cubicBezTo>
                    <a:close/>
                    <a:moveTo>
                      <a:pt x="3832962" y="5652856"/>
                    </a:moveTo>
                    <a:cubicBezTo>
                      <a:pt x="3722705" y="5652069"/>
                      <a:pt x="3645876" y="5712164"/>
                      <a:pt x="3624891" y="5817133"/>
                    </a:cubicBezTo>
                    <a:cubicBezTo>
                      <a:pt x="3612609" y="5878628"/>
                      <a:pt x="3621414" y="5938942"/>
                      <a:pt x="3639049" y="5998337"/>
                    </a:cubicBezTo>
                    <a:cubicBezTo>
                      <a:pt x="3648828" y="6031271"/>
                      <a:pt x="3656320" y="6064467"/>
                      <a:pt x="3655293" y="6099238"/>
                    </a:cubicBezTo>
                    <a:cubicBezTo>
                      <a:pt x="3654820" y="6115202"/>
                      <a:pt x="3649379" y="6119489"/>
                      <a:pt x="3633800" y="6115553"/>
                    </a:cubicBezTo>
                    <a:cubicBezTo>
                      <a:pt x="3602287" y="6107680"/>
                      <a:pt x="3574558" y="6091716"/>
                      <a:pt x="3545823" y="6077589"/>
                    </a:cubicBezTo>
                    <a:cubicBezTo>
                      <a:pt x="3510172" y="6060094"/>
                      <a:pt x="3469733" y="6073302"/>
                      <a:pt x="3451753" y="6106892"/>
                    </a:cubicBezTo>
                    <a:cubicBezTo>
                      <a:pt x="3433825" y="6140351"/>
                      <a:pt x="3445402" y="6181421"/>
                      <a:pt x="3479377" y="6201627"/>
                    </a:cubicBezTo>
                    <a:cubicBezTo>
                      <a:pt x="3515828" y="6223277"/>
                      <a:pt x="3554242" y="6240772"/>
                      <a:pt x="3595482" y="6251357"/>
                    </a:cubicBezTo>
                    <a:cubicBezTo>
                      <a:pt x="3710471" y="6280923"/>
                      <a:pt x="3794639" y="6217242"/>
                      <a:pt x="3797491" y="6098583"/>
                    </a:cubicBezTo>
                    <a:cubicBezTo>
                      <a:pt x="3798606" y="6052177"/>
                      <a:pt x="3789260" y="6007303"/>
                      <a:pt x="3776086" y="5963172"/>
                    </a:cubicBezTo>
                    <a:cubicBezTo>
                      <a:pt x="3765366" y="5927264"/>
                      <a:pt x="3758648" y="5890962"/>
                      <a:pt x="3762554" y="5853304"/>
                    </a:cubicBezTo>
                    <a:cubicBezTo>
                      <a:pt x="3766761" y="5812716"/>
                      <a:pt x="3786198" y="5794696"/>
                      <a:pt x="3826506" y="5793778"/>
                    </a:cubicBezTo>
                    <a:cubicBezTo>
                      <a:pt x="3850833" y="5793209"/>
                      <a:pt x="3874232" y="5798107"/>
                      <a:pt x="3897422" y="5804887"/>
                    </a:cubicBezTo>
                    <a:cubicBezTo>
                      <a:pt x="3942480" y="5818052"/>
                      <a:pt x="3988094" y="5825094"/>
                      <a:pt x="4035378" y="5820501"/>
                    </a:cubicBezTo>
                    <a:cubicBezTo>
                      <a:pt x="4121553" y="5812147"/>
                      <a:pt x="4182659" y="5757082"/>
                      <a:pt x="4197770" y="5671794"/>
                    </a:cubicBezTo>
                    <a:cubicBezTo>
                      <a:pt x="4205822" y="5626307"/>
                      <a:pt x="4198221" y="5581871"/>
                      <a:pt x="4186928" y="5537827"/>
                    </a:cubicBezTo>
                    <a:cubicBezTo>
                      <a:pt x="4179510" y="5508917"/>
                      <a:pt x="4172053" y="5480007"/>
                      <a:pt x="4177502" y="5449566"/>
                    </a:cubicBezTo>
                    <a:cubicBezTo>
                      <a:pt x="4180446" y="5433120"/>
                      <a:pt x="4189084" y="5423804"/>
                      <a:pt x="4205612" y="5420655"/>
                    </a:cubicBezTo>
                    <a:cubicBezTo>
                      <a:pt x="4217251" y="5418425"/>
                      <a:pt x="4228640" y="5418031"/>
                      <a:pt x="4240335" y="5419431"/>
                    </a:cubicBezTo>
                    <a:cubicBezTo>
                      <a:pt x="4273173" y="5423411"/>
                      <a:pt x="4303925" y="5434170"/>
                      <a:pt x="4334637" y="5445935"/>
                    </a:cubicBezTo>
                    <a:cubicBezTo>
                      <a:pt x="4371508" y="5460062"/>
                      <a:pt x="4410346" y="5442349"/>
                      <a:pt x="4424867" y="5406703"/>
                    </a:cubicBezTo>
                    <a:cubicBezTo>
                      <a:pt x="4439082" y="5371713"/>
                      <a:pt x="4424648" y="5332481"/>
                      <a:pt x="4389571" y="5316561"/>
                    </a:cubicBezTo>
                    <a:cubicBezTo>
                      <a:pt x="4331882" y="5290318"/>
                      <a:pt x="4271634" y="5274923"/>
                      <a:pt x="4207532" y="5278028"/>
                    </a:cubicBezTo>
                    <a:cubicBezTo>
                      <a:pt x="4118785" y="5282314"/>
                      <a:pt x="4053507" y="5339479"/>
                      <a:pt x="4038098" y="5426341"/>
                    </a:cubicBezTo>
                    <a:cubicBezTo>
                      <a:pt x="4029351" y="5475633"/>
                      <a:pt x="4037154" y="5523525"/>
                      <a:pt x="4049138" y="5571111"/>
                    </a:cubicBezTo>
                    <a:cubicBezTo>
                      <a:pt x="4054649" y="5593023"/>
                      <a:pt x="4060903" y="5614848"/>
                      <a:pt x="4059871" y="5637680"/>
                    </a:cubicBezTo>
                    <a:cubicBezTo>
                      <a:pt x="4058585" y="5666196"/>
                      <a:pt x="4048455" y="5676956"/>
                      <a:pt x="4020118" y="5679799"/>
                    </a:cubicBezTo>
                    <a:cubicBezTo>
                      <a:pt x="3992126" y="5682597"/>
                      <a:pt x="3964983" y="5677568"/>
                      <a:pt x="3938255" y="5669564"/>
                    </a:cubicBezTo>
                    <a:cubicBezTo>
                      <a:pt x="3903913" y="5659286"/>
                      <a:pt x="3869015" y="5652375"/>
                      <a:pt x="3832962" y="5652856"/>
                    </a:cubicBezTo>
                    <a:close/>
                    <a:moveTo>
                      <a:pt x="1776865" y="5745798"/>
                    </a:moveTo>
                    <a:cubicBezTo>
                      <a:pt x="1776865" y="5737794"/>
                      <a:pt x="1777237" y="5729746"/>
                      <a:pt x="1776808" y="5721742"/>
                    </a:cubicBezTo>
                    <a:cubicBezTo>
                      <a:pt x="1771188" y="5616336"/>
                      <a:pt x="1706496" y="5539752"/>
                      <a:pt x="1609133" y="5523744"/>
                    </a:cubicBezTo>
                    <a:cubicBezTo>
                      <a:pt x="1556132" y="5515040"/>
                      <a:pt x="1504833" y="5524444"/>
                      <a:pt x="1453984" y="5539096"/>
                    </a:cubicBezTo>
                    <a:cubicBezTo>
                      <a:pt x="1424448" y="5547624"/>
                      <a:pt x="1394545" y="5553266"/>
                      <a:pt x="1363561" y="5545569"/>
                    </a:cubicBezTo>
                    <a:cubicBezTo>
                      <a:pt x="1349749" y="5542113"/>
                      <a:pt x="1342480" y="5534066"/>
                      <a:pt x="1339471" y="5520639"/>
                    </a:cubicBezTo>
                    <a:cubicBezTo>
                      <a:pt x="1333838" y="5495490"/>
                      <a:pt x="1339257" y="5471259"/>
                      <a:pt x="1345712" y="5447379"/>
                    </a:cubicBezTo>
                    <a:cubicBezTo>
                      <a:pt x="1357399" y="5404210"/>
                      <a:pt x="1364432" y="5360604"/>
                      <a:pt x="1361777" y="5315729"/>
                    </a:cubicBezTo>
                    <a:cubicBezTo>
                      <a:pt x="1356616" y="5228517"/>
                      <a:pt x="1300317" y="5164923"/>
                      <a:pt x="1214684" y="5150184"/>
                    </a:cubicBezTo>
                    <a:cubicBezTo>
                      <a:pt x="1144525" y="5138112"/>
                      <a:pt x="1078688" y="5154733"/>
                      <a:pt x="1014731" y="5181675"/>
                    </a:cubicBezTo>
                    <a:cubicBezTo>
                      <a:pt x="973775" y="5198951"/>
                      <a:pt x="956525" y="5238446"/>
                      <a:pt x="972371" y="5275885"/>
                    </a:cubicBezTo>
                    <a:cubicBezTo>
                      <a:pt x="988326" y="5313630"/>
                      <a:pt x="1028241" y="5328544"/>
                      <a:pt x="1069336" y="5311793"/>
                    </a:cubicBezTo>
                    <a:cubicBezTo>
                      <a:pt x="1097788" y="5300203"/>
                      <a:pt x="1126908" y="5291193"/>
                      <a:pt x="1157506" y="5287650"/>
                    </a:cubicBezTo>
                    <a:cubicBezTo>
                      <a:pt x="1206208" y="5282052"/>
                      <a:pt x="1225435" y="5300771"/>
                      <a:pt x="1221083" y="5349276"/>
                    </a:cubicBezTo>
                    <a:cubicBezTo>
                      <a:pt x="1220755" y="5352863"/>
                      <a:pt x="1220077" y="5356493"/>
                      <a:pt x="1219373" y="5360035"/>
                    </a:cubicBezTo>
                    <a:cubicBezTo>
                      <a:pt x="1212191" y="5396425"/>
                      <a:pt x="1203553" y="5432596"/>
                      <a:pt x="1198038" y="5469247"/>
                    </a:cubicBezTo>
                    <a:cubicBezTo>
                      <a:pt x="1183981" y="5562495"/>
                      <a:pt x="1225011" y="5642447"/>
                      <a:pt x="1303270" y="5674200"/>
                    </a:cubicBezTo>
                    <a:cubicBezTo>
                      <a:pt x="1362560" y="5698212"/>
                      <a:pt x="1423114" y="5693488"/>
                      <a:pt x="1483476" y="5677655"/>
                    </a:cubicBezTo>
                    <a:cubicBezTo>
                      <a:pt x="1513042" y="5669914"/>
                      <a:pt x="1542224" y="5660554"/>
                      <a:pt x="1573448" y="5662260"/>
                    </a:cubicBezTo>
                    <a:cubicBezTo>
                      <a:pt x="1609894" y="5664228"/>
                      <a:pt x="1627594" y="5679842"/>
                      <a:pt x="1633713" y="5715969"/>
                    </a:cubicBezTo>
                    <a:cubicBezTo>
                      <a:pt x="1640094" y="5753627"/>
                      <a:pt x="1632908" y="5789972"/>
                      <a:pt x="1622481" y="5825793"/>
                    </a:cubicBezTo>
                    <a:cubicBezTo>
                      <a:pt x="1606316" y="5881427"/>
                      <a:pt x="1595014" y="5937323"/>
                      <a:pt x="1602126" y="5995843"/>
                    </a:cubicBezTo>
                    <a:cubicBezTo>
                      <a:pt x="1611818" y="6075621"/>
                      <a:pt x="1670334" y="6128455"/>
                      <a:pt x="1750282" y="6126443"/>
                    </a:cubicBezTo>
                    <a:cubicBezTo>
                      <a:pt x="1815826" y="6124825"/>
                      <a:pt x="1872794" y="6097270"/>
                      <a:pt x="1927037" y="6063418"/>
                    </a:cubicBezTo>
                    <a:cubicBezTo>
                      <a:pt x="1934057" y="6059000"/>
                      <a:pt x="1939550" y="6051084"/>
                      <a:pt x="1943911" y="6043736"/>
                    </a:cubicBezTo>
                    <a:cubicBezTo>
                      <a:pt x="1959538" y="6017319"/>
                      <a:pt x="1955335" y="5983160"/>
                      <a:pt x="1934547" y="5960591"/>
                    </a:cubicBezTo>
                    <a:cubicBezTo>
                      <a:pt x="1912477" y="5936667"/>
                      <a:pt x="1879538" y="5930937"/>
                      <a:pt x="1848485" y="5947164"/>
                    </a:cubicBezTo>
                    <a:cubicBezTo>
                      <a:pt x="1823931" y="5959979"/>
                      <a:pt x="1799744" y="5973494"/>
                      <a:pt x="1773016" y="5981279"/>
                    </a:cubicBezTo>
                    <a:cubicBezTo>
                      <a:pt x="1743726" y="5989808"/>
                      <a:pt x="1741954" y="5988146"/>
                      <a:pt x="1741609" y="5958273"/>
                    </a:cubicBezTo>
                    <a:cubicBezTo>
                      <a:pt x="1741250" y="5927264"/>
                      <a:pt x="1748970" y="5897653"/>
                      <a:pt x="1757507" y="5868262"/>
                    </a:cubicBezTo>
                    <a:cubicBezTo>
                      <a:pt x="1769141" y="5828242"/>
                      <a:pt x="1777495" y="5787698"/>
                      <a:pt x="1776865" y="5745798"/>
                    </a:cubicBezTo>
                    <a:close/>
                    <a:moveTo>
                      <a:pt x="2678867" y="2404119"/>
                    </a:moveTo>
                    <a:cubicBezTo>
                      <a:pt x="2526076" y="2400310"/>
                      <a:pt x="2406922" y="2525735"/>
                      <a:pt x="2407215" y="2680573"/>
                    </a:cubicBezTo>
                    <a:cubicBezTo>
                      <a:pt x="2407495" y="2830465"/>
                      <a:pt x="2522655" y="2959420"/>
                      <a:pt x="2677695" y="2959009"/>
                    </a:cubicBezTo>
                    <a:cubicBezTo>
                      <a:pt x="2831738" y="2958602"/>
                      <a:pt x="2947467" y="2839257"/>
                      <a:pt x="2949242" y="2677521"/>
                    </a:cubicBezTo>
                    <a:cubicBezTo>
                      <a:pt x="2950830" y="2532676"/>
                      <a:pt x="2829122" y="2400585"/>
                      <a:pt x="2678867" y="2404119"/>
                    </a:cubicBezTo>
                    <a:close/>
                    <a:moveTo>
                      <a:pt x="2678832" y="4276117"/>
                    </a:moveTo>
                    <a:cubicBezTo>
                      <a:pt x="2532015" y="4270037"/>
                      <a:pt x="2404237" y="4404158"/>
                      <a:pt x="2406997" y="4555095"/>
                    </a:cubicBezTo>
                    <a:cubicBezTo>
                      <a:pt x="2409770" y="4706951"/>
                      <a:pt x="2526202" y="4830640"/>
                      <a:pt x="2678736" y="4831602"/>
                    </a:cubicBezTo>
                    <a:cubicBezTo>
                      <a:pt x="2827771" y="4832564"/>
                      <a:pt x="2949828" y="4699122"/>
                      <a:pt x="2950393" y="4553389"/>
                    </a:cubicBezTo>
                    <a:cubicBezTo>
                      <a:pt x="2950974" y="4403239"/>
                      <a:pt x="2822426" y="4270269"/>
                      <a:pt x="2678832" y="4276117"/>
                    </a:cubicBezTo>
                    <a:close/>
                    <a:moveTo>
                      <a:pt x="2679860" y="3313967"/>
                    </a:moveTo>
                    <a:cubicBezTo>
                      <a:pt x="2530156" y="3312393"/>
                      <a:pt x="2404858" y="3438479"/>
                      <a:pt x="2407211" y="3594852"/>
                    </a:cubicBezTo>
                    <a:cubicBezTo>
                      <a:pt x="2409520" y="3748217"/>
                      <a:pt x="2526710" y="3869273"/>
                      <a:pt x="2679099" y="3869444"/>
                    </a:cubicBezTo>
                    <a:cubicBezTo>
                      <a:pt x="2829870" y="3869610"/>
                      <a:pt x="2952138" y="3744416"/>
                      <a:pt x="2949522" y="3584894"/>
                    </a:cubicBezTo>
                    <a:cubicBezTo>
                      <a:pt x="2947121" y="3438776"/>
                      <a:pt x="2829498" y="3314374"/>
                      <a:pt x="2679860" y="3313967"/>
                    </a:cubicBezTo>
                    <a:close/>
                    <a:moveTo>
                      <a:pt x="3081665" y="1152350"/>
                    </a:moveTo>
                    <a:cubicBezTo>
                      <a:pt x="3098063" y="1155408"/>
                      <a:pt x="3115890" y="1149989"/>
                      <a:pt x="3133875" y="1144241"/>
                    </a:cubicBezTo>
                    <a:cubicBezTo>
                      <a:pt x="3182160" y="1128811"/>
                      <a:pt x="3218218" y="1095251"/>
                      <a:pt x="3240174" y="1053294"/>
                    </a:cubicBezTo>
                    <a:cubicBezTo>
                      <a:pt x="3261185" y="1013139"/>
                      <a:pt x="3269705" y="966209"/>
                      <a:pt x="3259899" y="918951"/>
                    </a:cubicBezTo>
                    <a:cubicBezTo>
                      <a:pt x="3250723" y="874741"/>
                      <a:pt x="3232581" y="835610"/>
                      <a:pt x="3198859" y="804407"/>
                    </a:cubicBezTo>
                    <a:cubicBezTo>
                      <a:pt x="3168458" y="776276"/>
                      <a:pt x="3133114" y="759437"/>
                      <a:pt x="3091690" y="758063"/>
                    </a:cubicBezTo>
                    <a:cubicBezTo>
                      <a:pt x="3051010" y="756712"/>
                      <a:pt x="3012679" y="762433"/>
                      <a:pt x="2979395" y="790914"/>
                    </a:cubicBezTo>
                    <a:cubicBezTo>
                      <a:pt x="2951670" y="814642"/>
                      <a:pt x="2929132" y="841129"/>
                      <a:pt x="2914996" y="874479"/>
                    </a:cubicBezTo>
                    <a:cubicBezTo>
                      <a:pt x="2899710" y="910540"/>
                      <a:pt x="2896478" y="947013"/>
                      <a:pt x="2901284" y="986949"/>
                    </a:cubicBezTo>
                    <a:cubicBezTo>
                      <a:pt x="2911134" y="1068856"/>
                      <a:pt x="2987517" y="1156825"/>
                      <a:pt x="3081665" y="1152350"/>
                    </a:cubicBezTo>
                    <a:close/>
                    <a:moveTo>
                      <a:pt x="2091192" y="971444"/>
                    </a:moveTo>
                    <a:cubicBezTo>
                      <a:pt x="2088169" y="998679"/>
                      <a:pt x="2100070" y="1030367"/>
                      <a:pt x="2118335" y="1060485"/>
                    </a:cubicBezTo>
                    <a:cubicBezTo>
                      <a:pt x="2182113" y="1165638"/>
                      <a:pt x="2285123" y="1178859"/>
                      <a:pt x="2371670" y="1118944"/>
                    </a:cubicBezTo>
                    <a:cubicBezTo>
                      <a:pt x="2470201" y="1050740"/>
                      <a:pt x="2479924" y="896627"/>
                      <a:pt x="2395988" y="810749"/>
                    </a:cubicBezTo>
                    <a:cubicBezTo>
                      <a:pt x="2334380" y="747711"/>
                      <a:pt x="2238381" y="738740"/>
                      <a:pt x="2169547" y="791216"/>
                    </a:cubicBezTo>
                    <a:cubicBezTo>
                      <a:pt x="2113323" y="834079"/>
                      <a:pt x="2089223" y="892752"/>
                      <a:pt x="2091192" y="971444"/>
                    </a:cubicBezTo>
                    <a:close/>
                  </a:path>
                </a:pathLst>
              </a:custGeom>
              <a:solidFill>
                <a:srgbClr val="D3C0B5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39" name="Google Shape;2539;p22"/>
              <p:cNvSpPr/>
              <p:nvPr/>
            </p:nvSpPr>
            <p:spPr>
              <a:xfrm>
                <a:off x="5378186" y="1465581"/>
                <a:ext cx="1436285" cy="602640"/>
              </a:xfrm>
              <a:custGeom>
                <a:rect b="b" l="l" r="r" t="t"/>
                <a:pathLst>
                  <a:path extrusionOk="0" h="602640" w="1436285">
                    <a:moveTo>
                      <a:pt x="719594" y="602621"/>
                    </a:moveTo>
                    <a:cubicBezTo>
                      <a:pt x="625174" y="603330"/>
                      <a:pt x="534594" y="584702"/>
                      <a:pt x="446512" y="551059"/>
                    </a:cubicBezTo>
                    <a:cubicBezTo>
                      <a:pt x="293799" y="492731"/>
                      <a:pt x="180537" y="386323"/>
                      <a:pt x="84704" y="258007"/>
                    </a:cubicBezTo>
                    <a:cubicBezTo>
                      <a:pt x="55571" y="218998"/>
                      <a:pt x="28139" y="178855"/>
                      <a:pt x="8676" y="134165"/>
                    </a:cubicBezTo>
                    <a:cubicBezTo>
                      <a:pt x="-13272" y="83771"/>
                      <a:pt x="7700" y="31645"/>
                      <a:pt x="57158" y="8635"/>
                    </a:cubicBezTo>
                    <a:cubicBezTo>
                      <a:pt x="101950" y="-12206"/>
                      <a:pt x="158944" y="9238"/>
                      <a:pt x="182238" y="56019"/>
                    </a:cubicBezTo>
                    <a:cubicBezTo>
                      <a:pt x="203289" y="98300"/>
                      <a:pt x="228468" y="137821"/>
                      <a:pt x="257667" y="175007"/>
                    </a:cubicBezTo>
                    <a:cubicBezTo>
                      <a:pt x="314758" y="247711"/>
                      <a:pt x="381374" y="309626"/>
                      <a:pt x="464072" y="351639"/>
                    </a:cubicBezTo>
                    <a:cubicBezTo>
                      <a:pt x="523594" y="381884"/>
                      <a:pt x="586506" y="402243"/>
                      <a:pt x="653966" y="409609"/>
                    </a:cubicBezTo>
                    <a:cubicBezTo>
                      <a:pt x="710540" y="415780"/>
                      <a:pt x="765050" y="410077"/>
                      <a:pt x="820868" y="401697"/>
                    </a:cubicBezTo>
                    <a:cubicBezTo>
                      <a:pt x="917435" y="387202"/>
                      <a:pt x="997544" y="341265"/>
                      <a:pt x="1073043" y="283694"/>
                    </a:cubicBezTo>
                    <a:cubicBezTo>
                      <a:pt x="1111860" y="254097"/>
                      <a:pt x="1147432" y="219772"/>
                      <a:pt x="1174623" y="180386"/>
                    </a:cubicBezTo>
                    <a:cubicBezTo>
                      <a:pt x="1203433" y="138661"/>
                      <a:pt x="1236170" y="98628"/>
                      <a:pt x="1253761" y="49074"/>
                    </a:cubicBezTo>
                    <a:cubicBezTo>
                      <a:pt x="1266314" y="13708"/>
                      <a:pt x="1313493" y="-6157"/>
                      <a:pt x="1351925" y="1711"/>
                    </a:cubicBezTo>
                    <a:cubicBezTo>
                      <a:pt x="1401309" y="11819"/>
                      <a:pt x="1428321" y="42076"/>
                      <a:pt x="1435809" y="93091"/>
                    </a:cubicBezTo>
                    <a:cubicBezTo>
                      <a:pt x="1436832" y="100072"/>
                      <a:pt x="1436163" y="106689"/>
                      <a:pt x="1434234" y="111653"/>
                    </a:cubicBezTo>
                    <a:cubicBezTo>
                      <a:pt x="1415327" y="160407"/>
                      <a:pt x="1391092" y="207490"/>
                      <a:pt x="1361416" y="249566"/>
                    </a:cubicBezTo>
                    <a:cubicBezTo>
                      <a:pt x="1316218" y="313636"/>
                      <a:pt x="1262693" y="371404"/>
                      <a:pt x="1203756" y="424296"/>
                    </a:cubicBezTo>
                    <a:cubicBezTo>
                      <a:pt x="1166073" y="458113"/>
                      <a:pt x="1122545" y="482659"/>
                      <a:pt x="1081262" y="510086"/>
                    </a:cubicBezTo>
                    <a:cubicBezTo>
                      <a:pt x="1055260" y="527358"/>
                      <a:pt x="1023192" y="538717"/>
                      <a:pt x="992974" y="550933"/>
                    </a:cubicBezTo>
                    <a:cubicBezTo>
                      <a:pt x="905162" y="586425"/>
                      <a:pt x="813813" y="601817"/>
                      <a:pt x="719594" y="60262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0" name="Google Shape;2540;p22"/>
              <p:cNvSpPr/>
              <p:nvPr/>
            </p:nvSpPr>
            <p:spPr>
              <a:xfrm>
                <a:off x="3878779" y="2005797"/>
                <a:ext cx="617607" cy="1177555"/>
              </a:xfrm>
              <a:custGeom>
                <a:rect b="b" l="l" r="r" t="t"/>
                <a:pathLst>
                  <a:path extrusionOk="0" h="1177555" w="617607">
                    <a:moveTo>
                      <a:pt x="117242" y="1177356"/>
                    </a:moveTo>
                    <a:cubicBezTo>
                      <a:pt x="101247" y="1176415"/>
                      <a:pt x="85218" y="1174272"/>
                      <a:pt x="69271" y="1174771"/>
                    </a:cubicBezTo>
                    <a:cubicBezTo>
                      <a:pt x="33267" y="1175891"/>
                      <a:pt x="-6534" y="1135740"/>
                      <a:pt x="905" y="1093407"/>
                    </a:cubicBezTo>
                    <a:cubicBezTo>
                      <a:pt x="6832" y="1059690"/>
                      <a:pt x="39985" y="1029646"/>
                      <a:pt x="78692" y="1032927"/>
                    </a:cubicBezTo>
                    <a:cubicBezTo>
                      <a:pt x="109960" y="1035573"/>
                      <a:pt x="140952" y="1038210"/>
                      <a:pt x="172285" y="1032852"/>
                    </a:cubicBezTo>
                    <a:cubicBezTo>
                      <a:pt x="188796" y="1030031"/>
                      <a:pt x="190607" y="1022718"/>
                      <a:pt x="185013" y="1008753"/>
                    </a:cubicBezTo>
                    <a:cubicBezTo>
                      <a:pt x="172640" y="977861"/>
                      <a:pt x="154030" y="950924"/>
                      <a:pt x="132327" y="926286"/>
                    </a:cubicBezTo>
                    <a:cubicBezTo>
                      <a:pt x="87658" y="875569"/>
                      <a:pt x="59163" y="816418"/>
                      <a:pt x="40260" y="752374"/>
                    </a:cubicBezTo>
                    <a:cubicBezTo>
                      <a:pt x="21554" y="688999"/>
                      <a:pt x="63192" y="592812"/>
                      <a:pt x="118572" y="556886"/>
                    </a:cubicBezTo>
                    <a:cubicBezTo>
                      <a:pt x="168896" y="524241"/>
                      <a:pt x="223594" y="509427"/>
                      <a:pt x="281742" y="501978"/>
                    </a:cubicBezTo>
                    <a:cubicBezTo>
                      <a:pt x="312629" y="498020"/>
                      <a:pt x="342143" y="489811"/>
                      <a:pt x="366313" y="467907"/>
                    </a:cubicBezTo>
                    <a:cubicBezTo>
                      <a:pt x="377684" y="457598"/>
                      <a:pt x="378883" y="446677"/>
                      <a:pt x="374653" y="433018"/>
                    </a:cubicBezTo>
                    <a:cubicBezTo>
                      <a:pt x="365289" y="402773"/>
                      <a:pt x="344772" y="379418"/>
                      <a:pt x="326897" y="354501"/>
                    </a:cubicBezTo>
                    <a:cubicBezTo>
                      <a:pt x="299027" y="315653"/>
                      <a:pt x="275256" y="274781"/>
                      <a:pt x="267313" y="226989"/>
                    </a:cubicBezTo>
                    <a:cubicBezTo>
                      <a:pt x="253895" y="146228"/>
                      <a:pt x="289860" y="76909"/>
                      <a:pt x="363566" y="38823"/>
                    </a:cubicBezTo>
                    <a:cubicBezTo>
                      <a:pt x="422738" y="8246"/>
                      <a:pt x="486450" y="-1157"/>
                      <a:pt x="552025" y="111"/>
                    </a:cubicBezTo>
                    <a:cubicBezTo>
                      <a:pt x="583241" y="715"/>
                      <a:pt x="611101" y="26318"/>
                      <a:pt x="616428" y="56038"/>
                    </a:cubicBezTo>
                    <a:cubicBezTo>
                      <a:pt x="622368" y="89182"/>
                      <a:pt x="605429" y="127067"/>
                      <a:pt x="575517" y="137415"/>
                    </a:cubicBezTo>
                    <a:cubicBezTo>
                      <a:pt x="556351" y="144046"/>
                      <a:pt x="534189" y="145669"/>
                      <a:pt x="514158" y="145520"/>
                    </a:cubicBezTo>
                    <a:cubicBezTo>
                      <a:pt x="482990" y="145292"/>
                      <a:pt x="454657" y="151472"/>
                      <a:pt x="427724" y="165228"/>
                    </a:cubicBezTo>
                    <a:cubicBezTo>
                      <a:pt x="405956" y="176341"/>
                      <a:pt x="402571" y="188592"/>
                      <a:pt x="408795" y="212376"/>
                    </a:cubicBezTo>
                    <a:cubicBezTo>
                      <a:pt x="416650" y="242389"/>
                      <a:pt x="439695" y="262639"/>
                      <a:pt x="455471" y="287522"/>
                    </a:cubicBezTo>
                    <a:cubicBezTo>
                      <a:pt x="480095" y="326373"/>
                      <a:pt x="507899" y="363003"/>
                      <a:pt x="516506" y="410327"/>
                    </a:cubicBezTo>
                    <a:cubicBezTo>
                      <a:pt x="531976" y="495400"/>
                      <a:pt x="498089" y="558049"/>
                      <a:pt x="427348" y="601135"/>
                    </a:cubicBezTo>
                    <a:cubicBezTo>
                      <a:pt x="380081" y="629923"/>
                      <a:pt x="327142" y="639278"/>
                      <a:pt x="273502" y="646359"/>
                    </a:cubicBezTo>
                    <a:cubicBezTo>
                      <a:pt x="254599" y="648857"/>
                      <a:pt x="236470" y="654184"/>
                      <a:pt x="219355" y="662603"/>
                    </a:cubicBezTo>
                    <a:cubicBezTo>
                      <a:pt x="185512" y="679254"/>
                      <a:pt x="175089" y="701473"/>
                      <a:pt x="185162" y="737810"/>
                    </a:cubicBezTo>
                    <a:cubicBezTo>
                      <a:pt x="195274" y="774308"/>
                      <a:pt x="215699" y="805239"/>
                      <a:pt x="239811" y="833896"/>
                    </a:cubicBezTo>
                    <a:cubicBezTo>
                      <a:pt x="269019" y="868610"/>
                      <a:pt x="294671" y="905546"/>
                      <a:pt x="313036" y="947298"/>
                    </a:cubicBezTo>
                    <a:cubicBezTo>
                      <a:pt x="332206" y="990878"/>
                      <a:pt x="339069" y="1036329"/>
                      <a:pt x="322418" y="1081081"/>
                    </a:cubicBezTo>
                    <a:cubicBezTo>
                      <a:pt x="309800" y="1115000"/>
                      <a:pt x="283654" y="1139930"/>
                      <a:pt x="249735" y="1155277"/>
                    </a:cubicBezTo>
                    <a:cubicBezTo>
                      <a:pt x="207485" y="1174399"/>
                      <a:pt x="162878" y="1178598"/>
                      <a:pt x="117242" y="117735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1" name="Google Shape;2541;p22"/>
              <p:cNvSpPr/>
              <p:nvPr/>
            </p:nvSpPr>
            <p:spPr>
              <a:xfrm>
                <a:off x="7749029" y="2005679"/>
                <a:ext cx="616540" cy="1177598"/>
              </a:xfrm>
              <a:custGeom>
                <a:rect b="b" l="l" r="r" t="t"/>
                <a:pathLst>
                  <a:path extrusionOk="0" h="1177598" w="616540">
                    <a:moveTo>
                      <a:pt x="492370" y="1177565"/>
                    </a:moveTo>
                    <a:cubicBezTo>
                      <a:pt x="456418" y="1177972"/>
                      <a:pt x="421034" y="1174757"/>
                      <a:pt x="386788" y="1162966"/>
                    </a:cubicBezTo>
                    <a:cubicBezTo>
                      <a:pt x="308280" y="1135928"/>
                      <a:pt x="270753" y="1064592"/>
                      <a:pt x="292185" y="983971"/>
                    </a:cubicBezTo>
                    <a:cubicBezTo>
                      <a:pt x="306399" y="930598"/>
                      <a:pt x="335834" y="885794"/>
                      <a:pt x="370124" y="843763"/>
                    </a:cubicBezTo>
                    <a:cubicBezTo>
                      <a:pt x="394618" y="813724"/>
                      <a:pt x="418061" y="783191"/>
                      <a:pt x="430263" y="745686"/>
                    </a:cubicBezTo>
                    <a:cubicBezTo>
                      <a:pt x="444609" y="701564"/>
                      <a:pt x="432888" y="676901"/>
                      <a:pt x="390200" y="658728"/>
                    </a:cubicBezTo>
                    <a:cubicBezTo>
                      <a:pt x="359496" y="645642"/>
                      <a:pt x="326431" y="644710"/>
                      <a:pt x="294328" y="638723"/>
                    </a:cubicBezTo>
                    <a:cubicBezTo>
                      <a:pt x="252340" y="630889"/>
                      <a:pt x="212801" y="617081"/>
                      <a:pt x="177243" y="592842"/>
                    </a:cubicBezTo>
                    <a:cubicBezTo>
                      <a:pt x="105252" y="543747"/>
                      <a:pt x="79665" y="463826"/>
                      <a:pt x="109407" y="381661"/>
                    </a:cubicBezTo>
                    <a:cubicBezTo>
                      <a:pt x="123490" y="342722"/>
                      <a:pt x="146496" y="309263"/>
                      <a:pt x="171732" y="276994"/>
                    </a:cubicBezTo>
                    <a:cubicBezTo>
                      <a:pt x="186122" y="258593"/>
                      <a:pt x="199199" y="239301"/>
                      <a:pt x="206985" y="216982"/>
                    </a:cubicBezTo>
                    <a:cubicBezTo>
                      <a:pt x="216782" y="189055"/>
                      <a:pt x="211139" y="174915"/>
                      <a:pt x="184635" y="162126"/>
                    </a:cubicBezTo>
                    <a:cubicBezTo>
                      <a:pt x="148901" y="144929"/>
                      <a:pt x="110194" y="143101"/>
                      <a:pt x="71662" y="140669"/>
                    </a:cubicBezTo>
                    <a:cubicBezTo>
                      <a:pt x="26218" y="137800"/>
                      <a:pt x="-1511" y="109252"/>
                      <a:pt x="64" y="66915"/>
                    </a:cubicBezTo>
                    <a:cubicBezTo>
                      <a:pt x="1507" y="27678"/>
                      <a:pt x="33260" y="-454"/>
                      <a:pt x="76691" y="6"/>
                    </a:cubicBezTo>
                    <a:cubicBezTo>
                      <a:pt x="141597" y="688"/>
                      <a:pt x="204491" y="10857"/>
                      <a:pt x="261744" y="43642"/>
                    </a:cubicBezTo>
                    <a:cubicBezTo>
                      <a:pt x="340952" y="88985"/>
                      <a:pt x="371699" y="170275"/>
                      <a:pt x="342920" y="256971"/>
                    </a:cubicBezTo>
                    <a:cubicBezTo>
                      <a:pt x="328968" y="299046"/>
                      <a:pt x="305787" y="335886"/>
                      <a:pt x="278539" y="370394"/>
                    </a:cubicBezTo>
                    <a:cubicBezTo>
                      <a:pt x="264980" y="387588"/>
                      <a:pt x="251947" y="405148"/>
                      <a:pt x="244249" y="425936"/>
                    </a:cubicBezTo>
                    <a:cubicBezTo>
                      <a:pt x="234145" y="453185"/>
                      <a:pt x="238475" y="465794"/>
                      <a:pt x="263843" y="480223"/>
                    </a:cubicBezTo>
                    <a:cubicBezTo>
                      <a:pt x="288336" y="494153"/>
                      <a:pt x="315366" y="499660"/>
                      <a:pt x="343007" y="503041"/>
                    </a:cubicBezTo>
                    <a:cubicBezTo>
                      <a:pt x="386657" y="508364"/>
                      <a:pt x="429039" y="518205"/>
                      <a:pt x="468227" y="538988"/>
                    </a:cubicBezTo>
                    <a:cubicBezTo>
                      <a:pt x="555658" y="585350"/>
                      <a:pt x="594015" y="670576"/>
                      <a:pt x="570922" y="766846"/>
                    </a:cubicBezTo>
                    <a:cubicBezTo>
                      <a:pt x="557364" y="823302"/>
                      <a:pt x="529066" y="872065"/>
                      <a:pt x="492807" y="916633"/>
                    </a:cubicBezTo>
                    <a:cubicBezTo>
                      <a:pt x="472076" y="942084"/>
                      <a:pt x="451476" y="967591"/>
                      <a:pt x="437436" y="997582"/>
                    </a:cubicBezTo>
                    <a:cubicBezTo>
                      <a:pt x="423528" y="1027297"/>
                      <a:pt x="425627" y="1031732"/>
                      <a:pt x="458736" y="1035166"/>
                    </a:cubicBezTo>
                    <a:cubicBezTo>
                      <a:pt x="484847" y="1037877"/>
                      <a:pt x="511046" y="1036163"/>
                      <a:pt x="537201" y="1033206"/>
                    </a:cubicBezTo>
                    <a:cubicBezTo>
                      <a:pt x="568473" y="1029668"/>
                      <a:pt x="595196" y="1045024"/>
                      <a:pt x="609061" y="1072474"/>
                    </a:cubicBezTo>
                    <a:cubicBezTo>
                      <a:pt x="621920" y="1097946"/>
                      <a:pt x="617983" y="1127504"/>
                      <a:pt x="598914" y="1150028"/>
                    </a:cubicBezTo>
                    <a:cubicBezTo>
                      <a:pt x="585312" y="1166141"/>
                      <a:pt x="566855" y="1172453"/>
                      <a:pt x="546910" y="1174530"/>
                    </a:cubicBezTo>
                    <a:cubicBezTo>
                      <a:pt x="528803" y="1176411"/>
                      <a:pt x="510521" y="1176616"/>
                      <a:pt x="492370" y="117756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2" name="Google Shape;2542;p22"/>
              <p:cNvSpPr/>
              <p:nvPr/>
            </p:nvSpPr>
            <p:spPr>
              <a:xfrm>
                <a:off x="6860932" y="5346788"/>
                <a:ext cx="986914" cy="980915"/>
              </a:xfrm>
              <a:custGeom>
                <a:rect b="b" l="l" r="r" t="t"/>
                <a:pathLst>
                  <a:path extrusionOk="0" h="980915" w="986914">
                    <a:moveTo>
                      <a:pt x="389586" y="375224"/>
                    </a:moveTo>
                    <a:cubicBezTo>
                      <a:pt x="425643" y="374743"/>
                      <a:pt x="460541" y="381653"/>
                      <a:pt x="494884" y="391931"/>
                    </a:cubicBezTo>
                    <a:cubicBezTo>
                      <a:pt x="521611" y="399936"/>
                      <a:pt x="548755" y="404965"/>
                      <a:pt x="576746" y="402166"/>
                    </a:cubicBezTo>
                    <a:cubicBezTo>
                      <a:pt x="605084" y="399323"/>
                      <a:pt x="615214" y="388564"/>
                      <a:pt x="616500" y="360047"/>
                    </a:cubicBezTo>
                    <a:cubicBezTo>
                      <a:pt x="617532" y="337216"/>
                      <a:pt x="611277" y="315391"/>
                      <a:pt x="605766" y="293479"/>
                    </a:cubicBezTo>
                    <a:cubicBezTo>
                      <a:pt x="593782" y="245893"/>
                      <a:pt x="585980" y="198001"/>
                      <a:pt x="594727" y="148709"/>
                    </a:cubicBezTo>
                    <a:cubicBezTo>
                      <a:pt x="610136" y="61847"/>
                      <a:pt x="675413" y="4682"/>
                      <a:pt x="764161" y="396"/>
                    </a:cubicBezTo>
                    <a:cubicBezTo>
                      <a:pt x="828262" y="-2710"/>
                      <a:pt x="888510" y="12686"/>
                      <a:pt x="946199" y="38928"/>
                    </a:cubicBezTo>
                    <a:cubicBezTo>
                      <a:pt x="981277" y="54849"/>
                      <a:pt x="995710" y="94081"/>
                      <a:pt x="981496" y="129071"/>
                    </a:cubicBezTo>
                    <a:cubicBezTo>
                      <a:pt x="966975" y="164717"/>
                      <a:pt x="928136" y="182430"/>
                      <a:pt x="891265" y="168303"/>
                    </a:cubicBezTo>
                    <a:cubicBezTo>
                      <a:pt x="860553" y="156538"/>
                      <a:pt x="829802" y="145779"/>
                      <a:pt x="796964" y="141798"/>
                    </a:cubicBezTo>
                    <a:cubicBezTo>
                      <a:pt x="785268" y="140398"/>
                      <a:pt x="773879" y="140793"/>
                      <a:pt x="762241" y="143023"/>
                    </a:cubicBezTo>
                    <a:cubicBezTo>
                      <a:pt x="745712" y="146172"/>
                      <a:pt x="737074" y="155488"/>
                      <a:pt x="734131" y="171933"/>
                    </a:cubicBezTo>
                    <a:cubicBezTo>
                      <a:pt x="728681" y="202374"/>
                      <a:pt x="736138" y="231285"/>
                      <a:pt x="743556" y="260195"/>
                    </a:cubicBezTo>
                    <a:cubicBezTo>
                      <a:pt x="754849" y="304239"/>
                      <a:pt x="762451" y="348675"/>
                      <a:pt x="754399" y="394162"/>
                    </a:cubicBezTo>
                    <a:cubicBezTo>
                      <a:pt x="739287" y="479450"/>
                      <a:pt x="678182" y="534515"/>
                      <a:pt x="592006" y="542869"/>
                    </a:cubicBezTo>
                    <a:cubicBezTo>
                      <a:pt x="544722" y="547461"/>
                      <a:pt x="499109" y="540420"/>
                      <a:pt x="454050" y="527255"/>
                    </a:cubicBezTo>
                    <a:cubicBezTo>
                      <a:pt x="430861" y="520475"/>
                      <a:pt x="407462" y="515577"/>
                      <a:pt x="383135" y="516145"/>
                    </a:cubicBezTo>
                    <a:cubicBezTo>
                      <a:pt x="342827" y="517064"/>
                      <a:pt x="323390" y="535083"/>
                      <a:pt x="319182" y="575672"/>
                    </a:cubicBezTo>
                    <a:cubicBezTo>
                      <a:pt x="315277" y="613329"/>
                      <a:pt x="321995" y="649631"/>
                      <a:pt x="332715" y="685540"/>
                    </a:cubicBezTo>
                    <a:cubicBezTo>
                      <a:pt x="345888" y="729671"/>
                      <a:pt x="355235" y="774545"/>
                      <a:pt x="354120" y="820950"/>
                    </a:cubicBezTo>
                    <a:cubicBezTo>
                      <a:pt x="351268" y="939610"/>
                      <a:pt x="267100" y="1003291"/>
                      <a:pt x="152110" y="973724"/>
                    </a:cubicBezTo>
                    <a:cubicBezTo>
                      <a:pt x="110871" y="963140"/>
                      <a:pt x="72456" y="945645"/>
                      <a:pt x="36005" y="923995"/>
                    </a:cubicBezTo>
                    <a:cubicBezTo>
                      <a:pt x="2030" y="903789"/>
                      <a:pt x="-9547" y="862719"/>
                      <a:pt x="8381" y="829260"/>
                    </a:cubicBezTo>
                    <a:cubicBezTo>
                      <a:pt x="26361" y="795670"/>
                      <a:pt x="66801" y="782461"/>
                      <a:pt x="102451" y="799956"/>
                    </a:cubicBezTo>
                    <a:cubicBezTo>
                      <a:pt x="131187" y="814083"/>
                      <a:pt x="158916" y="830048"/>
                      <a:pt x="190429" y="837921"/>
                    </a:cubicBezTo>
                    <a:cubicBezTo>
                      <a:pt x="206008" y="841856"/>
                      <a:pt x="211449" y="837570"/>
                      <a:pt x="211921" y="821606"/>
                    </a:cubicBezTo>
                    <a:cubicBezTo>
                      <a:pt x="212949" y="786835"/>
                      <a:pt x="205457" y="753639"/>
                      <a:pt x="195677" y="720705"/>
                    </a:cubicBezTo>
                    <a:cubicBezTo>
                      <a:pt x="178042" y="661310"/>
                      <a:pt x="169238" y="600996"/>
                      <a:pt x="181519" y="539501"/>
                    </a:cubicBezTo>
                    <a:cubicBezTo>
                      <a:pt x="202504" y="434531"/>
                      <a:pt x="279333" y="374437"/>
                      <a:pt x="389586" y="37522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3" name="Google Shape;2543;p22"/>
              <p:cNvSpPr/>
              <p:nvPr/>
            </p:nvSpPr>
            <p:spPr>
              <a:xfrm>
                <a:off x="4384106" y="5215340"/>
                <a:ext cx="986811" cy="980315"/>
              </a:xfrm>
              <a:custGeom>
                <a:rect b="b" l="l" r="r" t="t"/>
                <a:pathLst>
                  <a:path extrusionOk="0" h="980315" w="986811">
                    <a:moveTo>
                      <a:pt x="810320" y="599614"/>
                    </a:moveTo>
                    <a:cubicBezTo>
                      <a:pt x="810950" y="641514"/>
                      <a:pt x="802596" y="682059"/>
                      <a:pt x="790962" y="722079"/>
                    </a:cubicBezTo>
                    <a:cubicBezTo>
                      <a:pt x="782424" y="751470"/>
                      <a:pt x="774709" y="781080"/>
                      <a:pt x="775063" y="812090"/>
                    </a:cubicBezTo>
                    <a:cubicBezTo>
                      <a:pt x="775409" y="841962"/>
                      <a:pt x="777180" y="843625"/>
                      <a:pt x="806471" y="835095"/>
                    </a:cubicBezTo>
                    <a:cubicBezTo>
                      <a:pt x="833199" y="827310"/>
                      <a:pt x="857390" y="813795"/>
                      <a:pt x="881944" y="800981"/>
                    </a:cubicBezTo>
                    <a:cubicBezTo>
                      <a:pt x="912993" y="784754"/>
                      <a:pt x="945931" y="790484"/>
                      <a:pt x="968001" y="814408"/>
                    </a:cubicBezTo>
                    <a:cubicBezTo>
                      <a:pt x="988794" y="836976"/>
                      <a:pt x="992993" y="871135"/>
                      <a:pt x="977365" y="897552"/>
                    </a:cubicBezTo>
                    <a:cubicBezTo>
                      <a:pt x="973005" y="904900"/>
                      <a:pt x="967511" y="912817"/>
                      <a:pt x="960491" y="917234"/>
                    </a:cubicBezTo>
                    <a:cubicBezTo>
                      <a:pt x="906249" y="951087"/>
                      <a:pt x="849285" y="978641"/>
                      <a:pt x="783736" y="980260"/>
                    </a:cubicBezTo>
                    <a:cubicBezTo>
                      <a:pt x="703789" y="982271"/>
                      <a:pt x="645273" y="929437"/>
                      <a:pt x="635581" y="849660"/>
                    </a:cubicBezTo>
                    <a:cubicBezTo>
                      <a:pt x="628469" y="791140"/>
                      <a:pt x="639771" y="735243"/>
                      <a:pt x="655940" y="679610"/>
                    </a:cubicBezTo>
                    <a:cubicBezTo>
                      <a:pt x="666363" y="643789"/>
                      <a:pt x="673553" y="607443"/>
                      <a:pt x="667172" y="569785"/>
                    </a:cubicBezTo>
                    <a:cubicBezTo>
                      <a:pt x="661049" y="533658"/>
                      <a:pt x="643348" y="518044"/>
                      <a:pt x="606902" y="516076"/>
                    </a:cubicBezTo>
                    <a:cubicBezTo>
                      <a:pt x="575678" y="514370"/>
                      <a:pt x="546497" y="523730"/>
                      <a:pt x="516930" y="531471"/>
                    </a:cubicBezTo>
                    <a:cubicBezTo>
                      <a:pt x="456568" y="547305"/>
                      <a:pt x="396014" y="552028"/>
                      <a:pt x="336724" y="528016"/>
                    </a:cubicBezTo>
                    <a:cubicBezTo>
                      <a:pt x="258465" y="496263"/>
                      <a:pt x="217439" y="416311"/>
                      <a:pt x="231492" y="323064"/>
                    </a:cubicBezTo>
                    <a:cubicBezTo>
                      <a:pt x="237012" y="286412"/>
                      <a:pt x="245646" y="250241"/>
                      <a:pt x="252827" y="213851"/>
                    </a:cubicBezTo>
                    <a:cubicBezTo>
                      <a:pt x="253536" y="210309"/>
                      <a:pt x="254209" y="206679"/>
                      <a:pt x="254537" y="203092"/>
                    </a:cubicBezTo>
                    <a:cubicBezTo>
                      <a:pt x="258894" y="154588"/>
                      <a:pt x="239662" y="135868"/>
                      <a:pt x="190961" y="141467"/>
                    </a:cubicBezTo>
                    <a:cubicBezTo>
                      <a:pt x="160367" y="145009"/>
                      <a:pt x="131242" y="154019"/>
                      <a:pt x="102791" y="165610"/>
                    </a:cubicBezTo>
                    <a:cubicBezTo>
                      <a:pt x="61700" y="182361"/>
                      <a:pt x="21781" y="167446"/>
                      <a:pt x="5825" y="129701"/>
                    </a:cubicBezTo>
                    <a:cubicBezTo>
                      <a:pt x="-10021" y="92262"/>
                      <a:pt x="7234" y="52767"/>
                      <a:pt x="48185" y="35491"/>
                    </a:cubicBezTo>
                    <a:cubicBezTo>
                      <a:pt x="112146" y="8549"/>
                      <a:pt x="177984" y="-8071"/>
                      <a:pt x="248139" y="4000"/>
                    </a:cubicBezTo>
                    <a:cubicBezTo>
                      <a:pt x="333772" y="18740"/>
                      <a:pt x="390070" y="82334"/>
                      <a:pt x="395231" y="169546"/>
                    </a:cubicBezTo>
                    <a:cubicBezTo>
                      <a:pt x="397891" y="214420"/>
                      <a:pt x="390853" y="258026"/>
                      <a:pt x="379167" y="301195"/>
                    </a:cubicBezTo>
                    <a:cubicBezTo>
                      <a:pt x="372711" y="325075"/>
                      <a:pt x="367292" y="349306"/>
                      <a:pt x="372930" y="374455"/>
                    </a:cubicBezTo>
                    <a:cubicBezTo>
                      <a:pt x="375939" y="387882"/>
                      <a:pt x="383204" y="395930"/>
                      <a:pt x="397016" y="399385"/>
                    </a:cubicBezTo>
                    <a:cubicBezTo>
                      <a:pt x="427999" y="407083"/>
                      <a:pt x="457902" y="401441"/>
                      <a:pt x="487438" y="392912"/>
                    </a:cubicBezTo>
                    <a:cubicBezTo>
                      <a:pt x="538292" y="378260"/>
                      <a:pt x="589587" y="368856"/>
                      <a:pt x="642587" y="377560"/>
                    </a:cubicBezTo>
                    <a:cubicBezTo>
                      <a:pt x="739955" y="393568"/>
                      <a:pt x="804647" y="470152"/>
                      <a:pt x="810267" y="575559"/>
                    </a:cubicBezTo>
                    <a:cubicBezTo>
                      <a:pt x="810691" y="583562"/>
                      <a:pt x="810320" y="591610"/>
                      <a:pt x="810320" y="59961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4" name="Google Shape;2544;p22"/>
              <p:cNvSpPr/>
              <p:nvPr/>
            </p:nvSpPr>
            <p:spPr>
              <a:xfrm>
                <a:off x="5824775" y="2473190"/>
                <a:ext cx="542043" cy="554975"/>
              </a:xfrm>
              <a:custGeom>
                <a:rect b="b" l="l" r="r" t="t"/>
                <a:pathLst>
                  <a:path extrusionOk="0" h="554975" w="542043">
                    <a:moveTo>
                      <a:pt x="271653" y="85"/>
                    </a:moveTo>
                    <a:cubicBezTo>
                      <a:pt x="421908" y="-3449"/>
                      <a:pt x="543615" y="128641"/>
                      <a:pt x="542028" y="273486"/>
                    </a:cubicBezTo>
                    <a:cubicBezTo>
                      <a:pt x="540252" y="435222"/>
                      <a:pt x="424523" y="554568"/>
                      <a:pt x="270481" y="554975"/>
                    </a:cubicBezTo>
                    <a:cubicBezTo>
                      <a:pt x="115436" y="555386"/>
                      <a:pt x="281" y="426431"/>
                      <a:pt x="1" y="276539"/>
                    </a:cubicBezTo>
                    <a:cubicBezTo>
                      <a:pt x="-292" y="121700"/>
                      <a:pt x="118861" y="-3725"/>
                      <a:pt x="271653" y="85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5" name="Google Shape;2545;p22"/>
              <p:cNvSpPr/>
              <p:nvPr/>
            </p:nvSpPr>
            <p:spPr>
              <a:xfrm>
                <a:off x="5824513" y="4345074"/>
                <a:ext cx="543441" cy="555689"/>
              </a:xfrm>
              <a:custGeom>
                <a:rect b="b" l="l" r="r" t="t"/>
                <a:pathLst>
                  <a:path extrusionOk="0" h="555689" w="543441">
                    <a:moveTo>
                      <a:pt x="271880" y="199"/>
                    </a:moveTo>
                    <a:cubicBezTo>
                      <a:pt x="415474" y="-5649"/>
                      <a:pt x="544022" y="127321"/>
                      <a:pt x="543440" y="277471"/>
                    </a:cubicBezTo>
                    <a:cubicBezTo>
                      <a:pt x="542876" y="423204"/>
                      <a:pt x="420818" y="556646"/>
                      <a:pt x="271783" y="555684"/>
                    </a:cubicBezTo>
                    <a:cubicBezTo>
                      <a:pt x="119250" y="554722"/>
                      <a:pt x="2817" y="431033"/>
                      <a:pt x="44" y="279177"/>
                    </a:cubicBezTo>
                    <a:cubicBezTo>
                      <a:pt x="-2716" y="128240"/>
                      <a:pt x="125062" y="-5881"/>
                      <a:pt x="271880" y="199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6" name="Google Shape;2546;p22"/>
              <p:cNvSpPr/>
              <p:nvPr/>
            </p:nvSpPr>
            <p:spPr>
              <a:xfrm>
                <a:off x="5824739" y="3383109"/>
                <a:ext cx="542384" cy="555490"/>
              </a:xfrm>
              <a:custGeom>
                <a:rect b="b" l="l" r="r" t="t"/>
                <a:pathLst>
                  <a:path extrusionOk="0" h="555490" w="542384">
                    <a:moveTo>
                      <a:pt x="272682" y="15"/>
                    </a:moveTo>
                    <a:cubicBezTo>
                      <a:pt x="422320" y="421"/>
                      <a:pt x="539943" y="124823"/>
                      <a:pt x="542344" y="270941"/>
                    </a:cubicBezTo>
                    <a:cubicBezTo>
                      <a:pt x="544959" y="430463"/>
                      <a:pt x="422692" y="555657"/>
                      <a:pt x="271921" y="555491"/>
                    </a:cubicBezTo>
                    <a:cubicBezTo>
                      <a:pt x="119532" y="555320"/>
                      <a:pt x="2342" y="434264"/>
                      <a:pt x="33" y="280900"/>
                    </a:cubicBezTo>
                    <a:cubicBezTo>
                      <a:pt x="-2321" y="124526"/>
                      <a:pt x="122978" y="-1560"/>
                      <a:pt x="272682" y="15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7" name="Google Shape;2547;p22"/>
              <p:cNvSpPr/>
              <p:nvPr/>
            </p:nvSpPr>
            <p:spPr>
              <a:xfrm>
                <a:off x="6316786" y="827038"/>
                <a:ext cx="364728" cy="395351"/>
              </a:xfrm>
              <a:custGeom>
                <a:rect b="b" l="l" r="r" t="t"/>
                <a:pathLst>
                  <a:path extrusionOk="0" h="395351" w="364728">
                    <a:moveTo>
                      <a:pt x="182440" y="394469"/>
                    </a:moveTo>
                    <a:cubicBezTo>
                      <a:pt x="88291" y="398943"/>
                      <a:pt x="11908" y="310974"/>
                      <a:pt x="2059" y="229068"/>
                    </a:cubicBezTo>
                    <a:cubicBezTo>
                      <a:pt x="-2748" y="189131"/>
                      <a:pt x="484" y="152659"/>
                      <a:pt x="15770" y="116597"/>
                    </a:cubicBezTo>
                    <a:cubicBezTo>
                      <a:pt x="29906" y="83248"/>
                      <a:pt x="52444" y="56760"/>
                      <a:pt x="80169" y="33033"/>
                    </a:cubicBezTo>
                    <a:cubicBezTo>
                      <a:pt x="113453" y="4551"/>
                      <a:pt x="151785" y="-1170"/>
                      <a:pt x="192464" y="182"/>
                    </a:cubicBezTo>
                    <a:cubicBezTo>
                      <a:pt x="233888" y="1555"/>
                      <a:pt x="269232" y="18394"/>
                      <a:pt x="299634" y="46526"/>
                    </a:cubicBezTo>
                    <a:cubicBezTo>
                      <a:pt x="333355" y="77728"/>
                      <a:pt x="351498" y="116860"/>
                      <a:pt x="360674" y="161069"/>
                    </a:cubicBezTo>
                    <a:cubicBezTo>
                      <a:pt x="370479" y="208327"/>
                      <a:pt x="361959" y="255257"/>
                      <a:pt x="340948" y="295413"/>
                    </a:cubicBezTo>
                    <a:cubicBezTo>
                      <a:pt x="318992" y="337370"/>
                      <a:pt x="282935" y="370929"/>
                      <a:pt x="234649" y="386360"/>
                    </a:cubicBezTo>
                    <a:cubicBezTo>
                      <a:pt x="216664" y="392107"/>
                      <a:pt x="198837" y="397526"/>
                      <a:pt x="182440" y="394469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8" name="Google Shape;2548;p22"/>
              <p:cNvSpPr/>
              <p:nvPr/>
            </p:nvSpPr>
            <p:spPr>
              <a:xfrm>
                <a:off x="5508284" y="826166"/>
                <a:ext cx="362127" cy="397548"/>
              </a:xfrm>
              <a:custGeom>
                <a:rect b="b" l="l" r="r" t="t"/>
                <a:pathLst>
                  <a:path extrusionOk="0" h="397548" w="362127">
                    <a:moveTo>
                      <a:pt x="468" y="214435"/>
                    </a:moveTo>
                    <a:cubicBezTo>
                      <a:pt x="-1500" y="135742"/>
                      <a:pt x="22599" y="77069"/>
                      <a:pt x="78824" y="34211"/>
                    </a:cubicBezTo>
                    <a:cubicBezTo>
                      <a:pt x="147657" y="-18265"/>
                      <a:pt x="243656" y="-9299"/>
                      <a:pt x="305265" y="53739"/>
                    </a:cubicBezTo>
                    <a:cubicBezTo>
                      <a:pt x="389205" y="139618"/>
                      <a:pt x="379478" y="293730"/>
                      <a:pt x="280947" y="361938"/>
                    </a:cubicBezTo>
                    <a:cubicBezTo>
                      <a:pt x="194399" y="421850"/>
                      <a:pt x="91389" y="408628"/>
                      <a:pt x="27612" y="303475"/>
                    </a:cubicBezTo>
                    <a:cubicBezTo>
                      <a:pt x="9347" y="273357"/>
                      <a:pt x="-2554" y="241670"/>
                      <a:pt x="468" y="21443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549" name="Google Shape;2549;p22"/>
          <p:cNvGrpSpPr/>
          <p:nvPr/>
        </p:nvGrpSpPr>
        <p:grpSpPr>
          <a:xfrm>
            <a:off x="244994" y="261464"/>
            <a:ext cx="1252064" cy="1288754"/>
            <a:chOff x="845097" y="4034057"/>
            <a:chExt cx="1252440" cy="1288754"/>
          </a:xfrm>
        </p:grpSpPr>
        <p:sp>
          <p:nvSpPr>
            <p:cNvPr id="2550" name="Google Shape;2550;p22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584" name="Google Shape;2584;p22"/>
          <p:cNvGrpSpPr/>
          <p:nvPr/>
        </p:nvGrpSpPr>
        <p:grpSpPr>
          <a:xfrm>
            <a:off x="1394210" y="1173278"/>
            <a:ext cx="538955" cy="608920"/>
            <a:chOff x="1247460" y="1404905"/>
            <a:chExt cx="539117" cy="608920"/>
          </a:xfrm>
        </p:grpSpPr>
        <p:sp>
          <p:nvSpPr>
            <p:cNvPr id="2585" name="Google Shape;2585;p22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6" name="Google Shape;2586;p22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rPr>
                <a:t>7</a:t>
              </a:r>
              <a:endParaRPr b="0" i="0" sz="1100" u="none" cap="none" strike="noStrike">
                <a:solidFill>
                  <a:srgbClr val="FFB3A1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587" name="Google Shape;2587;p22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8">
  <p:cSld name="1_Just title 1 1 5">
    <p:bg>
      <p:bgPr>
        <a:solidFill>
          <a:srgbClr val="DCCDC4"/>
        </a:solidFill>
      </p:bgPr>
    </p:bg>
    <p:spTree>
      <p:nvGrpSpPr>
        <p:cNvPr id="2588" name="Shape 2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9" name="Google Shape;2589;p23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590" name="Google Shape;2590;p23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C3A999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591" name="Google Shape;2591;p23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2592" name="Google Shape;2592;p23"/>
          <p:cNvSpPr/>
          <p:nvPr/>
        </p:nvSpPr>
        <p:spPr>
          <a:xfrm>
            <a:off x="247236" y="24351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2593" name="Google Shape;2593;p23"/>
          <p:cNvGrpSpPr/>
          <p:nvPr/>
        </p:nvGrpSpPr>
        <p:grpSpPr>
          <a:xfrm>
            <a:off x="266919" y="124726"/>
            <a:ext cx="1371578" cy="1649117"/>
            <a:chOff x="1747723" y="1900403"/>
            <a:chExt cx="1371990" cy="1649117"/>
          </a:xfrm>
        </p:grpSpPr>
        <p:sp>
          <p:nvSpPr>
            <p:cNvPr id="2594" name="Google Shape;2594;p23"/>
            <p:cNvSpPr/>
            <p:nvPr/>
          </p:nvSpPr>
          <p:spPr>
            <a:xfrm>
              <a:off x="1749134" y="2046242"/>
              <a:ext cx="1345660" cy="1345659"/>
            </a:xfrm>
            <a:custGeom>
              <a:rect b="b" l="l" r="r" t="t"/>
              <a:pathLst>
                <a:path extrusionOk="0" h="1943190" w="1943191">
                  <a:moveTo>
                    <a:pt x="-115" y="-623"/>
                  </a:moveTo>
                  <a:lnTo>
                    <a:pt x="1943076" y="-623"/>
                  </a:lnTo>
                  <a:lnTo>
                    <a:pt x="1943076" y="1942568"/>
                  </a:lnTo>
                  <a:lnTo>
                    <a:pt x="-115" y="1942568"/>
                  </a:lnTo>
                  <a:close/>
                </a:path>
              </a:pathLst>
            </a:custGeom>
            <a:solidFill>
              <a:srgbClr val="EDE8E8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95" name="Google Shape;2595;p23"/>
            <p:cNvSpPr/>
            <p:nvPr/>
          </p:nvSpPr>
          <p:spPr>
            <a:xfrm>
              <a:off x="1749134" y="2946791"/>
              <a:ext cx="1345660" cy="444667"/>
            </a:xfrm>
            <a:custGeom>
              <a:rect b="b" l="l" r="r" t="t"/>
              <a:pathLst>
                <a:path extrusionOk="0" h="642119" w="1943191">
                  <a:moveTo>
                    <a:pt x="-115" y="-828"/>
                  </a:moveTo>
                  <a:lnTo>
                    <a:pt x="1943076" y="-828"/>
                  </a:lnTo>
                  <a:lnTo>
                    <a:pt x="1943076" y="641292"/>
                  </a:lnTo>
                  <a:lnTo>
                    <a:pt x="-115" y="641292"/>
                  </a:lnTo>
                  <a:close/>
                </a:path>
              </a:pathLst>
            </a:custGeom>
            <a:solidFill>
              <a:srgbClr val="DCCD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596" name="Google Shape;2596;p23"/>
            <p:cNvGrpSpPr/>
            <p:nvPr/>
          </p:nvGrpSpPr>
          <p:grpSpPr>
            <a:xfrm>
              <a:off x="1747723" y="1900403"/>
              <a:ext cx="1371990" cy="1649117"/>
              <a:chOff x="1658043" y="2029599"/>
              <a:chExt cx="1571580" cy="1889023"/>
            </a:xfrm>
          </p:grpSpPr>
          <p:grpSp>
            <p:nvGrpSpPr>
              <p:cNvPr id="2597" name="Google Shape;2597;p23"/>
              <p:cNvGrpSpPr/>
              <p:nvPr/>
            </p:nvGrpSpPr>
            <p:grpSpPr>
              <a:xfrm rot="-1224511">
                <a:off x="1871006" y="2151505"/>
                <a:ext cx="949819" cy="1392398"/>
                <a:chOff x="5983224" y="4022764"/>
                <a:chExt cx="949850" cy="1392443"/>
              </a:xfrm>
            </p:grpSpPr>
            <p:sp>
              <p:nvSpPr>
                <p:cNvPr id="2598" name="Google Shape;2598;p23"/>
                <p:cNvSpPr/>
                <p:nvPr/>
              </p:nvSpPr>
              <p:spPr>
                <a:xfrm rot="1221450">
                  <a:off x="6190244" y="4075788"/>
                  <a:ext cx="535809" cy="1286395"/>
                </a:xfrm>
                <a:custGeom>
                  <a:rect b="b" l="l" r="r" t="t"/>
                  <a:pathLst>
                    <a:path extrusionOk="0" h="1269523" w="528782">
                      <a:moveTo>
                        <a:pt x="504089" y="1196498"/>
                      </a:moveTo>
                      <a:close/>
                      <a:moveTo>
                        <a:pt x="528360" y="1196296"/>
                      </a:moveTo>
                      <a:lnTo>
                        <a:pt x="528360" y="1196295"/>
                      </a:lnTo>
                      <a:lnTo>
                        <a:pt x="528360" y="1196296"/>
                      </a:lnTo>
                      <a:close/>
                      <a:moveTo>
                        <a:pt x="286165" y="177"/>
                      </a:moveTo>
                      <a:cubicBezTo>
                        <a:pt x="307078" y="1657"/>
                        <a:pt x="327976" y="4686"/>
                        <a:pt x="348096" y="10727"/>
                      </a:cubicBezTo>
                      <a:lnTo>
                        <a:pt x="348096" y="10728"/>
                      </a:lnTo>
                      <a:lnTo>
                        <a:pt x="404433" y="33940"/>
                      </a:lnTo>
                      <a:cubicBezTo>
                        <a:pt x="422282" y="43718"/>
                        <a:pt x="439041" y="55475"/>
                        <a:pt x="454228" y="69027"/>
                      </a:cubicBezTo>
                      <a:cubicBezTo>
                        <a:pt x="454945" y="71101"/>
                        <a:pt x="456848" y="72321"/>
                        <a:pt x="458366" y="73783"/>
                      </a:cubicBezTo>
                      <a:lnTo>
                        <a:pt x="469626" y="83619"/>
                      </a:lnTo>
                      <a:lnTo>
                        <a:pt x="469627" y="83618"/>
                      </a:lnTo>
                      <a:cubicBezTo>
                        <a:pt x="465624" y="79414"/>
                        <a:pt x="461182" y="75668"/>
                        <a:pt x="456920" y="71735"/>
                      </a:cubicBezTo>
                      <a:cubicBezTo>
                        <a:pt x="455960" y="70760"/>
                        <a:pt x="454665" y="69875"/>
                        <a:pt x="454499" y="68403"/>
                      </a:cubicBezTo>
                      <a:cubicBezTo>
                        <a:pt x="457814" y="69887"/>
                        <a:pt x="460035" y="72860"/>
                        <a:pt x="462654" y="75250"/>
                      </a:cubicBezTo>
                      <a:cubicBezTo>
                        <a:pt x="464774" y="77306"/>
                        <a:pt x="467075" y="79152"/>
                        <a:pt x="469244" y="81154"/>
                      </a:cubicBezTo>
                      <a:cubicBezTo>
                        <a:pt x="470888" y="82479"/>
                        <a:pt x="470738" y="84874"/>
                        <a:pt x="472154" y="86364"/>
                      </a:cubicBezTo>
                      <a:cubicBezTo>
                        <a:pt x="493649" y="109019"/>
                        <a:pt x="511008" y="135532"/>
                        <a:pt x="523376" y="164194"/>
                      </a:cubicBezTo>
                      <a:cubicBezTo>
                        <a:pt x="526434" y="171246"/>
                        <a:pt x="527726" y="178878"/>
                        <a:pt x="528585" y="186466"/>
                      </a:cubicBezTo>
                      <a:cubicBezTo>
                        <a:pt x="528490" y="193846"/>
                        <a:pt x="528328" y="201382"/>
                        <a:pt x="525963" y="208451"/>
                      </a:cubicBezTo>
                      <a:cubicBezTo>
                        <a:pt x="521386" y="225712"/>
                        <a:pt x="509481" y="240844"/>
                        <a:pt x="493878" y="249507"/>
                      </a:cubicBezTo>
                      <a:cubicBezTo>
                        <a:pt x="481788" y="256795"/>
                        <a:pt x="467326" y="259188"/>
                        <a:pt x="453374" y="258237"/>
                      </a:cubicBezTo>
                      <a:cubicBezTo>
                        <a:pt x="445891" y="257640"/>
                        <a:pt x="438695" y="255235"/>
                        <a:pt x="431789" y="252401"/>
                      </a:cubicBezTo>
                      <a:cubicBezTo>
                        <a:pt x="416267" y="245678"/>
                        <a:pt x="404093" y="232498"/>
                        <a:pt x="397262" y="217157"/>
                      </a:cubicBezTo>
                      <a:cubicBezTo>
                        <a:pt x="395236" y="212391"/>
                        <a:pt x="392429" y="208023"/>
                        <a:pt x="390206" y="203353"/>
                      </a:cubicBezTo>
                      <a:cubicBezTo>
                        <a:pt x="389030" y="201053"/>
                        <a:pt x="393532" y="207657"/>
                        <a:pt x="390206" y="203354"/>
                      </a:cubicBezTo>
                      <a:cubicBezTo>
                        <a:pt x="384580" y="194013"/>
                        <a:pt x="377963" y="185266"/>
                        <a:pt x="370253" y="177536"/>
                      </a:cubicBezTo>
                      <a:cubicBezTo>
                        <a:pt x="348686" y="155453"/>
                        <a:pt x="319330" y="141170"/>
                        <a:pt x="288664" y="137683"/>
                      </a:cubicBezTo>
                      <a:cubicBezTo>
                        <a:pt x="288661" y="137683"/>
                        <a:pt x="288659" y="137682"/>
                        <a:pt x="288656" y="137682"/>
                      </a:cubicBezTo>
                      <a:lnTo>
                        <a:pt x="282597" y="137177"/>
                      </a:lnTo>
                      <a:cubicBezTo>
                        <a:pt x="252478" y="134950"/>
                        <a:pt x="221625" y="143094"/>
                        <a:pt x="196725" y="160219"/>
                      </a:cubicBezTo>
                      <a:cubicBezTo>
                        <a:pt x="187076" y="166267"/>
                        <a:pt x="178979" y="174369"/>
                        <a:pt x="170914" y="182325"/>
                      </a:cubicBezTo>
                      <a:cubicBezTo>
                        <a:pt x="166612" y="186009"/>
                        <a:pt x="170891" y="182276"/>
                        <a:pt x="170913" y="182324"/>
                      </a:cubicBezTo>
                      <a:cubicBezTo>
                        <a:pt x="170957" y="182420"/>
                        <a:pt x="171002" y="182516"/>
                        <a:pt x="171046" y="182612"/>
                      </a:cubicBezTo>
                      <a:cubicBezTo>
                        <a:pt x="145311" y="211295"/>
                        <a:pt x="132973" y="251235"/>
                        <a:pt x="137599" y="289457"/>
                      </a:cubicBezTo>
                      <a:lnTo>
                        <a:pt x="143216" y="314600"/>
                      </a:lnTo>
                      <a:cubicBezTo>
                        <a:pt x="148691" y="330245"/>
                        <a:pt x="156066" y="345123"/>
                        <a:pt x="162649" y="360315"/>
                      </a:cubicBezTo>
                      <a:cubicBezTo>
                        <a:pt x="181814" y="403779"/>
                        <a:pt x="201125" y="447191"/>
                        <a:pt x="220402" y="490604"/>
                      </a:cubicBezTo>
                      <a:lnTo>
                        <a:pt x="229583" y="512251"/>
                      </a:lnTo>
                      <a:lnTo>
                        <a:pt x="229584" y="512251"/>
                      </a:lnTo>
                      <a:lnTo>
                        <a:pt x="229872" y="512261"/>
                      </a:lnTo>
                      <a:lnTo>
                        <a:pt x="328282" y="734697"/>
                      </a:lnTo>
                      <a:lnTo>
                        <a:pt x="327643" y="734708"/>
                      </a:lnTo>
                      <a:lnTo>
                        <a:pt x="427405" y="957886"/>
                      </a:lnTo>
                      <a:cubicBezTo>
                        <a:pt x="429617" y="963313"/>
                        <a:pt x="432484" y="968479"/>
                        <a:pt x="434378" y="974041"/>
                      </a:cubicBezTo>
                      <a:cubicBezTo>
                        <a:pt x="463736" y="1039904"/>
                        <a:pt x="492814" y="1105904"/>
                        <a:pt x="522088" y="1171824"/>
                      </a:cubicBezTo>
                      <a:cubicBezTo>
                        <a:pt x="536726" y="1214462"/>
                        <a:pt x="522900" y="1218868"/>
                        <a:pt x="522207" y="1229872"/>
                      </a:cubicBezTo>
                      <a:cubicBezTo>
                        <a:pt x="521262" y="1232737"/>
                        <a:pt x="519767" y="1235427"/>
                        <a:pt x="517932" y="1237847"/>
                      </a:cubicBezTo>
                      <a:cubicBezTo>
                        <a:pt x="517090" y="1241235"/>
                        <a:pt x="514192" y="1243575"/>
                        <a:pt x="512217" y="1246329"/>
                      </a:cubicBezTo>
                      <a:cubicBezTo>
                        <a:pt x="506807" y="1251922"/>
                        <a:pt x="500642" y="1257104"/>
                        <a:pt x="493361" y="1260032"/>
                      </a:cubicBezTo>
                      <a:cubicBezTo>
                        <a:pt x="493351" y="1260034"/>
                        <a:pt x="493342" y="1260037"/>
                        <a:pt x="493332" y="1260039"/>
                      </a:cubicBezTo>
                      <a:lnTo>
                        <a:pt x="493327" y="1260039"/>
                      </a:lnTo>
                      <a:cubicBezTo>
                        <a:pt x="492640" y="1260388"/>
                        <a:pt x="481572" y="1265744"/>
                        <a:pt x="476690" y="1265967"/>
                      </a:cubicBezTo>
                      <a:cubicBezTo>
                        <a:pt x="475668" y="1268291"/>
                        <a:pt x="472866" y="1268212"/>
                        <a:pt x="470732" y="1268624"/>
                      </a:cubicBezTo>
                      <a:cubicBezTo>
                        <a:pt x="462921" y="1270053"/>
                        <a:pt x="454845" y="1269696"/>
                        <a:pt x="447077" y="1268140"/>
                      </a:cubicBezTo>
                      <a:cubicBezTo>
                        <a:pt x="444432" y="1267696"/>
                        <a:pt x="441761" y="1267196"/>
                        <a:pt x="439377" y="1265927"/>
                      </a:cubicBezTo>
                      <a:cubicBezTo>
                        <a:pt x="421585" y="1260579"/>
                        <a:pt x="406352" y="1247193"/>
                        <a:pt x="398518" y="1230341"/>
                      </a:cubicBezTo>
                      <a:cubicBezTo>
                        <a:pt x="393185" y="1218328"/>
                        <a:pt x="387701" y="1206402"/>
                        <a:pt x="382508" y="1194326"/>
                      </a:cubicBezTo>
                      <a:lnTo>
                        <a:pt x="363633" y="1152607"/>
                      </a:lnTo>
                      <a:lnTo>
                        <a:pt x="362938" y="1151924"/>
                      </a:lnTo>
                      <a:lnTo>
                        <a:pt x="265534" y="931995"/>
                      </a:lnTo>
                      <a:lnTo>
                        <a:pt x="266742" y="932657"/>
                      </a:lnTo>
                      <a:lnTo>
                        <a:pt x="265431" y="929695"/>
                      </a:lnTo>
                      <a:lnTo>
                        <a:pt x="265430" y="929695"/>
                      </a:lnTo>
                      <a:cubicBezTo>
                        <a:pt x="265323" y="929631"/>
                        <a:pt x="265116" y="929512"/>
                        <a:pt x="265010" y="929441"/>
                      </a:cubicBezTo>
                      <a:cubicBezTo>
                        <a:pt x="258166" y="913222"/>
                        <a:pt x="250668" y="897282"/>
                        <a:pt x="243746" y="881104"/>
                      </a:cubicBezTo>
                      <a:lnTo>
                        <a:pt x="163954" y="701147"/>
                      </a:lnTo>
                      <a:lnTo>
                        <a:pt x="159156" y="691361"/>
                      </a:lnTo>
                      <a:lnTo>
                        <a:pt x="158694" y="690984"/>
                      </a:lnTo>
                      <a:lnTo>
                        <a:pt x="48516" y="440565"/>
                      </a:lnTo>
                      <a:lnTo>
                        <a:pt x="45970" y="434728"/>
                      </a:lnTo>
                      <a:cubicBezTo>
                        <a:pt x="39156" y="419778"/>
                        <a:pt x="32595" y="404707"/>
                        <a:pt x="25934" y="389686"/>
                      </a:cubicBezTo>
                      <a:cubicBezTo>
                        <a:pt x="12316" y="360148"/>
                        <a:pt x="3182" y="328315"/>
                        <a:pt x="1023" y="295789"/>
                      </a:cubicBezTo>
                      <a:cubicBezTo>
                        <a:pt x="-411" y="283194"/>
                        <a:pt x="-165" y="270426"/>
                        <a:pt x="704" y="257808"/>
                      </a:cubicBezTo>
                      <a:cubicBezTo>
                        <a:pt x="315" y="253951"/>
                        <a:pt x="1100" y="250110"/>
                        <a:pt x="1201" y="246259"/>
                      </a:cubicBezTo>
                      <a:cubicBezTo>
                        <a:pt x="1321" y="241579"/>
                        <a:pt x="2367" y="237007"/>
                        <a:pt x="2799" y="232358"/>
                      </a:cubicBezTo>
                      <a:cubicBezTo>
                        <a:pt x="2915" y="231200"/>
                        <a:pt x="9555" y="203734"/>
                        <a:pt x="13454" y="189675"/>
                      </a:cubicBezTo>
                      <a:lnTo>
                        <a:pt x="16097" y="181558"/>
                      </a:lnTo>
                      <a:lnTo>
                        <a:pt x="16096" y="181557"/>
                      </a:lnTo>
                      <a:cubicBezTo>
                        <a:pt x="17451" y="181240"/>
                        <a:pt x="16853" y="181256"/>
                        <a:pt x="16172" y="181340"/>
                      </a:cubicBezTo>
                      <a:cubicBezTo>
                        <a:pt x="36547" y="122880"/>
                        <a:pt x="77968" y="72099"/>
                        <a:pt x="130864" y="39983"/>
                      </a:cubicBezTo>
                      <a:cubicBezTo>
                        <a:pt x="159650" y="11977"/>
                        <a:pt x="172864" y="19313"/>
                        <a:pt x="188885" y="13303"/>
                      </a:cubicBezTo>
                      <a:cubicBezTo>
                        <a:pt x="201240" y="8910"/>
                        <a:pt x="214112" y="6244"/>
                        <a:pt x="226988" y="3923"/>
                      </a:cubicBezTo>
                      <a:cubicBezTo>
                        <a:pt x="246483" y="321"/>
                        <a:pt x="266398" y="-399"/>
                        <a:pt x="286165" y="177"/>
                      </a:cubicBezTo>
                    </a:path>
                  </a:pathLst>
                </a:custGeom>
                <a:noFill/>
                <a:ln cap="flat" cmpd="sng" w="2540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599" name="Google Shape;2599;p23"/>
                <p:cNvGrpSpPr/>
                <p:nvPr/>
              </p:nvGrpSpPr>
              <p:grpSpPr>
                <a:xfrm rot="1165743">
                  <a:off x="6192366" y="4080288"/>
                  <a:ext cx="528549" cy="1268991"/>
                  <a:chOff x="3528903" y="3079055"/>
                  <a:chExt cx="730437" cy="1753703"/>
                </a:xfrm>
              </p:grpSpPr>
              <p:sp>
                <p:nvSpPr>
                  <p:cNvPr id="2600" name="Google Shape;2600;p23"/>
                  <p:cNvSpPr/>
                  <p:nvPr/>
                </p:nvSpPr>
                <p:spPr>
                  <a:xfrm>
                    <a:off x="3747291" y="4030773"/>
                    <a:ext cx="380275" cy="393521"/>
                  </a:xfrm>
                  <a:custGeom>
                    <a:rect b="b" l="l" r="r" t="t"/>
                    <a:pathLst>
                      <a:path extrusionOk="0" h="1418094" w="1370360">
                        <a:moveTo>
                          <a:pt x="530490" y="1193862"/>
                        </a:moveTo>
                        <a:cubicBezTo>
                          <a:pt x="531017" y="1194217"/>
                          <a:pt x="532044" y="1194807"/>
                          <a:pt x="532575" y="1195122"/>
                        </a:cubicBezTo>
                        <a:cubicBezTo>
                          <a:pt x="594230" y="1233720"/>
                          <a:pt x="657436" y="1269997"/>
                          <a:pt x="724064" y="1299270"/>
                        </a:cubicBezTo>
                        <a:lnTo>
                          <a:pt x="727153" y="1300687"/>
                        </a:lnTo>
                        <a:cubicBezTo>
                          <a:pt x="809276" y="1337947"/>
                          <a:pt x="895660" y="1364821"/>
                          <a:pt x="983161" y="1386146"/>
                        </a:cubicBezTo>
                        <a:cubicBezTo>
                          <a:pt x="1008433" y="1390632"/>
                          <a:pt x="1033520" y="1396101"/>
                          <a:pt x="1058815" y="1400507"/>
                        </a:cubicBezTo>
                        <a:cubicBezTo>
                          <a:pt x="1110430" y="1408062"/>
                          <a:pt x="1162272" y="1414278"/>
                          <a:pt x="1214393" y="1416639"/>
                        </a:cubicBezTo>
                        <a:cubicBezTo>
                          <a:pt x="1216282" y="1416757"/>
                          <a:pt x="1220028" y="1416875"/>
                          <a:pt x="1221885" y="1416954"/>
                        </a:cubicBezTo>
                        <a:cubicBezTo>
                          <a:pt x="1271359" y="1418803"/>
                          <a:pt x="1320934" y="1418567"/>
                          <a:pt x="1370361" y="1415026"/>
                        </a:cubicBezTo>
                        <a:cubicBezTo>
                          <a:pt x="1360965" y="1387445"/>
                          <a:pt x="1346749" y="1361830"/>
                          <a:pt x="1335783" y="1334917"/>
                        </a:cubicBezTo>
                        <a:cubicBezTo>
                          <a:pt x="1172954" y="965735"/>
                          <a:pt x="1008527" y="597260"/>
                          <a:pt x="845671" y="228100"/>
                        </a:cubicBezTo>
                        <a:lnTo>
                          <a:pt x="844246" y="228163"/>
                        </a:lnTo>
                        <a:cubicBezTo>
                          <a:pt x="799305" y="230504"/>
                          <a:pt x="754219" y="232818"/>
                          <a:pt x="709172" y="230366"/>
                        </a:cubicBezTo>
                        <a:cubicBezTo>
                          <a:pt x="705626" y="230186"/>
                          <a:pt x="702109" y="230091"/>
                          <a:pt x="698544" y="230166"/>
                        </a:cubicBezTo>
                        <a:cubicBezTo>
                          <a:pt x="692080" y="229890"/>
                          <a:pt x="685619" y="229674"/>
                          <a:pt x="679127" y="229426"/>
                        </a:cubicBezTo>
                        <a:cubicBezTo>
                          <a:pt x="626584" y="226633"/>
                          <a:pt x="574187" y="220747"/>
                          <a:pt x="522365" y="211784"/>
                        </a:cubicBezTo>
                        <a:cubicBezTo>
                          <a:pt x="415525" y="193397"/>
                          <a:pt x="310896" y="162062"/>
                          <a:pt x="211559" y="118585"/>
                        </a:cubicBezTo>
                        <a:lnTo>
                          <a:pt x="208002" y="116975"/>
                        </a:lnTo>
                        <a:cubicBezTo>
                          <a:pt x="147488" y="90850"/>
                          <a:pt x="89386" y="59448"/>
                          <a:pt x="33255" y="24930"/>
                        </a:cubicBezTo>
                        <a:cubicBezTo>
                          <a:pt x="22333" y="17690"/>
                          <a:pt x="9309" y="11977"/>
                          <a:pt x="2770" y="0"/>
                        </a:cubicBezTo>
                        <a:lnTo>
                          <a:pt x="0" y="1896"/>
                        </a:lnTo>
                        <a:cubicBezTo>
                          <a:pt x="13637" y="19799"/>
                          <a:pt x="20082" y="41573"/>
                          <a:pt x="29372" y="61789"/>
                        </a:cubicBezTo>
                        <a:cubicBezTo>
                          <a:pt x="161181" y="359335"/>
                          <a:pt x="292817" y="656869"/>
                          <a:pt x="425046" y="954167"/>
                        </a:cubicBezTo>
                        <a:cubicBezTo>
                          <a:pt x="459372" y="1034394"/>
                          <a:pt x="496554" y="1113439"/>
                          <a:pt x="530490" y="1193862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1" name="Google Shape;2601;p23"/>
                  <p:cNvSpPr/>
                  <p:nvPr/>
                </p:nvSpPr>
                <p:spPr>
                  <a:xfrm>
                    <a:off x="3528903" y="3329953"/>
                    <a:ext cx="315924" cy="455062"/>
                  </a:xfrm>
                  <a:custGeom>
                    <a:rect b="b" l="l" r="r" t="t"/>
                    <a:pathLst>
                      <a:path extrusionOk="0" h="1639864" w="1138466">
                        <a:moveTo>
                          <a:pt x="240588" y="1284386"/>
                        </a:moveTo>
                        <a:cubicBezTo>
                          <a:pt x="267925" y="1303488"/>
                          <a:pt x="291836" y="1326950"/>
                          <a:pt x="317446" y="1348244"/>
                        </a:cubicBezTo>
                        <a:cubicBezTo>
                          <a:pt x="318186" y="1348811"/>
                          <a:pt x="319669" y="1350058"/>
                          <a:pt x="320436" y="1350648"/>
                        </a:cubicBezTo>
                        <a:cubicBezTo>
                          <a:pt x="320554" y="1350101"/>
                          <a:pt x="320790" y="1348949"/>
                          <a:pt x="320904" y="1348347"/>
                        </a:cubicBezTo>
                        <a:cubicBezTo>
                          <a:pt x="304257" y="1332006"/>
                          <a:pt x="284667" y="1318770"/>
                          <a:pt x="269739" y="1300667"/>
                        </a:cubicBezTo>
                        <a:cubicBezTo>
                          <a:pt x="306807" y="1329091"/>
                          <a:pt x="340432" y="1362126"/>
                          <a:pt x="380510" y="1386418"/>
                        </a:cubicBezTo>
                        <a:cubicBezTo>
                          <a:pt x="402288" y="1403179"/>
                          <a:pt x="425085" y="1418579"/>
                          <a:pt x="449637" y="1431048"/>
                        </a:cubicBezTo>
                        <a:cubicBezTo>
                          <a:pt x="451293" y="1434852"/>
                          <a:pt x="452981" y="1438689"/>
                          <a:pt x="454732" y="1442631"/>
                        </a:cubicBezTo>
                        <a:cubicBezTo>
                          <a:pt x="467087" y="1450634"/>
                          <a:pt x="479602" y="1458397"/>
                          <a:pt x="492598" y="1465397"/>
                        </a:cubicBezTo>
                        <a:cubicBezTo>
                          <a:pt x="533266" y="1487006"/>
                          <a:pt x="573915" y="1508815"/>
                          <a:pt x="616440" y="1526655"/>
                        </a:cubicBezTo>
                        <a:cubicBezTo>
                          <a:pt x="672571" y="1551183"/>
                          <a:pt x="730433" y="1571721"/>
                          <a:pt x="789354" y="1588526"/>
                        </a:cubicBezTo>
                        <a:cubicBezTo>
                          <a:pt x="801126" y="1591902"/>
                          <a:pt x="812922" y="1595128"/>
                          <a:pt x="824796" y="1598213"/>
                        </a:cubicBezTo>
                        <a:cubicBezTo>
                          <a:pt x="869312" y="1609682"/>
                          <a:pt x="914458" y="1618724"/>
                          <a:pt x="959926" y="1625440"/>
                        </a:cubicBezTo>
                        <a:cubicBezTo>
                          <a:pt x="968810" y="1626774"/>
                          <a:pt x="977722" y="1628139"/>
                          <a:pt x="986622" y="1629273"/>
                        </a:cubicBezTo>
                        <a:cubicBezTo>
                          <a:pt x="1037028" y="1635249"/>
                          <a:pt x="1087694" y="1638842"/>
                          <a:pt x="1138466" y="1639865"/>
                        </a:cubicBezTo>
                        <a:cubicBezTo>
                          <a:pt x="1125911" y="1603127"/>
                          <a:pt x="1107265" y="1568637"/>
                          <a:pt x="1092939" y="1532521"/>
                        </a:cubicBezTo>
                        <a:cubicBezTo>
                          <a:pt x="997348" y="1317240"/>
                          <a:pt x="901584" y="1101970"/>
                          <a:pt x="806552" y="886437"/>
                        </a:cubicBezTo>
                        <a:cubicBezTo>
                          <a:pt x="773906" y="811105"/>
                          <a:pt x="737334" y="737327"/>
                          <a:pt x="710182" y="659745"/>
                        </a:cubicBezTo>
                        <a:cubicBezTo>
                          <a:pt x="697068" y="619494"/>
                          <a:pt x="688703" y="577626"/>
                          <a:pt x="683584" y="535609"/>
                        </a:cubicBezTo>
                        <a:lnTo>
                          <a:pt x="682333" y="535066"/>
                        </a:lnTo>
                        <a:cubicBezTo>
                          <a:pt x="645206" y="518548"/>
                          <a:pt x="608830" y="500256"/>
                          <a:pt x="573671" y="479910"/>
                        </a:cubicBezTo>
                        <a:cubicBezTo>
                          <a:pt x="566549" y="475866"/>
                          <a:pt x="559270" y="472116"/>
                          <a:pt x="552019" y="468339"/>
                        </a:cubicBezTo>
                        <a:cubicBezTo>
                          <a:pt x="504693" y="439124"/>
                          <a:pt x="458541" y="408092"/>
                          <a:pt x="414025" y="374782"/>
                        </a:cubicBezTo>
                        <a:cubicBezTo>
                          <a:pt x="325272" y="306009"/>
                          <a:pt x="245128" y="226483"/>
                          <a:pt x="175419" y="138458"/>
                        </a:cubicBezTo>
                        <a:lnTo>
                          <a:pt x="175572" y="138053"/>
                        </a:lnTo>
                        <a:cubicBezTo>
                          <a:pt x="140651" y="94171"/>
                          <a:pt x="109681" y="47396"/>
                          <a:pt x="79824" y="0"/>
                        </a:cubicBezTo>
                        <a:cubicBezTo>
                          <a:pt x="72930" y="4682"/>
                          <a:pt x="14647" y="244264"/>
                          <a:pt x="13883" y="251920"/>
                        </a:cubicBezTo>
                        <a:cubicBezTo>
                          <a:pt x="11739" y="274973"/>
                          <a:pt x="6551" y="297648"/>
                          <a:pt x="5956" y="320854"/>
                        </a:cubicBezTo>
                        <a:cubicBezTo>
                          <a:pt x="5458" y="339949"/>
                          <a:pt x="1561" y="358996"/>
                          <a:pt x="3491" y="378122"/>
                        </a:cubicBezTo>
                        <a:cubicBezTo>
                          <a:pt x="-816" y="440694"/>
                          <a:pt x="-2035" y="504010"/>
                          <a:pt x="5072" y="566464"/>
                        </a:cubicBezTo>
                        <a:cubicBezTo>
                          <a:pt x="15781" y="727755"/>
                          <a:pt x="61075" y="885611"/>
                          <a:pt x="128602" y="1032084"/>
                        </a:cubicBezTo>
                        <a:cubicBezTo>
                          <a:pt x="161636" y="1106570"/>
                          <a:pt x="194171" y="1181307"/>
                          <a:pt x="227961" y="1255443"/>
                        </a:cubicBezTo>
                        <a:cubicBezTo>
                          <a:pt x="232754" y="1264732"/>
                          <a:pt x="233741" y="1276391"/>
                          <a:pt x="240588" y="1284386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2" name="Google Shape;2602;p23"/>
                  <p:cNvSpPr/>
                  <p:nvPr/>
                </p:nvSpPr>
                <p:spPr>
                  <a:xfrm>
                    <a:off x="3551147" y="3123241"/>
                    <a:ext cx="214130" cy="355825"/>
                  </a:xfrm>
                  <a:custGeom>
                    <a:rect b="b" l="l" r="r" t="t"/>
                    <a:pathLst>
                      <a:path extrusionOk="0" h="355825" w="214130">
                        <a:moveTo>
                          <a:pt x="180460" y="192533"/>
                        </a:moveTo>
                        <a:lnTo>
                          <a:pt x="161821" y="215638"/>
                        </a:lnTo>
                        <a:lnTo>
                          <a:pt x="161821" y="215638"/>
                        </a:lnTo>
                        <a:close/>
                        <a:moveTo>
                          <a:pt x="177969" y="0"/>
                        </a:moveTo>
                        <a:cubicBezTo>
                          <a:pt x="177933" y="2341"/>
                          <a:pt x="177810" y="4694"/>
                          <a:pt x="177551" y="7045"/>
                        </a:cubicBezTo>
                        <a:lnTo>
                          <a:pt x="177551" y="7045"/>
                        </a:lnTo>
                        <a:lnTo>
                          <a:pt x="175783" y="45130"/>
                        </a:lnTo>
                        <a:lnTo>
                          <a:pt x="175737" y="45160"/>
                        </a:lnTo>
                        <a:lnTo>
                          <a:pt x="175783" y="45129"/>
                        </a:lnTo>
                        <a:cubicBezTo>
                          <a:pt x="176013" y="87793"/>
                          <a:pt x="183759" y="130392"/>
                          <a:pt x="198203" y="170537"/>
                        </a:cubicBezTo>
                        <a:lnTo>
                          <a:pt x="198203" y="170537"/>
                        </a:lnTo>
                        <a:lnTo>
                          <a:pt x="213946" y="207775"/>
                        </a:lnTo>
                        <a:lnTo>
                          <a:pt x="214130" y="208172"/>
                        </a:lnTo>
                        <a:cubicBezTo>
                          <a:pt x="178566" y="247810"/>
                          <a:pt x="161516" y="303005"/>
                          <a:pt x="167908" y="355825"/>
                        </a:cubicBezTo>
                        <a:cubicBezTo>
                          <a:pt x="157561" y="351222"/>
                          <a:pt x="147424" y="346125"/>
                          <a:pt x="137626" y="340455"/>
                        </a:cubicBezTo>
                        <a:lnTo>
                          <a:pt x="137623" y="340453"/>
                        </a:lnTo>
                        <a:lnTo>
                          <a:pt x="131592" y="337230"/>
                        </a:lnTo>
                        <a:cubicBezTo>
                          <a:pt x="118403" y="329088"/>
                          <a:pt x="105542" y="320439"/>
                          <a:pt x="93136" y="311157"/>
                        </a:cubicBezTo>
                        <a:cubicBezTo>
                          <a:pt x="68402" y="291992"/>
                          <a:pt x="46067" y="269829"/>
                          <a:pt x="26641" y="245298"/>
                        </a:cubicBezTo>
                        <a:lnTo>
                          <a:pt x="26684" y="245185"/>
                        </a:lnTo>
                        <a:cubicBezTo>
                          <a:pt x="30442" y="236047"/>
                          <a:pt x="32513" y="226326"/>
                          <a:pt x="36167" y="217153"/>
                        </a:cubicBezTo>
                        <a:cubicBezTo>
                          <a:pt x="47340" y="186395"/>
                          <a:pt x="63008" y="157298"/>
                          <a:pt x="82440" y="130992"/>
                        </a:cubicBezTo>
                        <a:lnTo>
                          <a:pt x="151299" y="61587"/>
                        </a:lnTo>
                        <a:lnTo>
                          <a:pt x="151299" y="61587"/>
                        </a:lnTo>
                        <a:cubicBezTo>
                          <a:pt x="98838" y="100762"/>
                          <a:pt x="58512" y="155638"/>
                          <a:pt x="36167" y="217153"/>
                        </a:cubicBezTo>
                        <a:cubicBezTo>
                          <a:pt x="32512" y="226327"/>
                          <a:pt x="30442" y="236047"/>
                          <a:pt x="26683" y="245185"/>
                        </a:cubicBezTo>
                        <a:cubicBezTo>
                          <a:pt x="16951" y="232956"/>
                          <a:pt x="8320" y="219921"/>
                          <a:pt x="0" y="206714"/>
                        </a:cubicBezTo>
                        <a:cubicBezTo>
                          <a:pt x="1873" y="206277"/>
                          <a:pt x="1047" y="206299"/>
                          <a:pt x="105" y="206414"/>
                        </a:cubicBezTo>
                        <a:cubicBezTo>
                          <a:pt x="28262" y="125627"/>
                          <a:pt x="85503" y="55451"/>
                          <a:pt x="158601" y="11068"/>
                        </a:cubicBezTo>
                        <a:cubicBezTo>
                          <a:pt x="162044" y="9113"/>
                          <a:pt x="165419" y="7066"/>
                          <a:pt x="168854" y="5103"/>
                        </a:cubicBezTo>
                        <a:lnTo>
                          <a:pt x="168855" y="5103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3" name="Google Shape;2603;p23"/>
                  <p:cNvSpPr/>
                  <p:nvPr/>
                </p:nvSpPr>
                <p:spPr>
                  <a:xfrm>
                    <a:off x="3709750" y="3079055"/>
                    <a:ext cx="298927" cy="250893"/>
                  </a:xfrm>
                  <a:custGeom>
                    <a:rect b="b" l="l" r="r" t="t"/>
                    <a:pathLst>
                      <a:path extrusionOk="0" h="904120" w="1077213">
                        <a:moveTo>
                          <a:pt x="763811" y="679833"/>
                        </a:moveTo>
                        <a:cubicBezTo>
                          <a:pt x="770024" y="680805"/>
                          <a:pt x="776260" y="681749"/>
                          <a:pt x="782501" y="682748"/>
                        </a:cubicBezTo>
                        <a:cubicBezTo>
                          <a:pt x="774214" y="694462"/>
                          <a:pt x="762725" y="681025"/>
                          <a:pt x="752413" y="680242"/>
                        </a:cubicBezTo>
                        <a:cubicBezTo>
                          <a:pt x="603059" y="669194"/>
                          <a:pt x="450063" y="709582"/>
                          <a:pt x="326587" y="794503"/>
                        </a:cubicBezTo>
                        <a:cubicBezTo>
                          <a:pt x="278742" y="824492"/>
                          <a:pt x="238586" y="864668"/>
                          <a:pt x="198595" y="904121"/>
                        </a:cubicBezTo>
                        <a:cubicBezTo>
                          <a:pt x="177423" y="860608"/>
                          <a:pt x="158454" y="815997"/>
                          <a:pt x="142102" y="770498"/>
                        </a:cubicBezTo>
                        <a:cubicBezTo>
                          <a:pt x="90271" y="626444"/>
                          <a:pt x="62477" y="473585"/>
                          <a:pt x="61651" y="320494"/>
                        </a:cubicBezTo>
                        <a:cubicBezTo>
                          <a:pt x="61336" y="274888"/>
                          <a:pt x="62816" y="229172"/>
                          <a:pt x="67998" y="183830"/>
                        </a:cubicBezTo>
                        <a:cubicBezTo>
                          <a:pt x="68926" y="175394"/>
                          <a:pt x="69367" y="166954"/>
                          <a:pt x="69497" y="158554"/>
                        </a:cubicBezTo>
                        <a:cubicBezTo>
                          <a:pt x="58397" y="164259"/>
                          <a:pt x="47546" y="170464"/>
                          <a:pt x="36788" y="176866"/>
                        </a:cubicBezTo>
                        <a:cubicBezTo>
                          <a:pt x="24465" y="183909"/>
                          <a:pt x="12355" y="191255"/>
                          <a:pt x="0" y="198270"/>
                        </a:cubicBezTo>
                        <a:cubicBezTo>
                          <a:pt x="10427" y="180922"/>
                          <a:pt x="29525" y="172856"/>
                          <a:pt x="46550" y="163657"/>
                        </a:cubicBezTo>
                        <a:cubicBezTo>
                          <a:pt x="55667" y="158216"/>
                          <a:pt x="66388" y="157354"/>
                          <a:pt x="76504" y="155068"/>
                        </a:cubicBezTo>
                        <a:cubicBezTo>
                          <a:pt x="143971" y="119011"/>
                          <a:pt x="214542" y="88410"/>
                          <a:pt x="287709" y="65969"/>
                        </a:cubicBezTo>
                        <a:cubicBezTo>
                          <a:pt x="348979" y="44186"/>
                          <a:pt x="412806" y="30964"/>
                          <a:pt x="476657" y="19454"/>
                        </a:cubicBezTo>
                        <a:cubicBezTo>
                          <a:pt x="573330" y="1592"/>
                          <a:pt x="672084" y="-1978"/>
                          <a:pt x="770107" y="881"/>
                        </a:cubicBezTo>
                        <a:cubicBezTo>
                          <a:pt x="873811" y="8219"/>
                          <a:pt x="977440" y="23240"/>
                          <a:pt x="1077214" y="53196"/>
                        </a:cubicBezTo>
                        <a:cubicBezTo>
                          <a:pt x="1044800" y="90390"/>
                          <a:pt x="1013757" y="128891"/>
                          <a:pt x="985372" y="169327"/>
                        </a:cubicBezTo>
                        <a:cubicBezTo>
                          <a:pt x="903501" y="285059"/>
                          <a:pt x="839950" y="413630"/>
                          <a:pt x="797657" y="548937"/>
                        </a:cubicBezTo>
                        <a:cubicBezTo>
                          <a:pt x="784118" y="591950"/>
                          <a:pt x="773187" y="635699"/>
                          <a:pt x="763811" y="679833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4" name="Google Shape;2604;p23"/>
                  <p:cNvSpPr/>
                  <p:nvPr/>
                </p:nvSpPr>
                <p:spPr>
                  <a:xfrm>
                    <a:off x="3922609" y="3093880"/>
                    <a:ext cx="255286" cy="266196"/>
                  </a:xfrm>
                  <a:custGeom>
                    <a:rect b="b" l="l" r="r" t="t"/>
                    <a:pathLst>
                      <a:path extrusionOk="0" h="266196" w="255286">
                        <a:moveTo>
                          <a:pt x="87338" y="0"/>
                        </a:moveTo>
                        <a:cubicBezTo>
                          <a:pt x="141369" y="15575"/>
                          <a:pt x="192032" y="43110"/>
                          <a:pt x="234007" y="80565"/>
                        </a:cubicBezTo>
                        <a:cubicBezTo>
                          <a:pt x="234997" y="83432"/>
                          <a:pt x="237627" y="85118"/>
                          <a:pt x="239725" y="87138"/>
                        </a:cubicBezTo>
                        <a:cubicBezTo>
                          <a:pt x="244882" y="91708"/>
                          <a:pt x="249706" y="96658"/>
                          <a:pt x="255286" y="100731"/>
                        </a:cubicBezTo>
                        <a:lnTo>
                          <a:pt x="228373" y="126870"/>
                        </a:lnTo>
                        <a:lnTo>
                          <a:pt x="228373" y="126870"/>
                        </a:lnTo>
                        <a:cubicBezTo>
                          <a:pt x="214899" y="141202"/>
                          <a:pt x="202598" y="156623"/>
                          <a:pt x="191572" y="172908"/>
                        </a:cubicBezTo>
                        <a:lnTo>
                          <a:pt x="162417" y="224135"/>
                        </a:lnTo>
                        <a:lnTo>
                          <a:pt x="145532" y="266196"/>
                        </a:lnTo>
                        <a:cubicBezTo>
                          <a:pt x="137758" y="253288"/>
                          <a:pt x="128613" y="241200"/>
                          <a:pt x="117959" y="230518"/>
                        </a:cubicBezTo>
                        <a:cubicBezTo>
                          <a:pt x="88155" y="200001"/>
                          <a:pt x="47586" y="180262"/>
                          <a:pt x="5208" y="175444"/>
                        </a:cubicBezTo>
                        <a:cubicBezTo>
                          <a:pt x="3469" y="175165"/>
                          <a:pt x="1731" y="174902"/>
                          <a:pt x="0" y="174631"/>
                        </a:cubicBezTo>
                        <a:cubicBezTo>
                          <a:pt x="2613" y="162332"/>
                          <a:pt x="5659" y="150140"/>
                          <a:pt x="9432" y="138153"/>
                        </a:cubicBezTo>
                        <a:lnTo>
                          <a:pt x="9432" y="138153"/>
                        </a:lnTo>
                        <a:lnTo>
                          <a:pt x="31452" y="83213"/>
                        </a:lnTo>
                        <a:lnTo>
                          <a:pt x="61745" y="32364"/>
                        </a:lnTo>
                        <a:lnTo>
                          <a:pt x="61744" y="32364"/>
                        </a:lnTo>
                        <a:cubicBezTo>
                          <a:pt x="69654" y="21095"/>
                          <a:pt x="78306" y="10366"/>
                          <a:pt x="87338" y="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5" name="Google Shape;2605;p23"/>
                  <p:cNvSpPr/>
                  <p:nvPr/>
                </p:nvSpPr>
                <p:spPr>
                  <a:xfrm>
                    <a:off x="4068141" y="3173584"/>
                    <a:ext cx="190421" cy="261501"/>
                  </a:xfrm>
                  <a:custGeom>
                    <a:rect b="b" l="l" r="r" t="t"/>
                    <a:pathLst>
                      <a:path extrusionOk="0" h="942345" w="686201">
                        <a:moveTo>
                          <a:pt x="393837" y="75450"/>
                        </a:moveTo>
                        <a:cubicBezTo>
                          <a:pt x="373987" y="54604"/>
                          <a:pt x="351958" y="36025"/>
                          <a:pt x="330825" y="16525"/>
                        </a:cubicBezTo>
                        <a:cubicBezTo>
                          <a:pt x="326064" y="11690"/>
                          <a:pt x="319639" y="7299"/>
                          <a:pt x="318820" y="0"/>
                        </a:cubicBezTo>
                        <a:cubicBezTo>
                          <a:pt x="335259" y="7358"/>
                          <a:pt x="346268" y="22101"/>
                          <a:pt x="359256" y="33952"/>
                        </a:cubicBezTo>
                        <a:cubicBezTo>
                          <a:pt x="369769" y="44150"/>
                          <a:pt x="381180" y="53306"/>
                          <a:pt x="391937" y="63233"/>
                        </a:cubicBezTo>
                        <a:cubicBezTo>
                          <a:pt x="400089" y="69800"/>
                          <a:pt x="399346" y="81678"/>
                          <a:pt x="406365" y="89067"/>
                        </a:cubicBezTo>
                        <a:cubicBezTo>
                          <a:pt x="512957" y="201412"/>
                          <a:pt x="599038" y="332883"/>
                          <a:pt x="660371" y="475016"/>
                        </a:cubicBezTo>
                        <a:cubicBezTo>
                          <a:pt x="675531" y="509983"/>
                          <a:pt x="681940" y="547830"/>
                          <a:pt x="686202" y="585460"/>
                        </a:cubicBezTo>
                        <a:cubicBezTo>
                          <a:pt x="685729" y="622052"/>
                          <a:pt x="684927" y="659426"/>
                          <a:pt x="673197" y="694476"/>
                        </a:cubicBezTo>
                        <a:cubicBezTo>
                          <a:pt x="650499" y="780073"/>
                          <a:pt x="591464" y="855110"/>
                          <a:pt x="514094" y="898067"/>
                        </a:cubicBezTo>
                        <a:cubicBezTo>
                          <a:pt x="454139" y="934211"/>
                          <a:pt x="382427" y="946077"/>
                          <a:pt x="313241" y="941360"/>
                        </a:cubicBezTo>
                        <a:cubicBezTo>
                          <a:pt x="276134" y="938401"/>
                          <a:pt x="240447" y="926471"/>
                          <a:pt x="206204" y="912421"/>
                        </a:cubicBezTo>
                        <a:cubicBezTo>
                          <a:pt x="129232" y="879083"/>
                          <a:pt x="68863" y="813725"/>
                          <a:pt x="34987" y="737650"/>
                        </a:cubicBezTo>
                        <a:cubicBezTo>
                          <a:pt x="24941" y="714015"/>
                          <a:pt x="11021" y="692355"/>
                          <a:pt x="0" y="669196"/>
                        </a:cubicBezTo>
                        <a:cubicBezTo>
                          <a:pt x="17698" y="617912"/>
                          <a:pt x="37395" y="567314"/>
                          <a:pt x="60593" y="518265"/>
                        </a:cubicBezTo>
                        <a:cubicBezTo>
                          <a:pt x="120702" y="390591"/>
                          <a:pt x="200562" y="272097"/>
                          <a:pt x="297267" y="169247"/>
                        </a:cubicBezTo>
                        <a:cubicBezTo>
                          <a:pt x="327614" y="136172"/>
                          <a:pt x="359988" y="104947"/>
                          <a:pt x="393837" y="75450"/>
                        </a:cubicBezTo>
                        <a:close/>
                      </a:path>
                    </a:pathLst>
                  </a:custGeom>
                  <a:solidFill>
                    <a:srgbClr val="F3F3F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6" name="Google Shape;2606;p23"/>
                  <p:cNvSpPr/>
                  <p:nvPr/>
                </p:nvSpPr>
                <p:spPr>
                  <a:xfrm>
                    <a:off x="4030585" y="4670037"/>
                    <a:ext cx="228632" cy="162721"/>
                  </a:xfrm>
                  <a:custGeom>
                    <a:rect b="b" l="l" r="r" t="t"/>
                    <a:pathLst>
                      <a:path extrusionOk="0" h="586383" w="823900">
                        <a:moveTo>
                          <a:pt x="378595" y="568549"/>
                        </a:moveTo>
                        <a:cubicBezTo>
                          <a:pt x="390418" y="574844"/>
                          <a:pt x="403662" y="577323"/>
                          <a:pt x="416780" y="579526"/>
                        </a:cubicBezTo>
                        <a:cubicBezTo>
                          <a:pt x="455300" y="587238"/>
                          <a:pt x="495346" y="589009"/>
                          <a:pt x="534078" y="581926"/>
                        </a:cubicBezTo>
                        <a:cubicBezTo>
                          <a:pt x="544662" y="579881"/>
                          <a:pt x="558555" y="580274"/>
                          <a:pt x="563623" y="568746"/>
                        </a:cubicBezTo>
                        <a:cubicBezTo>
                          <a:pt x="587836" y="567644"/>
                          <a:pt x="642720" y="541085"/>
                          <a:pt x="646124" y="539354"/>
                        </a:cubicBezTo>
                        <a:lnTo>
                          <a:pt x="646151" y="539354"/>
                        </a:lnTo>
                        <a:lnTo>
                          <a:pt x="646293" y="539315"/>
                        </a:lnTo>
                        <a:cubicBezTo>
                          <a:pt x="682400" y="524796"/>
                          <a:pt x="712968" y="499103"/>
                          <a:pt x="739795" y="471364"/>
                        </a:cubicBezTo>
                        <a:cubicBezTo>
                          <a:pt x="749592" y="457711"/>
                          <a:pt x="763961" y="446104"/>
                          <a:pt x="768135" y="429304"/>
                        </a:cubicBezTo>
                        <a:cubicBezTo>
                          <a:pt x="777236" y="417303"/>
                          <a:pt x="784649" y="403965"/>
                          <a:pt x="789335" y="389761"/>
                        </a:cubicBezTo>
                        <a:cubicBezTo>
                          <a:pt x="803712" y="360723"/>
                          <a:pt x="813006" y="329207"/>
                          <a:pt x="818026" y="297298"/>
                        </a:cubicBezTo>
                        <a:cubicBezTo>
                          <a:pt x="822996" y="273533"/>
                          <a:pt x="820080" y="249138"/>
                          <a:pt x="823416" y="225256"/>
                        </a:cubicBezTo>
                        <a:cubicBezTo>
                          <a:pt x="824801" y="218134"/>
                          <a:pt x="823200" y="211130"/>
                          <a:pt x="818774" y="205543"/>
                        </a:cubicBezTo>
                        <a:cubicBezTo>
                          <a:pt x="819356" y="211366"/>
                          <a:pt x="819824" y="217229"/>
                          <a:pt x="820328" y="223249"/>
                        </a:cubicBezTo>
                        <a:cubicBezTo>
                          <a:pt x="786309" y="225373"/>
                          <a:pt x="752161" y="225885"/>
                          <a:pt x="718099" y="225137"/>
                        </a:cubicBezTo>
                        <a:cubicBezTo>
                          <a:pt x="708585" y="224980"/>
                          <a:pt x="699048" y="224311"/>
                          <a:pt x="689573" y="223800"/>
                        </a:cubicBezTo>
                        <a:cubicBezTo>
                          <a:pt x="688889" y="223760"/>
                          <a:pt x="687543" y="223682"/>
                          <a:pt x="686855" y="223642"/>
                        </a:cubicBezTo>
                        <a:cubicBezTo>
                          <a:pt x="660544" y="222619"/>
                          <a:pt x="634249" y="220652"/>
                          <a:pt x="608041" y="218134"/>
                        </a:cubicBezTo>
                        <a:cubicBezTo>
                          <a:pt x="557284" y="212546"/>
                          <a:pt x="506701" y="204481"/>
                          <a:pt x="456862" y="193385"/>
                        </a:cubicBezTo>
                        <a:cubicBezTo>
                          <a:pt x="456633" y="193346"/>
                          <a:pt x="456401" y="193307"/>
                          <a:pt x="456173" y="193267"/>
                        </a:cubicBezTo>
                        <a:cubicBezTo>
                          <a:pt x="413491" y="183864"/>
                          <a:pt x="371339" y="172256"/>
                          <a:pt x="329959" y="158171"/>
                        </a:cubicBezTo>
                        <a:cubicBezTo>
                          <a:pt x="331490" y="159194"/>
                          <a:pt x="333024" y="160295"/>
                          <a:pt x="334594" y="161515"/>
                        </a:cubicBezTo>
                        <a:cubicBezTo>
                          <a:pt x="290263" y="144164"/>
                          <a:pt x="244937" y="129291"/>
                          <a:pt x="201550" y="109460"/>
                        </a:cubicBezTo>
                        <a:cubicBezTo>
                          <a:pt x="200767" y="109106"/>
                          <a:pt x="199189" y="108398"/>
                          <a:pt x="198374" y="108044"/>
                        </a:cubicBezTo>
                        <a:cubicBezTo>
                          <a:pt x="135433" y="79400"/>
                          <a:pt x="73546" y="47609"/>
                          <a:pt x="16242" y="8735"/>
                        </a:cubicBezTo>
                        <a:lnTo>
                          <a:pt x="14361" y="10702"/>
                        </a:lnTo>
                        <a:cubicBezTo>
                          <a:pt x="9596" y="7003"/>
                          <a:pt x="4780" y="3423"/>
                          <a:pt x="0" y="0"/>
                        </a:cubicBezTo>
                        <a:cubicBezTo>
                          <a:pt x="35411" y="69642"/>
                          <a:pt x="63418" y="142786"/>
                          <a:pt x="96594" y="213491"/>
                        </a:cubicBezTo>
                        <a:cubicBezTo>
                          <a:pt x="122342" y="273376"/>
                          <a:pt x="149538" y="332513"/>
                          <a:pt x="175983" y="392082"/>
                        </a:cubicBezTo>
                        <a:cubicBezTo>
                          <a:pt x="214829" y="475653"/>
                          <a:pt x="290369" y="542030"/>
                          <a:pt x="378595" y="56854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7" name="Google Shape;2607;p23"/>
                  <p:cNvSpPr/>
                  <p:nvPr/>
                </p:nvSpPr>
                <p:spPr>
                  <a:xfrm>
                    <a:off x="3895710" y="4363830"/>
                    <a:ext cx="363630" cy="372213"/>
                  </a:xfrm>
                  <a:custGeom>
                    <a:rect b="b" l="l" r="r" t="t"/>
                    <a:pathLst>
                      <a:path extrusionOk="0" h="372213" w="363630">
                        <a:moveTo>
                          <a:pt x="329811" y="368706"/>
                        </a:moveTo>
                        <a:lnTo>
                          <a:pt x="330181" y="369553"/>
                        </a:lnTo>
                        <a:lnTo>
                          <a:pt x="330183" y="369553"/>
                        </a:lnTo>
                        <a:lnTo>
                          <a:pt x="329812" y="368706"/>
                        </a:lnTo>
                        <a:close/>
                        <a:moveTo>
                          <a:pt x="264793" y="360525"/>
                        </a:moveTo>
                        <a:lnTo>
                          <a:pt x="287943" y="365338"/>
                        </a:lnTo>
                        <a:lnTo>
                          <a:pt x="301855" y="366974"/>
                        </a:lnTo>
                        <a:lnTo>
                          <a:pt x="287941" y="365338"/>
                        </a:lnTo>
                        <a:lnTo>
                          <a:pt x="271633" y="361947"/>
                        </a:lnTo>
                        <a:lnTo>
                          <a:pt x="264793" y="360525"/>
                        </a:lnTo>
                        <a:close/>
                        <a:moveTo>
                          <a:pt x="242160" y="355818"/>
                        </a:moveTo>
                        <a:lnTo>
                          <a:pt x="242161" y="355819"/>
                        </a:lnTo>
                        <a:lnTo>
                          <a:pt x="260245" y="359579"/>
                        </a:lnTo>
                        <a:lnTo>
                          <a:pt x="260244" y="359579"/>
                        </a:lnTo>
                        <a:lnTo>
                          <a:pt x="258632" y="359244"/>
                        </a:lnTo>
                        <a:close/>
                        <a:moveTo>
                          <a:pt x="184231" y="336680"/>
                        </a:moveTo>
                        <a:cubicBezTo>
                          <a:pt x="184878" y="336987"/>
                          <a:pt x="185527" y="337283"/>
                          <a:pt x="186175" y="337580"/>
                        </a:cubicBezTo>
                        <a:cubicBezTo>
                          <a:pt x="185550" y="337338"/>
                          <a:pt x="184926" y="337086"/>
                          <a:pt x="184299" y="336834"/>
                        </a:cubicBezTo>
                        <a:close/>
                        <a:moveTo>
                          <a:pt x="0" y="0"/>
                        </a:moveTo>
                        <a:cubicBezTo>
                          <a:pt x="17182" y="10756"/>
                          <a:pt x="34796" y="20866"/>
                          <a:pt x="53364" y="29024"/>
                        </a:cubicBezTo>
                        <a:lnTo>
                          <a:pt x="54225" y="29419"/>
                        </a:lnTo>
                        <a:lnTo>
                          <a:pt x="78394" y="37487"/>
                        </a:lnTo>
                        <a:lnTo>
                          <a:pt x="176518" y="60334"/>
                        </a:lnTo>
                        <a:lnTo>
                          <a:pt x="190010" y="61733"/>
                        </a:lnTo>
                        <a:cubicBezTo>
                          <a:pt x="190536" y="61766"/>
                          <a:pt x="191580" y="61799"/>
                          <a:pt x="192098" y="61821"/>
                        </a:cubicBezTo>
                        <a:cubicBezTo>
                          <a:pt x="205885" y="62336"/>
                          <a:pt x="219701" y="62270"/>
                          <a:pt x="233475" y="61284"/>
                        </a:cubicBezTo>
                        <a:cubicBezTo>
                          <a:pt x="274046" y="152303"/>
                          <a:pt x="314229" y="243510"/>
                          <a:pt x="354684" y="334607"/>
                        </a:cubicBezTo>
                        <a:cubicBezTo>
                          <a:pt x="358849" y="343741"/>
                          <a:pt x="361871" y="353478"/>
                          <a:pt x="363052" y="363488"/>
                        </a:cubicBezTo>
                        <a:cubicBezTo>
                          <a:pt x="363215" y="365112"/>
                          <a:pt x="363345" y="366745"/>
                          <a:pt x="363486" y="368423"/>
                        </a:cubicBezTo>
                        <a:lnTo>
                          <a:pt x="363352" y="368425"/>
                        </a:lnTo>
                        <a:lnTo>
                          <a:pt x="363630" y="371603"/>
                        </a:lnTo>
                        <a:cubicBezTo>
                          <a:pt x="354150" y="372185"/>
                          <a:pt x="344633" y="372327"/>
                          <a:pt x="335141" y="372130"/>
                        </a:cubicBezTo>
                        <a:cubicBezTo>
                          <a:pt x="332490" y="372075"/>
                          <a:pt x="329832" y="371889"/>
                          <a:pt x="327192" y="371746"/>
                        </a:cubicBezTo>
                        <a:cubicBezTo>
                          <a:pt x="327001" y="371746"/>
                          <a:pt x="326626" y="371724"/>
                          <a:pt x="326435" y="371713"/>
                        </a:cubicBezTo>
                        <a:cubicBezTo>
                          <a:pt x="319103" y="371428"/>
                          <a:pt x="311774" y="370869"/>
                          <a:pt x="304470" y="370167"/>
                        </a:cubicBezTo>
                        <a:cubicBezTo>
                          <a:pt x="290260" y="368599"/>
                          <a:pt x="276100" y="366340"/>
                          <a:pt x="262147" y="363237"/>
                        </a:cubicBezTo>
                        <a:cubicBezTo>
                          <a:pt x="250252" y="360617"/>
                          <a:pt x="238506" y="357382"/>
                          <a:pt x="226973" y="353468"/>
                        </a:cubicBezTo>
                        <a:cubicBezTo>
                          <a:pt x="227400" y="353742"/>
                          <a:pt x="227828" y="354060"/>
                          <a:pt x="228265" y="354399"/>
                        </a:cubicBezTo>
                        <a:cubicBezTo>
                          <a:pt x="215912" y="349564"/>
                          <a:pt x="203279" y="345408"/>
                          <a:pt x="191189" y="339882"/>
                        </a:cubicBezTo>
                        <a:cubicBezTo>
                          <a:pt x="190970" y="339794"/>
                          <a:pt x="190531" y="339586"/>
                          <a:pt x="190304" y="339487"/>
                        </a:cubicBezTo>
                        <a:cubicBezTo>
                          <a:pt x="188924" y="338862"/>
                          <a:pt x="187550" y="338215"/>
                          <a:pt x="186175" y="337579"/>
                        </a:cubicBezTo>
                        <a:lnTo>
                          <a:pt x="232238" y="352586"/>
                        </a:lnTo>
                        <a:lnTo>
                          <a:pt x="186174" y="337579"/>
                        </a:lnTo>
                        <a:cubicBezTo>
                          <a:pt x="185526" y="337283"/>
                          <a:pt x="184877" y="336987"/>
                          <a:pt x="184230" y="336680"/>
                        </a:cubicBezTo>
                        <a:lnTo>
                          <a:pt x="139547" y="311822"/>
                        </a:lnTo>
                        <a:cubicBezTo>
                          <a:pt x="137787" y="310397"/>
                          <a:pt x="135490" y="309399"/>
                          <a:pt x="134749" y="307107"/>
                        </a:cubicBezTo>
                        <a:cubicBezTo>
                          <a:pt x="89904" y="205791"/>
                          <a:pt x="44887" y="104540"/>
                          <a:pt x="144" y="3180"/>
                        </a:cubicBezTo>
                        <a:lnTo>
                          <a:pt x="1813" y="4095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8" name="Google Shape;2608;p23"/>
                  <p:cNvSpPr/>
                  <p:nvPr/>
                </p:nvSpPr>
                <p:spPr>
                  <a:xfrm>
                    <a:off x="3595950" y="3687886"/>
                    <a:ext cx="386761" cy="410542"/>
                  </a:xfrm>
                  <a:custGeom>
                    <a:rect b="b" l="l" r="r" t="t"/>
                    <a:pathLst>
                      <a:path extrusionOk="0" h="410542" w="386761">
                        <a:moveTo>
                          <a:pt x="205730" y="373601"/>
                        </a:moveTo>
                        <a:lnTo>
                          <a:pt x="207569" y="377824"/>
                        </a:lnTo>
                        <a:lnTo>
                          <a:pt x="207570" y="377824"/>
                        </a:lnTo>
                        <a:lnTo>
                          <a:pt x="207570" y="377824"/>
                        </a:lnTo>
                        <a:lnTo>
                          <a:pt x="205731" y="373601"/>
                        </a:lnTo>
                        <a:close/>
                        <a:moveTo>
                          <a:pt x="14223" y="24681"/>
                        </a:moveTo>
                        <a:lnTo>
                          <a:pt x="15059" y="27195"/>
                        </a:lnTo>
                        <a:lnTo>
                          <a:pt x="15059" y="27195"/>
                        </a:lnTo>
                        <a:close/>
                        <a:moveTo>
                          <a:pt x="8124" y="4537"/>
                        </a:moveTo>
                        <a:cubicBezTo>
                          <a:pt x="18454" y="12458"/>
                          <a:pt x="27825" y="21664"/>
                          <a:pt x="38994" y="28434"/>
                        </a:cubicBezTo>
                        <a:cubicBezTo>
                          <a:pt x="45062" y="33105"/>
                          <a:pt x="51416" y="37397"/>
                          <a:pt x="58259" y="40871"/>
                        </a:cubicBezTo>
                        <a:cubicBezTo>
                          <a:pt x="58720" y="41933"/>
                          <a:pt x="59190" y="43001"/>
                          <a:pt x="59678" y="44100"/>
                        </a:cubicBezTo>
                        <a:cubicBezTo>
                          <a:pt x="46646" y="36254"/>
                          <a:pt x="33851" y="27833"/>
                          <a:pt x="22383" y="17824"/>
                        </a:cubicBezTo>
                        <a:cubicBezTo>
                          <a:pt x="17744" y="13270"/>
                          <a:pt x="12284" y="9582"/>
                          <a:pt x="8124" y="4537"/>
                        </a:cubicBezTo>
                        <a:close/>
                        <a:moveTo>
                          <a:pt x="0" y="0"/>
                        </a:moveTo>
                        <a:cubicBezTo>
                          <a:pt x="7619" y="5324"/>
                          <a:pt x="14282" y="11862"/>
                          <a:pt x="21419" y="17796"/>
                        </a:cubicBezTo>
                        <a:cubicBezTo>
                          <a:pt x="21625" y="17954"/>
                          <a:pt x="22039" y="18301"/>
                          <a:pt x="22254" y="18467"/>
                        </a:cubicBezTo>
                        <a:cubicBezTo>
                          <a:pt x="22286" y="18313"/>
                          <a:pt x="22351" y="17992"/>
                          <a:pt x="22383" y="17825"/>
                        </a:cubicBezTo>
                        <a:cubicBezTo>
                          <a:pt x="33851" y="27833"/>
                          <a:pt x="46647" y="36254"/>
                          <a:pt x="59678" y="44101"/>
                        </a:cubicBezTo>
                        <a:cubicBezTo>
                          <a:pt x="63122" y="46330"/>
                          <a:pt x="66610" y="48493"/>
                          <a:pt x="70231" y="50444"/>
                        </a:cubicBezTo>
                        <a:cubicBezTo>
                          <a:pt x="81565" y="56466"/>
                          <a:pt x="92893" y="62544"/>
                          <a:pt x="104743" y="67515"/>
                        </a:cubicBezTo>
                        <a:cubicBezTo>
                          <a:pt x="120386" y="74351"/>
                          <a:pt x="136511" y="80074"/>
                          <a:pt x="152931" y="84758"/>
                        </a:cubicBezTo>
                        <a:cubicBezTo>
                          <a:pt x="156212" y="85699"/>
                          <a:pt x="159499" y="86598"/>
                          <a:pt x="162808" y="87457"/>
                        </a:cubicBezTo>
                        <a:cubicBezTo>
                          <a:pt x="175214" y="90653"/>
                          <a:pt x="187795" y="93173"/>
                          <a:pt x="200467" y="95045"/>
                        </a:cubicBezTo>
                        <a:cubicBezTo>
                          <a:pt x="202942" y="95417"/>
                          <a:pt x="205426" y="95797"/>
                          <a:pt x="207907" y="96113"/>
                        </a:cubicBezTo>
                        <a:cubicBezTo>
                          <a:pt x="221953" y="97778"/>
                          <a:pt x="236073" y="98781"/>
                          <a:pt x="250223" y="99065"/>
                        </a:cubicBezTo>
                        <a:lnTo>
                          <a:pt x="250621" y="99079"/>
                        </a:lnTo>
                        <a:cubicBezTo>
                          <a:pt x="295815" y="201599"/>
                          <a:pt x="341571" y="303888"/>
                          <a:pt x="386617" y="406471"/>
                        </a:cubicBezTo>
                        <a:lnTo>
                          <a:pt x="385364" y="406492"/>
                        </a:lnTo>
                        <a:lnTo>
                          <a:pt x="386761" y="409649"/>
                        </a:lnTo>
                        <a:cubicBezTo>
                          <a:pt x="375286" y="410241"/>
                          <a:pt x="363778" y="410822"/>
                          <a:pt x="352274" y="410395"/>
                        </a:cubicBezTo>
                        <a:lnTo>
                          <a:pt x="350815" y="407056"/>
                        </a:lnTo>
                        <a:lnTo>
                          <a:pt x="350814" y="407056"/>
                        </a:lnTo>
                        <a:lnTo>
                          <a:pt x="352273" y="410394"/>
                        </a:lnTo>
                        <a:cubicBezTo>
                          <a:pt x="351222" y="410351"/>
                          <a:pt x="350170" y="410318"/>
                          <a:pt x="349119" y="410263"/>
                        </a:cubicBezTo>
                        <a:cubicBezTo>
                          <a:pt x="348131" y="410208"/>
                          <a:pt x="347150" y="410186"/>
                          <a:pt x="346157" y="410208"/>
                        </a:cubicBezTo>
                        <a:lnTo>
                          <a:pt x="340971" y="410008"/>
                        </a:lnTo>
                        <a:lnTo>
                          <a:pt x="340745" y="410000"/>
                        </a:lnTo>
                        <a:lnTo>
                          <a:pt x="322758" y="407975"/>
                        </a:lnTo>
                        <a:lnTo>
                          <a:pt x="297059" y="405082"/>
                        </a:lnTo>
                        <a:lnTo>
                          <a:pt x="286768" y="401996"/>
                        </a:lnTo>
                        <a:lnTo>
                          <a:pt x="210444" y="379109"/>
                        </a:lnTo>
                        <a:lnTo>
                          <a:pt x="209559" y="378708"/>
                        </a:lnTo>
                        <a:lnTo>
                          <a:pt x="209454" y="378661"/>
                        </a:lnTo>
                        <a:lnTo>
                          <a:pt x="209294" y="378590"/>
                        </a:lnTo>
                        <a:lnTo>
                          <a:pt x="207569" y="377824"/>
                        </a:lnTo>
                        <a:lnTo>
                          <a:pt x="207570" y="377825"/>
                        </a:lnTo>
                        <a:cubicBezTo>
                          <a:pt x="191384" y="370711"/>
                          <a:pt x="175812" y="362270"/>
                          <a:pt x="160754" y="353010"/>
                        </a:cubicBezTo>
                        <a:cubicBezTo>
                          <a:pt x="157710" y="350992"/>
                          <a:pt x="154081" y="349400"/>
                          <a:pt x="152258" y="346062"/>
                        </a:cubicBezTo>
                        <a:cubicBezTo>
                          <a:pt x="107609" y="245179"/>
                          <a:pt x="62818" y="144366"/>
                          <a:pt x="18238" y="43456"/>
                        </a:cubicBezTo>
                        <a:lnTo>
                          <a:pt x="18275" y="43033"/>
                        </a:lnTo>
                        <a:lnTo>
                          <a:pt x="17393" y="38233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2609" name="Google Shape;2609;p23"/>
              <p:cNvGrpSpPr/>
              <p:nvPr/>
            </p:nvGrpSpPr>
            <p:grpSpPr>
              <a:xfrm rot="1758469">
                <a:off x="1999766" y="2382822"/>
                <a:ext cx="949847" cy="1392439"/>
                <a:chOff x="5983224" y="4022764"/>
                <a:chExt cx="949850" cy="1392443"/>
              </a:xfrm>
            </p:grpSpPr>
            <p:sp>
              <p:nvSpPr>
                <p:cNvPr id="2610" name="Google Shape;2610;p23"/>
                <p:cNvSpPr/>
                <p:nvPr/>
              </p:nvSpPr>
              <p:spPr>
                <a:xfrm rot="1221450">
                  <a:off x="6190244" y="4075788"/>
                  <a:ext cx="535809" cy="1286395"/>
                </a:xfrm>
                <a:custGeom>
                  <a:rect b="b" l="l" r="r" t="t"/>
                  <a:pathLst>
                    <a:path extrusionOk="0" h="1269523" w="528782">
                      <a:moveTo>
                        <a:pt x="504089" y="1196498"/>
                      </a:moveTo>
                      <a:close/>
                      <a:moveTo>
                        <a:pt x="528360" y="1196296"/>
                      </a:moveTo>
                      <a:lnTo>
                        <a:pt x="528360" y="1196295"/>
                      </a:lnTo>
                      <a:lnTo>
                        <a:pt x="528360" y="1196296"/>
                      </a:lnTo>
                      <a:close/>
                      <a:moveTo>
                        <a:pt x="286165" y="177"/>
                      </a:moveTo>
                      <a:cubicBezTo>
                        <a:pt x="307078" y="1657"/>
                        <a:pt x="327976" y="4686"/>
                        <a:pt x="348096" y="10727"/>
                      </a:cubicBezTo>
                      <a:lnTo>
                        <a:pt x="348096" y="10728"/>
                      </a:lnTo>
                      <a:lnTo>
                        <a:pt x="404433" y="33940"/>
                      </a:lnTo>
                      <a:cubicBezTo>
                        <a:pt x="422282" y="43718"/>
                        <a:pt x="439041" y="55475"/>
                        <a:pt x="454228" y="69027"/>
                      </a:cubicBezTo>
                      <a:cubicBezTo>
                        <a:pt x="454945" y="71101"/>
                        <a:pt x="456848" y="72321"/>
                        <a:pt x="458366" y="73783"/>
                      </a:cubicBezTo>
                      <a:lnTo>
                        <a:pt x="469626" y="83619"/>
                      </a:lnTo>
                      <a:lnTo>
                        <a:pt x="469627" y="83618"/>
                      </a:lnTo>
                      <a:cubicBezTo>
                        <a:pt x="465624" y="79414"/>
                        <a:pt x="461182" y="75668"/>
                        <a:pt x="456920" y="71735"/>
                      </a:cubicBezTo>
                      <a:cubicBezTo>
                        <a:pt x="455960" y="70760"/>
                        <a:pt x="454665" y="69875"/>
                        <a:pt x="454499" y="68403"/>
                      </a:cubicBezTo>
                      <a:cubicBezTo>
                        <a:pt x="457814" y="69887"/>
                        <a:pt x="460035" y="72860"/>
                        <a:pt x="462654" y="75250"/>
                      </a:cubicBezTo>
                      <a:cubicBezTo>
                        <a:pt x="464774" y="77306"/>
                        <a:pt x="467075" y="79152"/>
                        <a:pt x="469244" y="81154"/>
                      </a:cubicBezTo>
                      <a:cubicBezTo>
                        <a:pt x="470888" y="82479"/>
                        <a:pt x="470738" y="84874"/>
                        <a:pt x="472154" y="86364"/>
                      </a:cubicBezTo>
                      <a:cubicBezTo>
                        <a:pt x="493649" y="109019"/>
                        <a:pt x="511008" y="135532"/>
                        <a:pt x="523376" y="164194"/>
                      </a:cubicBezTo>
                      <a:cubicBezTo>
                        <a:pt x="526434" y="171246"/>
                        <a:pt x="527726" y="178878"/>
                        <a:pt x="528585" y="186466"/>
                      </a:cubicBezTo>
                      <a:cubicBezTo>
                        <a:pt x="528490" y="193846"/>
                        <a:pt x="528328" y="201382"/>
                        <a:pt x="525963" y="208451"/>
                      </a:cubicBezTo>
                      <a:cubicBezTo>
                        <a:pt x="521386" y="225712"/>
                        <a:pt x="509481" y="240844"/>
                        <a:pt x="493878" y="249507"/>
                      </a:cubicBezTo>
                      <a:cubicBezTo>
                        <a:pt x="481788" y="256795"/>
                        <a:pt x="467326" y="259188"/>
                        <a:pt x="453374" y="258237"/>
                      </a:cubicBezTo>
                      <a:cubicBezTo>
                        <a:pt x="445891" y="257640"/>
                        <a:pt x="438695" y="255235"/>
                        <a:pt x="431789" y="252401"/>
                      </a:cubicBezTo>
                      <a:cubicBezTo>
                        <a:pt x="416267" y="245678"/>
                        <a:pt x="404093" y="232498"/>
                        <a:pt x="397262" y="217157"/>
                      </a:cubicBezTo>
                      <a:cubicBezTo>
                        <a:pt x="395236" y="212391"/>
                        <a:pt x="392429" y="208023"/>
                        <a:pt x="390206" y="203353"/>
                      </a:cubicBezTo>
                      <a:cubicBezTo>
                        <a:pt x="389030" y="201053"/>
                        <a:pt x="393532" y="207657"/>
                        <a:pt x="390206" y="203354"/>
                      </a:cubicBezTo>
                      <a:cubicBezTo>
                        <a:pt x="384580" y="194013"/>
                        <a:pt x="377963" y="185266"/>
                        <a:pt x="370253" y="177536"/>
                      </a:cubicBezTo>
                      <a:cubicBezTo>
                        <a:pt x="348686" y="155453"/>
                        <a:pt x="319330" y="141170"/>
                        <a:pt x="288664" y="137683"/>
                      </a:cubicBezTo>
                      <a:cubicBezTo>
                        <a:pt x="288661" y="137683"/>
                        <a:pt x="288659" y="137682"/>
                        <a:pt x="288656" y="137682"/>
                      </a:cubicBezTo>
                      <a:lnTo>
                        <a:pt x="282597" y="137177"/>
                      </a:lnTo>
                      <a:cubicBezTo>
                        <a:pt x="252478" y="134950"/>
                        <a:pt x="221625" y="143094"/>
                        <a:pt x="196725" y="160219"/>
                      </a:cubicBezTo>
                      <a:cubicBezTo>
                        <a:pt x="187076" y="166267"/>
                        <a:pt x="178979" y="174369"/>
                        <a:pt x="170914" y="182325"/>
                      </a:cubicBezTo>
                      <a:cubicBezTo>
                        <a:pt x="166612" y="186009"/>
                        <a:pt x="170891" y="182276"/>
                        <a:pt x="170913" y="182324"/>
                      </a:cubicBezTo>
                      <a:cubicBezTo>
                        <a:pt x="170957" y="182420"/>
                        <a:pt x="171002" y="182516"/>
                        <a:pt x="171046" y="182612"/>
                      </a:cubicBezTo>
                      <a:cubicBezTo>
                        <a:pt x="145311" y="211295"/>
                        <a:pt x="132973" y="251235"/>
                        <a:pt x="137599" y="289457"/>
                      </a:cubicBezTo>
                      <a:lnTo>
                        <a:pt x="143216" y="314600"/>
                      </a:lnTo>
                      <a:cubicBezTo>
                        <a:pt x="148691" y="330245"/>
                        <a:pt x="156066" y="345123"/>
                        <a:pt x="162649" y="360315"/>
                      </a:cubicBezTo>
                      <a:cubicBezTo>
                        <a:pt x="181814" y="403779"/>
                        <a:pt x="201125" y="447191"/>
                        <a:pt x="220402" y="490604"/>
                      </a:cubicBezTo>
                      <a:lnTo>
                        <a:pt x="229583" y="512251"/>
                      </a:lnTo>
                      <a:lnTo>
                        <a:pt x="229584" y="512251"/>
                      </a:lnTo>
                      <a:lnTo>
                        <a:pt x="229872" y="512261"/>
                      </a:lnTo>
                      <a:lnTo>
                        <a:pt x="328282" y="734697"/>
                      </a:lnTo>
                      <a:lnTo>
                        <a:pt x="327643" y="734708"/>
                      </a:lnTo>
                      <a:lnTo>
                        <a:pt x="427405" y="957886"/>
                      </a:lnTo>
                      <a:cubicBezTo>
                        <a:pt x="429617" y="963313"/>
                        <a:pt x="432484" y="968479"/>
                        <a:pt x="434378" y="974041"/>
                      </a:cubicBezTo>
                      <a:cubicBezTo>
                        <a:pt x="463736" y="1039904"/>
                        <a:pt x="492814" y="1105904"/>
                        <a:pt x="522088" y="1171824"/>
                      </a:cubicBezTo>
                      <a:cubicBezTo>
                        <a:pt x="536726" y="1214462"/>
                        <a:pt x="522900" y="1218868"/>
                        <a:pt x="522207" y="1229872"/>
                      </a:cubicBezTo>
                      <a:cubicBezTo>
                        <a:pt x="521262" y="1232737"/>
                        <a:pt x="519767" y="1235427"/>
                        <a:pt x="517932" y="1237847"/>
                      </a:cubicBezTo>
                      <a:cubicBezTo>
                        <a:pt x="517090" y="1241235"/>
                        <a:pt x="514192" y="1243575"/>
                        <a:pt x="512217" y="1246329"/>
                      </a:cubicBezTo>
                      <a:cubicBezTo>
                        <a:pt x="506807" y="1251922"/>
                        <a:pt x="500642" y="1257104"/>
                        <a:pt x="493361" y="1260032"/>
                      </a:cubicBezTo>
                      <a:cubicBezTo>
                        <a:pt x="493351" y="1260034"/>
                        <a:pt x="493342" y="1260037"/>
                        <a:pt x="493332" y="1260039"/>
                      </a:cubicBezTo>
                      <a:lnTo>
                        <a:pt x="493327" y="1260039"/>
                      </a:lnTo>
                      <a:cubicBezTo>
                        <a:pt x="492640" y="1260388"/>
                        <a:pt x="481572" y="1265744"/>
                        <a:pt x="476690" y="1265967"/>
                      </a:cubicBezTo>
                      <a:cubicBezTo>
                        <a:pt x="475668" y="1268291"/>
                        <a:pt x="472866" y="1268212"/>
                        <a:pt x="470732" y="1268624"/>
                      </a:cubicBezTo>
                      <a:cubicBezTo>
                        <a:pt x="462921" y="1270053"/>
                        <a:pt x="454845" y="1269696"/>
                        <a:pt x="447077" y="1268140"/>
                      </a:cubicBezTo>
                      <a:cubicBezTo>
                        <a:pt x="444432" y="1267696"/>
                        <a:pt x="441761" y="1267196"/>
                        <a:pt x="439377" y="1265927"/>
                      </a:cubicBezTo>
                      <a:cubicBezTo>
                        <a:pt x="421585" y="1260579"/>
                        <a:pt x="406352" y="1247193"/>
                        <a:pt x="398518" y="1230341"/>
                      </a:cubicBezTo>
                      <a:cubicBezTo>
                        <a:pt x="393185" y="1218328"/>
                        <a:pt x="387701" y="1206402"/>
                        <a:pt x="382508" y="1194326"/>
                      </a:cubicBezTo>
                      <a:lnTo>
                        <a:pt x="363633" y="1152607"/>
                      </a:lnTo>
                      <a:lnTo>
                        <a:pt x="362938" y="1151924"/>
                      </a:lnTo>
                      <a:lnTo>
                        <a:pt x="265534" y="931995"/>
                      </a:lnTo>
                      <a:lnTo>
                        <a:pt x="266742" y="932657"/>
                      </a:lnTo>
                      <a:lnTo>
                        <a:pt x="265431" y="929695"/>
                      </a:lnTo>
                      <a:lnTo>
                        <a:pt x="265430" y="929695"/>
                      </a:lnTo>
                      <a:cubicBezTo>
                        <a:pt x="265323" y="929631"/>
                        <a:pt x="265116" y="929512"/>
                        <a:pt x="265010" y="929441"/>
                      </a:cubicBezTo>
                      <a:cubicBezTo>
                        <a:pt x="258166" y="913222"/>
                        <a:pt x="250668" y="897282"/>
                        <a:pt x="243746" y="881104"/>
                      </a:cubicBezTo>
                      <a:lnTo>
                        <a:pt x="163954" y="701147"/>
                      </a:lnTo>
                      <a:lnTo>
                        <a:pt x="159156" y="691361"/>
                      </a:lnTo>
                      <a:lnTo>
                        <a:pt x="158694" y="690984"/>
                      </a:lnTo>
                      <a:lnTo>
                        <a:pt x="48516" y="440565"/>
                      </a:lnTo>
                      <a:lnTo>
                        <a:pt x="45970" y="434728"/>
                      </a:lnTo>
                      <a:cubicBezTo>
                        <a:pt x="39156" y="419778"/>
                        <a:pt x="32595" y="404707"/>
                        <a:pt x="25934" y="389686"/>
                      </a:cubicBezTo>
                      <a:cubicBezTo>
                        <a:pt x="12316" y="360148"/>
                        <a:pt x="3182" y="328315"/>
                        <a:pt x="1023" y="295789"/>
                      </a:cubicBezTo>
                      <a:cubicBezTo>
                        <a:pt x="-411" y="283194"/>
                        <a:pt x="-165" y="270426"/>
                        <a:pt x="704" y="257808"/>
                      </a:cubicBezTo>
                      <a:cubicBezTo>
                        <a:pt x="315" y="253951"/>
                        <a:pt x="1100" y="250110"/>
                        <a:pt x="1201" y="246259"/>
                      </a:cubicBezTo>
                      <a:cubicBezTo>
                        <a:pt x="1321" y="241579"/>
                        <a:pt x="2367" y="237007"/>
                        <a:pt x="2799" y="232358"/>
                      </a:cubicBezTo>
                      <a:cubicBezTo>
                        <a:pt x="2915" y="231200"/>
                        <a:pt x="9555" y="203734"/>
                        <a:pt x="13454" y="189675"/>
                      </a:cubicBezTo>
                      <a:lnTo>
                        <a:pt x="16097" y="181558"/>
                      </a:lnTo>
                      <a:lnTo>
                        <a:pt x="16096" y="181557"/>
                      </a:lnTo>
                      <a:cubicBezTo>
                        <a:pt x="17451" y="181240"/>
                        <a:pt x="16853" y="181256"/>
                        <a:pt x="16172" y="181340"/>
                      </a:cubicBezTo>
                      <a:cubicBezTo>
                        <a:pt x="36547" y="122880"/>
                        <a:pt x="77968" y="72099"/>
                        <a:pt x="130864" y="39983"/>
                      </a:cubicBezTo>
                      <a:cubicBezTo>
                        <a:pt x="159650" y="11977"/>
                        <a:pt x="172864" y="19313"/>
                        <a:pt x="188885" y="13303"/>
                      </a:cubicBezTo>
                      <a:cubicBezTo>
                        <a:pt x="201240" y="8910"/>
                        <a:pt x="214112" y="6244"/>
                        <a:pt x="226988" y="3923"/>
                      </a:cubicBezTo>
                      <a:cubicBezTo>
                        <a:pt x="246483" y="321"/>
                        <a:pt x="266398" y="-399"/>
                        <a:pt x="286165" y="177"/>
                      </a:cubicBezTo>
                    </a:path>
                  </a:pathLst>
                </a:custGeom>
                <a:noFill/>
                <a:ln cap="flat" cmpd="sng" w="2540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611" name="Google Shape;2611;p23"/>
                <p:cNvGrpSpPr/>
                <p:nvPr/>
              </p:nvGrpSpPr>
              <p:grpSpPr>
                <a:xfrm rot="1165743">
                  <a:off x="6192366" y="4080288"/>
                  <a:ext cx="528549" cy="1268991"/>
                  <a:chOff x="3528903" y="3079055"/>
                  <a:chExt cx="730437" cy="1753703"/>
                </a:xfrm>
              </p:grpSpPr>
              <p:sp>
                <p:nvSpPr>
                  <p:cNvPr id="2612" name="Google Shape;2612;p23"/>
                  <p:cNvSpPr/>
                  <p:nvPr/>
                </p:nvSpPr>
                <p:spPr>
                  <a:xfrm>
                    <a:off x="3747291" y="4030773"/>
                    <a:ext cx="380275" cy="393521"/>
                  </a:xfrm>
                  <a:custGeom>
                    <a:rect b="b" l="l" r="r" t="t"/>
                    <a:pathLst>
                      <a:path extrusionOk="0" h="1418094" w="1370360">
                        <a:moveTo>
                          <a:pt x="530490" y="1193862"/>
                        </a:moveTo>
                        <a:cubicBezTo>
                          <a:pt x="531017" y="1194217"/>
                          <a:pt x="532044" y="1194807"/>
                          <a:pt x="532575" y="1195122"/>
                        </a:cubicBezTo>
                        <a:cubicBezTo>
                          <a:pt x="594230" y="1233720"/>
                          <a:pt x="657436" y="1269997"/>
                          <a:pt x="724064" y="1299270"/>
                        </a:cubicBezTo>
                        <a:lnTo>
                          <a:pt x="727153" y="1300687"/>
                        </a:lnTo>
                        <a:cubicBezTo>
                          <a:pt x="809276" y="1337947"/>
                          <a:pt x="895660" y="1364821"/>
                          <a:pt x="983161" y="1386146"/>
                        </a:cubicBezTo>
                        <a:cubicBezTo>
                          <a:pt x="1008433" y="1390632"/>
                          <a:pt x="1033520" y="1396101"/>
                          <a:pt x="1058815" y="1400507"/>
                        </a:cubicBezTo>
                        <a:cubicBezTo>
                          <a:pt x="1110430" y="1408062"/>
                          <a:pt x="1162272" y="1414278"/>
                          <a:pt x="1214393" y="1416639"/>
                        </a:cubicBezTo>
                        <a:cubicBezTo>
                          <a:pt x="1216282" y="1416757"/>
                          <a:pt x="1220028" y="1416875"/>
                          <a:pt x="1221885" y="1416954"/>
                        </a:cubicBezTo>
                        <a:cubicBezTo>
                          <a:pt x="1271359" y="1418803"/>
                          <a:pt x="1320934" y="1418567"/>
                          <a:pt x="1370361" y="1415026"/>
                        </a:cubicBezTo>
                        <a:cubicBezTo>
                          <a:pt x="1360965" y="1387445"/>
                          <a:pt x="1346749" y="1361830"/>
                          <a:pt x="1335783" y="1334917"/>
                        </a:cubicBezTo>
                        <a:cubicBezTo>
                          <a:pt x="1172954" y="965735"/>
                          <a:pt x="1008527" y="597260"/>
                          <a:pt x="845671" y="228100"/>
                        </a:cubicBezTo>
                        <a:lnTo>
                          <a:pt x="844246" y="228163"/>
                        </a:lnTo>
                        <a:cubicBezTo>
                          <a:pt x="799305" y="230504"/>
                          <a:pt x="754219" y="232818"/>
                          <a:pt x="709172" y="230366"/>
                        </a:cubicBezTo>
                        <a:cubicBezTo>
                          <a:pt x="705626" y="230186"/>
                          <a:pt x="702109" y="230091"/>
                          <a:pt x="698544" y="230166"/>
                        </a:cubicBezTo>
                        <a:cubicBezTo>
                          <a:pt x="692080" y="229890"/>
                          <a:pt x="685619" y="229674"/>
                          <a:pt x="679127" y="229426"/>
                        </a:cubicBezTo>
                        <a:cubicBezTo>
                          <a:pt x="626584" y="226633"/>
                          <a:pt x="574187" y="220747"/>
                          <a:pt x="522365" y="211784"/>
                        </a:cubicBezTo>
                        <a:cubicBezTo>
                          <a:pt x="415525" y="193397"/>
                          <a:pt x="310896" y="162062"/>
                          <a:pt x="211559" y="118585"/>
                        </a:cubicBezTo>
                        <a:lnTo>
                          <a:pt x="208002" y="116975"/>
                        </a:lnTo>
                        <a:cubicBezTo>
                          <a:pt x="147488" y="90850"/>
                          <a:pt x="89386" y="59448"/>
                          <a:pt x="33255" y="24930"/>
                        </a:cubicBezTo>
                        <a:cubicBezTo>
                          <a:pt x="22333" y="17690"/>
                          <a:pt x="9309" y="11977"/>
                          <a:pt x="2770" y="0"/>
                        </a:cubicBezTo>
                        <a:lnTo>
                          <a:pt x="0" y="1896"/>
                        </a:lnTo>
                        <a:cubicBezTo>
                          <a:pt x="13637" y="19799"/>
                          <a:pt x="20082" y="41573"/>
                          <a:pt x="29372" y="61789"/>
                        </a:cubicBezTo>
                        <a:cubicBezTo>
                          <a:pt x="161181" y="359335"/>
                          <a:pt x="292817" y="656869"/>
                          <a:pt x="425046" y="954167"/>
                        </a:cubicBezTo>
                        <a:cubicBezTo>
                          <a:pt x="459372" y="1034394"/>
                          <a:pt x="496554" y="1113439"/>
                          <a:pt x="530490" y="1193862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3" name="Google Shape;2613;p23"/>
                  <p:cNvSpPr/>
                  <p:nvPr/>
                </p:nvSpPr>
                <p:spPr>
                  <a:xfrm>
                    <a:off x="3528903" y="3329953"/>
                    <a:ext cx="315924" cy="455062"/>
                  </a:xfrm>
                  <a:custGeom>
                    <a:rect b="b" l="l" r="r" t="t"/>
                    <a:pathLst>
                      <a:path extrusionOk="0" h="1639864" w="1138466">
                        <a:moveTo>
                          <a:pt x="240588" y="1284386"/>
                        </a:moveTo>
                        <a:cubicBezTo>
                          <a:pt x="267925" y="1303488"/>
                          <a:pt x="291836" y="1326950"/>
                          <a:pt x="317446" y="1348244"/>
                        </a:cubicBezTo>
                        <a:cubicBezTo>
                          <a:pt x="318186" y="1348811"/>
                          <a:pt x="319669" y="1350058"/>
                          <a:pt x="320436" y="1350648"/>
                        </a:cubicBezTo>
                        <a:cubicBezTo>
                          <a:pt x="320554" y="1350101"/>
                          <a:pt x="320790" y="1348949"/>
                          <a:pt x="320904" y="1348347"/>
                        </a:cubicBezTo>
                        <a:cubicBezTo>
                          <a:pt x="304257" y="1332006"/>
                          <a:pt x="284667" y="1318770"/>
                          <a:pt x="269739" y="1300667"/>
                        </a:cubicBezTo>
                        <a:cubicBezTo>
                          <a:pt x="306807" y="1329091"/>
                          <a:pt x="340432" y="1362126"/>
                          <a:pt x="380510" y="1386418"/>
                        </a:cubicBezTo>
                        <a:cubicBezTo>
                          <a:pt x="402288" y="1403179"/>
                          <a:pt x="425085" y="1418579"/>
                          <a:pt x="449637" y="1431048"/>
                        </a:cubicBezTo>
                        <a:cubicBezTo>
                          <a:pt x="451293" y="1434852"/>
                          <a:pt x="452981" y="1438689"/>
                          <a:pt x="454732" y="1442631"/>
                        </a:cubicBezTo>
                        <a:cubicBezTo>
                          <a:pt x="467087" y="1450634"/>
                          <a:pt x="479602" y="1458397"/>
                          <a:pt x="492598" y="1465397"/>
                        </a:cubicBezTo>
                        <a:cubicBezTo>
                          <a:pt x="533266" y="1487006"/>
                          <a:pt x="573915" y="1508815"/>
                          <a:pt x="616440" y="1526655"/>
                        </a:cubicBezTo>
                        <a:cubicBezTo>
                          <a:pt x="672571" y="1551183"/>
                          <a:pt x="730433" y="1571721"/>
                          <a:pt x="789354" y="1588526"/>
                        </a:cubicBezTo>
                        <a:cubicBezTo>
                          <a:pt x="801126" y="1591902"/>
                          <a:pt x="812922" y="1595128"/>
                          <a:pt x="824796" y="1598213"/>
                        </a:cubicBezTo>
                        <a:cubicBezTo>
                          <a:pt x="869312" y="1609682"/>
                          <a:pt x="914458" y="1618724"/>
                          <a:pt x="959926" y="1625440"/>
                        </a:cubicBezTo>
                        <a:cubicBezTo>
                          <a:pt x="968810" y="1626774"/>
                          <a:pt x="977722" y="1628139"/>
                          <a:pt x="986622" y="1629273"/>
                        </a:cubicBezTo>
                        <a:cubicBezTo>
                          <a:pt x="1037028" y="1635249"/>
                          <a:pt x="1087694" y="1638842"/>
                          <a:pt x="1138466" y="1639865"/>
                        </a:cubicBezTo>
                        <a:cubicBezTo>
                          <a:pt x="1125911" y="1603127"/>
                          <a:pt x="1107265" y="1568637"/>
                          <a:pt x="1092939" y="1532521"/>
                        </a:cubicBezTo>
                        <a:cubicBezTo>
                          <a:pt x="997348" y="1317240"/>
                          <a:pt x="901584" y="1101970"/>
                          <a:pt x="806552" y="886437"/>
                        </a:cubicBezTo>
                        <a:cubicBezTo>
                          <a:pt x="773906" y="811105"/>
                          <a:pt x="737334" y="737327"/>
                          <a:pt x="710182" y="659745"/>
                        </a:cubicBezTo>
                        <a:cubicBezTo>
                          <a:pt x="697068" y="619494"/>
                          <a:pt x="688703" y="577626"/>
                          <a:pt x="683584" y="535609"/>
                        </a:cubicBezTo>
                        <a:lnTo>
                          <a:pt x="682333" y="535066"/>
                        </a:lnTo>
                        <a:cubicBezTo>
                          <a:pt x="645206" y="518548"/>
                          <a:pt x="608830" y="500256"/>
                          <a:pt x="573671" y="479910"/>
                        </a:cubicBezTo>
                        <a:cubicBezTo>
                          <a:pt x="566549" y="475866"/>
                          <a:pt x="559270" y="472116"/>
                          <a:pt x="552019" y="468339"/>
                        </a:cubicBezTo>
                        <a:cubicBezTo>
                          <a:pt x="504693" y="439124"/>
                          <a:pt x="458541" y="408092"/>
                          <a:pt x="414025" y="374782"/>
                        </a:cubicBezTo>
                        <a:cubicBezTo>
                          <a:pt x="325272" y="306009"/>
                          <a:pt x="245128" y="226483"/>
                          <a:pt x="175419" y="138458"/>
                        </a:cubicBezTo>
                        <a:lnTo>
                          <a:pt x="175572" y="138053"/>
                        </a:lnTo>
                        <a:cubicBezTo>
                          <a:pt x="140651" y="94171"/>
                          <a:pt x="109681" y="47396"/>
                          <a:pt x="79824" y="0"/>
                        </a:cubicBezTo>
                        <a:cubicBezTo>
                          <a:pt x="72930" y="4682"/>
                          <a:pt x="14647" y="244264"/>
                          <a:pt x="13883" y="251920"/>
                        </a:cubicBezTo>
                        <a:cubicBezTo>
                          <a:pt x="11739" y="274973"/>
                          <a:pt x="6551" y="297648"/>
                          <a:pt x="5956" y="320854"/>
                        </a:cubicBezTo>
                        <a:cubicBezTo>
                          <a:pt x="5458" y="339949"/>
                          <a:pt x="1561" y="358996"/>
                          <a:pt x="3491" y="378122"/>
                        </a:cubicBezTo>
                        <a:cubicBezTo>
                          <a:pt x="-816" y="440694"/>
                          <a:pt x="-2035" y="504010"/>
                          <a:pt x="5072" y="566464"/>
                        </a:cubicBezTo>
                        <a:cubicBezTo>
                          <a:pt x="15781" y="727755"/>
                          <a:pt x="61075" y="885611"/>
                          <a:pt x="128602" y="1032084"/>
                        </a:cubicBezTo>
                        <a:cubicBezTo>
                          <a:pt x="161636" y="1106570"/>
                          <a:pt x="194171" y="1181307"/>
                          <a:pt x="227961" y="1255443"/>
                        </a:cubicBezTo>
                        <a:cubicBezTo>
                          <a:pt x="232754" y="1264732"/>
                          <a:pt x="233741" y="1276391"/>
                          <a:pt x="240588" y="1284386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4" name="Google Shape;2614;p23"/>
                  <p:cNvSpPr/>
                  <p:nvPr/>
                </p:nvSpPr>
                <p:spPr>
                  <a:xfrm>
                    <a:off x="3551147" y="3123241"/>
                    <a:ext cx="214130" cy="355825"/>
                  </a:xfrm>
                  <a:custGeom>
                    <a:rect b="b" l="l" r="r" t="t"/>
                    <a:pathLst>
                      <a:path extrusionOk="0" h="355825" w="214130">
                        <a:moveTo>
                          <a:pt x="180460" y="192533"/>
                        </a:moveTo>
                        <a:lnTo>
                          <a:pt x="161821" y="215638"/>
                        </a:lnTo>
                        <a:lnTo>
                          <a:pt x="161821" y="215638"/>
                        </a:lnTo>
                        <a:close/>
                        <a:moveTo>
                          <a:pt x="177969" y="0"/>
                        </a:moveTo>
                        <a:cubicBezTo>
                          <a:pt x="177933" y="2341"/>
                          <a:pt x="177810" y="4694"/>
                          <a:pt x="177551" y="7045"/>
                        </a:cubicBezTo>
                        <a:lnTo>
                          <a:pt x="177551" y="7045"/>
                        </a:lnTo>
                        <a:lnTo>
                          <a:pt x="175783" y="45130"/>
                        </a:lnTo>
                        <a:lnTo>
                          <a:pt x="175737" y="45160"/>
                        </a:lnTo>
                        <a:lnTo>
                          <a:pt x="175783" y="45129"/>
                        </a:lnTo>
                        <a:cubicBezTo>
                          <a:pt x="176013" y="87793"/>
                          <a:pt x="183759" y="130392"/>
                          <a:pt x="198203" y="170537"/>
                        </a:cubicBezTo>
                        <a:lnTo>
                          <a:pt x="198203" y="170537"/>
                        </a:lnTo>
                        <a:lnTo>
                          <a:pt x="213946" y="207775"/>
                        </a:lnTo>
                        <a:lnTo>
                          <a:pt x="214130" y="208172"/>
                        </a:lnTo>
                        <a:cubicBezTo>
                          <a:pt x="178566" y="247810"/>
                          <a:pt x="161516" y="303005"/>
                          <a:pt x="167908" y="355825"/>
                        </a:cubicBezTo>
                        <a:cubicBezTo>
                          <a:pt x="157561" y="351222"/>
                          <a:pt x="147424" y="346125"/>
                          <a:pt x="137626" y="340455"/>
                        </a:cubicBezTo>
                        <a:lnTo>
                          <a:pt x="137623" y="340453"/>
                        </a:lnTo>
                        <a:lnTo>
                          <a:pt x="131592" y="337230"/>
                        </a:lnTo>
                        <a:cubicBezTo>
                          <a:pt x="118403" y="329088"/>
                          <a:pt x="105542" y="320439"/>
                          <a:pt x="93136" y="311157"/>
                        </a:cubicBezTo>
                        <a:cubicBezTo>
                          <a:pt x="68402" y="291992"/>
                          <a:pt x="46067" y="269829"/>
                          <a:pt x="26641" y="245298"/>
                        </a:cubicBezTo>
                        <a:lnTo>
                          <a:pt x="26684" y="245185"/>
                        </a:lnTo>
                        <a:cubicBezTo>
                          <a:pt x="30442" y="236047"/>
                          <a:pt x="32513" y="226326"/>
                          <a:pt x="36167" y="217153"/>
                        </a:cubicBezTo>
                        <a:cubicBezTo>
                          <a:pt x="47340" y="186395"/>
                          <a:pt x="63008" y="157298"/>
                          <a:pt x="82440" y="130992"/>
                        </a:cubicBezTo>
                        <a:lnTo>
                          <a:pt x="151299" y="61587"/>
                        </a:lnTo>
                        <a:lnTo>
                          <a:pt x="151299" y="61587"/>
                        </a:lnTo>
                        <a:cubicBezTo>
                          <a:pt x="98838" y="100762"/>
                          <a:pt x="58512" y="155638"/>
                          <a:pt x="36167" y="217153"/>
                        </a:cubicBezTo>
                        <a:cubicBezTo>
                          <a:pt x="32512" y="226327"/>
                          <a:pt x="30442" y="236047"/>
                          <a:pt x="26683" y="245185"/>
                        </a:cubicBezTo>
                        <a:cubicBezTo>
                          <a:pt x="16951" y="232956"/>
                          <a:pt x="8320" y="219921"/>
                          <a:pt x="0" y="206714"/>
                        </a:cubicBezTo>
                        <a:cubicBezTo>
                          <a:pt x="1873" y="206277"/>
                          <a:pt x="1047" y="206299"/>
                          <a:pt x="105" y="206414"/>
                        </a:cubicBezTo>
                        <a:cubicBezTo>
                          <a:pt x="28262" y="125627"/>
                          <a:pt x="85503" y="55451"/>
                          <a:pt x="158601" y="11068"/>
                        </a:cubicBezTo>
                        <a:cubicBezTo>
                          <a:pt x="162044" y="9113"/>
                          <a:pt x="165419" y="7066"/>
                          <a:pt x="168854" y="5103"/>
                        </a:cubicBezTo>
                        <a:lnTo>
                          <a:pt x="168855" y="5103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5" name="Google Shape;2615;p23"/>
                  <p:cNvSpPr/>
                  <p:nvPr/>
                </p:nvSpPr>
                <p:spPr>
                  <a:xfrm>
                    <a:off x="3709750" y="3079055"/>
                    <a:ext cx="298927" cy="250893"/>
                  </a:xfrm>
                  <a:custGeom>
                    <a:rect b="b" l="l" r="r" t="t"/>
                    <a:pathLst>
                      <a:path extrusionOk="0" h="904120" w="1077213">
                        <a:moveTo>
                          <a:pt x="763811" y="679833"/>
                        </a:moveTo>
                        <a:cubicBezTo>
                          <a:pt x="770024" y="680805"/>
                          <a:pt x="776260" y="681749"/>
                          <a:pt x="782501" y="682748"/>
                        </a:cubicBezTo>
                        <a:cubicBezTo>
                          <a:pt x="774214" y="694462"/>
                          <a:pt x="762725" y="681025"/>
                          <a:pt x="752413" y="680242"/>
                        </a:cubicBezTo>
                        <a:cubicBezTo>
                          <a:pt x="603059" y="669194"/>
                          <a:pt x="450063" y="709582"/>
                          <a:pt x="326587" y="794503"/>
                        </a:cubicBezTo>
                        <a:cubicBezTo>
                          <a:pt x="278742" y="824492"/>
                          <a:pt x="238586" y="864668"/>
                          <a:pt x="198595" y="904121"/>
                        </a:cubicBezTo>
                        <a:cubicBezTo>
                          <a:pt x="177423" y="860608"/>
                          <a:pt x="158454" y="815997"/>
                          <a:pt x="142102" y="770498"/>
                        </a:cubicBezTo>
                        <a:cubicBezTo>
                          <a:pt x="90271" y="626444"/>
                          <a:pt x="62477" y="473585"/>
                          <a:pt x="61651" y="320494"/>
                        </a:cubicBezTo>
                        <a:cubicBezTo>
                          <a:pt x="61336" y="274888"/>
                          <a:pt x="62816" y="229172"/>
                          <a:pt x="67998" y="183830"/>
                        </a:cubicBezTo>
                        <a:cubicBezTo>
                          <a:pt x="68926" y="175394"/>
                          <a:pt x="69367" y="166954"/>
                          <a:pt x="69497" y="158554"/>
                        </a:cubicBezTo>
                        <a:cubicBezTo>
                          <a:pt x="58397" y="164259"/>
                          <a:pt x="47546" y="170464"/>
                          <a:pt x="36788" y="176866"/>
                        </a:cubicBezTo>
                        <a:cubicBezTo>
                          <a:pt x="24465" y="183909"/>
                          <a:pt x="12355" y="191255"/>
                          <a:pt x="0" y="198270"/>
                        </a:cubicBezTo>
                        <a:cubicBezTo>
                          <a:pt x="10427" y="180922"/>
                          <a:pt x="29525" y="172856"/>
                          <a:pt x="46550" y="163657"/>
                        </a:cubicBezTo>
                        <a:cubicBezTo>
                          <a:pt x="55667" y="158216"/>
                          <a:pt x="66388" y="157354"/>
                          <a:pt x="76504" y="155068"/>
                        </a:cubicBezTo>
                        <a:cubicBezTo>
                          <a:pt x="143971" y="119011"/>
                          <a:pt x="214542" y="88410"/>
                          <a:pt x="287709" y="65969"/>
                        </a:cubicBezTo>
                        <a:cubicBezTo>
                          <a:pt x="348979" y="44186"/>
                          <a:pt x="412806" y="30964"/>
                          <a:pt x="476657" y="19454"/>
                        </a:cubicBezTo>
                        <a:cubicBezTo>
                          <a:pt x="573330" y="1592"/>
                          <a:pt x="672084" y="-1978"/>
                          <a:pt x="770107" y="881"/>
                        </a:cubicBezTo>
                        <a:cubicBezTo>
                          <a:pt x="873811" y="8219"/>
                          <a:pt x="977440" y="23240"/>
                          <a:pt x="1077214" y="53196"/>
                        </a:cubicBezTo>
                        <a:cubicBezTo>
                          <a:pt x="1044800" y="90390"/>
                          <a:pt x="1013757" y="128891"/>
                          <a:pt x="985372" y="169327"/>
                        </a:cubicBezTo>
                        <a:cubicBezTo>
                          <a:pt x="903501" y="285059"/>
                          <a:pt x="839950" y="413630"/>
                          <a:pt x="797657" y="548937"/>
                        </a:cubicBezTo>
                        <a:cubicBezTo>
                          <a:pt x="784118" y="591950"/>
                          <a:pt x="773187" y="635699"/>
                          <a:pt x="763811" y="679833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6" name="Google Shape;2616;p23"/>
                  <p:cNvSpPr/>
                  <p:nvPr/>
                </p:nvSpPr>
                <p:spPr>
                  <a:xfrm>
                    <a:off x="3922609" y="3093880"/>
                    <a:ext cx="255286" cy="266196"/>
                  </a:xfrm>
                  <a:custGeom>
                    <a:rect b="b" l="l" r="r" t="t"/>
                    <a:pathLst>
                      <a:path extrusionOk="0" h="266196" w="255286">
                        <a:moveTo>
                          <a:pt x="87338" y="0"/>
                        </a:moveTo>
                        <a:cubicBezTo>
                          <a:pt x="141369" y="15575"/>
                          <a:pt x="192032" y="43110"/>
                          <a:pt x="234007" y="80565"/>
                        </a:cubicBezTo>
                        <a:cubicBezTo>
                          <a:pt x="234997" y="83432"/>
                          <a:pt x="237627" y="85118"/>
                          <a:pt x="239725" y="87138"/>
                        </a:cubicBezTo>
                        <a:cubicBezTo>
                          <a:pt x="244882" y="91708"/>
                          <a:pt x="249706" y="96658"/>
                          <a:pt x="255286" y="100731"/>
                        </a:cubicBezTo>
                        <a:lnTo>
                          <a:pt x="228373" y="126870"/>
                        </a:lnTo>
                        <a:lnTo>
                          <a:pt x="228373" y="126870"/>
                        </a:lnTo>
                        <a:cubicBezTo>
                          <a:pt x="214899" y="141202"/>
                          <a:pt x="202598" y="156623"/>
                          <a:pt x="191572" y="172908"/>
                        </a:cubicBezTo>
                        <a:lnTo>
                          <a:pt x="162417" y="224135"/>
                        </a:lnTo>
                        <a:lnTo>
                          <a:pt x="145532" y="266196"/>
                        </a:lnTo>
                        <a:cubicBezTo>
                          <a:pt x="137758" y="253288"/>
                          <a:pt x="128613" y="241200"/>
                          <a:pt x="117959" y="230518"/>
                        </a:cubicBezTo>
                        <a:cubicBezTo>
                          <a:pt x="88155" y="200001"/>
                          <a:pt x="47586" y="180262"/>
                          <a:pt x="5208" y="175444"/>
                        </a:cubicBezTo>
                        <a:cubicBezTo>
                          <a:pt x="3469" y="175165"/>
                          <a:pt x="1731" y="174902"/>
                          <a:pt x="0" y="174631"/>
                        </a:cubicBezTo>
                        <a:cubicBezTo>
                          <a:pt x="2613" y="162332"/>
                          <a:pt x="5659" y="150140"/>
                          <a:pt x="9432" y="138153"/>
                        </a:cubicBezTo>
                        <a:lnTo>
                          <a:pt x="9432" y="138153"/>
                        </a:lnTo>
                        <a:lnTo>
                          <a:pt x="31452" y="83213"/>
                        </a:lnTo>
                        <a:lnTo>
                          <a:pt x="61745" y="32364"/>
                        </a:lnTo>
                        <a:lnTo>
                          <a:pt x="61744" y="32364"/>
                        </a:lnTo>
                        <a:cubicBezTo>
                          <a:pt x="69654" y="21095"/>
                          <a:pt x="78306" y="10366"/>
                          <a:pt x="87338" y="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7" name="Google Shape;2617;p23"/>
                  <p:cNvSpPr/>
                  <p:nvPr/>
                </p:nvSpPr>
                <p:spPr>
                  <a:xfrm>
                    <a:off x="4068141" y="3173584"/>
                    <a:ext cx="190421" cy="261501"/>
                  </a:xfrm>
                  <a:custGeom>
                    <a:rect b="b" l="l" r="r" t="t"/>
                    <a:pathLst>
                      <a:path extrusionOk="0" h="942345" w="686201">
                        <a:moveTo>
                          <a:pt x="393837" y="75450"/>
                        </a:moveTo>
                        <a:cubicBezTo>
                          <a:pt x="373987" y="54604"/>
                          <a:pt x="351958" y="36025"/>
                          <a:pt x="330825" y="16525"/>
                        </a:cubicBezTo>
                        <a:cubicBezTo>
                          <a:pt x="326064" y="11690"/>
                          <a:pt x="319639" y="7299"/>
                          <a:pt x="318820" y="0"/>
                        </a:cubicBezTo>
                        <a:cubicBezTo>
                          <a:pt x="335259" y="7358"/>
                          <a:pt x="346268" y="22101"/>
                          <a:pt x="359256" y="33952"/>
                        </a:cubicBezTo>
                        <a:cubicBezTo>
                          <a:pt x="369769" y="44150"/>
                          <a:pt x="381180" y="53306"/>
                          <a:pt x="391937" y="63233"/>
                        </a:cubicBezTo>
                        <a:cubicBezTo>
                          <a:pt x="400089" y="69800"/>
                          <a:pt x="399346" y="81678"/>
                          <a:pt x="406365" y="89067"/>
                        </a:cubicBezTo>
                        <a:cubicBezTo>
                          <a:pt x="512957" y="201412"/>
                          <a:pt x="599038" y="332883"/>
                          <a:pt x="660371" y="475016"/>
                        </a:cubicBezTo>
                        <a:cubicBezTo>
                          <a:pt x="675531" y="509983"/>
                          <a:pt x="681940" y="547830"/>
                          <a:pt x="686202" y="585460"/>
                        </a:cubicBezTo>
                        <a:cubicBezTo>
                          <a:pt x="685729" y="622052"/>
                          <a:pt x="684927" y="659426"/>
                          <a:pt x="673197" y="694476"/>
                        </a:cubicBezTo>
                        <a:cubicBezTo>
                          <a:pt x="650499" y="780073"/>
                          <a:pt x="591464" y="855110"/>
                          <a:pt x="514094" y="898067"/>
                        </a:cubicBezTo>
                        <a:cubicBezTo>
                          <a:pt x="454139" y="934211"/>
                          <a:pt x="382427" y="946077"/>
                          <a:pt x="313241" y="941360"/>
                        </a:cubicBezTo>
                        <a:cubicBezTo>
                          <a:pt x="276134" y="938401"/>
                          <a:pt x="240447" y="926471"/>
                          <a:pt x="206204" y="912421"/>
                        </a:cubicBezTo>
                        <a:cubicBezTo>
                          <a:pt x="129232" y="879083"/>
                          <a:pt x="68863" y="813725"/>
                          <a:pt x="34987" y="737650"/>
                        </a:cubicBezTo>
                        <a:cubicBezTo>
                          <a:pt x="24941" y="714015"/>
                          <a:pt x="11021" y="692355"/>
                          <a:pt x="0" y="669196"/>
                        </a:cubicBezTo>
                        <a:cubicBezTo>
                          <a:pt x="17698" y="617912"/>
                          <a:pt x="37395" y="567314"/>
                          <a:pt x="60593" y="518265"/>
                        </a:cubicBezTo>
                        <a:cubicBezTo>
                          <a:pt x="120702" y="390591"/>
                          <a:pt x="200562" y="272097"/>
                          <a:pt x="297267" y="169247"/>
                        </a:cubicBezTo>
                        <a:cubicBezTo>
                          <a:pt x="327614" y="136172"/>
                          <a:pt x="359988" y="104947"/>
                          <a:pt x="393837" y="75450"/>
                        </a:cubicBezTo>
                        <a:close/>
                      </a:path>
                    </a:pathLst>
                  </a:custGeom>
                  <a:solidFill>
                    <a:srgbClr val="F3F3F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8" name="Google Shape;2618;p23"/>
                  <p:cNvSpPr/>
                  <p:nvPr/>
                </p:nvSpPr>
                <p:spPr>
                  <a:xfrm>
                    <a:off x="4030585" y="4670037"/>
                    <a:ext cx="228632" cy="162721"/>
                  </a:xfrm>
                  <a:custGeom>
                    <a:rect b="b" l="l" r="r" t="t"/>
                    <a:pathLst>
                      <a:path extrusionOk="0" h="586383" w="823900">
                        <a:moveTo>
                          <a:pt x="378595" y="568549"/>
                        </a:moveTo>
                        <a:cubicBezTo>
                          <a:pt x="390418" y="574844"/>
                          <a:pt x="403662" y="577323"/>
                          <a:pt x="416780" y="579526"/>
                        </a:cubicBezTo>
                        <a:cubicBezTo>
                          <a:pt x="455300" y="587238"/>
                          <a:pt x="495346" y="589009"/>
                          <a:pt x="534078" y="581926"/>
                        </a:cubicBezTo>
                        <a:cubicBezTo>
                          <a:pt x="544662" y="579881"/>
                          <a:pt x="558555" y="580274"/>
                          <a:pt x="563623" y="568746"/>
                        </a:cubicBezTo>
                        <a:cubicBezTo>
                          <a:pt x="587836" y="567644"/>
                          <a:pt x="642720" y="541085"/>
                          <a:pt x="646124" y="539354"/>
                        </a:cubicBezTo>
                        <a:lnTo>
                          <a:pt x="646151" y="539354"/>
                        </a:lnTo>
                        <a:lnTo>
                          <a:pt x="646293" y="539315"/>
                        </a:lnTo>
                        <a:cubicBezTo>
                          <a:pt x="682400" y="524796"/>
                          <a:pt x="712968" y="499103"/>
                          <a:pt x="739795" y="471364"/>
                        </a:cubicBezTo>
                        <a:cubicBezTo>
                          <a:pt x="749592" y="457711"/>
                          <a:pt x="763961" y="446104"/>
                          <a:pt x="768135" y="429304"/>
                        </a:cubicBezTo>
                        <a:cubicBezTo>
                          <a:pt x="777236" y="417303"/>
                          <a:pt x="784649" y="403965"/>
                          <a:pt x="789335" y="389761"/>
                        </a:cubicBezTo>
                        <a:cubicBezTo>
                          <a:pt x="803712" y="360723"/>
                          <a:pt x="813006" y="329207"/>
                          <a:pt x="818026" y="297298"/>
                        </a:cubicBezTo>
                        <a:cubicBezTo>
                          <a:pt x="822996" y="273533"/>
                          <a:pt x="820080" y="249138"/>
                          <a:pt x="823416" y="225256"/>
                        </a:cubicBezTo>
                        <a:cubicBezTo>
                          <a:pt x="824801" y="218134"/>
                          <a:pt x="823200" y="211130"/>
                          <a:pt x="818774" y="205543"/>
                        </a:cubicBezTo>
                        <a:cubicBezTo>
                          <a:pt x="819356" y="211366"/>
                          <a:pt x="819824" y="217229"/>
                          <a:pt x="820328" y="223249"/>
                        </a:cubicBezTo>
                        <a:cubicBezTo>
                          <a:pt x="786309" y="225373"/>
                          <a:pt x="752161" y="225885"/>
                          <a:pt x="718099" y="225137"/>
                        </a:cubicBezTo>
                        <a:cubicBezTo>
                          <a:pt x="708585" y="224980"/>
                          <a:pt x="699048" y="224311"/>
                          <a:pt x="689573" y="223800"/>
                        </a:cubicBezTo>
                        <a:cubicBezTo>
                          <a:pt x="688889" y="223760"/>
                          <a:pt x="687543" y="223682"/>
                          <a:pt x="686855" y="223642"/>
                        </a:cubicBezTo>
                        <a:cubicBezTo>
                          <a:pt x="660544" y="222619"/>
                          <a:pt x="634249" y="220652"/>
                          <a:pt x="608041" y="218134"/>
                        </a:cubicBezTo>
                        <a:cubicBezTo>
                          <a:pt x="557284" y="212546"/>
                          <a:pt x="506701" y="204481"/>
                          <a:pt x="456862" y="193385"/>
                        </a:cubicBezTo>
                        <a:cubicBezTo>
                          <a:pt x="456633" y="193346"/>
                          <a:pt x="456401" y="193307"/>
                          <a:pt x="456173" y="193267"/>
                        </a:cubicBezTo>
                        <a:cubicBezTo>
                          <a:pt x="413491" y="183864"/>
                          <a:pt x="371339" y="172256"/>
                          <a:pt x="329959" y="158171"/>
                        </a:cubicBezTo>
                        <a:cubicBezTo>
                          <a:pt x="331490" y="159194"/>
                          <a:pt x="333024" y="160295"/>
                          <a:pt x="334594" y="161515"/>
                        </a:cubicBezTo>
                        <a:cubicBezTo>
                          <a:pt x="290263" y="144164"/>
                          <a:pt x="244937" y="129291"/>
                          <a:pt x="201550" y="109460"/>
                        </a:cubicBezTo>
                        <a:cubicBezTo>
                          <a:pt x="200767" y="109106"/>
                          <a:pt x="199189" y="108398"/>
                          <a:pt x="198374" y="108044"/>
                        </a:cubicBezTo>
                        <a:cubicBezTo>
                          <a:pt x="135433" y="79400"/>
                          <a:pt x="73546" y="47609"/>
                          <a:pt x="16242" y="8735"/>
                        </a:cubicBezTo>
                        <a:lnTo>
                          <a:pt x="14361" y="10702"/>
                        </a:lnTo>
                        <a:cubicBezTo>
                          <a:pt x="9596" y="7003"/>
                          <a:pt x="4780" y="3423"/>
                          <a:pt x="0" y="0"/>
                        </a:cubicBezTo>
                        <a:cubicBezTo>
                          <a:pt x="35411" y="69642"/>
                          <a:pt x="63418" y="142786"/>
                          <a:pt x="96594" y="213491"/>
                        </a:cubicBezTo>
                        <a:cubicBezTo>
                          <a:pt x="122342" y="273376"/>
                          <a:pt x="149538" y="332513"/>
                          <a:pt x="175983" y="392082"/>
                        </a:cubicBezTo>
                        <a:cubicBezTo>
                          <a:pt x="214829" y="475653"/>
                          <a:pt x="290369" y="542030"/>
                          <a:pt x="378595" y="56854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9" name="Google Shape;2619;p23"/>
                  <p:cNvSpPr/>
                  <p:nvPr/>
                </p:nvSpPr>
                <p:spPr>
                  <a:xfrm>
                    <a:off x="3895710" y="4363830"/>
                    <a:ext cx="363630" cy="372213"/>
                  </a:xfrm>
                  <a:custGeom>
                    <a:rect b="b" l="l" r="r" t="t"/>
                    <a:pathLst>
                      <a:path extrusionOk="0" h="372213" w="363630">
                        <a:moveTo>
                          <a:pt x="329811" y="368706"/>
                        </a:moveTo>
                        <a:lnTo>
                          <a:pt x="330181" y="369553"/>
                        </a:lnTo>
                        <a:lnTo>
                          <a:pt x="330183" y="369553"/>
                        </a:lnTo>
                        <a:lnTo>
                          <a:pt x="329812" y="368706"/>
                        </a:lnTo>
                        <a:close/>
                        <a:moveTo>
                          <a:pt x="264793" y="360525"/>
                        </a:moveTo>
                        <a:lnTo>
                          <a:pt x="287943" y="365338"/>
                        </a:lnTo>
                        <a:lnTo>
                          <a:pt x="301855" y="366974"/>
                        </a:lnTo>
                        <a:lnTo>
                          <a:pt x="287941" y="365338"/>
                        </a:lnTo>
                        <a:lnTo>
                          <a:pt x="271633" y="361947"/>
                        </a:lnTo>
                        <a:lnTo>
                          <a:pt x="264793" y="360525"/>
                        </a:lnTo>
                        <a:close/>
                        <a:moveTo>
                          <a:pt x="242160" y="355818"/>
                        </a:moveTo>
                        <a:lnTo>
                          <a:pt x="242161" y="355819"/>
                        </a:lnTo>
                        <a:lnTo>
                          <a:pt x="260245" y="359579"/>
                        </a:lnTo>
                        <a:lnTo>
                          <a:pt x="260244" y="359579"/>
                        </a:lnTo>
                        <a:lnTo>
                          <a:pt x="258632" y="359244"/>
                        </a:lnTo>
                        <a:close/>
                        <a:moveTo>
                          <a:pt x="184231" y="336680"/>
                        </a:moveTo>
                        <a:cubicBezTo>
                          <a:pt x="184878" y="336987"/>
                          <a:pt x="185527" y="337283"/>
                          <a:pt x="186175" y="337580"/>
                        </a:cubicBezTo>
                        <a:cubicBezTo>
                          <a:pt x="185550" y="337338"/>
                          <a:pt x="184926" y="337086"/>
                          <a:pt x="184299" y="336834"/>
                        </a:cubicBezTo>
                        <a:close/>
                        <a:moveTo>
                          <a:pt x="0" y="0"/>
                        </a:moveTo>
                        <a:cubicBezTo>
                          <a:pt x="17182" y="10756"/>
                          <a:pt x="34796" y="20866"/>
                          <a:pt x="53364" y="29024"/>
                        </a:cubicBezTo>
                        <a:lnTo>
                          <a:pt x="54225" y="29419"/>
                        </a:lnTo>
                        <a:lnTo>
                          <a:pt x="78394" y="37487"/>
                        </a:lnTo>
                        <a:lnTo>
                          <a:pt x="176518" y="60334"/>
                        </a:lnTo>
                        <a:lnTo>
                          <a:pt x="190010" y="61733"/>
                        </a:lnTo>
                        <a:cubicBezTo>
                          <a:pt x="190536" y="61766"/>
                          <a:pt x="191580" y="61799"/>
                          <a:pt x="192098" y="61821"/>
                        </a:cubicBezTo>
                        <a:cubicBezTo>
                          <a:pt x="205885" y="62336"/>
                          <a:pt x="219701" y="62270"/>
                          <a:pt x="233475" y="61284"/>
                        </a:cubicBezTo>
                        <a:cubicBezTo>
                          <a:pt x="274046" y="152303"/>
                          <a:pt x="314229" y="243510"/>
                          <a:pt x="354684" y="334607"/>
                        </a:cubicBezTo>
                        <a:cubicBezTo>
                          <a:pt x="358849" y="343741"/>
                          <a:pt x="361871" y="353478"/>
                          <a:pt x="363052" y="363488"/>
                        </a:cubicBezTo>
                        <a:cubicBezTo>
                          <a:pt x="363215" y="365112"/>
                          <a:pt x="363345" y="366745"/>
                          <a:pt x="363486" y="368423"/>
                        </a:cubicBezTo>
                        <a:lnTo>
                          <a:pt x="363352" y="368425"/>
                        </a:lnTo>
                        <a:lnTo>
                          <a:pt x="363630" y="371603"/>
                        </a:lnTo>
                        <a:cubicBezTo>
                          <a:pt x="354150" y="372185"/>
                          <a:pt x="344633" y="372327"/>
                          <a:pt x="335141" y="372130"/>
                        </a:cubicBezTo>
                        <a:cubicBezTo>
                          <a:pt x="332490" y="372075"/>
                          <a:pt x="329832" y="371889"/>
                          <a:pt x="327192" y="371746"/>
                        </a:cubicBezTo>
                        <a:cubicBezTo>
                          <a:pt x="327001" y="371746"/>
                          <a:pt x="326626" y="371724"/>
                          <a:pt x="326435" y="371713"/>
                        </a:cubicBezTo>
                        <a:cubicBezTo>
                          <a:pt x="319103" y="371428"/>
                          <a:pt x="311774" y="370869"/>
                          <a:pt x="304470" y="370167"/>
                        </a:cubicBezTo>
                        <a:cubicBezTo>
                          <a:pt x="290260" y="368599"/>
                          <a:pt x="276100" y="366340"/>
                          <a:pt x="262147" y="363237"/>
                        </a:cubicBezTo>
                        <a:cubicBezTo>
                          <a:pt x="250252" y="360617"/>
                          <a:pt x="238506" y="357382"/>
                          <a:pt x="226973" y="353468"/>
                        </a:cubicBezTo>
                        <a:cubicBezTo>
                          <a:pt x="227400" y="353742"/>
                          <a:pt x="227828" y="354060"/>
                          <a:pt x="228265" y="354399"/>
                        </a:cubicBezTo>
                        <a:cubicBezTo>
                          <a:pt x="215912" y="349564"/>
                          <a:pt x="203279" y="345408"/>
                          <a:pt x="191189" y="339882"/>
                        </a:cubicBezTo>
                        <a:cubicBezTo>
                          <a:pt x="190970" y="339794"/>
                          <a:pt x="190531" y="339586"/>
                          <a:pt x="190304" y="339487"/>
                        </a:cubicBezTo>
                        <a:cubicBezTo>
                          <a:pt x="188924" y="338862"/>
                          <a:pt x="187550" y="338215"/>
                          <a:pt x="186175" y="337579"/>
                        </a:cubicBezTo>
                        <a:lnTo>
                          <a:pt x="232238" y="352586"/>
                        </a:lnTo>
                        <a:lnTo>
                          <a:pt x="186174" y="337579"/>
                        </a:lnTo>
                        <a:cubicBezTo>
                          <a:pt x="185526" y="337283"/>
                          <a:pt x="184877" y="336987"/>
                          <a:pt x="184230" y="336680"/>
                        </a:cubicBezTo>
                        <a:lnTo>
                          <a:pt x="139547" y="311822"/>
                        </a:lnTo>
                        <a:cubicBezTo>
                          <a:pt x="137787" y="310397"/>
                          <a:pt x="135490" y="309399"/>
                          <a:pt x="134749" y="307107"/>
                        </a:cubicBezTo>
                        <a:cubicBezTo>
                          <a:pt x="89904" y="205791"/>
                          <a:pt x="44887" y="104540"/>
                          <a:pt x="144" y="3180"/>
                        </a:cubicBezTo>
                        <a:lnTo>
                          <a:pt x="1813" y="4095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20" name="Google Shape;2620;p23"/>
                  <p:cNvSpPr/>
                  <p:nvPr/>
                </p:nvSpPr>
                <p:spPr>
                  <a:xfrm>
                    <a:off x="3595950" y="3687886"/>
                    <a:ext cx="386761" cy="410542"/>
                  </a:xfrm>
                  <a:custGeom>
                    <a:rect b="b" l="l" r="r" t="t"/>
                    <a:pathLst>
                      <a:path extrusionOk="0" h="410542" w="386761">
                        <a:moveTo>
                          <a:pt x="205730" y="373601"/>
                        </a:moveTo>
                        <a:lnTo>
                          <a:pt x="207569" y="377824"/>
                        </a:lnTo>
                        <a:lnTo>
                          <a:pt x="207570" y="377824"/>
                        </a:lnTo>
                        <a:lnTo>
                          <a:pt x="207570" y="377824"/>
                        </a:lnTo>
                        <a:lnTo>
                          <a:pt x="205731" y="373601"/>
                        </a:lnTo>
                        <a:close/>
                        <a:moveTo>
                          <a:pt x="14223" y="24681"/>
                        </a:moveTo>
                        <a:lnTo>
                          <a:pt x="15059" y="27195"/>
                        </a:lnTo>
                        <a:lnTo>
                          <a:pt x="15059" y="27195"/>
                        </a:lnTo>
                        <a:close/>
                        <a:moveTo>
                          <a:pt x="8124" y="4537"/>
                        </a:moveTo>
                        <a:cubicBezTo>
                          <a:pt x="18454" y="12458"/>
                          <a:pt x="27825" y="21664"/>
                          <a:pt x="38994" y="28434"/>
                        </a:cubicBezTo>
                        <a:cubicBezTo>
                          <a:pt x="45062" y="33105"/>
                          <a:pt x="51416" y="37397"/>
                          <a:pt x="58259" y="40871"/>
                        </a:cubicBezTo>
                        <a:cubicBezTo>
                          <a:pt x="58720" y="41933"/>
                          <a:pt x="59190" y="43001"/>
                          <a:pt x="59678" y="44100"/>
                        </a:cubicBezTo>
                        <a:cubicBezTo>
                          <a:pt x="46646" y="36254"/>
                          <a:pt x="33851" y="27833"/>
                          <a:pt x="22383" y="17824"/>
                        </a:cubicBezTo>
                        <a:cubicBezTo>
                          <a:pt x="17744" y="13270"/>
                          <a:pt x="12284" y="9582"/>
                          <a:pt x="8124" y="4537"/>
                        </a:cubicBezTo>
                        <a:close/>
                        <a:moveTo>
                          <a:pt x="0" y="0"/>
                        </a:moveTo>
                        <a:cubicBezTo>
                          <a:pt x="7619" y="5324"/>
                          <a:pt x="14282" y="11862"/>
                          <a:pt x="21419" y="17796"/>
                        </a:cubicBezTo>
                        <a:cubicBezTo>
                          <a:pt x="21625" y="17954"/>
                          <a:pt x="22039" y="18301"/>
                          <a:pt x="22254" y="18467"/>
                        </a:cubicBezTo>
                        <a:cubicBezTo>
                          <a:pt x="22286" y="18313"/>
                          <a:pt x="22351" y="17992"/>
                          <a:pt x="22383" y="17825"/>
                        </a:cubicBezTo>
                        <a:cubicBezTo>
                          <a:pt x="33851" y="27833"/>
                          <a:pt x="46647" y="36254"/>
                          <a:pt x="59678" y="44101"/>
                        </a:cubicBezTo>
                        <a:cubicBezTo>
                          <a:pt x="63122" y="46330"/>
                          <a:pt x="66610" y="48493"/>
                          <a:pt x="70231" y="50444"/>
                        </a:cubicBezTo>
                        <a:cubicBezTo>
                          <a:pt x="81565" y="56466"/>
                          <a:pt x="92893" y="62544"/>
                          <a:pt x="104743" y="67515"/>
                        </a:cubicBezTo>
                        <a:cubicBezTo>
                          <a:pt x="120386" y="74351"/>
                          <a:pt x="136511" y="80074"/>
                          <a:pt x="152931" y="84758"/>
                        </a:cubicBezTo>
                        <a:cubicBezTo>
                          <a:pt x="156212" y="85699"/>
                          <a:pt x="159499" y="86598"/>
                          <a:pt x="162808" y="87457"/>
                        </a:cubicBezTo>
                        <a:cubicBezTo>
                          <a:pt x="175214" y="90653"/>
                          <a:pt x="187795" y="93173"/>
                          <a:pt x="200467" y="95045"/>
                        </a:cubicBezTo>
                        <a:cubicBezTo>
                          <a:pt x="202942" y="95417"/>
                          <a:pt x="205426" y="95797"/>
                          <a:pt x="207907" y="96113"/>
                        </a:cubicBezTo>
                        <a:cubicBezTo>
                          <a:pt x="221953" y="97778"/>
                          <a:pt x="236073" y="98781"/>
                          <a:pt x="250223" y="99065"/>
                        </a:cubicBezTo>
                        <a:lnTo>
                          <a:pt x="250621" y="99079"/>
                        </a:lnTo>
                        <a:cubicBezTo>
                          <a:pt x="295815" y="201599"/>
                          <a:pt x="341571" y="303888"/>
                          <a:pt x="386617" y="406471"/>
                        </a:cubicBezTo>
                        <a:lnTo>
                          <a:pt x="385364" y="406492"/>
                        </a:lnTo>
                        <a:lnTo>
                          <a:pt x="386761" y="409649"/>
                        </a:lnTo>
                        <a:cubicBezTo>
                          <a:pt x="375286" y="410241"/>
                          <a:pt x="363778" y="410822"/>
                          <a:pt x="352274" y="410395"/>
                        </a:cubicBezTo>
                        <a:lnTo>
                          <a:pt x="350815" y="407056"/>
                        </a:lnTo>
                        <a:lnTo>
                          <a:pt x="350814" y="407056"/>
                        </a:lnTo>
                        <a:lnTo>
                          <a:pt x="352273" y="410394"/>
                        </a:lnTo>
                        <a:cubicBezTo>
                          <a:pt x="351222" y="410351"/>
                          <a:pt x="350170" y="410318"/>
                          <a:pt x="349119" y="410263"/>
                        </a:cubicBezTo>
                        <a:cubicBezTo>
                          <a:pt x="348131" y="410208"/>
                          <a:pt x="347150" y="410186"/>
                          <a:pt x="346157" y="410208"/>
                        </a:cubicBezTo>
                        <a:lnTo>
                          <a:pt x="340971" y="410008"/>
                        </a:lnTo>
                        <a:lnTo>
                          <a:pt x="340745" y="410000"/>
                        </a:lnTo>
                        <a:lnTo>
                          <a:pt x="322758" y="407975"/>
                        </a:lnTo>
                        <a:lnTo>
                          <a:pt x="297059" y="405082"/>
                        </a:lnTo>
                        <a:lnTo>
                          <a:pt x="286768" y="401996"/>
                        </a:lnTo>
                        <a:lnTo>
                          <a:pt x="210444" y="379109"/>
                        </a:lnTo>
                        <a:lnTo>
                          <a:pt x="209559" y="378708"/>
                        </a:lnTo>
                        <a:lnTo>
                          <a:pt x="209454" y="378661"/>
                        </a:lnTo>
                        <a:lnTo>
                          <a:pt x="209294" y="378590"/>
                        </a:lnTo>
                        <a:lnTo>
                          <a:pt x="207569" y="377824"/>
                        </a:lnTo>
                        <a:lnTo>
                          <a:pt x="207570" y="377825"/>
                        </a:lnTo>
                        <a:cubicBezTo>
                          <a:pt x="191384" y="370711"/>
                          <a:pt x="175812" y="362270"/>
                          <a:pt x="160754" y="353010"/>
                        </a:cubicBezTo>
                        <a:cubicBezTo>
                          <a:pt x="157710" y="350992"/>
                          <a:pt x="154081" y="349400"/>
                          <a:pt x="152258" y="346062"/>
                        </a:cubicBezTo>
                        <a:cubicBezTo>
                          <a:pt x="107609" y="245179"/>
                          <a:pt x="62818" y="144366"/>
                          <a:pt x="18238" y="43456"/>
                        </a:cubicBezTo>
                        <a:lnTo>
                          <a:pt x="18275" y="43033"/>
                        </a:lnTo>
                        <a:lnTo>
                          <a:pt x="17393" y="38233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</p:grpSp>
      <p:grpSp>
        <p:nvGrpSpPr>
          <p:cNvPr id="2621" name="Google Shape;2621;p23"/>
          <p:cNvGrpSpPr/>
          <p:nvPr/>
        </p:nvGrpSpPr>
        <p:grpSpPr>
          <a:xfrm>
            <a:off x="326309" y="276313"/>
            <a:ext cx="1252064" cy="1288754"/>
            <a:chOff x="845097" y="4034057"/>
            <a:chExt cx="1252440" cy="1288754"/>
          </a:xfrm>
        </p:grpSpPr>
        <p:sp>
          <p:nvSpPr>
            <p:cNvPr id="2622" name="Google Shape;2622;p23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3" name="Google Shape;2623;p23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4" name="Google Shape;2624;p23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5" name="Google Shape;2625;p23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6" name="Google Shape;2626;p23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7" name="Google Shape;2627;p23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8" name="Google Shape;2628;p23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9" name="Google Shape;2629;p23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0" name="Google Shape;2630;p23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1" name="Google Shape;2631;p23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2" name="Google Shape;2632;p23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3" name="Google Shape;2633;p23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4" name="Google Shape;2634;p23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5" name="Google Shape;2635;p23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6" name="Google Shape;2636;p23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7" name="Google Shape;2637;p23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8" name="Google Shape;2638;p23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9" name="Google Shape;2639;p23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0" name="Google Shape;2640;p23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1" name="Google Shape;2641;p23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2" name="Google Shape;2642;p23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3" name="Google Shape;2643;p23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4" name="Google Shape;2644;p23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5" name="Google Shape;2645;p23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6" name="Google Shape;2646;p23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7" name="Google Shape;2647;p23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8" name="Google Shape;2648;p23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9" name="Google Shape;2649;p23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0" name="Google Shape;2650;p23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1" name="Google Shape;2651;p23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2" name="Google Shape;2652;p23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3" name="Google Shape;2653;p23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4" name="Google Shape;2654;p23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5" name="Google Shape;2655;p23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656" name="Google Shape;2656;p23"/>
          <p:cNvGrpSpPr/>
          <p:nvPr/>
        </p:nvGrpSpPr>
        <p:grpSpPr>
          <a:xfrm>
            <a:off x="1341559" y="1179177"/>
            <a:ext cx="538955" cy="608920"/>
            <a:chOff x="1247460" y="1404905"/>
            <a:chExt cx="539117" cy="608920"/>
          </a:xfrm>
        </p:grpSpPr>
        <p:sp>
          <p:nvSpPr>
            <p:cNvPr id="2657" name="Google Shape;2657;p23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8" name="Google Shape;2658;p23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rPr>
                <a:t>8</a:t>
              </a:r>
              <a:endParaRPr b="0" i="0" sz="1100" u="none" cap="none" strike="noStrike">
                <a:solidFill>
                  <a:srgbClr val="D3C0B5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659" name="Google Shape;2659;p23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9">
  <p:cSld name="1_Just title 1 1 6">
    <p:bg>
      <p:bgPr>
        <a:solidFill>
          <a:srgbClr val="B5E1E5"/>
        </a:solidFill>
      </p:bgPr>
    </p:bg>
    <p:spTree>
      <p:nvGrpSpPr>
        <p:cNvPr id="2660" name="Shape 2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1" name="Google Shape;2661;p24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662" name="Google Shape;2662;p24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92B5B8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663" name="Google Shape;2663;p24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664" name="Google Shape;2664;p24"/>
          <p:cNvGrpSpPr/>
          <p:nvPr/>
        </p:nvGrpSpPr>
        <p:grpSpPr>
          <a:xfrm>
            <a:off x="258023" y="278925"/>
            <a:ext cx="1411107" cy="1411528"/>
            <a:chOff x="3280641" y="1975818"/>
            <a:chExt cx="1411530" cy="1411528"/>
          </a:xfrm>
        </p:grpSpPr>
        <p:grpSp>
          <p:nvGrpSpPr>
            <p:cNvPr id="2665" name="Google Shape;2665;p24"/>
            <p:cNvGrpSpPr/>
            <p:nvPr/>
          </p:nvGrpSpPr>
          <p:grpSpPr>
            <a:xfrm>
              <a:off x="3280641" y="1975818"/>
              <a:ext cx="1411530" cy="1411528"/>
              <a:chOff x="5666559" y="4628183"/>
              <a:chExt cx="1411530" cy="1411528"/>
            </a:xfrm>
          </p:grpSpPr>
          <p:sp>
            <p:nvSpPr>
              <p:cNvPr id="2666" name="Google Shape;2666;p24"/>
              <p:cNvSpPr/>
              <p:nvPr/>
            </p:nvSpPr>
            <p:spPr>
              <a:xfrm>
                <a:off x="5666559" y="4628183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667" name="Google Shape;2667;p24"/>
              <p:cNvSpPr/>
              <p:nvPr/>
            </p:nvSpPr>
            <p:spPr>
              <a:xfrm>
                <a:off x="5699479" y="4661102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668" name="Google Shape;2668;p24"/>
              <p:cNvSpPr/>
              <p:nvPr/>
            </p:nvSpPr>
            <p:spPr>
              <a:xfrm>
                <a:off x="5699479" y="5561657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669" name="Google Shape;2669;p24"/>
            <p:cNvGrpSpPr/>
            <p:nvPr/>
          </p:nvGrpSpPr>
          <p:grpSpPr>
            <a:xfrm>
              <a:off x="3702151" y="2119470"/>
              <a:ext cx="523475" cy="1084243"/>
              <a:chOff x="6493796" y="4905060"/>
              <a:chExt cx="523475" cy="1084243"/>
            </a:xfrm>
          </p:grpSpPr>
          <p:grpSp>
            <p:nvGrpSpPr>
              <p:cNvPr id="2670" name="Google Shape;2670;p24"/>
              <p:cNvGrpSpPr/>
              <p:nvPr/>
            </p:nvGrpSpPr>
            <p:grpSpPr>
              <a:xfrm>
                <a:off x="6493796" y="4923227"/>
                <a:ext cx="523475" cy="1066076"/>
                <a:chOff x="4411651" y="0"/>
                <a:chExt cx="3368562" cy="6860204"/>
              </a:xfrm>
            </p:grpSpPr>
            <p:sp>
              <p:nvSpPr>
                <p:cNvPr id="2671" name="Google Shape;2671;p24"/>
                <p:cNvSpPr/>
                <p:nvPr/>
              </p:nvSpPr>
              <p:spPr>
                <a:xfrm>
                  <a:off x="5718987" y="0"/>
                  <a:ext cx="752792" cy="1115014"/>
                </a:xfrm>
                <a:custGeom>
                  <a:rect b="b" l="l" r="r" t="t"/>
                  <a:pathLst>
                    <a:path extrusionOk="0" h="1115014" w="752792">
                      <a:moveTo>
                        <a:pt x="399521" y="4"/>
                      </a:moveTo>
                      <a:cubicBezTo>
                        <a:pt x="380013" y="-91"/>
                        <a:pt x="359923" y="1661"/>
                        <a:pt x="339335" y="5421"/>
                      </a:cubicBezTo>
                      <a:cubicBezTo>
                        <a:pt x="34770" y="19198"/>
                        <a:pt x="-81451" y="414376"/>
                        <a:pt x="123430" y="617360"/>
                      </a:cubicBezTo>
                      <a:cubicBezTo>
                        <a:pt x="-97989" y="654329"/>
                        <a:pt x="57042" y="965072"/>
                        <a:pt x="4674" y="1115014"/>
                      </a:cubicBezTo>
                      <a:cubicBezTo>
                        <a:pt x="289348" y="1063097"/>
                        <a:pt x="433545" y="1065470"/>
                        <a:pt x="749112" y="1114586"/>
                      </a:cubicBezTo>
                      <a:cubicBezTo>
                        <a:pt x="696054" y="965103"/>
                        <a:pt x="850174" y="655016"/>
                        <a:pt x="629675" y="617358"/>
                      </a:cubicBezTo>
                      <a:cubicBezTo>
                        <a:pt x="854921" y="415659"/>
                        <a:pt x="692150" y="1431"/>
                        <a:pt x="399529" y="8"/>
                      </a:cubicBezTo>
                      <a:close/>
                      <a:moveTo>
                        <a:pt x="366392" y="81917"/>
                      </a:moveTo>
                      <a:cubicBezTo>
                        <a:pt x="522870" y="77662"/>
                        <a:pt x="680627" y="197363"/>
                        <a:pt x="653103" y="367075"/>
                      </a:cubicBezTo>
                      <a:cubicBezTo>
                        <a:pt x="676072" y="626087"/>
                        <a:pt x="277994" y="663293"/>
                        <a:pt x="135588" y="509907"/>
                      </a:cubicBezTo>
                      <a:cubicBezTo>
                        <a:pt x="51982" y="365935"/>
                        <a:pt x="101831" y="136291"/>
                        <a:pt x="280757" y="97485"/>
                      </a:cubicBezTo>
                      <a:cubicBezTo>
                        <a:pt x="308465" y="87727"/>
                        <a:pt x="337414" y="82702"/>
                        <a:pt x="366385" y="81914"/>
                      </a:cubicBezTo>
                      <a:close/>
                    </a:path>
                  </a:pathLst>
                </a:custGeom>
                <a:solidFill>
                  <a:srgbClr val="9E9999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72" name="Google Shape;2672;p24"/>
                <p:cNvSpPr/>
                <p:nvPr/>
              </p:nvSpPr>
              <p:spPr>
                <a:xfrm>
                  <a:off x="4601103" y="1235869"/>
                  <a:ext cx="2988472" cy="5214761"/>
                </a:xfrm>
                <a:custGeom>
                  <a:rect b="b" l="l" r="r" t="t"/>
                  <a:pathLst>
                    <a:path extrusionOk="0" h="5214761" w="2988472">
                      <a:moveTo>
                        <a:pt x="1437474" y="254"/>
                      </a:moveTo>
                      <a:cubicBezTo>
                        <a:pt x="1002524" y="-282"/>
                        <a:pt x="608228" y="263476"/>
                        <a:pt x="351362" y="603850"/>
                      </a:cubicBezTo>
                      <a:cubicBezTo>
                        <a:pt x="117249" y="895698"/>
                        <a:pt x="-5334" y="1269597"/>
                        <a:pt x="178" y="1644261"/>
                      </a:cubicBezTo>
                      <a:cubicBezTo>
                        <a:pt x="6070" y="2222231"/>
                        <a:pt x="208764" y="2778893"/>
                        <a:pt x="464896" y="3288880"/>
                      </a:cubicBezTo>
                      <a:cubicBezTo>
                        <a:pt x="778778" y="3911259"/>
                        <a:pt x="1092332" y="4533882"/>
                        <a:pt x="1408373" y="5155082"/>
                      </a:cubicBezTo>
                      <a:cubicBezTo>
                        <a:pt x="1433026" y="5236667"/>
                        <a:pt x="1548857" y="5233513"/>
                        <a:pt x="1571994" y="5152312"/>
                      </a:cubicBezTo>
                      <a:cubicBezTo>
                        <a:pt x="1907720" y="4515597"/>
                        <a:pt x="2231931" y="3872483"/>
                        <a:pt x="2554748" y="3229010"/>
                      </a:cubicBezTo>
                      <a:cubicBezTo>
                        <a:pt x="2751130" y="2834430"/>
                        <a:pt x="2903260" y="2412250"/>
                        <a:pt x="2968667" y="1974440"/>
                      </a:cubicBezTo>
                      <a:cubicBezTo>
                        <a:pt x="3039778" y="1460013"/>
                        <a:pt x="2922515" y="900045"/>
                        <a:pt x="2566370" y="511374"/>
                      </a:cubicBezTo>
                      <a:cubicBezTo>
                        <a:pt x="2302269" y="214529"/>
                        <a:pt x="1926003" y="-9306"/>
                        <a:pt x="1520989" y="813"/>
                      </a:cubicBezTo>
                      <a:cubicBezTo>
                        <a:pt x="1493143" y="-60"/>
                        <a:pt x="1465282" y="-151"/>
                        <a:pt x="1437421" y="170"/>
                      </a:cubicBezTo>
                      <a:close/>
                    </a:path>
                  </a:pathLst>
                </a:custGeom>
                <a:solidFill>
                  <a:srgbClr val="C2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73" name="Google Shape;2673;p24"/>
                <p:cNvSpPr/>
                <p:nvPr/>
              </p:nvSpPr>
              <p:spPr>
                <a:xfrm>
                  <a:off x="4411651" y="1063965"/>
                  <a:ext cx="3368562" cy="5796239"/>
                </a:xfrm>
                <a:custGeom>
                  <a:rect b="b" l="l" r="r" t="t"/>
                  <a:pathLst>
                    <a:path extrusionOk="0" h="5796239" w="3368562">
                      <a:moveTo>
                        <a:pt x="1672594" y="-126"/>
                      </a:moveTo>
                      <a:cubicBezTo>
                        <a:pt x="1561487" y="-371"/>
                        <a:pt x="1454300" y="11998"/>
                        <a:pt x="1311955" y="37961"/>
                      </a:cubicBezTo>
                      <a:cubicBezTo>
                        <a:pt x="648619" y="231332"/>
                        <a:pt x="88428" y="814813"/>
                        <a:pt x="9906" y="1513778"/>
                      </a:cubicBezTo>
                      <a:cubicBezTo>
                        <a:pt x="-68678" y="2390194"/>
                        <a:pt x="331676" y="3206051"/>
                        <a:pt x="718934" y="3963125"/>
                      </a:cubicBezTo>
                      <a:cubicBezTo>
                        <a:pt x="1041843" y="4569997"/>
                        <a:pt x="1374001" y="5172398"/>
                        <a:pt x="1665244" y="5795129"/>
                      </a:cubicBezTo>
                      <a:cubicBezTo>
                        <a:pt x="1713019" y="5804314"/>
                        <a:pt x="1719450" y="5746756"/>
                        <a:pt x="1740091" y="5717365"/>
                      </a:cubicBezTo>
                      <a:cubicBezTo>
                        <a:pt x="2125720" y="4899058"/>
                        <a:pt x="2592934" y="4121777"/>
                        <a:pt x="2973724" y="3300899"/>
                      </a:cubicBezTo>
                      <a:cubicBezTo>
                        <a:pt x="3202492" y="2758076"/>
                        <a:pt x="3420910" y="2183780"/>
                        <a:pt x="3357332" y="1583093"/>
                      </a:cubicBezTo>
                      <a:cubicBezTo>
                        <a:pt x="3324012" y="853389"/>
                        <a:pt x="2737668" y="238435"/>
                        <a:pt x="2056385" y="37532"/>
                      </a:cubicBezTo>
                      <a:cubicBezTo>
                        <a:pt x="1898606" y="12978"/>
                        <a:pt x="1783701" y="119"/>
                        <a:pt x="1672594" y="-126"/>
                      </a:cubicBezTo>
                      <a:close/>
                      <a:moveTo>
                        <a:pt x="1698135" y="230291"/>
                      </a:moveTo>
                      <a:cubicBezTo>
                        <a:pt x="2096259" y="234148"/>
                        <a:pt x="2467678" y="439888"/>
                        <a:pt x="2726949" y="742987"/>
                      </a:cubicBezTo>
                      <a:cubicBezTo>
                        <a:pt x="2723947" y="744702"/>
                        <a:pt x="2720946" y="746478"/>
                        <a:pt x="2718006" y="748437"/>
                      </a:cubicBezTo>
                      <a:cubicBezTo>
                        <a:pt x="2615535" y="816037"/>
                        <a:pt x="2637708" y="934216"/>
                        <a:pt x="2748754" y="912478"/>
                      </a:cubicBezTo>
                      <a:cubicBezTo>
                        <a:pt x="2763209" y="909661"/>
                        <a:pt x="2804736" y="904579"/>
                        <a:pt x="2841057" y="901211"/>
                      </a:cubicBezTo>
                      <a:cubicBezTo>
                        <a:pt x="2842650" y="901028"/>
                        <a:pt x="2844242" y="900844"/>
                        <a:pt x="2845835" y="900722"/>
                      </a:cubicBezTo>
                      <a:cubicBezTo>
                        <a:pt x="2865680" y="930664"/>
                        <a:pt x="2884422" y="961219"/>
                        <a:pt x="2902123" y="992386"/>
                      </a:cubicBezTo>
                      <a:cubicBezTo>
                        <a:pt x="2865680" y="999795"/>
                        <a:pt x="2827705" y="1007449"/>
                        <a:pt x="2795304" y="1013817"/>
                      </a:cubicBezTo>
                      <a:cubicBezTo>
                        <a:pt x="2737606" y="1025084"/>
                        <a:pt x="2681624" y="1038616"/>
                        <a:pt x="2670905" y="1043821"/>
                      </a:cubicBezTo>
                      <a:cubicBezTo>
                        <a:pt x="2559430" y="1097767"/>
                        <a:pt x="2584910" y="1196289"/>
                        <a:pt x="2703980" y="1171857"/>
                      </a:cubicBezTo>
                      <a:cubicBezTo>
                        <a:pt x="2727684" y="1167020"/>
                        <a:pt x="2792057" y="1155019"/>
                        <a:pt x="2847060" y="1145283"/>
                      </a:cubicBezTo>
                      <a:cubicBezTo>
                        <a:pt x="2891037" y="1137506"/>
                        <a:pt x="2938996" y="1128260"/>
                        <a:pt x="2967906" y="1122076"/>
                      </a:cubicBezTo>
                      <a:cubicBezTo>
                        <a:pt x="2981687" y="1152814"/>
                        <a:pt x="2994427" y="1183920"/>
                        <a:pt x="3006064" y="1215393"/>
                      </a:cubicBezTo>
                      <a:cubicBezTo>
                        <a:pt x="3003002" y="1215149"/>
                        <a:pt x="2999694" y="1215026"/>
                        <a:pt x="2995958" y="1215149"/>
                      </a:cubicBezTo>
                      <a:cubicBezTo>
                        <a:pt x="2961291" y="1215883"/>
                        <a:pt x="2895814" y="1230334"/>
                        <a:pt x="2744895" y="1265665"/>
                      </a:cubicBezTo>
                      <a:cubicBezTo>
                        <a:pt x="2592750" y="1301302"/>
                        <a:pt x="2543506" y="1332224"/>
                        <a:pt x="2556368" y="1384272"/>
                      </a:cubicBezTo>
                      <a:cubicBezTo>
                        <a:pt x="2568618" y="1433931"/>
                        <a:pt x="2655225" y="1431176"/>
                        <a:pt x="2895263" y="1373495"/>
                      </a:cubicBezTo>
                      <a:cubicBezTo>
                        <a:pt x="2961168" y="1357636"/>
                        <a:pt x="3010352" y="1334061"/>
                        <a:pt x="3037118" y="1308772"/>
                      </a:cubicBezTo>
                      <a:cubicBezTo>
                        <a:pt x="3052798" y="1362045"/>
                        <a:pt x="3065415" y="1416051"/>
                        <a:pt x="3074603" y="1470609"/>
                      </a:cubicBezTo>
                      <a:cubicBezTo>
                        <a:pt x="3202492" y="2038660"/>
                        <a:pt x="2998775" y="2599852"/>
                        <a:pt x="2795732" y="3122468"/>
                      </a:cubicBezTo>
                      <a:cubicBezTo>
                        <a:pt x="2438095" y="3840293"/>
                        <a:pt x="2058897" y="4547279"/>
                        <a:pt x="1698748" y="5263022"/>
                      </a:cubicBezTo>
                      <a:cubicBezTo>
                        <a:pt x="1690479" y="5264247"/>
                        <a:pt x="1673513" y="5266696"/>
                        <a:pt x="1665244" y="5267308"/>
                      </a:cubicBezTo>
                      <a:cubicBezTo>
                        <a:pt x="1576003" y="5086061"/>
                        <a:pt x="1485353" y="4905977"/>
                        <a:pt x="1393907" y="4726016"/>
                      </a:cubicBezTo>
                      <a:cubicBezTo>
                        <a:pt x="1531597" y="4682419"/>
                        <a:pt x="1613488" y="4618921"/>
                        <a:pt x="1562222" y="4593265"/>
                      </a:cubicBezTo>
                      <a:cubicBezTo>
                        <a:pt x="1557016" y="4590632"/>
                        <a:pt x="1552483" y="4589040"/>
                        <a:pt x="1546052" y="4588918"/>
                      </a:cubicBezTo>
                      <a:cubicBezTo>
                        <a:pt x="1531964" y="4588550"/>
                        <a:pt x="1508751" y="4595469"/>
                        <a:pt x="1448787" y="4614819"/>
                      </a:cubicBezTo>
                      <a:cubicBezTo>
                        <a:pt x="1426308" y="4622044"/>
                        <a:pt x="1386006" y="4632821"/>
                        <a:pt x="1350604" y="4641271"/>
                      </a:cubicBezTo>
                      <a:cubicBezTo>
                        <a:pt x="1260750" y="4465045"/>
                        <a:pt x="1170284" y="4289186"/>
                        <a:pt x="1079512" y="4113450"/>
                      </a:cubicBezTo>
                      <a:cubicBezTo>
                        <a:pt x="1047539" y="3978004"/>
                        <a:pt x="1055808" y="3950327"/>
                        <a:pt x="1116691" y="3891973"/>
                      </a:cubicBezTo>
                      <a:cubicBezTo>
                        <a:pt x="1135923" y="3873603"/>
                        <a:pt x="1143885" y="3867419"/>
                        <a:pt x="1259035" y="3782184"/>
                      </a:cubicBezTo>
                      <a:cubicBezTo>
                        <a:pt x="1293886" y="3756405"/>
                        <a:pt x="1352074" y="3711154"/>
                        <a:pt x="1388272" y="3681640"/>
                      </a:cubicBezTo>
                      <a:cubicBezTo>
                        <a:pt x="1424532" y="3652127"/>
                        <a:pt x="1478187" y="3610673"/>
                        <a:pt x="1507526" y="3589425"/>
                      </a:cubicBezTo>
                      <a:cubicBezTo>
                        <a:pt x="1630699" y="3500393"/>
                        <a:pt x="1705669" y="3386991"/>
                        <a:pt x="1679332" y="3329678"/>
                      </a:cubicBezTo>
                      <a:cubicBezTo>
                        <a:pt x="1673329" y="3316697"/>
                        <a:pt x="1664693" y="3309778"/>
                        <a:pt x="1650483" y="3310084"/>
                      </a:cubicBezTo>
                      <a:cubicBezTo>
                        <a:pt x="1623472" y="3310513"/>
                        <a:pt x="1576432" y="3337026"/>
                        <a:pt x="1489580" y="3396421"/>
                      </a:cubicBezTo>
                      <a:cubicBezTo>
                        <a:pt x="1452401" y="3421833"/>
                        <a:pt x="1394948" y="3460531"/>
                        <a:pt x="1361874" y="3482391"/>
                      </a:cubicBezTo>
                      <a:cubicBezTo>
                        <a:pt x="1328860" y="3504251"/>
                        <a:pt x="1269938" y="3545705"/>
                        <a:pt x="1230983" y="3574484"/>
                      </a:cubicBezTo>
                      <a:cubicBezTo>
                        <a:pt x="1192028" y="3603325"/>
                        <a:pt x="1113138" y="3657515"/>
                        <a:pt x="1055747" y="3694928"/>
                      </a:cubicBezTo>
                      <a:cubicBezTo>
                        <a:pt x="993211" y="3735770"/>
                        <a:pt x="947273" y="3766386"/>
                        <a:pt x="914015" y="3792838"/>
                      </a:cubicBezTo>
                      <a:cubicBezTo>
                        <a:pt x="804255" y="3580179"/>
                        <a:pt x="694679" y="3367336"/>
                        <a:pt x="586389" y="3153942"/>
                      </a:cubicBezTo>
                      <a:cubicBezTo>
                        <a:pt x="344299" y="2561950"/>
                        <a:pt x="131585" y="1898377"/>
                        <a:pt x="339222" y="1263951"/>
                      </a:cubicBezTo>
                      <a:cubicBezTo>
                        <a:pt x="523663" y="785605"/>
                        <a:pt x="923815" y="341550"/>
                        <a:pt x="1448150" y="254722"/>
                      </a:cubicBezTo>
                      <a:cubicBezTo>
                        <a:pt x="1532124" y="237332"/>
                        <a:pt x="1615668" y="229495"/>
                        <a:pt x="1698111" y="230291"/>
                      </a:cubicBezTo>
                      <a:close/>
                      <a:moveTo>
                        <a:pt x="1894808" y="306892"/>
                      </a:moveTo>
                      <a:cubicBezTo>
                        <a:pt x="1864551" y="306647"/>
                        <a:pt x="1840235" y="310872"/>
                        <a:pt x="1830741" y="320424"/>
                      </a:cubicBezTo>
                      <a:cubicBezTo>
                        <a:pt x="1801157" y="350122"/>
                        <a:pt x="1811509" y="379758"/>
                        <a:pt x="1872391" y="439398"/>
                      </a:cubicBezTo>
                      <a:cubicBezTo>
                        <a:pt x="1900566" y="467014"/>
                        <a:pt x="1949811" y="522858"/>
                        <a:pt x="2012531" y="598112"/>
                      </a:cubicBezTo>
                      <a:cubicBezTo>
                        <a:pt x="2045361" y="637607"/>
                        <a:pt x="2130008" y="758663"/>
                        <a:pt x="2184888" y="844694"/>
                      </a:cubicBezTo>
                      <a:cubicBezTo>
                        <a:pt x="2207734" y="880515"/>
                        <a:pt x="2243381" y="930113"/>
                        <a:pt x="2264084" y="954912"/>
                      </a:cubicBezTo>
                      <a:cubicBezTo>
                        <a:pt x="2284786" y="979711"/>
                        <a:pt x="2315289" y="1018899"/>
                        <a:pt x="2331826" y="1041984"/>
                      </a:cubicBezTo>
                      <a:cubicBezTo>
                        <a:pt x="2429275" y="1178164"/>
                        <a:pt x="2516372" y="1058394"/>
                        <a:pt x="2437115" y="897293"/>
                      </a:cubicBezTo>
                      <a:cubicBezTo>
                        <a:pt x="2329499" y="678816"/>
                        <a:pt x="2120392" y="375717"/>
                        <a:pt x="2053690" y="341611"/>
                      </a:cubicBezTo>
                      <a:cubicBezTo>
                        <a:pt x="2011857" y="320241"/>
                        <a:pt x="1945156" y="307321"/>
                        <a:pt x="1894808" y="306892"/>
                      </a:cubicBezTo>
                      <a:close/>
                      <a:moveTo>
                        <a:pt x="1746951" y="502468"/>
                      </a:moveTo>
                      <a:cubicBezTo>
                        <a:pt x="1700279" y="505039"/>
                        <a:pt x="1714244" y="638464"/>
                        <a:pt x="1792460" y="787442"/>
                      </a:cubicBezTo>
                      <a:cubicBezTo>
                        <a:pt x="1817266" y="834713"/>
                        <a:pt x="1855609" y="907580"/>
                        <a:pt x="1877536" y="949401"/>
                      </a:cubicBezTo>
                      <a:cubicBezTo>
                        <a:pt x="1899525" y="991223"/>
                        <a:pt x="1932416" y="1050557"/>
                        <a:pt x="1950668" y="1081234"/>
                      </a:cubicBezTo>
                      <a:cubicBezTo>
                        <a:pt x="2066124" y="1275952"/>
                        <a:pt x="2024597" y="1341593"/>
                        <a:pt x="1620164" y="1603238"/>
                      </a:cubicBezTo>
                      <a:cubicBezTo>
                        <a:pt x="1514814" y="1671389"/>
                        <a:pt x="1492948" y="1698699"/>
                        <a:pt x="1490805" y="1764768"/>
                      </a:cubicBezTo>
                      <a:cubicBezTo>
                        <a:pt x="1487864" y="1857596"/>
                        <a:pt x="1514998" y="1868985"/>
                        <a:pt x="1591193" y="1806774"/>
                      </a:cubicBezTo>
                      <a:cubicBezTo>
                        <a:pt x="1608098" y="1792996"/>
                        <a:pt x="1646073" y="1765319"/>
                        <a:pt x="1675656" y="1745358"/>
                      </a:cubicBezTo>
                      <a:cubicBezTo>
                        <a:pt x="1705179" y="1725396"/>
                        <a:pt x="1768879" y="1680146"/>
                        <a:pt x="1817205" y="1644753"/>
                      </a:cubicBezTo>
                      <a:cubicBezTo>
                        <a:pt x="2026924" y="1490999"/>
                        <a:pt x="2090930" y="1448443"/>
                        <a:pt x="2165349" y="1413234"/>
                      </a:cubicBezTo>
                      <a:cubicBezTo>
                        <a:pt x="2272475" y="1362596"/>
                        <a:pt x="2309960" y="1315386"/>
                        <a:pt x="2295627" y="1249255"/>
                      </a:cubicBezTo>
                      <a:cubicBezTo>
                        <a:pt x="2287971" y="1214108"/>
                        <a:pt x="2144156" y="983079"/>
                        <a:pt x="2087745" y="915356"/>
                      </a:cubicBezTo>
                      <a:cubicBezTo>
                        <a:pt x="2063674" y="886454"/>
                        <a:pt x="2021963" y="829876"/>
                        <a:pt x="1995013" y="789646"/>
                      </a:cubicBezTo>
                      <a:cubicBezTo>
                        <a:pt x="1928067" y="689593"/>
                        <a:pt x="1837479" y="570435"/>
                        <a:pt x="1800361" y="533635"/>
                      </a:cubicBezTo>
                      <a:cubicBezTo>
                        <a:pt x="1777882" y="511285"/>
                        <a:pt x="1759997" y="501733"/>
                        <a:pt x="1746951" y="502468"/>
                      </a:cubicBezTo>
                      <a:close/>
                      <a:moveTo>
                        <a:pt x="2900531" y="1488183"/>
                      </a:moveTo>
                      <a:cubicBezTo>
                        <a:pt x="2798734" y="1489224"/>
                        <a:pt x="2578234" y="1536250"/>
                        <a:pt x="2529724" y="1574398"/>
                      </a:cubicBezTo>
                      <a:cubicBezTo>
                        <a:pt x="2447404" y="1639181"/>
                        <a:pt x="2494261" y="1704210"/>
                        <a:pt x="2595813" y="1666246"/>
                      </a:cubicBezTo>
                      <a:cubicBezTo>
                        <a:pt x="2655409" y="1643957"/>
                        <a:pt x="2677153" y="1639120"/>
                        <a:pt x="2776806" y="1626322"/>
                      </a:cubicBezTo>
                      <a:cubicBezTo>
                        <a:pt x="2944814" y="1604646"/>
                        <a:pt x="3019601" y="1547700"/>
                        <a:pt x="2948489" y="1495531"/>
                      </a:cubicBezTo>
                      <a:cubicBezTo>
                        <a:pt x="2941201" y="1490203"/>
                        <a:pt x="2924051" y="1487999"/>
                        <a:pt x="2900531" y="1488183"/>
                      </a:cubicBezTo>
                      <a:close/>
                      <a:moveTo>
                        <a:pt x="2299670" y="1497612"/>
                      </a:moveTo>
                      <a:cubicBezTo>
                        <a:pt x="2282091" y="1497368"/>
                        <a:pt x="2259123" y="1509063"/>
                        <a:pt x="2226783" y="1533250"/>
                      </a:cubicBezTo>
                      <a:cubicBezTo>
                        <a:pt x="2206264" y="1548619"/>
                        <a:pt x="2169453" y="1575071"/>
                        <a:pt x="2144892" y="1592094"/>
                      </a:cubicBezTo>
                      <a:cubicBezTo>
                        <a:pt x="2120330" y="1609116"/>
                        <a:pt x="2067839" y="1648060"/>
                        <a:pt x="2028211" y="1678676"/>
                      </a:cubicBezTo>
                      <a:cubicBezTo>
                        <a:pt x="1988582" y="1709231"/>
                        <a:pt x="1914163" y="1760727"/>
                        <a:pt x="1862897" y="1793119"/>
                      </a:cubicBezTo>
                      <a:cubicBezTo>
                        <a:pt x="1645950" y="1930034"/>
                        <a:pt x="1496440" y="2056172"/>
                        <a:pt x="1482597" y="2113853"/>
                      </a:cubicBezTo>
                      <a:cubicBezTo>
                        <a:pt x="1471082" y="2161920"/>
                        <a:pt x="1475186" y="2170737"/>
                        <a:pt x="1609445" y="2386826"/>
                      </a:cubicBezTo>
                      <a:cubicBezTo>
                        <a:pt x="1693051" y="2521353"/>
                        <a:pt x="1735620" y="2594035"/>
                        <a:pt x="1750810" y="2628325"/>
                      </a:cubicBezTo>
                      <a:cubicBezTo>
                        <a:pt x="1762754" y="2655329"/>
                        <a:pt x="1781558" y="2689741"/>
                        <a:pt x="1792582" y="2704804"/>
                      </a:cubicBezTo>
                      <a:cubicBezTo>
                        <a:pt x="1803607" y="2719867"/>
                        <a:pt x="1819655" y="2742646"/>
                        <a:pt x="1828169" y="2755382"/>
                      </a:cubicBezTo>
                      <a:cubicBezTo>
                        <a:pt x="1883355" y="2837739"/>
                        <a:pt x="1930578" y="2816063"/>
                        <a:pt x="1977986" y="2686618"/>
                      </a:cubicBezTo>
                      <a:cubicBezTo>
                        <a:pt x="1996483" y="2636163"/>
                        <a:pt x="1987479" y="2579829"/>
                        <a:pt x="1949137" y="2506841"/>
                      </a:cubicBezTo>
                      <a:cubicBezTo>
                        <a:pt x="1885253" y="2385234"/>
                        <a:pt x="1821921" y="2224561"/>
                        <a:pt x="1819716" y="2178698"/>
                      </a:cubicBezTo>
                      <a:cubicBezTo>
                        <a:pt x="1816041" y="2101668"/>
                        <a:pt x="1849545" y="2062479"/>
                        <a:pt x="2000097" y="1967569"/>
                      </a:cubicBezTo>
                      <a:cubicBezTo>
                        <a:pt x="2244239" y="1813632"/>
                        <a:pt x="2288461" y="1768442"/>
                        <a:pt x="2326436" y="1633854"/>
                      </a:cubicBezTo>
                      <a:cubicBezTo>
                        <a:pt x="2346404" y="1563192"/>
                        <a:pt x="2347445" y="1543965"/>
                        <a:pt x="2332500" y="1519656"/>
                      </a:cubicBezTo>
                      <a:cubicBezTo>
                        <a:pt x="2323619" y="1505205"/>
                        <a:pt x="2313267" y="1497796"/>
                        <a:pt x="2299670" y="1497612"/>
                      </a:cubicBezTo>
                      <a:close/>
                      <a:moveTo>
                        <a:pt x="2839955" y="1732438"/>
                      </a:moveTo>
                      <a:cubicBezTo>
                        <a:pt x="2823356" y="1732744"/>
                        <a:pt x="2799530" y="1735989"/>
                        <a:pt x="2761984" y="1742296"/>
                      </a:cubicBezTo>
                      <a:cubicBezTo>
                        <a:pt x="2665086" y="1758461"/>
                        <a:pt x="2652959" y="1759747"/>
                        <a:pt x="2600039" y="1759502"/>
                      </a:cubicBezTo>
                      <a:cubicBezTo>
                        <a:pt x="2540382" y="1759319"/>
                        <a:pt x="2526172" y="1763850"/>
                        <a:pt x="2488136" y="1795078"/>
                      </a:cubicBezTo>
                      <a:cubicBezTo>
                        <a:pt x="2369740" y="1892499"/>
                        <a:pt x="2385420" y="1975529"/>
                        <a:pt x="2516433" y="1944423"/>
                      </a:cubicBezTo>
                      <a:cubicBezTo>
                        <a:pt x="2551284" y="1936157"/>
                        <a:pt x="2587054" y="1931014"/>
                        <a:pt x="2615168" y="1930156"/>
                      </a:cubicBezTo>
                      <a:cubicBezTo>
                        <a:pt x="2810310" y="1924584"/>
                        <a:pt x="2977951" y="1801691"/>
                        <a:pt x="2874806" y="1739908"/>
                      </a:cubicBezTo>
                      <a:cubicBezTo>
                        <a:pt x="2865986" y="1734581"/>
                        <a:pt x="2856554" y="1732070"/>
                        <a:pt x="2839955" y="1732438"/>
                      </a:cubicBezTo>
                      <a:close/>
                      <a:moveTo>
                        <a:pt x="2755981" y="1990225"/>
                      </a:moveTo>
                      <a:cubicBezTo>
                        <a:pt x="2753715" y="1990164"/>
                        <a:pt x="2751449" y="1990164"/>
                        <a:pt x="2749060" y="1990225"/>
                      </a:cubicBezTo>
                      <a:cubicBezTo>
                        <a:pt x="2724621" y="1991082"/>
                        <a:pt x="2693690" y="1999410"/>
                        <a:pt x="2653449" y="2015514"/>
                      </a:cubicBezTo>
                      <a:cubicBezTo>
                        <a:pt x="2598263" y="2037680"/>
                        <a:pt x="2573150" y="2042762"/>
                        <a:pt x="2501978" y="2046191"/>
                      </a:cubicBezTo>
                      <a:cubicBezTo>
                        <a:pt x="2412676" y="2050477"/>
                        <a:pt x="2353447" y="2085257"/>
                        <a:pt x="2331765" y="2146122"/>
                      </a:cubicBezTo>
                      <a:cubicBezTo>
                        <a:pt x="2305856" y="2218805"/>
                        <a:pt x="2398588" y="2236684"/>
                        <a:pt x="2569108" y="2191863"/>
                      </a:cubicBezTo>
                      <a:cubicBezTo>
                        <a:pt x="2604572" y="2182555"/>
                        <a:pt x="2652040" y="2172085"/>
                        <a:pt x="2674641" y="2168656"/>
                      </a:cubicBezTo>
                      <a:cubicBezTo>
                        <a:pt x="2813923" y="2147592"/>
                        <a:pt x="2879216" y="2057519"/>
                        <a:pt x="2795610" y="2001798"/>
                      </a:cubicBezTo>
                      <a:cubicBezTo>
                        <a:pt x="2784707" y="1994511"/>
                        <a:pt x="2771784" y="1990654"/>
                        <a:pt x="2755981" y="1990225"/>
                      </a:cubicBezTo>
                      <a:close/>
                      <a:moveTo>
                        <a:pt x="2656083" y="2287752"/>
                      </a:moveTo>
                      <a:cubicBezTo>
                        <a:pt x="2647140" y="2287813"/>
                        <a:pt x="2636238" y="2288364"/>
                        <a:pt x="2622763" y="2289283"/>
                      </a:cubicBezTo>
                      <a:cubicBezTo>
                        <a:pt x="2543812" y="2294488"/>
                        <a:pt x="2523232" y="2298100"/>
                        <a:pt x="2455306" y="2319103"/>
                      </a:cubicBezTo>
                      <a:cubicBezTo>
                        <a:pt x="2436747" y="2324798"/>
                        <a:pt x="2397547" y="2335268"/>
                        <a:pt x="2368270" y="2342310"/>
                      </a:cubicBezTo>
                      <a:cubicBezTo>
                        <a:pt x="2191135" y="2384928"/>
                        <a:pt x="2176190" y="2506351"/>
                        <a:pt x="2352712" y="2468815"/>
                      </a:cubicBezTo>
                      <a:cubicBezTo>
                        <a:pt x="2387747" y="2461407"/>
                        <a:pt x="2445383" y="2451609"/>
                        <a:pt x="2480786" y="2447139"/>
                      </a:cubicBezTo>
                      <a:cubicBezTo>
                        <a:pt x="2666924" y="2423626"/>
                        <a:pt x="2763025" y="2361537"/>
                        <a:pt x="2704103" y="2302938"/>
                      </a:cubicBezTo>
                      <a:cubicBezTo>
                        <a:pt x="2692649" y="2291549"/>
                        <a:pt x="2682971" y="2287568"/>
                        <a:pt x="2656083" y="2287752"/>
                      </a:cubicBezTo>
                      <a:close/>
                      <a:moveTo>
                        <a:pt x="1389007" y="2290385"/>
                      </a:moveTo>
                      <a:cubicBezTo>
                        <a:pt x="1355075" y="2291610"/>
                        <a:pt x="1328431" y="2341636"/>
                        <a:pt x="1301726" y="2449834"/>
                      </a:cubicBezTo>
                      <a:cubicBezTo>
                        <a:pt x="1282923" y="2526251"/>
                        <a:pt x="1284209" y="2533354"/>
                        <a:pt x="1336087" y="2637143"/>
                      </a:cubicBezTo>
                      <a:cubicBezTo>
                        <a:pt x="1477881" y="2920770"/>
                        <a:pt x="1486578" y="3000004"/>
                        <a:pt x="1383862" y="3073789"/>
                      </a:cubicBezTo>
                      <a:cubicBezTo>
                        <a:pt x="1367999" y="3085178"/>
                        <a:pt x="1327941" y="3113958"/>
                        <a:pt x="1294683" y="3137777"/>
                      </a:cubicBezTo>
                      <a:cubicBezTo>
                        <a:pt x="1261485" y="3161657"/>
                        <a:pt x="1214874" y="3196192"/>
                        <a:pt x="1191170" y="3214562"/>
                      </a:cubicBezTo>
                      <a:cubicBezTo>
                        <a:pt x="1167467" y="3232932"/>
                        <a:pt x="1122816" y="3266732"/>
                        <a:pt x="1091946" y="3289755"/>
                      </a:cubicBezTo>
                      <a:cubicBezTo>
                        <a:pt x="992905" y="3363540"/>
                        <a:pt x="955175" y="3416383"/>
                        <a:pt x="931716" y="3513865"/>
                      </a:cubicBezTo>
                      <a:cubicBezTo>
                        <a:pt x="908747" y="3609632"/>
                        <a:pt x="1016547" y="3564749"/>
                        <a:pt x="1267733" y="3374010"/>
                      </a:cubicBezTo>
                      <a:cubicBezTo>
                        <a:pt x="1371735" y="3295082"/>
                        <a:pt x="1422143" y="3261588"/>
                        <a:pt x="1587763" y="3161719"/>
                      </a:cubicBezTo>
                      <a:cubicBezTo>
                        <a:pt x="1809732" y="3027926"/>
                        <a:pt x="1814694" y="3019170"/>
                        <a:pt x="1752341" y="2873989"/>
                      </a:cubicBezTo>
                      <a:cubicBezTo>
                        <a:pt x="1740765" y="2847046"/>
                        <a:pt x="1722880" y="2800632"/>
                        <a:pt x="1712651" y="2770812"/>
                      </a:cubicBezTo>
                      <a:cubicBezTo>
                        <a:pt x="1693480" y="2714907"/>
                        <a:pt x="1676391" y="2684230"/>
                        <a:pt x="1636028" y="2632979"/>
                      </a:cubicBezTo>
                      <a:cubicBezTo>
                        <a:pt x="1623533" y="2617120"/>
                        <a:pt x="1599768" y="2579707"/>
                        <a:pt x="1583292" y="2549826"/>
                      </a:cubicBezTo>
                      <a:cubicBezTo>
                        <a:pt x="1515427" y="2426933"/>
                        <a:pt x="1442295" y="2315735"/>
                        <a:pt x="1419448" y="2300672"/>
                      </a:cubicBezTo>
                      <a:cubicBezTo>
                        <a:pt x="1408607" y="2293569"/>
                        <a:pt x="1398562" y="2290079"/>
                        <a:pt x="1389007" y="2290385"/>
                      </a:cubicBezTo>
                      <a:close/>
                      <a:moveTo>
                        <a:pt x="2567393" y="2551601"/>
                      </a:moveTo>
                      <a:cubicBezTo>
                        <a:pt x="2559369" y="2551724"/>
                        <a:pt x="2549447" y="2553132"/>
                        <a:pt x="2536033" y="2555704"/>
                      </a:cubicBezTo>
                      <a:cubicBezTo>
                        <a:pt x="2518026" y="2559133"/>
                        <a:pt x="2482684" y="2565807"/>
                        <a:pt x="2457450" y="2570644"/>
                      </a:cubicBezTo>
                      <a:cubicBezTo>
                        <a:pt x="2432214" y="2575421"/>
                        <a:pt x="2377335" y="2582279"/>
                        <a:pt x="2335501" y="2585830"/>
                      </a:cubicBezTo>
                      <a:cubicBezTo>
                        <a:pt x="2250609" y="2592994"/>
                        <a:pt x="2232295" y="2598444"/>
                        <a:pt x="2196035" y="2627101"/>
                      </a:cubicBezTo>
                      <a:cubicBezTo>
                        <a:pt x="2109183" y="2695864"/>
                        <a:pt x="2140665" y="2778466"/>
                        <a:pt x="2242034" y="2748095"/>
                      </a:cubicBezTo>
                      <a:cubicBezTo>
                        <a:pt x="2304080" y="2729481"/>
                        <a:pt x="2330050" y="2725072"/>
                        <a:pt x="2375130" y="2725256"/>
                      </a:cubicBezTo>
                      <a:cubicBezTo>
                        <a:pt x="2520047" y="2725990"/>
                        <a:pt x="2671089" y="2616691"/>
                        <a:pt x="2599610" y="2562868"/>
                      </a:cubicBezTo>
                      <a:cubicBezTo>
                        <a:pt x="2589014" y="2554908"/>
                        <a:pt x="2580807" y="2551418"/>
                        <a:pt x="2567393" y="2551601"/>
                      </a:cubicBezTo>
                      <a:close/>
                      <a:moveTo>
                        <a:pt x="2432888" y="2801061"/>
                      </a:moveTo>
                      <a:cubicBezTo>
                        <a:pt x="2424068" y="2801245"/>
                        <a:pt x="2413778" y="2801918"/>
                        <a:pt x="2401528" y="2803082"/>
                      </a:cubicBezTo>
                      <a:cubicBezTo>
                        <a:pt x="2377028" y="2805347"/>
                        <a:pt x="2330172" y="2808776"/>
                        <a:pt x="2297342" y="2810797"/>
                      </a:cubicBezTo>
                      <a:cubicBezTo>
                        <a:pt x="2108264" y="2822247"/>
                        <a:pt x="1960346" y="2947222"/>
                        <a:pt x="2073964" y="2999515"/>
                      </a:cubicBezTo>
                      <a:cubicBezTo>
                        <a:pt x="2125843" y="3023395"/>
                        <a:pt x="2389891" y="2979982"/>
                        <a:pt x="2448201" y="2938037"/>
                      </a:cubicBezTo>
                      <a:cubicBezTo>
                        <a:pt x="2510063" y="2893522"/>
                        <a:pt x="2524028" y="2847414"/>
                        <a:pt x="2485318" y="2815328"/>
                      </a:cubicBezTo>
                      <a:cubicBezTo>
                        <a:pt x="2472517" y="2804674"/>
                        <a:pt x="2459348" y="2800571"/>
                        <a:pt x="2432888" y="2801061"/>
                      </a:cubicBezTo>
                      <a:close/>
                      <a:moveTo>
                        <a:pt x="2328212" y="3065829"/>
                      </a:moveTo>
                      <a:cubicBezTo>
                        <a:pt x="2294709" y="3066257"/>
                        <a:pt x="2250548" y="3072748"/>
                        <a:pt x="2196403" y="3085301"/>
                      </a:cubicBezTo>
                      <a:cubicBezTo>
                        <a:pt x="2162164" y="3093261"/>
                        <a:pt x="2115185" y="3103119"/>
                        <a:pt x="2091972" y="3107222"/>
                      </a:cubicBezTo>
                      <a:cubicBezTo>
                        <a:pt x="1959121" y="3130612"/>
                        <a:pt x="1878700" y="3209969"/>
                        <a:pt x="1931252" y="3265752"/>
                      </a:cubicBezTo>
                      <a:cubicBezTo>
                        <a:pt x="1944727" y="3280080"/>
                        <a:pt x="1964572" y="3281672"/>
                        <a:pt x="2010203" y="3272181"/>
                      </a:cubicBezTo>
                      <a:cubicBezTo>
                        <a:pt x="2033111" y="3267405"/>
                        <a:pt x="2074944" y="3260976"/>
                        <a:pt x="2103181" y="3257914"/>
                      </a:cubicBezTo>
                      <a:cubicBezTo>
                        <a:pt x="2275231" y="3239177"/>
                        <a:pt x="2302671" y="3233482"/>
                        <a:pt x="2350446" y="3206663"/>
                      </a:cubicBezTo>
                      <a:cubicBezTo>
                        <a:pt x="2411635" y="3172312"/>
                        <a:pt x="2430990" y="3119529"/>
                        <a:pt x="2395832" y="3082913"/>
                      </a:cubicBezTo>
                      <a:cubicBezTo>
                        <a:pt x="2384501" y="3071156"/>
                        <a:pt x="2361716" y="3065461"/>
                        <a:pt x="2328212" y="3065829"/>
                      </a:cubicBezTo>
                      <a:close/>
                      <a:moveTo>
                        <a:pt x="2199588" y="3361703"/>
                      </a:moveTo>
                      <a:cubicBezTo>
                        <a:pt x="2184398" y="3361642"/>
                        <a:pt x="2163267" y="3362866"/>
                        <a:pt x="2132642" y="3365132"/>
                      </a:cubicBezTo>
                      <a:cubicBezTo>
                        <a:pt x="2097055" y="3367826"/>
                        <a:pt x="2040093" y="3370826"/>
                        <a:pt x="2005977" y="3371929"/>
                      </a:cubicBezTo>
                      <a:cubicBezTo>
                        <a:pt x="1935050" y="3374255"/>
                        <a:pt x="1924760" y="3376154"/>
                        <a:pt x="1894747" y="3392809"/>
                      </a:cubicBezTo>
                      <a:cubicBezTo>
                        <a:pt x="1804404" y="3442896"/>
                        <a:pt x="1817817" y="3519192"/>
                        <a:pt x="1914960" y="3508415"/>
                      </a:cubicBezTo>
                      <a:cubicBezTo>
                        <a:pt x="1935601" y="3506149"/>
                        <a:pt x="1985029" y="3501312"/>
                        <a:pt x="2024842" y="3497699"/>
                      </a:cubicBezTo>
                      <a:cubicBezTo>
                        <a:pt x="2188746" y="3482881"/>
                        <a:pt x="2291769" y="3424405"/>
                        <a:pt x="2242401" y="3374255"/>
                      </a:cubicBezTo>
                      <a:cubicBezTo>
                        <a:pt x="2233765" y="3365499"/>
                        <a:pt x="2224945" y="3361764"/>
                        <a:pt x="2199588" y="3361703"/>
                      </a:cubicBezTo>
                      <a:close/>
                      <a:moveTo>
                        <a:pt x="2110898" y="3586731"/>
                      </a:moveTo>
                      <a:cubicBezTo>
                        <a:pt x="2095095" y="3586486"/>
                        <a:pt x="2071943" y="3589547"/>
                        <a:pt x="2035928" y="3595548"/>
                      </a:cubicBezTo>
                      <a:cubicBezTo>
                        <a:pt x="1997096" y="3601978"/>
                        <a:pt x="1948035" y="3609999"/>
                        <a:pt x="1927026" y="3613306"/>
                      </a:cubicBezTo>
                      <a:cubicBezTo>
                        <a:pt x="1776474" y="3636941"/>
                        <a:pt x="1700340" y="3682743"/>
                        <a:pt x="1724411" y="3735096"/>
                      </a:cubicBezTo>
                      <a:cubicBezTo>
                        <a:pt x="1737213" y="3762896"/>
                        <a:pt x="1757119" y="3765712"/>
                        <a:pt x="1836989" y="3751384"/>
                      </a:cubicBezTo>
                      <a:cubicBezTo>
                        <a:pt x="1866940" y="3745996"/>
                        <a:pt x="1916246" y="3739566"/>
                        <a:pt x="1946626" y="3737117"/>
                      </a:cubicBezTo>
                      <a:cubicBezTo>
                        <a:pt x="2079844" y="3726401"/>
                        <a:pt x="2180662" y="3660271"/>
                        <a:pt x="2147158" y="3605652"/>
                      </a:cubicBezTo>
                      <a:cubicBezTo>
                        <a:pt x="2139440" y="3593099"/>
                        <a:pt x="2131233" y="3587098"/>
                        <a:pt x="2110898" y="3586731"/>
                      </a:cubicBezTo>
                      <a:close/>
                      <a:moveTo>
                        <a:pt x="2005732" y="3811881"/>
                      </a:moveTo>
                      <a:cubicBezTo>
                        <a:pt x="1992992" y="3812371"/>
                        <a:pt x="1969839" y="3818923"/>
                        <a:pt x="1915021" y="3834109"/>
                      </a:cubicBezTo>
                      <a:cubicBezTo>
                        <a:pt x="1890521" y="3840905"/>
                        <a:pt x="1849973" y="3849539"/>
                        <a:pt x="1825045" y="3853336"/>
                      </a:cubicBezTo>
                      <a:cubicBezTo>
                        <a:pt x="1673758" y="3876420"/>
                        <a:pt x="1576860" y="3935203"/>
                        <a:pt x="1613610" y="3981678"/>
                      </a:cubicBezTo>
                      <a:cubicBezTo>
                        <a:pt x="1633272" y="4006538"/>
                        <a:pt x="1797115" y="3982045"/>
                        <a:pt x="1946258" y="3931896"/>
                      </a:cubicBezTo>
                      <a:cubicBezTo>
                        <a:pt x="2024168" y="3905689"/>
                        <a:pt x="2064960" y="3849111"/>
                        <a:pt x="2026741" y="3820331"/>
                      </a:cubicBezTo>
                      <a:cubicBezTo>
                        <a:pt x="2019268" y="3814698"/>
                        <a:pt x="2015654" y="3811453"/>
                        <a:pt x="2005732" y="3811881"/>
                      </a:cubicBezTo>
                      <a:close/>
                      <a:moveTo>
                        <a:pt x="1877536" y="4064587"/>
                      </a:moveTo>
                      <a:cubicBezTo>
                        <a:pt x="1875086" y="4064525"/>
                        <a:pt x="1872575" y="4064525"/>
                        <a:pt x="1869880" y="4064587"/>
                      </a:cubicBezTo>
                      <a:cubicBezTo>
                        <a:pt x="1842440" y="4065505"/>
                        <a:pt x="1801770" y="4074567"/>
                        <a:pt x="1742541" y="4092202"/>
                      </a:cubicBezTo>
                      <a:cubicBezTo>
                        <a:pt x="1706894" y="4102795"/>
                        <a:pt x="1652626" y="4117797"/>
                        <a:pt x="1621940" y="4125513"/>
                      </a:cubicBezTo>
                      <a:cubicBezTo>
                        <a:pt x="1425451" y="4174743"/>
                        <a:pt x="1389681" y="4298187"/>
                        <a:pt x="1579678" y="4271551"/>
                      </a:cubicBezTo>
                      <a:cubicBezTo>
                        <a:pt x="1801280" y="4240384"/>
                        <a:pt x="1969901" y="4141923"/>
                        <a:pt x="1912510" y="4077078"/>
                      </a:cubicBezTo>
                      <a:cubicBezTo>
                        <a:pt x="1905588" y="4069301"/>
                        <a:pt x="1894502" y="4065076"/>
                        <a:pt x="1877536" y="4064587"/>
                      </a:cubicBezTo>
                      <a:close/>
                      <a:moveTo>
                        <a:pt x="1707813" y="4334498"/>
                      </a:moveTo>
                      <a:cubicBezTo>
                        <a:pt x="1684905" y="4335049"/>
                        <a:pt x="1636763" y="4349867"/>
                        <a:pt x="1520082" y="4387035"/>
                      </a:cubicBezTo>
                      <a:cubicBezTo>
                        <a:pt x="1379942" y="4431734"/>
                        <a:pt x="1332351" y="4458064"/>
                        <a:pt x="1339885" y="4486905"/>
                      </a:cubicBezTo>
                      <a:cubicBezTo>
                        <a:pt x="1345581" y="4508581"/>
                        <a:pt x="1363466" y="4507478"/>
                        <a:pt x="1494112" y="4477965"/>
                      </a:cubicBezTo>
                      <a:cubicBezTo>
                        <a:pt x="1660528" y="4440307"/>
                        <a:pt x="1756078" y="4387525"/>
                        <a:pt x="1731210" y="4346989"/>
                      </a:cubicBezTo>
                      <a:cubicBezTo>
                        <a:pt x="1726249" y="4338907"/>
                        <a:pt x="1721533" y="4334130"/>
                        <a:pt x="1707813" y="4334498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2674" name="Google Shape;2674;p24"/>
              <p:cNvSpPr/>
              <p:nvPr/>
            </p:nvSpPr>
            <p:spPr>
              <a:xfrm>
                <a:off x="6505209" y="4905060"/>
                <a:ext cx="507394" cy="1035063"/>
              </a:xfrm>
              <a:custGeom>
                <a:rect b="b" l="l" r="r" t="t"/>
                <a:pathLst>
                  <a:path extrusionOk="0" h="1002482" w="464434">
                    <a:moveTo>
                      <a:pt x="223388" y="192091"/>
                    </a:moveTo>
                    <a:cubicBezTo>
                      <a:pt x="227718" y="192040"/>
                      <a:pt x="232047" y="192055"/>
                      <a:pt x="236375" y="192190"/>
                    </a:cubicBezTo>
                    <a:cubicBezTo>
                      <a:pt x="299318" y="190618"/>
                      <a:pt x="357792" y="225404"/>
                      <a:pt x="398836" y="271536"/>
                    </a:cubicBezTo>
                    <a:cubicBezTo>
                      <a:pt x="454184" y="331939"/>
                      <a:pt x="472408" y="418963"/>
                      <a:pt x="461356" y="498909"/>
                    </a:cubicBezTo>
                    <a:cubicBezTo>
                      <a:pt x="451192" y="566948"/>
                      <a:pt x="427549" y="632559"/>
                      <a:pt x="397030" y="693880"/>
                    </a:cubicBezTo>
                    <a:cubicBezTo>
                      <a:pt x="346861" y="793881"/>
                      <a:pt x="296476" y="893826"/>
                      <a:pt x="244301" y="992777"/>
                    </a:cubicBezTo>
                    <a:cubicBezTo>
                      <a:pt x="240706" y="1005396"/>
                      <a:pt x="222705" y="1005887"/>
                      <a:pt x="218873" y="993208"/>
                    </a:cubicBezTo>
                    <a:cubicBezTo>
                      <a:pt x="169758" y="896668"/>
                      <a:pt x="121029" y="799907"/>
                      <a:pt x="72249" y="703184"/>
                    </a:cubicBezTo>
                    <a:cubicBezTo>
                      <a:pt x="32444" y="623928"/>
                      <a:pt x="944" y="537418"/>
                      <a:pt x="28" y="447596"/>
                    </a:cubicBezTo>
                    <a:cubicBezTo>
                      <a:pt x="-829" y="389370"/>
                      <a:pt x="18222" y="331263"/>
                      <a:pt x="54605" y="285908"/>
                    </a:cubicBezTo>
                    <a:cubicBezTo>
                      <a:pt x="94524" y="233011"/>
                      <a:pt x="155801" y="192020"/>
                      <a:pt x="223396" y="192104"/>
                    </a:cubicBezTo>
                    <a:close/>
                    <a:moveTo>
                      <a:pt x="230668" y="12730"/>
                    </a:moveTo>
                    <a:cubicBezTo>
                      <a:pt x="226166" y="12852"/>
                      <a:pt x="221667" y="13633"/>
                      <a:pt x="217361" y="15150"/>
                    </a:cubicBezTo>
                    <a:cubicBezTo>
                      <a:pt x="189555" y="21181"/>
                      <a:pt x="181808" y="56869"/>
                      <a:pt x="194801" y="79244"/>
                    </a:cubicBezTo>
                    <a:cubicBezTo>
                      <a:pt x="216932" y="103081"/>
                      <a:pt x="278796" y="97299"/>
                      <a:pt x="275227" y="57047"/>
                    </a:cubicBezTo>
                    <a:cubicBezTo>
                      <a:pt x="279504" y="30672"/>
                      <a:pt x="254987" y="12069"/>
                      <a:pt x="230670" y="12730"/>
                    </a:cubicBezTo>
                    <a:close/>
                    <a:moveTo>
                      <a:pt x="235818" y="0"/>
                    </a:moveTo>
                    <a:lnTo>
                      <a:pt x="235819" y="1"/>
                    </a:lnTo>
                    <a:cubicBezTo>
                      <a:pt x="281295" y="222"/>
                      <a:pt x="306591" y="64597"/>
                      <a:pt x="271586" y="95943"/>
                    </a:cubicBezTo>
                    <a:cubicBezTo>
                      <a:pt x="305853" y="101795"/>
                      <a:pt x="281902" y="149985"/>
                      <a:pt x="290147" y="173216"/>
                    </a:cubicBezTo>
                    <a:cubicBezTo>
                      <a:pt x="241106" y="165583"/>
                      <a:pt x="218696" y="165215"/>
                      <a:pt x="174456" y="173283"/>
                    </a:cubicBezTo>
                    <a:cubicBezTo>
                      <a:pt x="182594" y="149981"/>
                      <a:pt x="158501" y="101688"/>
                      <a:pt x="192911" y="95943"/>
                    </a:cubicBezTo>
                    <a:cubicBezTo>
                      <a:pt x="161071" y="64398"/>
                      <a:pt x="179133" y="2983"/>
                      <a:pt x="226465" y="842"/>
                    </a:cubicBezTo>
                    <a:cubicBezTo>
                      <a:pt x="229664" y="258"/>
                      <a:pt x="232786" y="-14"/>
                      <a:pt x="235818" y="0"/>
                    </a:cubicBezTo>
                    <a:close/>
                  </a:path>
                </a:pathLst>
              </a:custGeom>
              <a:noFill/>
              <a:ln cap="flat" cmpd="sng" w="22225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2675" name="Google Shape;2675;p24"/>
            <p:cNvSpPr/>
            <p:nvPr/>
          </p:nvSpPr>
          <p:spPr>
            <a:xfrm>
              <a:off x="3954947" y="1986012"/>
              <a:ext cx="34247" cy="144098"/>
            </a:xfrm>
            <a:custGeom>
              <a:rect b="b" l="l" r="r" t="t"/>
              <a:pathLst>
                <a:path extrusionOk="0" h="279802" w="34247">
                  <a:moveTo>
                    <a:pt x="0" y="0"/>
                  </a:moveTo>
                  <a:lnTo>
                    <a:pt x="34247" y="0"/>
                  </a:lnTo>
                  <a:lnTo>
                    <a:pt x="34247" y="279802"/>
                  </a:lnTo>
                  <a:lnTo>
                    <a:pt x="0" y="2798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676" name="Google Shape;2676;p24"/>
          <p:cNvGrpSpPr/>
          <p:nvPr/>
        </p:nvGrpSpPr>
        <p:grpSpPr>
          <a:xfrm>
            <a:off x="352316" y="306510"/>
            <a:ext cx="1252064" cy="1288754"/>
            <a:chOff x="845097" y="4034057"/>
            <a:chExt cx="1252440" cy="1288754"/>
          </a:xfrm>
        </p:grpSpPr>
        <p:sp>
          <p:nvSpPr>
            <p:cNvPr id="2677" name="Google Shape;2677;p24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78" name="Google Shape;2678;p24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79" name="Google Shape;2679;p24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0" name="Google Shape;2680;p24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1" name="Google Shape;2681;p24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2" name="Google Shape;2682;p24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3" name="Google Shape;2683;p24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4" name="Google Shape;2684;p24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5" name="Google Shape;2685;p24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6" name="Google Shape;2686;p24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7" name="Google Shape;2687;p24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8" name="Google Shape;2688;p24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9" name="Google Shape;2689;p24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0" name="Google Shape;2690;p24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1" name="Google Shape;2691;p24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2" name="Google Shape;2692;p24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3" name="Google Shape;2693;p24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4" name="Google Shape;2694;p24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5" name="Google Shape;2695;p24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6" name="Google Shape;2696;p24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7" name="Google Shape;2697;p24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8" name="Google Shape;2698;p24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9" name="Google Shape;2699;p24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0" name="Google Shape;2700;p24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1" name="Google Shape;2701;p24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2" name="Google Shape;2702;p24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3" name="Google Shape;2703;p24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4" name="Google Shape;2704;p24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5" name="Google Shape;2705;p24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6" name="Google Shape;2706;p24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7" name="Google Shape;2707;p24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8" name="Google Shape;2708;p24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9" name="Google Shape;2709;p24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10" name="Google Shape;2710;p24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711" name="Google Shape;2711;p24"/>
          <p:cNvGrpSpPr/>
          <p:nvPr/>
        </p:nvGrpSpPr>
        <p:grpSpPr>
          <a:xfrm>
            <a:off x="1393309" y="1214574"/>
            <a:ext cx="538955" cy="608920"/>
            <a:chOff x="1247460" y="1404905"/>
            <a:chExt cx="539117" cy="608920"/>
          </a:xfrm>
        </p:grpSpPr>
        <p:sp>
          <p:nvSpPr>
            <p:cNvPr id="2712" name="Google Shape;2712;p24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13" name="Google Shape;2713;p24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rPr>
                <a:t>9</a:t>
              </a:r>
              <a:endParaRPr b="0" i="0" sz="1100" u="none" cap="none" strike="noStrike">
                <a:solidFill>
                  <a:srgbClr val="C2D7D4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714" name="Google Shape;2714;p24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0">
  <p:cSld name="1_Just title 1">
    <p:bg>
      <p:bgPr>
        <a:solidFill>
          <a:srgbClr val="C3D1DB"/>
        </a:solidFill>
      </p:bgPr>
    </p:bg>
    <p:spTree>
      <p:nvGrpSpPr>
        <p:cNvPr id="2715" name="Shape 2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6" name="Google Shape;2716;p25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717" name="Google Shape;2717;p25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5000"/>
              <a:buNone/>
              <a:defRPr sz="5000">
                <a:solidFill>
                  <a:srgbClr val="9CAAB3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718" name="Google Shape;2718;p25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719" name="Google Shape;2719;p25"/>
          <p:cNvGrpSpPr/>
          <p:nvPr/>
        </p:nvGrpSpPr>
        <p:grpSpPr>
          <a:xfrm>
            <a:off x="245329" y="248640"/>
            <a:ext cx="1410496" cy="1410917"/>
            <a:chOff x="4782806" y="2019519"/>
            <a:chExt cx="1410920" cy="1410917"/>
          </a:xfrm>
        </p:grpSpPr>
        <p:grpSp>
          <p:nvGrpSpPr>
            <p:cNvPr id="2720" name="Google Shape;2720;p25"/>
            <p:cNvGrpSpPr/>
            <p:nvPr/>
          </p:nvGrpSpPr>
          <p:grpSpPr>
            <a:xfrm>
              <a:off x="4782806" y="2019519"/>
              <a:ext cx="1410920" cy="1410917"/>
              <a:chOff x="5076835" y="2409846"/>
              <a:chExt cx="2038312" cy="2038308"/>
            </a:xfrm>
          </p:grpSpPr>
          <p:sp>
            <p:nvSpPr>
              <p:cNvPr id="2721" name="Google Shape;2721;p2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722" name="Google Shape;2722;p2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2723" name="Google Shape;2723;p2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2E8E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24" name="Google Shape;2724;p2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3D1D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725" name="Google Shape;2725;p25"/>
            <p:cNvGrpSpPr/>
            <p:nvPr/>
          </p:nvGrpSpPr>
          <p:grpSpPr>
            <a:xfrm>
              <a:off x="5044327" y="2077276"/>
              <a:ext cx="890905" cy="1223025"/>
              <a:chOff x="5613570" y="2816054"/>
              <a:chExt cx="3167100" cy="4347761"/>
            </a:xfrm>
          </p:grpSpPr>
          <p:sp>
            <p:nvSpPr>
              <p:cNvPr id="2726" name="Google Shape;2726;p25"/>
              <p:cNvSpPr/>
              <p:nvPr/>
            </p:nvSpPr>
            <p:spPr>
              <a:xfrm>
                <a:off x="5613570" y="3996715"/>
                <a:ext cx="3167100" cy="3167100"/>
              </a:xfrm>
              <a:prstGeom prst="ellipse">
                <a:avLst/>
              </a:prstGeom>
              <a:solidFill>
                <a:srgbClr val="D1CFD8"/>
              </a:solidFill>
              <a:ln cap="flat" cmpd="sng" w="22225">
                <a:solidFill>
                  <a:srgbClr val="FFFFFF"/>
                </a:solidFill>
                <a:prstDash val="solid"/>
                <a:miter lim="800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27" name="Google Shape;2727;p25"/>
              <p:cNvSpPr/>
              <p:nvPr/>
            </p:nvSpPr>
            <p:spPr>
              <a:xfrm>
                <a:off x="6836805" y="3639433"/>
                <a:ext cx="775200" cy="2907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28" name="Google Shape;2728;p25"/>
              <p:cNvSpPr/>
              <p:nvPr/>
            </p:nvSpPr>
            <p:spPr>
              <a:xfrm rot="-2743567">
                <a:off x="6863881" y="2957611"/>
                <a:ext cx="686302" cy="689487"/>
              </a:xfrm>
              <a:prstGeom prst="frame">
                <a:avLst>
                  <a:gd fmla="val 20840" name="adj1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29" name="Google Shape;2729;p25"/>
              <p:cNvSpPr/>
              <p:nvPr/>
            </p:nvSpPr>
            <p:spPr>
              <a:xfrm>
                <a:off x="5651540" y="4010674"/>
                <a:ext cx="3104633" cy="3103747"/>
              </a:xfrm>
              <a:custGeom>
                <a:rect b="b" l="l" r="r" t="t"/>
                <a:pathLst>
                  <a:path extrusionOk="0" h="3103747" w="3104633">
                    <a:moveTo>
                      <a:pt x="1345714" y="3089612"/>
                    </a:moveTo>
                    <a:cubicBezTo>
                      <a:pt x="1381723" y="3094451"/>
                      <a:pt x="1417889" y="3098023"/>
                      <a:pt x="1454147" y="3100328"/>
                    </a:cubicBezTo>
                    <a:cubicBezTo>
                      <a:pt x="1454260" y="3100656"/>
                      <a:pt x="1454378" y="3100979"/>
                      <a:pt x="1454490" y="3101306"/>
                    </a:cubicBezTo>
                    <a:cubicBezTo>
                      <a:pt x="1418388" y="3099271"/>
                      <a:pt x="1382369" y="3095973"/>
                      <a:pt x="1346497" y="3091422"/>
                    </a:cubicBezTo>
                    <a:cubicBezTo>
                      <a:pt x="1346238" y="3090820"/>
                      <a:pt x="1345973" y="3090214"/>
                      <a:pt x="1345714" y="3089612"/>
                    </a:cubicBezTo>
                    <a:close/>
                    <a:moveTo>
                      <a:pt x="455495" y="2652650"/>
                    </a:moveTo>
                    <a:cubicBezTo>
                      <a:pt x="463893" y="2660410"/>
                      <a:pt x="472377" y="2668078"/>
                      <a:pt x="480945" y="2675647"/>
                    </a:cubicBezTo>
                    <a:cubicBezTo>
                      <a:pt x="481122" y="2676039"/>
                      <a:pt x="481300" y="2676430"/>
                      <a:pt x="481478" y="2676822"/>
                    </a:cubicBezTo>
                    <a:cubicBezTo>
                      <a:pt x="472725" y="2668865"/>
                      <a:pt x="464064" y="2660806"/>
                      <a:pt x="455495" y="2652650"/>
                    </a:cubicBezTo>
                    <a:close/>
                    <a:moveTo>
                      <a:pt x="450641" y="2647560"/>
                    </a:moveTo>
                    <a:cubicBezTo>
                      <a:pt x="451809" y="2648833"/>
                      <a:pt x="452978" y="2650105"/>
                      <a:pt x="454150" y="2651377"/>
                    </a:cubicBezTo>
                    <a:cubicBezTo>
                      <a:pt x="454598" y="2651803"/>
                      <a:pt x="455047" y="2652224"/>
                      <a:pt x="455495" y="2652650"/>
                    </a:cubicBezTo>
                    <a:cubicBezTo>
                      <a:pt x="455040" y="2652243"/>
                      <a:pt x="454585" y="2651832"/>
                      <a:pt x="454130" y="2651426"/>
                    </a:cubicBezTo>
                    <a:cubicBezTo>
                      <a:pt x="452965" y="2650139"/>
                      <a:pt x="451802" y="2648852"/>
                      <a:pt x="450641" y="2647560"/>
                    </a:cubicBezTo>
                    <a:close/>
                    <a:moveTo>
                      <a:pt x="3101735" y="1598998"/>
                    </a:moveTo>
                    <a:cubicBezTo>
                      <a:pt x="3090907" y="1994441"/>
                      <a:pt x="2929597" y="2370850"/>
                      <a:pt x="2650729" y="2651426"/>
                    </a:cubicBezTo>
                    <a:cubicBezTo>
                      <a:pt x="2578486" y="2723561"/>
                      <a:pt x="2499305" y="2788401"/>
                      <a:pt x="2414339" y="2845001"/>
                    </a:cubicBezTo>
                    <a:cubicBezTo>
                      <a:pt x="2483901" y="2363706"/>
                      <a:pt x="2733830" y="1910665"/>
                      <a:pt x="3101735" y="1598998"/>
                    </a:cubicBezTo>
                    <a:close/>
                    <a:moveTo>
                      <a:pt x="3094396" y="1379342"/>
                    </a:moveTo>
                    <a:cubicBezTo>
                      <a:pt x="3102723" y="1451512"/>
                      <a:pt x="3105978" y="1524171"/>
                      <a:pt x="3104133" y="1596796"/>
                    </a:cubicBezTo>
                    <a:cubicBezTo>
                      <a:pt x="3103335" y="1597529"/>
                      <a:pt x="3102532" y="1598264"/>
                      <a:pt x="3101735" y="1598998"/>
                    </a:cubicBezTo>
                    <a:cubicBezTo>
                      <a:pt x="3104480" y="1525697"/>
                      <a:pt x="3102024" y="1452295"/>
                      <a:pt x="3094396" y="1379342"/>
                    </a:cubicBezTo>
                    <a:close/>
                    <a:moveTo>
                      <a:pt x="3018209" y="1045039"/>
                    </a:moveTo>
                    <a:cubicBezTo>
                      <a:pt x="3055802" y="1153134"/>
                      <a:pt x="3081340" y="1265052"/>
                      <a:pt x="3094347" y="1378755"/>
                    </a:cubicBezTo>
                    <a:cubicBezTo>
                      <a:pt x="2568842" y="1709148"/>
                      <a:pt x="2227937" y="2324477"/>
                      <a:pt x="2222575" y="2952308"/>
                    </a:cubicBezTo>
                    <a:cubicBezTo>
                      <a:pt x="2118076" y="3002351"/>
                      <a:pt x="2008307" y="3040543"/>
                      <a:pt x="1895318" y="3066173"/>
                    </a:cubicBezTo>
                    <a:cubicBezTo>
                      <a:pt x="1786224" y="2242345"/>
                      <a:pt x="2267827" y="1375481"/>
                      <a:pt x="3018209" y="1045039"/>
                    </a:cubicBezTo>
                    <a:close/>
                    <a:moveTo>
                      <a:pt x="2823165" y="662440"/>
                    </a:moveTo>
                    <a:cubicBezTo>
                      <a:pt x="2880034" y="743760"/>
                      <a:pt x="2928976" y="830340"/>
                      <a:pt x="2969325" y="920997"/>
                    </a:cubicBezTo>
                    <a:cubicBezTo>
                      <a:pt x="2932250" y="931297"/>
                      <a:pt x="2895360" y="943114"/>
                      <a:pt x="2858739" y="956423"/>
                    </a:cubicBezTo>
                    <a:cubicBezTo>
                      <a:pt x="2068200" y="1259552"/>
                      <a:pt x="1567063" y="2184185"/>
                      <a:pt x="1739421" y="3021645"/>
                    </a:cubicBezTo>
                    <a:cubicBezTo>
                      <a:pt x="1744911" y="3044917"/>
                      <a:pt x="1750915" y="3067969"/>
                      <a:pt x="1757428" y="3090786"/>
                    </a:cubicBezTo>
                    <a:cubicBezTo>
                      <a:pt x="1656887" y="3103856"/>
                      <a:pt x="1555310" y="3107051"/>
                      <a:pt x="1454147" y="3100328"/>
                    </a:cubicBezTo>
                    <a:cubicBezTo>
                      <a:pt x="1431756" y="3036398"/>
                      <a:pt x="1413323" y="2970398"/>
                      <a:pt x="1398952" y="2902740"/>
                    </a:cubicBezTo>
                    <a:cubicBezTo>
                      <a:pt x="1217821" y="2022552"/>
                      <a:pt x="1744524" y="1050759"/>
                      <a:pt x="2575374" y="732168"/>
                    </a:cubicBezTo>
                    <a:cubicBezTo>
                      <a:pt x="2656997" y="701767"/>
                      <a:pt x="2739869" y="678446"/>
                      <a:pt x="2823165" y="662440"/>
                    </a:cubicBezTo>
                    <a:close/>
                    <a:moveTo>
                      <a:pt x="2534614" y="351869"/>
                    </a:moveTo>
                    <a:cubicBezTo>
                      <a:pt x="2575007" y="384213"/>
                      <a:pt x="2613761" y="418558"/>
                      <a:pt x="2650729" y="454773"/>
                    </a:cubicBezTo>
                    <a:cubicBezTo>
                      <a:pt x="2690981" y="495367"/>
                      <a:pt x="2728962" y="538148"/>
                      <a:pt x="2764496" y="582925"/>
                    </a:cubicBezTo>
                    <a:cubicBezTo>
                      <a:pt x="2623700" y="591239"/>
                      <a:pt x="2482027" y="621963"/>
                      <a:pt x="2343877" y="674135"/>
                    </a:cubicBezTo>
                    <a:cubicBezTo>
                      <a:pt x="1553357" y="977263"/>
                      <a:pt x="1052230" y="1901857"/>
                      <a:pt x="1224559" y="2739308"/>
                    </a:cubicBezTo>
                    <a:cubicBezTo>
                      <a:pt x="1250992" y="2863052"/>
                      <a:pt x="1291683" y="2980699"/>
                      <a:pt x="1345714" y="3089612"/>
                    </a:cubicBezTo>
                    <a:cubicBezTo>
                      <a:pt x="1235353" y="3075138"/>
                      <a:pt x="1126866" y="3048836"/>
                      <a:pt x="1022127" y="3011174"/>
                    </a:cubicBezTo>
                    <a:cubicBezTo>
                      <a:pt x="959901" y="2890444"/>
                      <a:pt x="913494" y="2759091"/>
                      <a:pt x="884090" y="2620452"/>
                    </a:cubicBezTo>
                    <a:cubicBezTo>
                      <a:pt x="702959" y="1740264"/>
                      <a:pt x="1229663" y="768471"/>
                      <a:pt x="2060512" y="449880"/>
                    </a:cubicBezTo>
                    <a:cubicBezTo>
                      <a:pt x="2216223" y="390858"/>
                      <a:pt x="2376158" y="357795"/>
                      <a:pt x="2534614" y="351869"/>
                    </a:cubicBezTo>
                    <a:close/>
                    <a:moveTo>
                      <a:pt x="2009040" y="69580"/>
                    </a:moveTo>
                    <a:cubicBezTo>
                      <a:pt x="2176843" y="121361"/>
                      <a:pt x="2334653" y="201227"/>
                      <a:pt x="2475753" y="305775"/>
                    </a:cubicBezTo>
                    <a:cubicBezTo>
                      <a:pt x="2416140" y="298558"/>
                      <a:pt x="2355675" y="295568"/>
                      <a:pt x="2294705" y="296821"/>
                    </a:cubicBezTo>
                    <a:cubicBezTo>
                      <a:pt x="2139141" y="301357"/>
                      <a:pt x="1981918" y="333437"/>
                      <a:pt x="1829020" y="391846"/>
                    </a:cubicBezTo>
                    <a:cubicBezTo>
                      <a:pt x="1038500" y="694970"/>
                      <a:pt x="537373" y="1619569"/>
                      <a:pt x="709702" y="2457019"/>
                    </a:cubicBezTo>
                    <a:cubicBezTo>
                      <a:pt x="749855" y="2647678"/>
                      <a:pt x="823664" y="2823387"/>
                      <a:pt x="927253" y="2974915"/>
                    </a:cubicBezTo>
                    <a:cubicBezTo>
                      <a:pt x="762230" y="2901845"/>
                      <a:pt x="611206" y="2800576"/>
                      <a:pt x="480959" y="2675647"/>
                    </a:cubicBezTo>
                    <a:cubicBezTo>
                      <a:pt x="431762" y="2569803"/>
                      <a:pt x="394287" y="2456603"/>
                      <a:pt x="369233" y="2338164"/>
                    </a:cubicBezTo>
                    <a:cubicBezTo>
                      <a:pt x="188097" y="1457995"/>
                      <a:pt x="714771" y="486207"/>
                      <a:pt x="1545606" y="167591"/>
                    </a:cubicBezTo>
                    <a:cubicBezTo>
                      <a:pt x="1697780" y="109758"/>
                      <a:pt x="1854034" y="76710"/>
                      <a:pt x="2009040" y="69580"/>
                    </a:cubicBezTo>
                    <a:close/>
                    <a:moveTo>
                      <a:pt x="1575102" y="0"/>
                    </a:moveTo>
                    <a:lnTo>
                      <a:pt x="1764855" y="15804"/>
                    </a:lnTo>
                    <a:cubicBezTo>
                      <a:pt x="1614189" y="21637"/>
                      <a:pt x="1462148" y="53247"/>
                      <a:pt x="1314143" y="109509"/>
                    </a:cubicBezTo>
                    <a:cubicBezTo>
                      <a:pt x="523604" y="412638"/>
                      <a:pt x="22467" y="1337271"/>
                      <a:pt x="194825" y="2174731"/>
                    </a:cubicBezTo>
                    <a:cubicBezTo>
                      <a:pt x="213975" y="2264648"/>
                      <a:pt x="240663" y="2351424"/>
                      <a:pt x="274574" y="2434022"/>
                    </a:cubicBezTo>
                    <a:cubicBezTo>
                      <a:pt x="-150707" y="1817298"/>
                      <a:pt x="-75193" y="984897"/>
                      <a:pt x="454130" y="454773"/>
                    </a:cubicBezTo>
                    <a:cubicBezTo>
                      <a:pt x="713874" y="195029"/>
                      <a:pt x="1055937" y="36961"/>
                      <a:pt x="1418603" y="5606"/>
                    </a:cubicBezTo>
                    <a:close/>
                    <a:moveTo>
                      <a:pt x="1575097" y="0"/>
                    </a:moveTo>
                    <a:lnTo>
                      <a:pt x="1575112" y="0"/>
                    </a:lnTo>
                    <a:lnTo>
                      <a:pt x="1575102" y="0"/>
                    </a:ln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2730" name="Google Shape;2730;p25"/>
            <p:cNvSpPr/>
            <p:nvPr/>
          </p:nvSpPr>
          <p:spPr>
            <a:xfrm>
              <a:off x="5122654" y="2524415"/>
              <a:ext cx="762961" cy="669604"/>
            </a:xfrm>
            <a:custGeom>
              <a:rect b="b" l="l" r="r" t="t"/>
              <a:pathLst>
                <a:path extrusionOk="0" h="966937" w="1101749">
                  <a:moveTo>
                    <a:pt x="252739" y="384"/>
                  </a:moveTo>
                  <a:cubicBezTo>
                    <a:pt x="99998" y="102379"/>
                    <a:pt x="-1183" y="280723"/>
                    <a:pt x="-1183" y="483731"/>
                  </a:cubicBezTo>
                  <a:cubicBezTo>
                    <a:pt x="-1183" y="686871"/>
                    <a:pt x="100141" y="865359"/>
                    <a:pt x="253045" y="967321"/>
                  </a:cubicBezTo>
                  <a:cubicBezTo>
                    <a:pt x="127787" y="858432"/>
                    <a:pt x="46418" y="682403"/>
                    <a:pt x="46418" y="483731"/>
                  </a:cubicBezTo>
                  <a:cubicBezTo>
                    <a:pt x="46418" y="285209"/>
                    <a:pt x="127644" y="109294"/>
                    <a:pt x="252739" y="384"/>
                  </a:cubicBezTo>
                  <a:close/>
                  <a:moveTo>
                    <a:pt x="846583" y="384"/>
                  </a:moveTo>
                  <a:cubicBezTo>
                    <a:pt x="971697" y="109292"/>
                    <a:pt x="1052965" y="285199"/>
                    <a:pt x="1052965" y="483731"/>
                  </a:cubicBezTo>
                  <a:cubicBezTo>
                    <a:pt x="1052965" y="682272"/>
                    <a:pt x="971697" y="858232"/>
                    <a:pt x="846583" y="967140"/>
                  </a:cubicBezTo>
                  <a:cubicBezTo>
                    <a:pt x="999324" y="865145"/>
                    <a:pt x="1100566" y="686740"/>
                    <a:pt x="1100566" y="483731"/>
                  </a:cubicBezTo>
                  <a:cubicBezTo>
                    <a:pt x="1100566" y="280723"/>
                    <a:pt x="999324" y="102379"/>
                    <a:pt x="846583" y="384"/>
                  </a:cubicBezTo>
                  <a:close/>
                </a:path>
              </a:pathLst>
            </a:custGeom>
            <a:solidFill>
              <a:srgbClr val="FFFFFF">
                <a:alpha val="7020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1" name="Google Shape;2731;p25"/>
            <p:cNvSpPr/>
            <p:nvPr/>
          </p:nvSpPr>
          <p:spPr>
            <a:xfrm>
              <a:off x="5473901" y="2021337"/>
              <a:ext cx="34247" cy="144098"/>
            </a:xfrm>
            <a:custGeom>
              <a:rect b="b" l="l" r="r" t="t"/>
              <a:pathLst>
                <a:path extrusionOk="0" h="279802" w="34247">
                  <a:moveTo>
                    <a:pt x="0" y="0"/>
                  </a:moveTo>
                  <a:lnTo>
                    <a:pt x="34247" y="0"/>
                  </a:lnTo>
                  <a:lnTo>
                    <a:pt x="34247" y="279802"/>
                  </a:lnTo>
                  <a:lnTo>
                    <a:pt x="0" y="2798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732" name="Google Shape;2732;p25"/>
          <p:cNvSpPr/>
          <p:nvPr/>
        </p:nvSpPr>
        <p:spPr>
          <a:xfrm>
            <a:off x="858549" y="545713"/>
            <a:ext cx="218100" cy="81900"/>
          </a:xfrm>
          <a:prstGeom prst="rect">
            <a:avLst/>
          </a:prstGeom>
          <a:solidFill>
            <a:srgbClr val="9E9999"/>
          </a:solidFill>
          <a:ln cap="flat" cmpd="sng" w="19050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FFFFF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2733" name="Google Shape;2733;p25"/>
          <p:cNvGrpSpPr/>
          <p:nvPr/>
        </p:nvGrpSpPr>
        <p:grpSpPr>
          <a:xfrm>
            <a:off x="361526" y="308724"/>
            <a:ext cx="1252064" cy="1288754"/>
            <a:chOff x="845097" y="4034057"/>
            <a:chExt cx="1252440" cy="1288754"/>
          </a:xfrm>
        </p:grpSpPr>
        <p:sp>
          <p:nvSpPr>
            <p:cNvPr id="2734" name="Google Shape;2734;p25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5" name="Google Shape;2735;p25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6" name="Google Shape;2736;p25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7" name="Google Shape;2737;p25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8" name="Google Shape;2738;p25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9" name="Google Shape;2739;p25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0" name="Google Shape;2740;p25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1" name="Google Shape;2741;p25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2" name="Google Shape;2742;p25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3" name="Google Shape;2743;p25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4" name="Google Shape;2744;p25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5" name="Google Shape;2745;p25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6" name="Google Shape;2746;p25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7" name="Google Shape;2747;p25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8" name="Google Shape;2748;p25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9" name="Google Shape;2749;p25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0" name="Google Shape;2750;p25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1" name="Google Shape;2751;p25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2" name="Google Shape;2752;p25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3" name="Google Shape;2753;p25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4" name="Google Shape;2754;p25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5" name="Google Shape;2755;p25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6" name="Google Shape;2756;p25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7" name="Google Shape;2757;p25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8" name="Google Shape;2758;p25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9" name="Google Shape;2759;p25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0" name="Google Shape;2760;p25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1" name="Google Shape;2761;p25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2" name="Google Shape;2762;p25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3" name="Google Shape;2763;p25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4" name="Google Shape;2764;p25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5" name="Google Shape;2765;p25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6" name="Google Shape;2766;p25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7" name="Google Shape;2767;p25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768" name="Google Shape;2768;p25"/>
          <p:cNvGrpSpPr/>
          <p:nvPr/>
        </p:nvGrpSpPr>
        <p:grpSpPr>
          <a:xfrm>
            <a:off x="1364954" y="1202775"/>
            <a:ext cx="538955" cy="608920"/>
            <a:chOff x="1247460" y="1404905"/>
            <a:chExt cx="539117" cy="608920"/>
          </a:xfrm>
        </p:grpSpPr>
        <p:sp>
          <p:nvSpPr>
            <p:cNvPr id="2769" name="Google Shape;2769;p25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70" name="Google Shape;2770;p25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rPr>
                <a:t>10</a:t>
              </a:r>
              <a:endParaRPr b="0" i="0" sz="1100" u="none" cap="none" strike="noStrike">
                <a:solidFill>
                  <a:srgbClr val="C3D1DB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771" name="Google Shape;2771;p25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1">
  <p:cSld name="1_Just title 1 1 7">
    <p:bg>
      <p:bgPr>
        <a:solidFill>
          <a:srgbClr val="CDD4C4"/>
        </a:solidFill>
      </p:bgPr>
    </p:bg>
    <p:spTree>
      <p:nvGrpSpPr>
        <p:cNvPr id="2772" name="Shape 2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3" name="Google Shape;2773;p26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774" name="Google Shape;2774;p2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8F9E7A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775" name="Google Shape;2775;p2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776" name="Google Shape;2776;p26"/>
          <p:cNvGrpSpPr/>
          <p:nvPr/>
        </p:nvGrpSpPr>
        <p:grpSpPr>
          <a:xfrm>
            <a:off x="267573" y="247575"/>
            <a:ext cx="1410512" cy="1410917"/>
            <a:chOff x="5076835" y="2409846"/>
            <a:chExt cx="2038312" cy="2038308"/>
          </a:xfrm>
        </p:grpSpPr>
        <p:sp>
          <p:nvSpPr>
            <p:cNvPr id="2777" name="Google Shape;2777;p26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778" name="Google Shape;2778;p26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2779" name="Google Shape;2779;p26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0" name="Google Shape;2780;p26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781" name="Google Shape;2781;p26"/>
          <p:cNvGrpSpPr/>
          <p:nvPr/>
        </p:nvGrpSpPr>
        <p:grpSpPr>
          <a:xfrm>
            <a:off x="297435" y="536215"/>
            <a:ext cx="1304825" cy="1084042"/>
            <a:chOff x="9401267" y="2390418"/>
            <a:chExt cx="1177640" cy="978113"/>
          </a:xfrm>
        </p:grpSpPr>
        <p:sp>
          <p:nvSpPr>
            <p:cNvPr id="2782" name="Google Shape;2782;p26"/>
            <p:cNvSpPr/>
            <p:nvPr/>
          </p:nvSpPr>
          <p:spPr>
            <a:xfrm>
              <a:off x="9763175" y="3029841"/>
              <a:ext cx="446600" cy="338690"/>
            </a:xfrm>
            <a:custGeom>
              <a:rect b="b" l="l" r="r" t="t"/>
              <a:pathLst>
                <a:path extrusionOk="0" h="338690" w="446600">
                  <a:moveTo>
                    <a:pt x="410608" y="38774"/>
                  </a:moveTo>
                  <a:cubicBezTo>
                    <a:pt x="411105" y="51948"/>
                    <a:pt x="413342" y="65618"/>
                    <a:pt x="417319" y="79288"/>
                  </a:cubicBezTo>
                  <a:cubicBezTo>
                    <a:pt x="421047" y="92462"/>
                    <a:pt x="426267" y="105635"/>
                    <a:pt x="433227" y="118063"/>
                  </a:cubicBezTo>
                  <a:cubicBezTo>
                    <a:pt x="447145" y="143415"/>
                    <a:pt x="449879" y="171750"/>
                    <a:pt x="442920" y="197848"/>
                  </a:cubicBezTo>
                  <a:cubicBezTo>
                    <a:pt x="435960" y="223697"/>
                    <a:pt x="419308" y="247061"/>
                    <a:pt x="394701" y="261974"/>
                  </a:cubicBezTo>
                  <a:cubicBezTo>
                    <a:pt x="385505" y="267443"/>
                    <a:pt x="378545" y="275893"/>
                    <a:pt x="374817" y="285338"/>
                  </a:cubicBezTo>
                  <a:cubicBezTo>
                    <a:pt x="371088" y="294783"/>
                    <a:pt x="370094" y="305720"/>
                    <a:pt x="373077" y="316159"/>
                  </a:cubicBezTo>
                  <a:lnTo>
                    <a:pt x="387951" y="338690"/>
                  </a:lnTo>
                  <a:lnTo>
                    <a:pt x="364158" y="338690"/>
                  </a:lnTo>
                  <a:lnTo>
                    <a:pt x="352695" y="321379"/>
                  </a:lnTo>
                  <a:cubicBezTo>
                    <a:pt x="348719" y="306465"/>
                    <a:pt x="349961" y="291055"/>
                    <a:pt x="355429" y="277385"/>
                  </a:cubicBezTo>
                  <a:cubicBezTo>
                    <a:pt x="360898" y="263714"/>
                    <a:pt x="370840" y="251784"/>
                    <a:pt x="384013" y="243830"/>
                  </a:cubicBezTo>
                  <a:cubicBezTo>
                    <a:pt x="403897" y="231900"/>
                    <a:pt x="417319" y="213010"/>
                    <a:pt x="422787" y="192131"/>
                  </a:cubicBezTo>
                  <a:cubicBezTo>
                    <a:pt x="428504" y="171253"/>
                    <a:pt x="426267" y="148137"/>
                    <a:pt x="414833" y="128005"/>
                  </a:cubicBezTo>
                  <a:cubicBezTo>
                    <a:pt x="407128" y="114334"/>
                    <a:pt x="401412" y="99670"/>
                    <a:pt x="397186" y="85005"/>
                  </a:cubicBezTo>
                  <a:cubicBezTo>
                    <a:pt x="392961" y="69843"/>
                    <a:pt x="390475" y="54433"/>
                    <a:pt x="389730" y="39520"/>
                  </a:cubicBezTo>
                  <a:close/>
                  <a:moveTo>
                    <a:pt x="18144" y="0"/>
                  </a:moveTo>
                  <a:lnTo>
                    <a:pt x="40017" y="39520"/>
                  </a:lnTo>
                  <a:cubicBezTo>
                    <a:pt x="51947" y="61144"/>
                    <a:pt x="57913" y="85254"/>
                    <a:pt x="57913" y="109115"/>
                  </a:cubicBezTo>
                  <a:cubicBezTo>
                    <a:pt x="57913" y="132976"/>
                    <a:pt x="51947" y="157085"/>
                    <a:pt x="40017" y="178709"/>
                  </a:cubicBezTo>
                  <a:cubicBezTo>
                    <a:pt x="31317" y="194617"/>
                    <a:pt x="26843" y="212264"/>
                    <a:pt x="26843" y="230160"/>
                  </a:cubicBezTo>
                  <a:cubicBezTo>
                    <a:pt x="26843" y="247807"/>
                    <a:pt x="31317" y="265454"/>
                    <a:pt x="40017" y="281610"/>
                  </a:cubicBezTo>
                  <a:cubicBezTo>
                    <a:pt x="47473" y="295032"/>
                    <a:pt x="51202" y="310194"/>
                    <a:pt x="50953" y="325107"/>
                  </a:cubicBezTo>
                  <a:lnTo>
                    <a:pt x="47227" y="338690"/>
                  </a:lnTo>
                  <a:lnTo>
                    <a:pt x="26377" y="338690"/>
                  </a:lnTo>
                  <a:lnTo>
                    <a:pt x="30323" y="324113"/>
                  </a:lnTo>
                  <a:cubicBezTo>
                    <a:pt x="30323" y="312679"/>
                    <a:pt x="27589" y="301246"/>
                    <a:pt x="21872" y="290807"/>
                  </a:cubicBezTo>
                  <a:cubicBezTo>
                    <a:pt x="11185" y="271668"/>
                    <a:pt x="5965" y="250541"/>
                    <a:pt x="5965" y="229414"/>
                  </a:cubicBezTo>
                  <a:cubicBezTo>
                    <a:pt x="5965" y="208287"/>
                    <a:pt x="11185" y="187160"/>
                    <a:pt x="21872" y="168022"/>
                  </a:cubicBezTo>
                  <a:cubicBezTo>
                    <a:pt x="32063" y="149380"/>
                    <a:pt x="37283" y="128999"/>
                    <a:pt x="37283" y="108369"/>
                  </a:cubicBezTo>
                  <a:cubicBezTo>
                    <a:pt x="37283" y="87739"/>
                    <a:pt x="32063" y="67358"/>
                    <a:pt x="21872" y="48716"/>
                  </a:cubicBezTo>
                  <a:lnTo>
                    <a:pt x="0" y="9197"/>
                  </a:lnTo>
                  <a:close/>
                </a:path>
              </a:pathLst>
            </a:custGeom>
            <a:solidFill>
              <a:srgbClr val="A5C88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83" name="Google Shape;2783;p26"/>
            <p:cNvSpPr/>
            <p:nvPr/>
          </p:nvSpPr>
          <p:spPr>
            <a:xfrm>
              <a:off x="9757532" y="3036575"/>
              <a:ext cx="446600" cy="302054"/>
            </a:xfrm>
            <a:custGeom>
              <a:rect b="b" l="l" r="r" t="t"/>
              <a:pathLst>
                <a:path extrusionOk="0" h="302054" w="446600">
                  <a:moveTo>
                    <a:pt x="410608" y="38774"/>
                  </a:moveTo>
                  <a:cubicBezTo>
                    <a:pt x="411105" y="51948"/>
                    <a:pt x="413342" y="65618"/>
                    <a:pt x="417319" y="79288"/>
                  </a:cubicBezTo>
                  <a:cubicBezTo>
                    <a:pt x="421047" y="92462"/>
                    <a:pt x="426267" y="105635"/>
                    <a:pt x="433226" y="118063"/>
                  </a:cubicBezTo>
                  <a:cubicBezTo>
                    <a:pt x="447145" y="143415"/>
                    <a:pt x="449879" y="171750"/>
                    <a:pt x="442920" y="197848"/>
                  </a:cubicBezTo>
                  <a:cubicBezTo>
                    <a:pt x="435960" y="223697"/>
                    <a:pt x="419308" y="247061"/>
                    <a:pt x="394701" y="261974"/>
                  </a:cubicBezTo>
                  <a:cubicBezTo>
                    <a:pt x="385504" y="267443"/>
                    <a:pt x="378545" y="275893"/>
                    <a:pt x="374817" y="285338"/>
                  </a:cubicBezTo>
                  <a:lnTo>
                    <a:pt x="373873" y="302054"/>
                  </a:lnTo>
                  <a:lnTo>
                    <a:pt x="353896" y="302054"/>
                  </a:lnTo>
                  <a:lnTo>
                    <a:pt x="355430" y="277385"/>
                  </a:lnTo>
                  <a:cubicBezTo>
                    <a:pt x="360898" y="263714"/>
                    <a:pt x="370840" y="251784"/>
                    <a:pt x="384013" y="243830"/>
                  </a:cubicBezTo>
                  <a:cubicBezTo>
                    <a:pt x="403897" y="231900"/>
                    <a:pt x="417319" y="213010"/>
                    <a:pt x="422787" y="192131"/>
                  </a:cubicBezTo>
                  <a:cubicBezTo>
                    <a:pt x="428504" y="171253"/>
                    <a:pt x="426267" y="148137"/>
                    <a:pt x="414833" y="128005"/>
                  </a:cubicBezTo>
                  <a:cubicBezTo>
                    <a:pt x="407128" y="114334"/>
                    <a:pt x="401412" y="99670"/>
                    <a:pt x="397186" y="85005"/>
                  </a:cubicBezTo>
                  <a:cubicBezTo>
                    <a:pt x="392961" y="69843"/>
                    <a:pt x="390476" y="54433"/>
                    <a:pt x="389730" y="39520"/>
                  </a:cubicBezTo>
                  <a:close/>
                  <a:moveTo>
                    <a:pt x="18144" y="0"/>
                  </a:moveTo>
                  <a:lnTo>
                    <a:pt x="40017" y="39520"/>
                  </a:lnTo>
                  <a:cubicBezTo>
                    <a:pt x="51947" y="61144"/>
                    <a:pt x="57913" y="85254"/>
                    <a:pt x="57913" y="109115"/>
                  </a:cubicBezTo>
                  <a:cubicBezTo>
                    <a:pt x="57913" y="132976"/>
                    <a:pt x="51947" y="157085"/>
                    <a:pt x="40017" y="178709"/>
                  </a:cubicBezTo>
                  <a:cubicBezTo>
                    <a:pt x="31317" y="194617"/>
                    <a:pt x="26844" y="212264"/>
                    <a:pt x="26844" y="230160"/>
                  </a:cubicBezTo>
                  <a:cubicBezTo>
                    <a:pt x="26844" y="247807"/>
                    <a:pt x="31317" y="265454"/>
                    <a:pt x="40017" y="281610"/>
                  </a:cubicBezTo>
                  <a:lnTo>
                    <a:pt x="45157" y="302054"/>
                  </a:lnTo>
                  <a:lnTo>
                    <a:pt x="24726" y="302054"/>
                  </a:lnTo>
                  <a:lnTo>
                    <a:pt x="21872" y="290807"/>
                  </a:lnTo>
                  <a:cubicBezTo>
                    <a:pt x="11185" y="271668"/>
                    <a:pt x="5965" y="250541"/>
                    <a:pt x="5965" y="229414"/>
                  </a:cubicBezTo>
                  <a:cubicBezTo>
                    <a:pt x="5965" y="208287"/>
                    <a:pt x="11185" y="187160"/>
                    <a:pt x="21872" y="168022"/>
                  </a:cubicBezTo>
                  <a:cubicBezTo>
                    <a:pt x="32063" y="149380"/>
                    <a:pt x="37283" y="128999"/>
                    <a:pt x="37283" y="108369"/>
                  </a:cubicBezTo>
                  <a:cubicBezTo>
                    <a:pt x="37283" y="87739"/>
                    <a:pt x="32063" y="67358"/>
                    <a:pt x="21872" y="48716"/>
                  </a:cubicBezTo>
                  <a:lnTo>
                    <a:pt x="0" y="9197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784" name="Google Shape;2784;p26"/>
            <p:cNvGrpSpPr/>
            <p:nvPr/>
          </p:nvGrpSpPr>
          <p:grpSpPr>
            <a:xfrm>
              <a:off x="10039045" y="2424296"/>
              <a:ext cx="539862" cy="743345"/>
              <a:chOff x="6238817" y="1301128"/>
              <a:chExt cx="2069231" cy="2849158"/>
            </a:xfrm>
          </p:grpSpPr>
          <p:sp>
            <p:nvSpPr>
              <p:cNvPr id="2785" name="Google Shape;2785;p26"/>
              <p:cNvSpPr/>
              <p:nvPr/>
            </p:nvSpPr>
            <p:spPr>
              <a:xfrm>
                <a:off x="6431616" y="1301128"/>
                <a:ext cx="1876432" cy="2344488"/>
              </a:xfrm>
              <a:custGeom>
                <a:rect b="b" l="l" r="r" t="t"/>
                <a:pathLst>
                  <a:path extrusionOk="0" h="2344488" w="1876432">
                    <a:moveTo>
                      <a:pt x="1876425" y="790961"/>
                    </a:moveTo>
                    <a:cubicBezTo>
                      <a:pt x="1877378" y="577601"/>
                      <a:pt x="1790700" y="372813"/>
                      <a:pt x="1638300" y="223271"/>
                    </a:cubicBezTo>
                    <a:cubicBezTo>
                      <a:pt x="1484948" y="73728"/>
                      <a:pt x="1278255" y="-6282"/>
                      <a:pt x="1063943" y="386"/>
                    </a:cubicBezTo>
                    <a:cubicBezTo>
                      <a:pt x="645795" y="12768"/>
                      <a:pt x="312420" y="355668"/>
                      <a:pt x="310515" y="773816"/>
                    </a:cubicBezTo>
                    <a:cubicBezTo>
                      <a:pt x="308610" y="1201488"/>
                      <a:pt x="201930" y="1622493"/>
                      <a:pt x="0" y="1999683"/>
                    </a:cubicBezTo>
                    <a:lnTo>
                      <a:pt x="1524000" y="2344488"/>
                    </a:lnTo>
                    <a:cubicBezTo>
                      <a:pt x="1696403" y="1873953"/>
                      <a:pt x="1875473" y="1293881"/>
                      <a:pt x="1876425" y="790961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6" name="Google Shape;2786;p26"/>
              <p:cNvSpPr/>
              <p:nvPr/>
            </p:nvSpPr>
            <p:spPr>
              <a:xfrm>
                <a:off x="6432569" y="1626316"/>
                <a:ext cx="1875472" cy="2019300"/>
              </a:xfrm>
              <a:custGeom>
                <a:rect b="b" l="l" r="r" t="t"/>
                <a:pathLst>
                  <a:path extrusionOk="0" h="2019300" w="1875472">
                    <a:moveTo>
                      <a:pt x="1875473" y="465773"/>
                    </a:moveTo>
                    <a:cubicBezTo>
                      <a:pt x="1875473" y="350520"/>
                      <a:pt x="1850707" y="237173"/>
                      <a:pt x="1804035" y="134302"/>
                    </a:cubicBezTo>
                    <a:cubicBezTo>
                      <a:pt x="1853565" y="391478"/>
                      <a:pt x="1776413" y="738188"/>
                      <a:pt x="1642110" y="1027748"/>
                    </a:cubicBezTo>
                    <a:cubicBezTo>
                      <a:pt x="1514475" y="1303020"/>
                      <a:pt x="1251585" y="1466850"/>
                      <a:pt x="948690" y="1461135"/>
                    </a:cubicBezTo>
                    <a:cubicBezTo>
                      <a:pt x="617220" y="1454468"/>
                      <a:pt x="277178" y="1483995"/>
                      <a:pt x="58103" y="1559243"/>
                    </a:cubicBezTo>
                    <a:lnTo>
                      <a:pt x="58103" y="1559243"/>
                    </a:lnTo>
                    <a:cubicBezTo>
                      <a:pt x="40005" y="1598295"/>
                      <a:pt x="20003" y="1636395"/>
                      <a:pt x="0" y="1674495"/>
                    </a:cubicBezTo>
                    <a:lnTo>
                      <a:pt x="1524000" y="2019300"/>
                    </a:lnTo>
                    <a:cubicBezTo>
                      <a:pt x="1695450" y="1548765"/>
                      <a:pt x="1874520" y="968693"/>
                      <a:pt x="1875473" y="465773"/>
                    </a:cubicBezTo>
                    <a:lnTo>
                      <a:pt x="1875473" y="465773"/>
                    </a:lnTo>
                    <a:close/>
                    <a:moveTo>
                      <a:pt x="454343" y="0"/>
                    </a:moveTo>
                    <a:lnTo>
                      <a:pt x="424815" y="122873"/>
                    </a:lnTo>
                    <a:cubicBezTo>
                      <a:pt x="403860" y="207645"/>
                      <a:pt x="415290" y="297180"/>
                      <a:pt x="455295" y="374333"/>
                    </a:cubicBezTo>
                    <a:cubicBezTo>
                      <a:pt x="496253" y="453390"/>
                      <a:pt x="550545" y="524828"/>
                      <a:pt x="614363" y="585788"/>
                    </a:cubicBezTo>
                    <a:cubicBezTo>
                      <a:pt x="741997" y="708660"/>
                      <a:pt x="797243" y="1018223"/>
                      <a:pt x="632460" y="1232535"/>
                    </a:cubicBezTo>
                    <a:lnTo>
                      <a:pt x="299085" y="671513"/>
                    </a:lnTo>
                    <a:cubicBezTo>
                      <a:pt x="305753" y="597218"/>
                      <a:pt x="309563" y="522923"/>
                      <a:pt x="309563" y="448628"/>
                    </a:cubicBezTo>
                    <a:cubicBezTo>
                      <a:pt x="310515" y="281940"/>
                      <a:pt x="363855" y="126683"/>
                      <a:pt x="454343" y="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7" name="Google Shape;2787;p26"/>
              <p:cNvSpPr/>
              <p:nvPr/>
            </p:nvSpPr>
            <p:spPr>
              <a:xfrm>
                <a:off x="6276163" y="3178195"/>
                <a:ext cx="1778852" cy="930335"/>
              </a:xfrm>
              <a:custGeom>
                <a:rect b="b" l="l" r="r" t="t"/>
                <a:pathLst>
                  <a:path extrusionOk="0" h="930335" w="1778852">
                    <a:moveTo>
                      <a:pt x="978414" y="87373"/>
                    </a:moveTo>
                    <a:cubicBezTo>
                      <a:pt x="1407991" y="184528"/>
                      <a:pt x="1746129" y="325498"/>
                      <a:pt x="1768989" y="413128"/>
                    </a:cubicBezTo>
                    <a:lnTo>
                      <a:pt x="1768989" y="413128"/>
                    </a:lnTo>
                    <a:cubicBezTo>
                      <a:pt x="1804231" y="559813"/>
                      <a:pt x="1740414" y="815083"/>
                      <a:pt x="1650879" y="930336"/>
                    </a:cubicBezTo>
                    <a:lnTo>
                      <a:pt x="833634" y="728406"/>
                    </a:lnTo>
                    <a:lnTo>
                      <a:pt x="8769" y="559813"/>
                    </a:lnTo>
                    <a:cubicBezTo>
                      <a:pt x="-21711" y="416938"/>
                      <a:pt x="29724" y="158811"/>
                      <a:pt x="124974" y="41653"/>
                    </a:cubicBezTo>
                    <a:lnTo>
                      <a:pt x="124974" y="41653"/>
                    </a:lnTo>
                    <a:cubicBezTo>
                      <a:pt x="183076" y="-27879"/>
                      <a:pt x="549789" y="-8829"/>
                      <a:pt x="978414" y="87373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8" name="Google Shape;2788;p26"/>
              <p:cNvSpPr/>
              <p:nvPr/>
            </p:nvSpPr>
            <p:spPr>
              <a:xfrm>
                <a:off x="6283244" y="3664820"/>
                <a:ext cx="1653105" cy="485466"/>
              </a:xfrm>
              <a:custGeom>
                <a:rect b="b" l="l" r="r" t="t"/>
                <a:pathLst>
                  <a:path extrusionOk="0" h="485466" w="1653105">
                    <a:moveTo>
                      <a:pt x="861795" y="87476"/>
                    </a:moveTo>
                    <a:cubicBezTo>
                      <a:pt x="1318043" y="190346"/>
                      <a:pt x="1671420" y="343699"/>
                      <a:pt x="1652370" y="429424"/>
                    </a:cubicBezTo>
                    <a:cubicBezTo>
                      <a:pt x="1633320" y="515149"/>
                      <a:pt x="1247558" y="500861"/>
                      <a:pt x="791310" y="397991"/>
                    </a:cubicBezTo>
                    <a:cubicBezTo>
                      <a:pt x="335063" y="295121"/>
                      <a:pt x="-18315" y="141768"/>
                      <a:pt x="735" y="56043"/>
                    </a:cubicBezTo>
                    <a:cubicBezTo>
                      <a:pt x="19785" y="-29682"/>
                      <a:pt x="405548" y="-15394"/>
                      <a:pt x="861795" y="87476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9" name="Google Shape;2789;p26"/>
              <p:cNvSpPr/>
              <p:nvPr/>
            </p:nvSpPr>
            <p:spPr>
              <a:xfrm>
                <a:off x="6468230" y="3719065"/>
                <a:ext cx="1282179" cy="375775"/>
              </a:xfrm>
              <a:custGeom>
                <a:rect b="b" l="l" r="r" t="t"/>
                <a:pathLst>
                  <a:path extrusionOk="0" h="375775" w="1282179">
                    <a:moveTo>
                      <a:pt x="668236" y="67521"/>
                    </a:moveTo>
                    <a:cubicBezTo>
                      <a:pt x="1021614" y="147531"/>
                      <a:pt x="1295934" y="265641"/>
                      <a:pt x="1281646" y="332316"/>
                    </a:cubicBezTo>
                    <a:cubicBezTo>
                      <a:pt x="1266406" y="398991"/>
                      <a:pt x="968274" y="387561"/>
                      <a:pt x="613944" y="307551"/>
                    </a:cubicBezTo>
                    <a:cubicBezTo>
                      <a:pt x="260566" y="227541"/>
                      <a:pt x="-13754" y="109431"/>
                      <a:pt x="534" y="42756"/>
                    </a:cubicBezTo>
                    <a:cubicBezTo>
                      <a:pt x="15774" y="-22967"/>
                      <a:pt x="314859" y="-11536"/>
                      <a:pt x="668236" y="67521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0" name="Google Shape;2790;p26"/>
              <p:cNvSpPr/>
              <p:nvPr/>
            </p:nvSpPr>
            <p:spPr>
              <a:xfrm>
                <a:off x="6469132" y="3719601"/>
                <a:ext cx="602564" cy="263200"/>
              </a:xfrm>
              <a:custGeom>
                <a:rect b="b" l="l" r="r" t="t"/>
                <a:pathLst>
                  <a:path extrusionOk="0" h="263200" w="602564">
                    <a:moveTo>
                      <a:pt x="437782" y="263200"/>
                    </a:moveTo>
                    <a:cubicBezTo>
                      <a:pt x="173939" y="187953"/>
                      <a:pt x="-11798" y="97465"/>
                      <a:pt x="584" y="43172"/>
                    </a:cubicBezTo>
                    <a:cubicBezTo>
                      <a:pt x="14872" y="-18740"/>
                      <a:pt x="278714" y="-13025"/>
                      <a:pt x="602564" y="53650"/>
                    </a:cubicBezTo>
                    <a:cubicBezTo>
                      <a:pt x="532079" y="111753"/>
                      <a:pt x="474929" y="182238"/>
                      <a:pt x="437782" y="26320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1" name="Google Shape;2791;p26"/>
              <p:cNvSpPr/>
              <p:nvPr/>
            </p:nvSpPr>
            <p:spPr>
              <a:xfrm>
                <a:off x="6238817" y="1947622"/>
                <a:ext cx="853452" cy="1136164"/>
              </a:xfrm>
              <a:custGeom>
                <a:rect b="b" l="l" r="r" t="t"/>
                <a:pathLst>
                  <a:path extrusionOk="0" h="1136164" w="853452">
                    <a:moveTo>
                      <a:pt x="228995" y="987429"/>
                    </a:moveTo>
                    <a:lnTo>
                      <a:pt x="112789" y="794071"/>
                    </a:lnTo>
                    <a:cubicBezTo>
                      <a:pt x="-2463" y="602619"/>
                      <a:pt x="-31038" y="371161"/>
                      <a:pt x="34684" y="157801"/>
                    </a:cubicBezTo>
                    <a:cubicBezTo>
                      <a:pt x="60402" y="73029"/>
                      <a:pt x="133745" y="12069"/>
                      <a:pt x="221374" y="1591"/>
                    </a:cubicBezTo>
                    <a:cubicBezTo>
                      <a:pt x="309005" y="-8886"/>
                      <a:pt x="394730" y="33024"/>
                      <a:pt x="440449" y="108271"/>
                    </a:cubicBezTo>
                    <a:cubicBezTo>
                      <a:pt x="530937" y="258766"/>
                      <a:pt x="636664" y="398784"/>
                      <a:pt x="756680" y="527371"/>
                    </a:cubicBezTo>
                    <a:cubicBezTo>
                      <a:pt x="877647" y="657864"/>
                      <a:pt x="886220" y="856936"/>
                      <a:pt x="776682" y="996954"/>
                    </a:cubicBezTo>
                    <a:cubicBezTo>
                      <a:pt x="667145" y="1136971"/>
                      <a:pt x="471882" y="1176976"/>
                      <a:pt x="315672" y="1091251"/>
                    </a:cubicBezTo>
                    <a:lnTo>
                      <a:pt x="228995" y="987429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2" name="Google Shape;2792;p26"/>
              <p:cNvSpPr/>
              <p:nvPr/>
            </p:nvSpPr>
            <p:spPr>
              <a:xfrm>
                <a:off x="6742132" y="1657016"/>
                <a:ext cx="1565909" cy="744635"/>
              </a:xfrm>
              <a:custGeom>
                <a:rect b="b" l="l" r="r" t="t"/>
                <a:pathLst>
                  <a:path extrusionOk="0" h="744635" w="1565909">
                    <a:moveTo>
                      <a:pt x="1565910" y="435073"/>
                    </a:moveTo>
                    <a:cubicBezTo>
                      <a:pt x="1565910" y="393163"/>
                      <a:pt x="1563053" y="351253"/>
                      <a:pt x="1556385" y="310295"/>
                    </a:cubicBezTo>
                    <a:cubicBezTo>
                      <a:pt x="1323975" y="182660"/>
                      <a:pt x="1010603" y="80743"/>
                      <a:pt x="658178" y="31213"/>
                    </a:cubicBezTo>
                    <a:cubicBezTo>
                      <a:pt x="470535" y="4543"/>
                      <a:pt x="289560" y="-4030"/>
                      <a:pt x="122872" y="1685"/>
                    </a:cubicBezTo>
                    <a:cubicBezTo>
                      <a:pt x="46672" y="120748"/>
                      <a:pt x="1905" y="261718"/>
                      <a:pt x="0" y="413165"/>
                    </a:cubicBezTo>
                    <a:cubicBezTo>
                      <a:pt x="184785" y="401735"/>
                      <a:pt x="388620" y="409355"/>
                      <a:pt x="601028" y="438883"/>
                    </a:cubicBezTo>
                    <a:cubicBezTo>
                      <a:pt x="977265" y="492223"/>
                      <a:pt x="1308735" y="604618"/>
                      <a:pt x="1544955" y="744635"/>
                    </a:cubicBezTo>
                    <a:cubicBezTo>
                      <a:pt x="1558290" y="639860"/>
                      <a:pt x="1565910" y="536038"/>
                      <a:pt x="1565910" y="435073"/>
                    </a:cubicBez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3" name="Google Shape;2793;p26"/>
              <p:cNvSpPr/>
              <p:nvPr/>
            </p:nvSpPr>
            <p:spPr>
              <a:xfrm>
                <a:off x="6743084" y="1656796"/>
                <a:ext cx="1564957" cy="744854"/>
              </a:xfrm>
              <a:custGeom>
                <a:rect b="b" l="l" r="r" t="t"/>
                <a:pathLst>
                  <a:path extrusionOk="0" h="744854" w="1564957">
                    <a:moveTo>
                      <a:pt x="1564957" y="435292"/>
                    </a:moveTo>
                    <a:cubicBezTo>
                      <a:pt x="1564957" y="393382"/>
                      <a:pt x="1562100" y="351472"/>
                      <a:pt x="1555432" y="310515"/>
                    </a:cubicBezTo>
                    <a:cubicBezTo>
                      <a:pt x="1540192" y="301942"/>
                      <a:pt x="1524000" y="293370"/>
                      <a:pt x="1507807" y="285750"/>
                    </a:cubicBezTo>
                    <a:cubicBezTo>
                      <a:pt x="1506855" y="413385"/>
                      <a:pt x="1483042" y="553402"/>
                      <a:pt x="1444942" y="690563"/>
                    </a:cubicBezTo>
                    <a:cubicBezTo>
                      <a:pt x="1479232" y="708660"/>
                      <a:pt x="1512570" y="726758"/>
                      <a:pt x="1544003" y="744855"/>
                    </a:cubicBezTo>
                    <a:cubicBezTo>
                      <a:pt x="1557338" y="640080"/>
                      <a:pt x="1564957" y="536258"/>
                      <a:pt x="1564957" y="435292"/>
                    </a:cubicBezTo>
                    <a:lnTo>
                      <a:pt x="1564957" y="435292"/>
                    </a:lnTo>
                    <a:close/>
                    <a:moveTo>
                      <a:pt x="182880" y="407670"/>
                    </a:moveTo>
                    <a:cubicBezTo>
                      <a:pt x="120015" y="407670"/>
                      <a:pt x="59055" y="408622"/>
                      <a:pt x="0" y="412432"/>
                    </a:cubicBezTo>
                    <a:cubicBezTo>
                      <a:pt x="1905" y="260985"/>
                      <a:pt x="46672" y="120015"/>
                      <a:pt x="122872" y="952"/>
                    </a:cubicBezTo>
                    <a:cubicBezTo>
                      <a:pt x="127635" y="952"/>
                      <a:pt x="132397" y="952"/>
                      <a:pt x="137160" y="0"/>
                    </a:cubicBezTo>
                    <a:lnTo>
                      <a:pt x="115253" y="91440"/>
                    </a:lnTo>
                    <a:cubicBezTo>
                      <a:pt x="94297" y="176213"/>
                      <a:pt x="105728" y="265747"/>
                      <a:pt x="145732" y="342900"/>
                    </a:cubicBezTo>
                    <a:cubicBezTo>
                      <a:pt x="156210" y="365760"/>
                      <a:pt x="168592" y="386715"/>
                      <a:pt x="182880" y="40767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4" name="Google Shape;2794;p26"/>
              <p:cNvSpPr/>
              <p:nvPr/>
            </p:nvSpPr>
            <p:spPr>
              <a:xfrm>
                <a:off x="6432620" y="1437425"/>
                <a:ext cx="1472209" cy="1410127"/>
              </a:xfrm>
              <a:custGeom>
                <a:rect b="b" l="l" r="r" t="t"/>
                <a:pathLst>
                  <a:path extrusionOk="0" h="1410127" w="1472209">
                    <a:moveTo>
                      <a:pt x="1267726" y="296"/>
                    </a:moveTo>
                    <a:cubicBezTo>
                      <a:pt x="1288681" y="3153"/>
                      <a:pt x="1302969" y="26966"/>
                      <a:pt x="1299159" y="53636"/>
                    </a:cubicBezTo>
                    <a:cubicBezTo>
                      <a:pt x="1295349" y="80306"/>
                      <a:pt x="1275346" y="99356"/>
                      <a:pt x="1254391" y="96498"/>
                    </a:cubicBezTo>
                    <a:cubicBezTo>
                      <a:pt x="1233436" y="93641"/>
                      <a:pt x="1219149" y="69828"/>
                      <a:pt x="1222959" y="43159"/>
                    </a:cubicBezTo>
                    <a:cubicBezTo>
                      <a:pt x="1226769" y="15536"/>
                      <a:pt x="1246771" y="-2562"/>
                      <a:pt x="1267726" y="296"/>
                    </a:cubicBezTo>
                    <a:lnTo>
                      <a:pt x="1267726" y="296"/>
                    </a:lnTo>
                    <a:close/>
                    <a:moveTo>
                      <a:pt x="259029" y="1222354"/>
                    </a:moveTo>
                    <a:cubicBezTo>
                      <a:pt x="279984" y="1225211"/>
                      <a:pt x="293319" y="1252834"/>
                      <a:pt x="289509" y="1283314"/>
                    </a:cubicBezTo>
                    <a:cubicBezTo>
                      <a:pt x="284746" y="1313794"/>
                      <a:pt x="264744" y="1336654"/>
                      <a:pt x="243789" y="1333796"/>
                    </a:cubicBezTo>
                    <a:cubicBezTo>
                      <a:pt x="222834" y="1330939"/>
                      <a:pt x="209499" y="1303316"/>
                      <a:pt x="213309" y="1272836"/>
                    </a:cubicBezTo>
                    <a:cubicBezTo>
                      <a:pt x="218071" y="1241404"/>
                      <a:pt x="238074" y="1219496"/>
                      <a:pt x="259029" y="1222354"/>
                    </a:cubicBezTo>
                    <a:lnTo>
                      <a:pt x="259029" y="1222354"/>
                    </a:lnTo>
                    <a:close/>
                    <a:moveTo>
                      <a:pt x="35191" y="852784"/>
                    </a:moveTo>
                    <a:cubicBezTo>
                      <a:pt x="50431" y="854689"/>
                      <a:pt x="59004" y="879454"/>
                      <a:pt x="55194" y="907076"/>
                    </a:cubicBezTo>
                    <a:cubicBezTo>
                      <a:pt x="51384" y="935651"/>
                      <a:pt x="36144" y="956606"/>
                      <a:pt x="20904" y="953748"/>
                    </a:cubicBezTo>
                    <a:cubicBezTo>
                      <a:pt x="5664" y="951843"/>
                      <a:pt x="-2909" y="927079"/>
                      <a:pt x="901" y="899456"/>
                    </a:cubicBezTo>
                    <a:cubicBezTo>
                      <a:pt x="4711" y="871834"/>
                      <a:pt x="19951" y="850879"/>
                      <a:pt x="35191" y="852784"/>
                    </a:cubicBezTo>
                    <a:lnTo>
                      <a:pt x="35191" y="852784"/>
                    </a:lnTo>
                    <a:close/>
                    <a:moveTo>
                      <a:pt x="913396" y="1314746"/>
                    </a:moveTo>
                    <a:cubicBezTo>
                      <a:pt x="928636" y="1316651"/>
                      <a:pt x="937209" y="1340464"/>
                      <a:pt x="933399" y="1366181"/>
                    </a:cubicBezTo>
                    <a:cubicBezTo>
                      <a:pt x="929589" y="1392851"/>
                      <a:pt x="914349" y="1411901"/>
                      <a:pt x="899109" y="1409996"/>
                    </a:cubicBezTo>
                    <a:cubicBezTo>
                      <a:pt x="883869" y="1408091"/>
                      <a:pt x="875296" y="1384279"/>
                      <a:pt x="879106" y="1358561"/>
                    </a:cubicBezTo>
                    <a:cubicBezTo>
                      <a:pt x="883869" y="1331891"/>
                      <a:pt x="899109" y="1311889"/>
                      <a:pt x="913396" y="1314746"/>
                    </a:cubicBezTo>
                    <a:lnTo>
                      <a:pt x="913396" y="1314746"/>
                    </a:lnTo>
                    <a:close/>
                    <a:moveTo>
                      <a:pt x="883869" y="828018"/>
                    </a:moveTo>
                    <a:cubicBezTo>
                      <a:pt x="904824" y="830876"/>
                      <a:pt x="919111" y="854689"/>
                      <a:pt x="915301" y="881359"/>
                    </a:cubicBezTo>
                    <a:cubicBezTo>
                      <a:pt x="911491" y="908029"/>
                      <a:pt x="891489" y="927079"/>
                      <a:pt x="870534" y="924221"/>
                    </a:cubicBezTo>
                    <a:cubicBezTo>
                      <a:pt x="849579" y="921364"/>
                      <a:pt x="835291" y="897551"/>
                      <a:pt x="839101" y="870881"/>
                    </a:cubicBezTo>
                    <a:cubicBezTo>
                      <a:pt x="842911" y="843259"/>
                      <a:pt x="862914" y="825161"/>
                      <a:pt x="883869" y="828018"/>
                    </a:cubicBezTo>
                    <a:lnTo>
                      <a:pt x="883869" y="828018"/>
                    </a:lnTo>
                    <a:close/>
                    <a:moveTo>
                      <a:pt x="1441081" y="1071859"/>
                    </a:moveTo>
                    <a:cubicBezTo>
                      <a:pt x="1462036" y="1074716"/>
                      <a:pt x="1475371" y="1102339"/>
                      <a:pt x="1471561" y="1132819"/>
                    </a:cubicBezTo>
                    <a:cubicBezTo>
                      <a:pt x="1466799" y="1163298"/>
                      <a:pt x="1446796" y="1186159"/>
                      <a:pt x="1425841" y="1183301"/>
                    </a:cubicBezTo>
                    <a:cubicBezTo>
                      <a:pt x="1404886" y="1180444"/>
                      <a:pt x="1391551" y="1152821"/>
                      <a:pt x="1395361" y="1122341"/>
                    </a:cubicBezTo>
                    <a:cubicBezTo>
                      <a:pt x="1399171" y="1090909"/>
                      <a:pt x="1420126" y="1069001"/>
                      <a:pt x="1441081" y="1071859"/>
                    </a:cubicBezTo>
                    <a:close/>
                  </a:path>
                </a:pathLst>
              </a:custGeom>
              <a:solidFill>
                <a:srgbClr val="000000">
                  <a:alpha val="2118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5" name="Google Shape;2795;p26"/>
              <p:cNvSpPr/>
              <p:nvPr/>
            </p:nvSpPr>
            <p:spPr>
              <a:xfrm>
                <a:off x="7026420" y="1791786"/>
                <a:ext cx="1008084" cy="412834"/>
              </a:xfrm>
              <a:custGeom>
                <a:rect b="b" l="l" r="r" t="t"/>
                <a:pathLst>
                  <a:path extrusionOk="0" h="412834" w="1008084">
                    <a:moveTo>
                      <a:pt x="30036" y="94563"/>
                    </a:moveTo>
                    <a:cubicBezTo>
                      <a:pt x="43371" y="96467"/>
                      <a:pt x="52896" y="113613"/>
                      <a:pt x="50039" y="131710"/>
                    </a:cubicBezTo>
                    <a:cubicBezTo>
                      <a:pt x="47181" y="150760"/>
                      <a:pt x="33846" y="164095"/>
                      <a:pt x="20511" y="162190"/>
                    </a:cubicBezTo>
                    <a:cubicBezTo>
                      <a:pt x="7176" y="160285"/>
                      <a:pt x="-2349" y="143140"/>
                      <a:pt x="509" y="125042"/>
                    </a:cubicBezTo>
                    <a:cubicBezTo>
                      <a:pt x="3366" y="105992"/>
                      <a:pt x="16701" y="92657"/>
                      <a:pt x="30036" y="94563"/>
                    </a:cubicBezTo>
                    <a:lnTo>
                      <a:pt x="30036" y="94563"/>
                    </a:lnTo>
                    <a:close/>
                    <a:moveTo>
                      <a:pt x="501524" y="265"/>
                    </a:moveTo>
                    <a:cubicBezTo>
                      <a:pt x="512001" y="2170"/>
                      <a:pt x="518669" y="12648"/>
                      <a:pt x="516764" y="25030"/>
                    </a:cubicBezTo>
                    <a:cubicBezTo>
                      <a:pt x="514859" y="37413"/>
                      <a:pt x="505334" y="45985"/>
                      <a:pt x="494856" y="44080"/>
                    </a:cubicBezTo>
                    <a:cubicBezTo>
                      <a:pt x="484379" y="42175"/>
                      <a:pt x="477711" y="31698"/>
                      <a:pt x="479616" y="19315"/>
                    </a:cubicBezTo>
                    <a:cubicBezTo>
                      <a:pt x="481521" y="6932"/>
                      <a:pt x="491046" y="-1640"/>
                      <a:pt x="501524" y="265"/>
                    </a:cubicBezTo>
                    <a:lnTo>
                      <a:pt x="501524" y="265"/>
                    </a:lnTo>
                    <a:close/>
                    <a:moveTo>
                      <a:pt x="984441" y="321257"/>
                    </a:moveTo>
                    <a:cubicBezTo>
                      <a:pt x="1000634" y="323162"/>
                      <a:pt x="1011111" y="346023"/>
                      <a:pt x="1007301" y="370787"/>
                    </a:cubicBezTo>
                    <a:cubicBezTo>
                      <a:pt x="1003491" y="396505"/>
                      <a:pt x="987299" y="414603"/>
                      <a:pt x="971106" y="412698"/>
                    </a:cubicBezTo>
                    <a:cubicBezTo>
                      <a:pt x="954914" y="410793"/>
                      <a:pt x="944436" y="387932"/>
                      <a:pt x="948246" y="363168"/>
                    </a:cubicBezTo>
                    <a:cubicBezTo>
                      <a:pt x="952056" y="338403"/>
                      <a:pt x="968249" y="319353"/>
                      <a:pt x="984441" y="321257"/>
                    </a:cubicBezTo>
                    <a:close/>
                  </a:path>
                </a:pathLst>
              </a:custGeom>
              <a:solidFill>
                <a:srgbClr val="000000">
                  <a:alpha val="1569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796" name="Google Shape;2796;p26"/>
            <p:cNvGrpSpPr/>
            <p:nvPr/>
          </p:nvGrpSpPr>
          <p:grpSpPr>
            <a:xfrm flipH="1" rot="-426684">
              <a:off x="9445205" y="2420977"/>
              <a:ext cx="539877" cy="743365"/>
              <a:chOff x="6238817" y="1301128"/>
              <a:chExt cx="2069231" cy="2849158"/>
            </a:xfrm>
          </p:grpSpPr>
          <p:sp>
            <p:nvSpPr>
              <p:cNvPr id="2797" name="Google Shape;2797;p26"/>
              <p:cNvSpPr/>
              <p:nvPr/>
            </p:nvSpPr>
            <p:spPr>
              <a:xfrm>
                <a:off x="6431616" y="1301128"/>
                <a:ext cx="1876432" cy="2344488"/>
              </a:xfrm>
              <a:custGeom>
                <a:rect b="b" l="l" r="r" t="t"/>
                <a:pathLst>
                  <a:path extrusionOk="0" h="2344488" w="1876432">
                    <a:moveTo>
                      <a:pt x="1876425" y="790961"/>
                    </a:moveTo>
                    <a:cubicBezTo>
                      <a:pt x="1877378" y="577601"/>
                      <a:pt x="1790700" y="372813"/>
                      <a:pt x="1638300" y="223271"/>
                    </a:cubicBezTo>
                    <a:cubicBezTo>
                      <a:pt x="1484948" y="73728"/>
                      <a:pt x="1278255" y="-6282"/>
                      <a:pt x="1063943" y="386"/>
                    </a:cubicBezTo>
                    <a:cubicBezTo>
                      <a:pt x="645795" y="12768"/>
                      <a:pt x="312420" y="355668"/>
                      <a:pt x="310515" y="773816"/>
                    </a:cubicBezTo>
                    <a:cubicBezTo>
                      <a:pt x="308610" y="1201488"/>
                      <a:pt x="201930" y="1622493"/>
                      <a:pt x="0" y="1999683"/>
                    </a:cubicBezTo>
                    <a:lnTo>
                      <a:pt x="1524000" y="2344488"/>
                    </a:lnTo>
                    <a:cubicBezTo>
                      <a:pt x="1696403" y="1873953"/>
                      <a:pt x="1875473" y="1293881"/>
                      <a:pt x="1876425" y="790961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8" name="Google Shape;2798;p26"/>
              <p:cNvSpPr/>
              <p:nvPr/>
            </p:nvSpPr>
            <p:spPr>
              <a:xfrm>
                <a:off x="6432569" y="1626316"/>
                <a:ext cx="1875472" cy="2019300"/>
              </a:xfrm>
              <a:custGeom>
                <a:rect b="b" l="l" r="r" t="t"/>
                <a:pathLst>
                  <a:path extrusionOk="0" h="2019300" w="1875472">
                    <a:moveTo>
                      <a:pt x="1875473" y="465773"/>
                    </a:moveTo>
                    <a:cubicBezTo>
                      <a:pt x="1875473" y="350520"/>
                      <a:pt x="1850707" y="237173"/>
                      <a:pt x="1804035" y="134302"/>
                    </a:cubicBezTo>
                    <a:cubicBezTo>
                      <a:pt x="1853565" y="391478"/>
                      <a:pt x="1776413" y="738188"/>
                      <a:pt x="1642110" y="1027748"/>
                    </a:cubicBezTo>
                    <a:cubicBezTo>
                      <a:pt x="1514475" y="1303020"/>
                      <a:pt x="1251585" y="1466850"/>
                      <a:pt x="948690" y="1461135"/>
                    </a:cubicBezTo>
                    <a:cubicBezTo>
                      <a:pt x="617220" y="1454468"/>
                      <a:pt x="277178" y="1483995"/>
                      <a:pt x="58103" y="1559243"/>
                    </a:cubicBezTo>
                    <a:lnTo>
                      <a:pt x="58103" y="1559243"/>
                    </a:lnTo>
                    <a:cubicBezTo>
                      <a:pt x="40005" y="1598295"/>
                      <a:pt x="20003" y="1636395"/>
                      <a:pt x="0" y="1674495"/>
                    </a:cubicBezTo>
                    <a:lnTo>
                      <a:pt x="1524000" y="2019300"/>
                    </a:lnTo>
                    <a:cubicBezTo>
                      <a:pt x="1695450" y="1548765"/>
                      <a:pt x="1874520" y="968693"/>
                      <a:pt x="1875473" y="465773"/>
                    </a:cubicBezTo>
                    <a:lnTo>
                      <a:pt x="1875473" y="465773"/>
                    </a:lnTo>
                    <a:close/>
                    <a:moveTo>
                      <a:pt x="454343" y="0"/>
                    </a:moveTo>
                    <a:lnTo>
                      <a:pt x="424815" y="122873"/>
                    </a:lnTo>
                    <a:cubicBezTo>
                      <a:pt x="403860" y="207645"/>
                      <a:pt x="415290" y="297180"/>
                      <a:pt x="455295" y="374333"/>
                    </a:cubicBezTo>
                    <a:cubicBezTo>
                      <a:pt x="496253" y="453390"/>
                      <a:pt x="550545" y="524828"/>
                      <a:pt x="614363" y="585788"/>
                    </a:cubicBezTo>
                    <a:cubicBezTo>
                      <a:pt x="741997" y="708660"/>
                      <a:pt x="797243" y="1018223"/>
                      <a:pt x="632460" y="1232535"/>
                    </a:cubicBezTo>
                    <a:lnTo>
                      <a:pt x="299085" y="671513"/>
                    </a:lnTo>
                    <a:cubicBezTo>
                      <a:pt x="305753" y="597218"/>
                      <a:pt x="309563" y="522923"/>
                      <a:pt x="309563" y="448628"/>
                    </a:cubicBezTo>
                    <a:cubicBezTo>
                      <a:pt x="310515" y="281940"/>
                      <a:pt x="363855" y="126683"/>
                      <a:pt x="454343" y="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9" name="Google Shape;2799;p26"/>
              <p:cNvSpPr/>
              <p:nvPr/>
            </p:nvSpPr>
            <p:spPr>
              <a:xfrm>
                <a:off x="6276163" y="3178195"/>
                <a:ext cx="1778852" cy="930335"/>
              </a:xfrm>
              <a:custGeom>
                <a:rect b="b" l="l" r="r" t="t"/>
                <a:pathLst>
                  <a:path extrusionOk="0" h="930335" w="1778852">
                    <a:moveTo>
                      <a:pt x="978414" y="87373"/>
                    </a:moveTo>
                    <a:cubicBezTo>
                      <a:pt x="1407991" y="184528"/>
                      <a:pt x="1746129" y="325498"/>
                      <a:pt x="1768989" y="413128"/>
                    </a:cubicBezTo>
                    <a:lnTo>
                      <a:pt x="1768989" y="413128"/>
                    </a:lnTo>
                    <a:cubicBezTo>
                      <a:pt x="1804231" y="559813"/>
                      <a:pt x="1740414" y="815083"/>
                      <a:pt x="1650879" y="930336"/>
                    </a:cubicBezTo>
                    <a:lnTo>
                      <a:pt x="833634" y="728406"/>
                    </a:lnTo>
                    <a:lnTo>
                      <a:pt x="8769" y="559813"/>
                    </a:lnTo>
                    <a:cubicBezTo>
                      <a:pt x="-21711" y="416938"/>
                      <a:pt x="29724" y="158811"/>
                      <a:pt x="124974" y="41653"/>
                    </a:cubicBezTo>
                    <a:lnTo>
                      <a:pt x="124974" y="41653"/>
                    </a:lnTo>
                    <a:cubicBezTo>
                      <a:pt x="183076" y="-27879"/>
                      <a:pt x="549789" y="-8829"/>
                      <a:pt x="978414" y="87373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0" name="Google Shape;2800;p26"/>
              <p:cNvSpPr/>
              <p:nvPr/>
            </p:nvSpPr>
            <p:spPr>
              <a:xfrm>
                <a:off x="6283244" y="3664820"/>
                <a:ext cx="1653105" cy="485466"/>
              </a:xfrm>
              <a:custGeom>
                <a:rect b="b" l="l" r="r" t="t"/>
                <a:pathLst>
                  <a:path extrusionOk="0" h="485466" w="1653105">
                    <a:moveTo>
                      <a:pt x="861795" y="87476"/>
                    </a:moveTo>
                    <a:cubicBezTo>
                      <a:pt x="1318043" y="190346"/>
                      <a:pt x="1671420" y="343699"/>
                      <a:pt x="1652370" y="429424"/>
                    </a:cubicBezTo>
                    <a:cubicBezTo>
                      <a:pt x="1633320" y="515149"/>
                      <a:pt x="1247558" y="500861"/>
                      <a:pt x="791310" y="397991"/>
                    </a:cubicBezTo>
                    <a:cubicBezTo>
                      <a:pt x="335063" y="295121"/>
                      <a:pt x="-18315" y="141768"/>
                      <a:pt x="735" y="56043"/>
                    </a:cubicBezTo>
                    <a:cubicBezTo>
                      <a:pt x="19785" y="-29682"/>
                      <a:pt x="405548" y="-15394"/>
                      <a:pt x="861795" y="87476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1" name="Google Shape;2801;p26"/>
              <p:cNvSpPr/>
              <p:nvPr/>
            </p:nvSpPr>
            <p:spPr>
              <a:xfrm>
                <a:off x="6468230" y="3719065"/>
                <a:ext cx="1282179" cy="375775"/>
              </a:xfrm>
              <a:custGeom>
                <a:rect b="b" l="l" r="r" t="t"/>
                <a:pathLst>
                  <a:path extrusionOk="0" h="375775" w="1282179">
                    <a:moveTo>
                      <a:pt x="668236" y="67521"/>
                    </a:moveTo>
                    <a:cubicBezTo>
                      <a:pt x="1021614" y="147531"/>
                      <a:pt x="1295934" y="265641"/>
                      <a:pt x="1281646" y="332316"/>
                    </a:cubicBezTo>
                    <a:cubicBezTo>
                      <a:pt x="1266406" y="398991"/>
                      <a:pt x="968274" y="387561"/>
                      <a:pt x="613944" y="307551"/>
                    </a:cubicBezTo>
                    <a:cubicBezTo>
                      <a:pt x="260566" y="227541"/>
                      <a:pt x="-13754" y="109431"/>
                      <a:pt x="534" y="42756"/>
                    </a:cubicBezTo>
                    <a:cubicBezTo>
                      <a:pt x="15774" y="-22967"/>
                      <a:pt x="314859" y="-11536"/>
                      <a:pt x="668236" y="67521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2" name="Google Shape;2802;p26"/>
              <p:cNvSpPr/>
              <p:nvPr/>
            </p:nvSpPr>
            <p:spPr>
              <a:xfrm>
                <a:off x="6469132" y="3719601"/>
                <a:ext cx="602564" cy="263200"/>
              </a:xfrm>
              <a:custGeom>
                <a:rect b="b" l="l" r="r" t="t"/>
                <a:pathLst>
                  <a:path extrusionOk="0" h="263200" w="602564">
                    <a:moveTo>
                      <a:pt x="437782" y="263200"/>
                    </a:moveTo>
                    <a:cubicBezTo>
                      <a:pt x="173939" y="187953"/>
                      <a:pt x="-11798" y="97465"/>
                      <a:pt x="584" y="43172"/>
                    </a:cubicBezTo>
                    <a:cubicBezTo>
                      <a:pt x="14872" y="-18740"/>
                      <a:pt x="278714" y="-13025"/>
                      <a:pt x="602564" y="53650"/>
                    </a:cubicBezTo>
                    <a:cubicBezTo>
                      <a:pt x="532079" y="111753"/>
                      <a:pt x="474929" y="182238"/>
                      <a:pt x="437782" y="26320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3" name="Google Shape;2803;p26"/>
              <p:cNvSpPr/>
              <p:nvPr/>
            </p:nvSpPr>
            <p:spPr>
              <a:xfrm>
                <a:off x="6238817" y="1947622"/>
                <a:ext cx="853452" cy="1136164"/>
              </a:xfrm>
              <a:custGeom>
                <a:rect b="b" l="l" r="r" t="t"/>
                <a:pathLst>
                  <a:path extrusionOk="0" h="1136164" w="853452">
                    <a:moveTo>
                      <a:pt x="228995" y="987429"/>
                    </a:moveTo>
                    <a:lnTo>
                      <a:pt x="112789" y="794071"/>
                    </a:lnTo>
                    <a:cubicBezTo>
                      <a:pt x="-2463" y="602619"/>
                      <a:pt x="-31038" y="371161"/>
                      <a:pt x="34684" y="157801"/>
                    </a:cubicBezTo>
                    <a:cubicBezTo>
                      <a:pt x="60402" y="73029"/>
                      <a:pt x="133745" y="12069"/>
                      <a:pt x="221374" y="1591"/>
                    </a:cubicBezTo>
                    <a:cubicBezTo>
                      <a:pt x="309005" y="-8886"/>
                      <a:pt x="394730" y="33024"/>
                      <a:pt x="440449" y="108271"/>
                    </a:cubicBezTo>
                    <a:cubicBezTo>
                      <a:pt x="530937" y="258766"/>
                      <a:pt x="636664" y="398784"/>
                      <a:pt x="756680" y="527371"/>
                    </a:cubicBezTo>
                    <a:cubicBezTo>
                      <a:pt x="877647" y="657864"/>
                      <a:pt x="886220" y="856936"/>
                      <a:pt x="776682" y="996954"/>
                    </a:cubicBezTo>
                    <a:cubicBezTo>
                      <a:pt x="667145" y="1136971"/>
                      <a:pt x="471882" y="1176976"/>
                      <a:pt x="315672" y="1091251"/>
                    </a:cubicBezTo>
                    <a:lnTo>
                      <a:pt x="228995" y="987429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4" name="Google Shape;2804;p26"/>
              <p:cNvSpPr/>
              <p:nvPr/>
            </p:nvSpPr>
            <p:spPr>
              <a:xfrm>
                <a:off x="6742132" y="1657016"/>
                <a:ext cx="1565909" cy="744635"/>
              </a:xfrm>
              <a:custGeom>
                <a:rect b="b" l="l" r="r" t="t"/>
                <a:pathLst>
                  <a:path extrusionOk="0" h="744635" w="1565909">
                    <a:moveTo>
                      <a:pt x="1565910" y="435073"/>
                    </a:moveTo>
                    <a:cubicBezTo>
                      <a:pt x="1565910" y="393163"/>
                      <a:pt x="1563053" y="351253"/>
                      <a:pt x="1556385" y="310295"/>
                    </a:cubicBezTo>
                    <a:cubicBezTo>
                      <a:pt x="1323975" y="182660"/>
                      <a:pt x="1010603" y="80743"/>
                      <a:pt x="658178" y="31213"/>
                    </a:cubicBezTo>
                    <a:cubicBezTo>
                      <a:pt x="470535" y="4543"/>
                      <a:pt x="289560" y="-4030"/>
                      <a:pt x="122872" y="1685"/>
                    </a:cubicBezTo>
                    <a:cubicBezTo>
                      <a:pt x="46672" y="120748"/>
                      <a:pt x="1905" y="261718"/>
                      <a:pt x="0" y="413165"/>
                    </a:cubicBezTo>
                    <a:cubicBezTo>
                      <a:pt x="184785" y="401735"/>
                      <a:pt x="388620" y="409355"/>
                      <a:pt x="601028" y="438883"/>
                    </a:cubicBezTo>
                    <a:cubicBezTo>
                      <a:pt x="977265" y="492223"/>
                      <a:pt x="1308735" y="604618"/>
                      <a:pt x="1544955" y="744635"/>
                    </a:cubicBezTo>
                    <a:cubicBezTo>
                      <a:pt x="1558290" y="639860"/>
                      <a:pt x="1565910" y="536038"/>
                      <a:pt x="1565910" y="435073"/>
                    </a:cubicBez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5" name="Google Shape;2805;p26"/>
              <p:cNvSpPr/>
              <p:nvPr/>
            </p:nvSpPr>
            <p:spPr>
              <a:xfrm>
                <a:off x="6743084" y="1656796"/>
                <a:ext cx="1564957" cy="744854"/>
              </a:xfrm>
              <a:custGeom>
                <a:rect b="b" l="l" r="r" t="t"/>
                <a:pathLst>
                  <a:path extrusionOk="0" h="744854" w="1564957">
                    <a:moveTo>
                      <a:pt x="1564957" y="435292"/>
                    </a:moveTo>
                    <a:cubicBezTo>
                      <a:pt x="1564957" y="393382"/>
                      <a:pt x="1562100" y="351472"/>
                      <a:pt x="1555432" y="310515"/>
                    </a:cubicBezTo>
                    <a:cubicBezTo>
                      <a:pt x="1540192" y="301942"/>
                      <a:pt x="1524000" y="293370"/>
                      <a:pt x="1507807" y="285750"/>
                    </a:cubicBezTo>
                    <a:cubicBezTo>
                      <a:pt x="1506855" y="413385"/>
                      <a:pt x="1483042" y="553402"/>
                      <a:pt x="1444942" y="690563"/>
                    </a:cubicBezTo>
                    <a:cubicBezTo>
                      <a:pt x="1479232" y="708660"/>
                      <a:pt x="1512570" y="726758"/>
                      <a:pt x="1544003" y="744855"/>
                    </a:cubicBezTo>
                    <a:cubicBezTo>
                      <a:pt x="1557338" y="640080"/>
                      <a:pt x="1564957" y="536258"/>
                      <a:pt x="1564957" y="435292"/>
                    </a:cubicBezTo>
                    <a:lnTo>
                      <a:pt x="1564957" y="435292"/>
                    </a:lnTo>
                    <a:close/>
                    <a:moveTo>
                      <a:pt x="182880" y="407670"/>
                    </a:moveTo>
                    <a:cubicBezTo>
                      <a:pt x="120015" y="407670"/>
                      <a:pt x="59055" y="408622"/>
                      <a:pt x="0" y="412432"/>
                    </a:cubicBezTo>
                    <a:cubicBezTo>
                      <a:pt x="1905" y="260985"/>
                      <a:pt x="46672" y="120015"/>
                      <a:pt x="122872" y="952"/>
                    </a:cubicBezTo>
                    <a:cubicBezTo>
                      <a:pt x="127635" y="952"/>
                      <a:pt x="132397" y="952"/>
                      <a:pt x="137160" y="0"/>
                    </a:cubicBezTo>
                    <a:lnTo>
                      <a:pt x="115253" y="91440"/>
                    </a:lnTo>
                    <a:cubicBezTo>
                      <a:pt x="94297" y="176213"/>
                      <a:pt x="105728" y="265747"/>
                      <a:pt x="145732" y="342900"/>
                    </a:cubicBezTo>
                    <a:cubicBezTo>
                      <a:pt x="156210" y="365760"/>
                      <a:pt x="168592" y="386715"/>
                      <a:pt x="182880" y="40767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6" name="Google Shape;2806;p26"/>
              <p:cNvSpPr/>
              <p:nvPr/>
            </p:nvSpPr>
            <p:spPr>
              <a:xfrm>
                <a:off x="6432620" y="1437425"/>
                <a:ext cx="1472209" cy="1410127"/>
              </a:xfrm>
              <a:custGeom>
                <a:rect b="b" l="l" r="r" t="t"/>
                <a:pathLst>
                  <a:path extrusionOk="0" h="1410127" w="1472209">
                    <a:moveTo>
                      <a:pt x="1267726" y="296"/>
                    </a:moveTo>
                    <a:cubicBezTo>
                      <a:pt x="1288681" y="3153"/>
                      <a:pt x="1302969" y="26966"/>
                      <a:pt x="1299159" y="53636"/>
                    </a:cubicBezTo>
                    <a:cubicBezTo>
                      <a:pt x="1295349" y="80306"/>
                      <a:pt x="1275346" y="99356"/>
                      <a:pt x="1254391" y="96498"/>
                    </a:cubicBezTo>
                    <a:cubicBezTo>
                      <a:pt x="1233436" y="93641"/>
                      <a:pt x="1219149" y="69828"/>
                      <a:pt x="1222959" y="43159"/>
                    </a:cubicBezTo>
                    <a:cubicBezTo>
                      <a:pt x="1226769" y="15536"/>
                      <a:pt x="1246771" y="-2562"/>
                      <a:pt x="1267726" y="296"/>
                    </a:cubicBezTo>
                    <a:lnTo>
                      <a:pt x="1267726" y="296"/>
                    </a:lnTo>
                    <a:close/>
                    <a:moveTo>
                      <a:pt x="259029" y="1222354"/>
                    </a:moveTo>
                    <a:cubicBezTo>
                      <a:pt x="279984" y="1225211"/>
                      <a:pt x="293319" y="1252834"/>
                      <a:pt x="289509" y="1283314"/>
                    </a:cubicBezTo>
                    <a:cubicBezTo>
                      <a:pt x="284746" y="1313794"/>
                      <a:pt x="264744" y="1336654"/>
                      <a:pt x="243789" y="1333796"/>
                    </a:cubicBezTo>
                    <a:cubicBezTo>
                      <a:pt x="222834" y="1330939"/>
                      <a:pt x="209499" y="1303316"/>
                      <a:pt x="213309" y="1272836"/>
                    </a:cubicBezTo>
                    <a:cubicBezTo>
                      <a:pt x="218071" y="1241404"/>
                      <a:pt x="238074" y="1219496"/>
                      <a:pt x="259029" y="1222354"/>
                    </a:cubicBezTo>
                    <a:lnTo>
                      <a:pt x="259029" y="1222354"/>
                    </a:lnTo>
                    <a:close/>
                    <a:moveTo>
                      <a:pt x="35191" y="852784"/>
                    </a:moveTo>
                    <a:cubicBezTo>
                      <a:pt x="50431" y="854689"/>
                      <a:pt x="59004" y="879454"/>
                      <a:pt x="55194" y="907076"/>
                    </a:cubicBezTo>
                    <a:cubicBezTo>
                      <a:pt x="51384" y="935651"/>
                      <a:pt x="36144" y="956606"/>
                      <a:pt x="20904" y="953748"/>
                    </a:cubicBezTo>
                    <a:cubicBezTo>
                      <a:pt x="5664" y="951843"/>
                      <a:pt x="-2909" y="927079"/>
                      <a:pt x="901" y="899456"/>
                    </a:cubicBezTo>
                    <a:cubicBezTo>
                      <a:pt x="4711" y="871834"/>
                      <a:pt x="19951" y="850879"/>
                      <a:pt x="35191" y="852784"/>
                    </a:cubicBezTo>
                    <a:lnTo>
                      <a:pt x="35191" y="852784"/>
                    </a:lnTo>
                    <a:close/>
                    <a:moveTo>
                      <a:pt x="913396" y="1314746"/>
                    </a:moveTo>
                    <a:cubicBezTo>
                      <a:pt x="928636" y="1316651"/>
                      <a:pt x="937209" y="1340464"/>
                      <a:pt x="933399" y="1366181"/>
                    </a:cubicBezTo>
                    <a:cubicBezTo>
                      <a:pt x="929589" y="1392851"/>
                      <a:pt x="914349" y="1411901"/>
                      <a:pt x="899109" y="1409996"/>
                    </a:cubicBezTo>
                    <a:cubicBezTo>
                      <a:pt x="883869" y="1408091"/>
                      <a:pt x="875296" y="1384279"/>
                      <a:pt x="879106" y="1358561"/>
                    </a:cubicBezTo>
                    <a:cubicBezTo>
                      <a:pt x="883869" y="1331891"/>
                      <a:pt x="899109" y="1311889"/>
                      <a:pt x="913396" y="1314746"/>
                    </a:cubicBezTo>
                    <a:lnTo>
                      <a:pt x="913396" y="1314746"/>
                    </a:lnTo>
                    <a:close/>
                    <a:moveTo>
                      <a:pt x="883869" y="828018"/>
                    </a:moveTo>
                    <a:cubicBezTo>
                      <a:pt x="904824" y="830876"/>
                      <a:pt x="919111" y="854689"/>
                      <a:pt x="915301" y="881359"/>
                    </a:cubicBezTo>
                    <a:cubicBezTo>
                      <a:pt x="911491" y="908029"/>
                      <a:pt x="891489" y="927079"/>
                      <a:pt x="870534" y="924221"/>
                    </a:cubicBezTo>
                    <a:cubicBezTo>
                      <a:pt x="849579" y="921364"/>
                      <a:pt x="835291" y="897551"/>
                      <a:pt x="839101" y="870881"/>
                    </a:cubicBezTo>
                    <a:cubicBezTo>
                      <a:pt x="842911" y="843259"/>
                      <a:pt x="862914" y="825161"/>
                      <a:pt x="883869" y="828018"/>
                    </a:cubicBezTo>
                    <a:lnTo>
                      <a:pt x="883869" y="828018"/>
                    </a:lnTo>
                    <a:close/>
                    <a:moveTo>
                      <a:pt x="1441081" y="1071859"/>
                    </a:moveTo>
                    <a:cubicBezTo>
                      <a:pt x="1462036" y="1074716"/>
                      <a:pt x="1475371" y="1102339"/>
                      <a:pt x="1471561" y="1132819"/>
                    </a:cubicBezTo>
                    <a:cubicBezTo>
                      <a:pt x="1466799" y="1163298"/>
                      <a:pt x="1446796" y="1186159"/>
                      <a:pt x="1425841" y="1183301"/>
                    </a:cubicBezTo>
                    <a:cubicBezTo>
                      <a:pt x="1404886" y="1180444"/>
                      <a:pt x="1391551" y="1152821"/>
                      <a:pt x="1395361" y="1122341"/>
                    </a:cubicBezTo>
                    <a:cubicBezTo>
                      <a:pt x="1399171" y="1090909"/>
                      <a:pt x="1420126" y="1069001"/>
                      <a:pt x="1441081" y="1071859"/>
                    </a:cubicBezTo>
                    <a:close/>
                  </a:path>
                </a:pathLst>
              </a:custGeom>
              <a:solidFill>
                <a:srgbClr val="000000">
                  <a:alpha val="2118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7" name="Google Shape;2807;p26"/>
              <p:cNvSpPr/>
              <p:nvPr/>
            </p:nvSpPr>
            <p:spPr>
              <a:xfrm>
                <a:off x="7026420" y="1791786"/>
                <a:ext cx="1008084" cy="412834"/>
              </a:xfrm>
              <a:custGeom>
                <a:rect b="b" l="l" r="r" t="t"/>
                <a:pathLst>
                  <a:path extrusionOk="0" h="412834" w="1008084">
                    <a:moveTo>
                      <a:pt x="30036" y="94563"/>
                    </a:moveTo>
                    <a:cubicBezTo>
                      <a:pt x="43371" y="96467"/>
                      <a:pt x="52896" y="113613"/>
                      <a:pt x="50039" y="131710"/>
                    </a:cubicBezTo>
                    <a:cubicBezTo>
                      <a:pt x="47181" y="150760"/>
                      <a:pt x="33846" y="164095"/>
                      <a:pt x="20511" y="162190"/>
                    </a:cubicBezTo>
                    <a:cubicBezTo>
                      <a:pt x="7176" y="160285"/>
                      <a:pt x="-2349" y="143140"/>
                      <a:pt x="509" y="125042"/>
                    </a:cubicBezTo>
                    <a:cubicBezTo>
                      <a:pt x="3366" y="105992"/>
                      <a:pt x="16701" y="92657"/>
                      <a:pt x="30036" y="94563"/>
                    </a:cubicBezTo>
                    <a:lnTo>
                      <a:pt x="30036" y="94563"/>
                    </a:lnTo>
                    <a:close/>
                    <a:moveTo>
                      <a:pt x="501524" y="265"/>
                    </a:moveTo>
                    <a:cubicBezTo>
                      <a:pt x="512001" y="2170"/>
                      <a:pt x="518669" y="12648"/>
                      <a:pt x="516764" y="25030"/>
                    </a:cubicBezTo>
                    <a:cubicBezTo>
                      <a:pt x="514859" y="37413"/>
                      <a:pt x="505334" y="45985"/>
                      <a:pt x="494856" y="44080"/>
                    </a:cubicBezTo>
                    <a:cubicBezTo>
                      <a:pt x="484379" y="42175"/>
                      <a:pt x="477711" y="31698"/>
                      <a:pt x="479616" y="19315"/>
                    </a:cubicBezTo>
                    <a:cubicBezTo>
                      <a:pt x="481521" y="6932"/>
                      <a:pt x="491046" y="-1640"/>
                      <a:pt x="501524" y="265"/>
                    </a:cubicBezTo>
                    <a:lnTo>
                      <a:pt x="501524" y="265"/>
                    </a:lnTo>
                    <a:close/>
                    <a:moveTo>
                      <a:pt x="984441" y="321257"/>
                    </a:moveTo>
                    <a:cubicBezTo>
                      <a:pt x="1000634" y="323162"/>
                      <a:pt x="1011111" y="346023"/>
                      <a:pt x="1007301" y="370787"/>
                    </a:cubicBezTo>
                    <a:cubicBezTo>
                      <a:pt x="1003491" y="396505"/>
                      <a:pt x="987299" y="414603"/>
                      <a:pt x="971106" y="412698"/>
                    </a:cubicBezTo>
                    <a:cubicBezTo>
                      <a:pt x="954914" y="410793"/>
                      <a:pt x="944436" y="387932"/>
                      <a:pt x="948246" y="363168"/>
                    </a:cubicBezTo>
                    <a:cubicBezTo>
                      <a:pt x="952056" y="338403"/>
                      <a:pt x="968249" y="319353"/>
                      <a:pt x="984441" y="321257"/>
                    </a:cubicBezTo>
                    <a:close/>
                  </a:path>
                </a:pathLst>
              </a:custGeom>
              <a:solidFill>
                <a:srgbClr val="000000">
                  <a:alpha val="1569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808" name="Google Shape;2808;p26"/>
          <p:cNvGrpSpPr/>
          <p:nvPr/>
        </p:nvGrpSpPr>
        <p:grpSpPr>
          <a:xfrm>
            <a:off x="330694" y="266784"/>
            <a:ext cx="1252064" cy="1288754"/>
            <a:chOff x="845097" y="4034057"/>
            <a:chExt cx="1252440" cy="1288754"/>
          </a:xfrm>
        </p:grpSpPr>
        <p:sp>
          <p:nvSpPr>
            <p:cNvPr id="2809" name="Google Shape;2809;p26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0" name="Google Shape;2810;p26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1" name="Google Shape;2811;p26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2" name="Google Shape;2812;p26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3" name="Google Shape;2813;p26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4" name="Google Shape;2814;p26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5" name="Google Shape;2815;p26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6" name="Google Shape;2816;p26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7" name="Google Shape;2817;p26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8" name="Google Shape;2818;p26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9" name="Google Shape;2819;p26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0" name="Google Shape;2820;p26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1" name="Google Shape;2821;p26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2" name="Google Shape;2822;p26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3" name="Google Shape;2823;p26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4" name="Google Shape;2824;p26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5" name="Google Shape;2825;p26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6" name="Google Shape;2826;p26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7" name="Google Shape;2827;p26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8" name="Google Shape;2828;p26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9" name="Google Shape;2829;p26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0" name="Google Shape;2830;p26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1" name="Google Shape;2831;p26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2" name="Google Shape;2832;p26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3" name="Google Shape;2833;p26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4" name="Google Shape;2834;p26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5" name="Google Shape;2835;p26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6" name="Google Shape;2836;p26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7" name="Google Shape;2837;p26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8" name="Google Shape;2838;p26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9" name="Google Shape;2839;p26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40" name="Google Shape;2840;p26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41" name="Google Shape;2841;p26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42" name="Google Shape;2842;p26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843" name="Google Shape;2843;p26"/>
          <p:cNvGrpSpPr/>
          <p:nvPr/>
        </p:nvGrpSpPr>
        <p:grpSpPr>
          <a:xfrm>
            <a:off x="1398306" y="1206223"/>
            <a:ext cx="538955" cy="608920"/>
            <a:chOff x="1247460" y="1404905"/>
            <a:chExt cx="539117" cy="608920"/>
          </a:xfrm>
        </p:grpSpPr>
        <p:sp>
          <p:nvSpPr>
            <p:cNvPr id="2844" name="Google Shape;2844;p26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45" name="Google Shape;2845;p26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rPr>
                <a:t>11</a:t>
              </a:r>
              <a:endParaRPr b="0" i="0" sz="1100" u="none" cap="none" strike="noStrike">
                <a:solidFill>
                  <a:srgbClr val="CDD4C4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846" name="Google Shape;2846;p26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2">
  <p:cSld name="1_Just title 1 1 8">
    <p:bg>
      <p:bgPr>
        <a:solidFill>
          <a:srgbClr val="FFECB7"/>
        </a:solidFill>
      </p:bgPr>
    </p:bg>
    <p:spTree>
      <p:nvGrpSpPr>
        <p:cNvPr id="2847" name="Shape 2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8" name="Google Shape;2848;p27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849" name="Google Shape;2849;p27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FFE757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850" name="Google Shape;2850;p27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851" name="Google Shape;2851;p27"/>
          <p:cNvGrpSpPr/>
          <p:nvPr/>
        </p:nvGrpSpPr>
        <p:grpSpPr>
          <a:xfrm>
            <a:off x="248140" y="245120"/>
            <a:ext cx="1411108" cy="1411530"/>
            <a:chOff x="9164637" y="457025"/>
            <a:chExt cx="1411531" cy="1411530"/>
          </a:xfrm>
        </p:grpSpPr>
        <p:sp>
          <p:nvSpPr>
            <p:cNvPr id="2852" name="Google Shape;2852;p27"/>
            <p:cNvSpPr/>
            <p:nvPr/>
          </p:nvSpPr>
          <p:spPr>
            <a:xfrm>
              <a:off x="9164637" y="457025"/>
              <a:ext cx="1411531" cy="1411530"/>
            </a:xfrm>
            <a:custGeom>
              <a:rect b="b" l="l" r="r" t="t"/>
              <a:pathLst>
                <a:path extrusionOk="0" h="2038311" w="2038312">
                  <a:moveTo>
                    <a:pt x="-115" y="-623"/>
                  </a:moveTo>
                  <a:lnTo>
                    <a:pt x="2038197" y="-623"/>
                  </a:lnTo>
                  <a:lnTo>
                    <a:pt x="2038197" y="2037689"/>
                  </a:lnTo>
                  <a:lnTo>
                    <a:pt x="-115" y="20376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53" name="Google Shape;2853;p27"/>
            <p:cNvSpPr/>
            <p:nvPr/>
          </p:nvSpPr>
          <p:spPr>
            <a:xfrm>
              <a:off x="9197557" y="483888"/>
              <a:ext cx="1345660" cy="1345659"/>
            </a:xfrm>
            <a:custGeom>
              <a:rect b="b" l="l" r="r" t="t"/>
              <a:pathLst>
                <a:path extrusionOk="0" h="1943190" w="1943191">
                  <a:moveTo>
                    <a:pt x="-115" y="-623"/>
                  </a:moveTo>
                  <a:lnTo>
                    <a:pt x="1943076" y="-623"/>
                  </a:lnTo>
                  <a:lnTo>
                    <a:pt x="1943076" y="1942568"/>
                  </a:lnTo>
                  <a:lnTo>
                    <a:pt x="-115" y="1942568"/>
                  </a:lnTo>
                  <a:close/>
                </a:path>
              </a:pathLst>
            </a:custGeom>
            <a:solidFill>
              <a:srgbClr val="FFF5D9">
                <a:alpha val="3725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54" name="Google Shape;2854;p27"/>
            <p:cNvSpPr/>
            <p:nvPr/>
          </p:nvSpPr>
          <p:spPr>
            <a:xfrm>
              <a:off x="9191501" y="1384438"/>
              <a:ext cx="1345660" cy="444667"/>
            </a:xfrm>
            <a:custGeom>
              <a:rect b="b" l="l" r="r" t="t"/>
              <a:pathLst>
                <a:path extrusionOk="0" h="642119" w="1943191">
                  <a:moveTo>
                    <a:pt x="-115" y="-828"/>
                  </a:moveTo>
                  <a:lnTo>
                    <a:pt x="1943076" y="-828"/>
                  </a:lnTo>
                  <a:lnTo>
                    <a:pt x="1943076" y="641292"/>
                  </a:lnTo>
                  <a:lnTo>
                    <a:pt x="-115" y="641292"/>
                  </a:lnTo>
                  <a:close/>
                </a:path>
              </a:pathLst>
            </a:custGeom>
            <a:solidFill>
              <a:srgbClr val="FFECB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855" name="Google Shape;2855;p27"/>
            <p:cNvGrpSpPr/>
            <p:nvPr/>
          </p:nvGrpSpPr>
          <p:grpSpPr>
            <a:xfrm>
              <a:off x="9321759" y="496049"/>
              <a:ext cx="1139014" cy="1198818"/>
              <a:chOff x="9383052" y="2118497"/>
              <a:chExt cx="1314651" cy="1383677"/>
            </a:xfrm>
          </p:grpSpPr>
          <p:grpSp>
            <p:nvGrpSpPr>
              <p:cNvPr id="2856" name="Google Shape;2856;p27"/>
              <p:cNvGrpSpPr/>
              <p:nvPr/>
            </p:nvGrpSpPr>
            <p:grpSpPr>
              <a:xfrm rot="472404">
                <a:off x="9592765" y="2725137"/>
                <a:ext cx="620620" cy="731358"/>
                <a:chOff x="10717057" y="1497057"/>
                <a:chExt cx="796024" cy="938060"/>
              </a:xfrm>
            </p:grpSpPr>
            <p:sp>
              <p:nvSpPr>
                <p:cNvPr id="2857" name="Google Shape;2857;p27"/>
                <p:cNvSpPr/>
                <p:nvPr/>
              </p:nvSpPr>
              <p:spPr>
                <a:xfrm>
                  <a:off x="10731268" y="2187425"/>
                  <a:ext cx="748888" cy="176747"/>
                </a:xfrm>
                <a:custGeom>
                  <a:rect b="b" l="l" r="r" t="t"/>
                  <a:pathLst>
                    <a:path extrusionOk="0" h="1071196" w="4538713">
                      <a:moveTo>
                        <a:pt x="2271980" y="116"/>
                      </a:moveTo>
                      <a:cubicBezTo>
                        <a:pt x="2163392" y="-416"/>
                        <a:pt x="2056613" y="896"/>
                        <a:pt x="1952080" y="3870"/>
                      </a:cubicBezTo>
                      <a:cubicBezTo>
                        <a:pt x="1881503" y="5868"/>
                        <a:pt x="1811962" y="8637"/>
                        <a:pt x="1743623" y="12151"/>
                      </a:cubicBezTo>
                      <a:cubicBezTo>
                        <a:pt x="865370" y="57234"/>
                        <a:pt x="184628" y="223661"/>
                        <a:pt x="32208" y="435050"/>
                      </a:cubicBezTo>
                      <a:cubicBezTo>
                        <a:pt x="18715" y="464239"/>
                        <a:pt x="7760" y="493832"/>
                        <a:pt x="2" y="524444"/>
                      </a:cubicBezTo>
                      <a:cubicBezTo>
                        <a:pt x="-1447" y="820187"/>
                        <a:pt x="1013443" y="1064923"/>
                        <a:pt x="2266742" y="1071078"/>
                      </a:cubicBezTo>
                      <a:cubicBezTo>
                        <a:pt x="3520041" y="1077242"/>
                        <a:pt x="4537255" y="842492"/>
                        <a:pt x="4538712" y="546758"/>
                      </a:cubicBezTo>
                      <a:cubicBezTo>
                        <a:pt x="4540255" y="250836"/>
                        <a:pt x="3525356" y="6177"/>
                        <a:pt x="2272057" y="4"/>
                      </a:cubicBezTo>
                      <a:close/>
                    </a:path>
                  </a:pathLst>
                </a:custGeom>
                <a:solidFill>
                  <a:srgbClr val="FFD966"/>
                </a:solidFill>
                <a:ln cap="flat" cmpd="sng" w="2857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descr="Bell" id="2858" name="Google Shape;2858;p27"/>
                <p:cNvSpPr/>
                <p:nvPr/>
              </p:nvSpPr>
              <p:spPr>
                <a:xfrm>
                  <a:off x="10717057" y="1497057"/>
                  <a:ext cx="796024" cy="938060"/>
                </a:xfrm>
                <a:custGeom>
                  <a:rect b="b" l="l" r="r" t="t"/>
                  <a:pathLst>
                    <a:path extrusionOk="0" h="1405333" w="1192545">
                      <a:moveTo>
                        <a:pt x="1164403" y="1095773"/>
                      </a:moveTo>
                      <a:cubicBezTo>
                        <a:pt x="1099325" y="951546"/>
                        <a:pt x="939269" y="900539"/>
                        <a:pt x="928715" y="473135"/>
                      </a:cubicBezTo>
                      <a:lnTo>
                        <a:pt x="928715" y="474894"/>
                      </a:lnTo>
                      <a:cubicBezTo>
                        <a:pt x="923439" y="351773"/>
                        <a:pt x="851325" y="248000"/>
                        <a:pt x="749311" y="195234"/>
                      </a:cubicBezTo>
                      <a:cubicBezTo>
                        <a:pt x="752829" y="182922"/>
                        <a:pt x="754588" y="170610"/>
                        <a:pt x="754588" y="158298"/>
                      </a:cubicBezTo>
                      <a:cubicBezTo>
                        <a:pt x="754588" y="70355"/>
                        <a:pt x="684233" y="0"/>
                        <a:pt x="596290" y="0"/>
                      </a:cubicBezTo>
                      <a:cubicBezTo>
                        <a:pt x="508346" y="0"/>
                        <a:pt x="437992" y="70355"/>
                        <a:pt x="437992" y="158298"/>
                      </a:cubicBezTo>
                      <a:cubicBezTo>
                        <a:pt x="437992" y="170610"/>
                        <a:pt x="439751" y="184681"/>
                        <a:pt x="443269" y="195234"/>
                      </a:cubicBezTo>
                      <a:cubicBezTo>
                        <a:pt x="341254" y="248000"/>
                        <a:pt x="269141" y="353532"/>
                        <a:pt x="263864" y="474894"/>
                      </a:cubicBezTo>
                      <a:lnTo>
                        <a:pt x="263864" y="473135"/>
                      </a:lnTo>
                      <a:cubicBezTo>
                        <a:pt x="253311" y="900539"/>
                        <a:pt x="93254" y="951546"/>
                        <a:pt x="28176" y="1095773"/>
                      </a:cubicBezTo>
                      <a:cubicBezTo>
                        <a:pt x="10588" y="1118639"/>
                        <a:pt x="34" y="1141504"/>
                        <a:pt x="34" y="1167887"/>
                      </a:cubicBezTo>
                      <a:cubicBezTo>
                        <a:pt x="-3483" y="1299802"/>
                        <a:pt x="263864" y="1405334"/>
                        <a:pt x="594531" y="1405334"/>
                      </a:cubicBezTo>
                      <a:cubicBezTo>
                        <a:pt x="925198" y="1405334"/>
                        <a:pt x="1192545" y="1299802"/>
                        <a:pt x="1192545" y="1167887"/>
                      </a:cubicBezTo>
                      <a:cubicBezTo>
                        <a:pt x="1192545" y="1143263"/>
                        <a:pt x="1183751" y="1118639"/>
                        <a:pt x="1164403" y="1095773"/>
                      </a:cubicBezTo>
                      <a:close/>
                      <a:moveTo>
                        <a:pt x="594531" y="68596"/>
                      </a:moveTo>
                      <a:cubicBezTo>
                        <a:pt x="643779" y="68596"/>
                        <a:pt x="682474" y="107291"/>
                        <a:pt x="682474" y="156539"/>
                      </a:cubicBezTo>
                      <a:cubicBezTo>
                        <a:pt x="682474" y="160057"/>
                        <a:pt x="682474" y="163574"/>
                        <a:pt x="680715" y="168851"/>
                      </a:cubicBezTo>
                      <a:cubicBezTo>
                        <a:pt x="654332" y="160057"/>
                        <a:pt x="624432" y="156539"/>
                        <a:pt x="594531" y="156539"/>
                      </a:cubicBezTo>
                      <a:cubicBezTo>
                        <a:pt x="564630" y="156539"/>
                        <a:pt x="534729" y="160057"/>
                        <a:pt x="508346" y="168851"/>
                      </a:cubicBezTo>
                      <a:cubicBezTo>
                        <a:pt x="508346" y="165333"/>
                        <a:pt x="506588" y="161816"/>
                        <a:pt x="506588" y="156539"/>
                      </a:cubicBezTo>
                      <a:cubicBezTo>
                        <a:pt x="506588" y="107291"/>
                        <a:pt x="545283" y="68596"/>
                        <a:pt x="594531" y="68596"/>
                      </a:cubicBezTo>
                      <a:close/>
                      <a:moveTo>
                        <a:pt x="594531" y="1299802"/>
                      </a:moveTo>
                      <a:cubicBezTo>
                        <a:pt x="286729" y="1299802"/>
                        <a:pt x="119637" y="1206582"/>
                        <a:pt x="102049" y="1167887"/>
                      </a:cubicBezTo>
                      <a:cubicBezTo>
                        <a:pt x="116119" y="1134468"/>
                        <a:pt x="251552" y="1055319"/>
                        <a:pt x="499552" y="1039490"/>
                      </a:cubicBezTo>
                      <a:cubicBezTo>
                        <a:pt x="492517" y="1053561"/>
                        <a:pt x="487240" y="1071149"/>
                        <a:pt x="487240" y="1088738"/>
                      </a:cubicBezTo>
                      <a:cubicBezTo>
                        <a:pt x="487240" y="1146780"/>
                        <a:pt x="534729" y="1194270"/>
                        <a:pt x="594531" y="1194270"/>
                      </a:cubicBezTo>
                      <a:cubicBezTo>
                        <a:pt x="654332" y="1194270"/>
                        <a:pt x="701822" y="1146780"/>
                        <a:pt x="701822" y="1088738"/>
                      </a:cubicBezTo>
                      <a:cubicBezTo>
                        <a:pt x="701822" y="1071149"/>
                        <a:pt x="696545" y="1053561"/>
                        <a:pt x="689510" y="1039490"/>
                      </a:cubicBezTo>
                      <a:cubicBezTo>
                        <a:pt x="937510" y="1055319"/>
                        <a:pt x="1072942" y="1134468"/>
                        <a:pt x="1087013" y="1167887"/>
                      </a:cubicBezTo>
                      <a:cubicBezTo>
                        <a:pt x="1069425" y="1206582"/>
                        <a:pt x="902332" y="1299802"/>
                        <a:pt x="594531" y="1299802"/>
                      </a:cubicBezTo>
                      <a:close/>
                    </a:path>
                  </a:pathLst>
                </a:custGeom>
                <a:solidFill>
                  <a:srgbClr val="FFEE83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859" name="Google Shape;2859;p27"/>
              <p:cNvGrpSpPr/>
              <p:nvPr/>
            </p:nvGrpSpPr>
            <p:grpSpPr>
              <a:xfrm rot="-2026907">
                <a:off x="9926164" y="2660034"/>
                <a:ext cx="620606" cy="731342"/>
                <a:chOff x="10717057" y="1497057"/>
                <a:chExt cx="796024" cy="938060"/>
              </a:xfrm>
            </p:grpSpPr>
            <p:sp>
              <p:nvSpPr>
                <p:cNvPr id="2860" name="Google Shape;2860;p27"/>
                <p:cNvSpPr/>
                <p:nvPr/>
              </p:nvSpPr>
              <p:spPr>
                <a:xfrm>
                  <a:off x="10731268" y="2187425"/>
                  <a:ext cx="748888" cy="176747"/>
                </a:xfrm>
                <a:custGeom>
                  <a:rect b="b" l="l" r="r" t="t"/>
                  <a:pathLst>
                    <a:path extrusionOk="0" h="1071196" w="4538713">
                      <a:moveTo>
                        <a:pt x="2271980" y="116"/>
                      </a:moveTo>
                      <a:cubicBezTo>
                        <a:pt x="2163392" y="-416"/>
                        <a:pt x="2056613" y="896"/>
                        <a:pt x="1952080" y="3870"/>
                      </a:cubicBezTo>
                      <a:cubicBezTo>
                        <a:pt x="1881503" y="5868"/>
                        <a:pt x="1811962" y="8637"/>
                        <a:pt x="1743623" y="12151"/>
                      </a:cubicBezTo>
                      <a:cubicBezTo>
                        <a:pt x="865370" y="57234"/>
                        <a:pt x="184628" y="223661"/>
                        <a:pt x="32208" y="435050"/>
                      </a:cubicBezTo>
                      <a:cubicBezTo>
                        <a:pt x="18715" y="464239"/>
                        <a:pt x="7760" y="493832"/>
                        <a:pt x="2" y="524444"/>
                      </a:cubicBezTo>
                      <a:cubicBezTo>
                        <a:pt x="-1447" y="820187"/>
                        <a:pt x="1013443" y="1064923"/>
                        <a:pt x="2266742" y="1071078"/>
                      </a:cubicBezTo>
                      <a:cubicBezTo>
                        <a:pt x="3520041" y="1077242"/>
                        <a:pt x="4537255" y="842492"/>
                        <a:pt x="4538712" y="546758"/>
                      </a:cubicBezTo>
                      <a:cubicBezTo>
                        <a:pt x="4540255" y="250836"/>
                        <a:pt x="3525356" y="6177"/>
                        <a:pt x="2272057" y="4"/>
                      </a:cubicBezTo>
                      <a:close/>
                    </a:path>
                  </a:pathLst>
                </a:custGeom>
                <a:solidFill>
                  <a:srgbClr val="FFD966"/>
                </a:solidFill>
                <a:ln cap="flat" cmpd="sng" w="95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descr="Bell" id="2861" name="Google Shape;2861;p27"/>
                <p:cNvSpPr/>
                <p:nvPr/>
              </p:nvSpPr>
              <p:spPr>
                <a:xfrm>
                  <a:off x="10717057" y="1497057"/>
                  <a:ext cx="796024" cy="938060"/>
                </a:xfrm>
                <a:custGeom>
                  <a:rect b="b" l="l" r="r" t="t"/>
                  <a:pathLst>
                    <a:path extrusionOk="0" h="1405333" w="1192545">
                      <a:moveTo>
                        <a:pt x="1164403" y="1095773"/>
                      </a:moveTo>
                      <a:cubicBezTo>
                        <a:pt x="1099325" y="951546"/>
                        <a:pt x="939269" y="900539"/>
                        <a:pt x="928715" y="473135"/>
                      </a:cubicBezTo>
                      <a:lnTo>
                        <a:pt x="928715" y="474894"/>
                      </a:lnTo>
                      <a:cubicBezTo>
                        <a:pt x="923439" y="351773"/>
                        <a:pt x="851325" y="248000"/>
                        <a:pt x="749311" y="195234"/>
                      </a:cubicBezTo>
                      <a:cubicBezTo>
                        <a:pt x="752829" y="182922"/>
                        <a:pt x="754588" y="170610"/>
                        <a:pt x="754588" y="158298"/>
                      </a:cubicBezTo>
                      <a:cubicBezTo>
                        <a:pt x="754588" y="70355"/>
                        <a:pt x="684233" y="0"/>
                        <a:pt x="596290" y="0"/>
                      </a:cubicBezTo>
                      <a:cubicBezTo>
                        <a:pt x="508346" y="0"/>
                        <a:pt x="437992" y="70355"/>
                        <a:pt x="437992" y="158298"/>
                      </a:cubicBezTo>
                      <a:cubicBezTo>
                        <a:pt x="437992" y="170610"/>
                        <a:pt x="439751" y="184681"/>
                        <a:pt x="443269" y="195234"/>
                      </a:cubicBezTo>
                      <a:cubicBezTo>
                        <a:pt x="341254" y="248000"/>
                        <a:pt x="269141" y="353532"/>
                        <a:pt x="263864" y="474894"/>
                      </a:cubicBezTo>
                      <a:lnTo>
                        <a:pt x="263864" y="473135"/>
                      </a:lnTo>
                      <a:cubicBezTo>
                        <a:pt x="253311" y="900539"/>
                        <a:pt x="93254" y="951546"/>
                        <a:pt x="28176" y="1095773"/>
                      </a:cubicBezTo>
                      <a:cubicBezTo>
                        <a:pt x="10588" y="1118639"/>
                        <a:pt x="34" y="1141504"/>
                        <a:pt x="34" y="1167887"/>
                      </a:cubicBezTo>
                      <a:cubicBezTo>
                        <a:pt x="-3483" y="1299802"/>
                        <a:pt x="263864" y="1405334"/>
                        <a:pt x="594531" y="1405334"/>
                      </a:cubicBezTo>
                      <a:cubicBezTo>
                        <a:pt x="925198" y="1405334"/>
                        <a:pt x="1192545" y="1299802"/>
                        <a:pt x="1192545" y="1167887"/>
                      </a:cubicBezTo>
                      <a:cubicBezTo>
                        <a:pt x="1192545" y="1143263"/>
                        <a:pt x="1183751" y="1118639"/>
                        <a:pt x="1164403" y="1095773"/>
                      </a:cubicBezTo>
                      <a:close/>
                      <a:moveTo>
                        <a:pt x="594531" y="68596"/>
                      </a:moveTo>
                      <a:cubicBezTo>
                        <a:pt x="643779" y="68596"/>
                        <a:pt x="682474" y="107291"/>
                        <a:pt x="682474" y="156539"/>
                      </a:cubicBezTo>
                      <a:cubicBezTo>
                        <a:pt x="682474" y="160057"/>
                        <a:pt x="682474" y="163574"/>
                        <a:pt x="680715" y="168851"/>
                      </a:cubicBezTo>
                      <a:cubicBezTo>
                        <a:pt x="654332" y="160057"/>
                        <a:pt x="624432" y="156539"/>
                        <a:pt x="594531" y="156539"/>
                      </a:cubicBezTo>
                      <a:cubicBezTo>
                        <a:pt x="564630" y="156539"/>
                        <a:pt x="534729" y="160057"/>
                        <a:pt x="508346" y="168851"/>
                      </a:cubicBezTo>
                      <a:cubicBezTo>
                        <a:pt x="508346" y="165333"/>
                        <a:pt x="506588" y="161816"/>
                        <a:pt x="506588" y="156539"/>
                      </a:cubicBezTo>
                      <a:cubicBezTo>
                        <a:pt x="506588" y="107291"/>
                        <a:pt x="545283" y="68596"/>
                        <a:pt x="594531" y="68596"/>
                      </a:cubicBezTo>
                      <a:close/>
                      <a:moveTo>
                        <a:pt x="594531" y="1299802"/>
                      </a:moveTo>
                      <a:cubicBezTo>
                        <a:pt x="286729" y="1299802"/>
                        <a:pt x="119637" y="1206582"/>
                        <a:pt x="102049" y="1167887"/>
                      </a:cubicBezTo>
                      <a:cubicBezTo>
                        <a:pt x="116119" y="1134468"/>
                        <a:pt x="251552" y="1055319"/>
                        <a:pt x="499552" y="1039490"/>
                      </a:cubicBezTo>
                      <a:cubicBezTo>
                        <a:pt x="492517" y="1053561"/>
                        <a:pt x="487240" y="1071149"/>
                        <a:pt x="487240" y="1088738"/>
                      </a:cubicBezTo>
                      <a:cubicBezTo>
                        <a:pt x="487240" y="1146780"/>
                        <a:pt x="534729" y="1194270"/>
                        <a:pt x="594531" y="1194270"/>
                      </a:cubicBezTo>
                      <a:cubicBezTo>
                        <a:pt x="654332" y="1194270"/>
                        <a:pt x="701822" y="1146780"/>
                        <a:pt x="701822" y="1088738"/>
                      </a:cubicBezTo>
                      <a:cubicBezTo>
                        <a:pt x="701822" y="1071149"/>
                        <a:pt x="696545" y="1053561"/>
                        <a:pt x="689510" y="1039490"/>
                      </a:cubicBezTo>
                      <a:cubicBezTo>
                        <a:pt x="937510" y="1055319"/>
                        <a:pt x="1072942" y="1134468"/>
                        <a:pt x="1087013" y="1167887"/>
                      </a:cubicBezTo>
                      <a:cubicBezTo>
                        <a:pt x="1069425" y="1206582"/>
                        <a:pt x="902332" y="1299802"/>
                        <a:pt x="594531" y="1299802"/>
                      </a:cubicBezTo>
                      <a:close/>
                    </a:path>
                  </a:pathLst>
                </a:custGeom>
                <a:solidFill>
                  <a:srgbClr val="FFEE83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862" name="Google Shape;2862;p27"/>
              <p:cNvGrpSpPr/>
              <p:nvPr/>
            </p:nvGrpSpPr>
            <p:grpSpPr>
              <a:xfrm rot="10445152">
                <a:off x="9425205" y="2166929"/>
                <a:ext cx="984990" cy="869089"/>
                <a:chOff x="5863155" y="3224347"/>
                <a:chExt cx="460278" cy="406118"/>
              </a:xfrm>
            </p:grpSpPr>
            <p:sp>
              <p:nvSpPr>
                <p:cNvPr id="2863" name="Google Shape;2863;p27"/>
                <p:cNvSpPr/>
                <p:nvPr/>
              </p:nvSpPr>
              <p:spPr>
                <a:xfrm rot="-735886">
                  <a:off x="5893926" y="3283148"/>
                  <a:ext cx="219902" cy="313328"/>
                </a:xfrm>
                <a:custGeom>
                  <a:rect b="b" l="l" r="r" t="t"/>
                  <a:pathLst>
                    <a:path extrusionOk="0" h="313224" w="219829">
                      <a:moveTo>
                        <a:pt x="208545" y="8"/>
                      </a:moveTo>
                      <a:cubicBezTo>
                        <a:pt x="180168" y="35010"/>
                        <a:pt x="173582" y="101945"/>
                        <a:pt x="219832" y="155865"/>
                      </a:cubicBezTo>
                      <a:cubicBezTo>
                        <a:pt x="174176" y="137422"/>
                        <a:pt x="121743" y="200771"/>
                        <a:pt x="150127" y="245830"/>
                      </a:cubicBezTo>
                      <a:cubicBezTo>
                        <a:pt x="99996" y="229915"/>
                        <a:pt x="34608" y="313226"/>
                        <a:pt x="34608" y="313226"/>
                      </a:cubicBezTo>
                      <a:cubicBezTo>
                        <a:pt x="34608" y="313226"/>
                        <a:pt x="47937" y="183486"/>
                        <a:pt x="2" y="145262"/>
                      </a:cubicBezTo>
                      <a:cubicBezTo>
                        <a:pt x="34626" y="134118"/>
                        <a:pt x="95461" y="91303"/>
                        <a:pt x="65938" y="36354"/>
                      </a:cubicBezTo>
                      <a:cubicBezTo>
                        <a:pt x="105786" y="62300"/>
                        <a:pt x="154811" y="49336"/>
                        <a:pt x="208546" y="2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4" name="Google Shape;2864;p27"/>
                <p:cNvSpPr/>
                <p:nvPr/>
              </p:nvSpPr>
              <p:spPr>
                <a:xfrm rot="-735886">
                  <a:off x="6012674" y="3249620"/>
                  <a:ext cx="276143" cy="355573"/>
                </a:xfrm>
                <a:custGeom>
                  <a:rect b="b" l="l" r="r" t="t"/>
                  <a:pathLst>
                    <a:path extrusionOk="0" h="355455" w="276052">
                      <a:moveTo>
                        <a:pt x="1" y="-1"/>
                      </a:moveTo>
                      <a:cubicBezTo>
                        <a:pt x="39860" y="38371"/>
                        <a:pt x="57982" y="118947"/>
                        <a:pt x="9755" y="191632"/>
                      </a:cubicBezTo>
                      <a:cubicBezTo>
                        <a:pt x="62610" y="162270"/>
                        <a:pt x="136066" y="231559"/>
                        <a:pt x="108272" y="290749"/>
                      </a:cubicBezTo>
                      <a:cubicBezTo>
                        <a:pt x="166961" y="263794"/>
                        <a:pt x="259214" y="355455"/>
                        <a:pt x="259214" y="355455"/>
                      </a:cubicBezTo>
                      <a:cubicBezTo>
                        <a:pt x="259214" y="355455"/>
                        <a:pt x="223401" y="199360"/>
                        <a:pt x="276051" y="145553"/>
                      </a:cubicBezTo>
                      <a:cubicBezTo>
                        <a:pt x="232169" y="137209"/>
                        <a:pt x="151569" y="94213"/>
                        <a:pt x="179267" y="22795"/>
                      </a:cubicBezTo>
                      <a:cubicBezTo>
                        <a:pt x="134614" y="60419"/>
                        <a:pt x="72921" y="52018"/>
                        <a:pt x="-2" y="4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5" name="Google Shape;2865;p27"/>
                <p:cNvSpPr/>
                <p:nvPr/>
              </p:nvSpPr>
              <p:spPr>
                <a:xfrm rot="-735886">
                  <a:off x="5976846" y="3287588"/>
                  <a:ext cx="95545" cy="95545"/>
                </a:xfrm>
                <a:custGeom>
                  <a:rect b="b" l="l" r="r" t="t"/>
                  <a:pathLst>
                    <a:path extrusionOk="0" h="95513" w="95513">
                      <a:moveTo>
                        <a:pt x="95550" y="47764"/>
                      </a:moveTo>
                      <a:cubicBezTo>
                        <a:pt x="95550" y="74140"/>
                        <a:pt x="74169" y="95521"/>
                        <a:pt x="47793" y="95521"/>
                      </a:cubicBezTo>
                      <a:cubicBezTo>
                        <a:pt x="21417" y="95521"/>
                        <a:pt x="36" y="74140"/>
                        <a:pt x="36" y="47764"/>
                      </a:cubicBezTo>
                      <a:cubicBezTo>
                        <a:pt x="36" y="21389"/>
                        <a:pt x="21417" y="7"/>
                        <a:pt x="47793" y="7"/>
                      </a:cubicBezTo>
                      <a:cubicBezTo>
                        <a:pt x="74169" y="7"/>
                        <a:pt x="95550" y="21389"/>
                        <a:pt x="95550" y="47764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6" name="Google Shape;2866;p27"/>
                <p:cNvSpPr/>
                <p:nvPr/>
              </p:nvSpPr>
              <p:spPr>
                <a:xfrm>
                  <a:off x="5982952" y="3292078"/>
                  <a:ext cx="52325" cy="65484"/>
                </a:xfrm>
                <a:custGeom>
                  <a:rect b="b" l="l" r="r" t="t"/>
                  <a:pathLst>
                    <a:path extrusionOk="0" h="65484" w="52325">
                      <a:moveTo>
                        <a:pt x="52325" y="0"/>
                      </a:moveTo>
                      <a:cubicBezTo>
                        <a:pt x="18529" y="11121"/>
                        <a:pt x="4177" y="33732"/>
                        <a:pt x="5296" y="65484"/>
                      </a:cubicBezTo>
                      <a:cubicBezTo>
                        <a:pt x="5296" y="65484"/>
                        <a:pt x="-23279" y="3572"/>
                        <a:pt x="5232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800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7" name="Google Shape;2867;p27"/>
                <p:cNvSpPr/>
                <p:nvPr/>
              </p:nvSpPr>
              <p:spPr>
                <a:xfrm rot="-735886">
                  <a:off x="5958263" y="3343323"/>
                  <a:ext cx="104809" cy="104809"/>
                </a:xfrm>
                <a:custGeom>
                  <a:rect b="b" l="l" r="r" t="t"/>
                  <a:pathLst>
                    <a:path extrusionOk="0" h="104774" w="104774">
                      <a:moveTo>
                        <a:pt x="104809" y="52401"/>
                      </a:moveTo>
                      <a:cubicBezTo>
                        <a:pt x="104809" y="81334"/>
                        <a:pt x="81355" y="104788"/>
                        <a:pt x="52422" y="104788"/>
                      </a:cubicBezTo>
                      <a:cubicBezTo>
                        <a:pt x="23489" y="104788"/>
                        <a:pt x="35" y="81334"/>
                        <a:pt x="35" y="52401"/>
                      </a:cubicBezTo>
                      <a:cubicBezTo>
                        <a:pt x="35" y="23468"/>
                        <a:pt x="23489" y="14"/>
                        <a:pt x="52422" y="14"/>
                      </a:cubicBezTo>
                      <a:cubicBezTo>
                        <a:pt x="81355" y="14"/>
                        <a:pt x="104809" y="23468"/>
                        <a:pt x="104809" y="52401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8" name="Google Shape;2868;p27"/>
                <p:cNvSpPr/>
                <p:nvPr/>
              </p:nvSpPr>
              <p:spPr>
                <a:xfrm rot="-735886">
                  <a:off x="6036787" y="3320119"/>
                  <a:ext cx="104809" cy="104809"/>
                </a:xfrm>
                <a:custGeom>
                  <a:rect b="b" l="l" r="r" t="t"/>
                  <a:pathLst>
                    <a:path extrusionOk="0" h="104774" w="104774">
                      <a:moveTo>
                        <a:pt x="104818" y="52399"/>
                      </a:moveTo>
                      <a:cubicBezTo>
                        <a:pt x="104818" y="81331"/>
                        <a:pt x="81363" y="104786"/>
                        <a:pt x="52430" y="104786"/>
                      </a:cubicBezTo>
                      <a:cubicBezTo>
                        <a:pt x="23497" y="104786"/>
                        <a:pt x="43" y="81331"/>
                        <a:pt x="43" y="52399"/>
                      </a:cubicBezTo>
                      <a:cubicBezTo>
                        <a:pt x="43" y="23466"/>
                        <a:pt x="23497" y="11"/>
                        <a:pt x="52430" y="11"/>
                      </a:cubicBezTo>
                      <a:cubicBezTo>
                        <a:pt x="81363" y="11"/>
                        <a:pt x="104818" y="23466"/>
                        <a:pt x="104818" y="523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9" name="Google Shape;2869;p27"/>
                <p:cNvSpPr/>
                <p:nvPr/>
              </p:nvSpPr>
              <p:spPr>
                <a:xfrm>
                  <a:off x="5965683" y="3350418"/>
                  <a:ext cx="52325" cy="65484"/>
                </a:xfrm>
                <a:custGeom>
                  <a:rect b="b" l="l" r="r" t="t"/>
                  <a:pathLst>
                    <a:path extrusionOk="0" h="65484" w="52325">
                      <a:moveTo>
                        <a:pt x="52325" y="0"/>
                      </a:moveTo>
                      <a:cubicBezTo>
                        <a:pt x="18529" y="11121"/>
                        <a:pt x="4177" y="33732"/>
                        <a:pt x="5296" y="65484"/>
                      </a:cubicBezTo>
                      <a:cubicBezTo>
                        <a:pt x="5296" y="65484"/>
                        <a:pt x="-23279" y="3572"/>
                        <a:pt x="5232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800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70" name="Google Shape;2870;p27"/>
                <p:cNvSpPr/>
                <p:nvPr/>
              </p:nvSpPr>
              <p:spPr>
                <a:xfrm>
                  <a:off x="6043674" y="3326015"/>
                  <a:ext cx="52325" cy="65484"/>
                </a:xfrm>
                <a:custGeom>
                  <a:rect b="b" l="l" r="r" t="t"/>
                  <a:pathLst>
                    <a:path extrusionOk="0" h="65484" w="52325">
                      <a:moveTo>
                        <a:pt x="52325" y="0"/>
                      </a:moveTo>
                      <a:cubicBezTo>
                        <a:pt x="18529" y="11121"/>
                        <a:pt x="4177" y="33732"/>
                        <a:pt x="5296" y="65484"/>
                      </a:cubicBezTo>
                      <a:cubicBezTo>
                        <a:pt x="5296" y="65484"/>
                        <a:pt x="-23279" y="3572"/>
                        <a:pt x="5232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800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71" name="Google Shape;2871;p27"/>
                <p:cNvSpPr/>
                <p:nvPr/>
              </p:nvSpPr>
              <p:spPr>
                <a:xfrm>
                  <a:off x="6105629" y="3291037"/>
                  <a:ext cx="157579" cy="85105"/>
                </a:xfrm>
                <a:custGeom>
                  <a:rect b="b" l="l" r="r" t="t"/>
                  <a:pathLst>
                    <a:path extrusionOk="0" h="85105" w="157579">
                      <a:moveTo>
                        <a:pt x="0" y="21652"/>
                      </a:moveTo>
                      <a:lnTo>
                        <a:pt x="40100" y="0"/>
                      </a:lnTo>
                      <a:cubicBezTo>
                        <a:pt x="35347" y="29148"/>
                        <a:pt x="89459" y="70601"/>
                        <a:pt x="157210" y="85022"/>
                      </a:cubicBezTo>
                      <a:cubicBezTo>
                        <a:pt x="166106" y="86918"/>
                        <a:pt x="11249" y="56266"/>
                        <a:pt x="0" y="21652"/>
                      </a:cubicBezTo>
                      <a:close/>
                    </a:path>
                  </a:pathLst>
                </a:custGeom>
                <a:solidFill>
                  <a:srgbClr val="FFFFFF">
                    <a:alpha val="666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72" name="Google Shape;2872;p27"/>
                <p:cNvSpPr/>
                <p:nvPr/>
              </p:nvSpPr>
              <p:spPr>
                <a:xfrm>
                  <a:off x="5907505" y="3414560"/>
                  <a:ext cx="40907" cy="70589"/>
                </a:xfrm>
                <a:custGeom>
                  <a:rect b="b" l="l" r="r" t="t"/>
                  <a:pathLst>
                    <a:path extrusionOk="0" h="70589" w="40907">
                      <a:moveTo>
                        <a:pt x="0" y="36900"/>
                      </a:moveTo>
                      <a:cubicBezTo>
                        <a:pt x="15271" y="32776"/>
                        <a:pt x="27588" y="13878"/>
                        <a:pt x="40908" y="0"/>
                      </a:cubicBezTo>
                      <a:cubicBezTo>
                        <a:pt x="30317" y="22708"/>
                        <a:pt x="22537" y="45768"/>
                        <a:pt x="28876" y="70590"/>
                      </a:cubicBezTo>
                      <a:cubicBezTo>
                        <a:pt x="21658" y="58150"/>
                        <a:pt x="15458" y="45215"/>
                        <a:pt x="0" y="36900"/>
                      </a:cubicBezTo>
                      <a:close/>
                    </a:path>
                  </a:pathLst>
                </a:custGeom>
                <a:solidFill>
                  <a:srgbClr val="FFFFFF">
                    <a:alpha val="666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73" name="Google Shape;2873;p27"/>
                <p:cNvSpPr/>
                <p:nvPr/>
              </p:nvSpPr>
              <p:spPr>
                <a:xfrm>
                  <a:off x="5946808" y="3339159"/>
                  <a:ext cx="24865" cy="41709"/>
                </a:xfrm>
                <a:custGeom>
                  <a:rect b="b" l="l" r="r" t="t"/>
                  <a:pathLst>
                    <a:path extrusionOk="0" h="41709" w="24865">
                      <a:moveTo>
                        <a:pt x="0" y="1"/>
                      </a:moveTo>
                      <a:cubicBezTo>
                        <a:pt x="8361" y="11737"/>
                        <a:pt x="11157" y="25698"/>
                        <a:pt x="8823" y="41710"/>
                      </a:cubicBezTo>
                      <a:cubicBezTo>
                        <a:pt x="13822" y="28285"/>
                        <a:pt x="17902" y="11182"/>
                        <a:pt x="24865" y="5615"/>
                      </a:cubicBezTo>
                      <a:cubicBezTo>
                        <a:pt x="15471" y="7060"/>
                        <a:pt x="7255" y="49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666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</p:grpSp>
      <p:grpSp>
        <p:nvGrpSpPr>
          <p:cNvPr id="2874" name="Google Shape;2874;p27"/>
          <p:cNvGrpSpPr/>
          <p:nvPr/>
        </p:nvGrpSpPr>
        <p:grpSpPr>
          <a:xfrm>
            <a:off x="326134" y="267498"/>
            <a:ext cx="1252064" cy="1288754"/>
            <a:chOff x="845097" y="4034057"/>
            <a:chExt cx="1252440" cy="1288754"/>
          </a:xfrm>
        </p:grpSpPr>
        <p:sp>
          <p:nvSpPr>
            <p:cNvPr id="2875" name="Google Shape;2875;p27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76" name="Google Shape;2876;p27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77" name="Google Shape;2877;p27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78" name="Google Shape;2878;p27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79" name="Google Shape;2879;p27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0" name="Google Shape;2880;p27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1" name="Google Shape;2881;p27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2" name="Google Shape;2882;p27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3" name="Google Shape;2883;p27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4" name="Google Shape;2884;p27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5" name="Google Shape;2885;p27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6" name="Google Shape;2886;p27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7" name="Google Shape;2887;p27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8" name="Google Shape;2888;p27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9" name="Google Shape;2889;p27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0" name="Google Shape;2890;p27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1" name="Google Shape;2891;p27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2" name="Google Shape;2892;p27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3" name="Google Shape;2893;p27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4" name="Google Shape;2894;p27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5" name="Google Shape;2895;p27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6" name="Google Shape;2896;p27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7" name="Google Shape;2897;p27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8" name="Google Shape;2898;p27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9" name="Google Shape;2899;p27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0" name="Google Shape;2900;p27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1" name="Google Shape;2901;p27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2" name="Google Shape;2902;p27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3" name="Google Shape;2903;p27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4" name="Google Shape;2904;p27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5" name="Google Shape;2905;p27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6" name="Google Shape;2906;p27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7" name="Google Shape;2907;p27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8" name="Google Shape;2908;p27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909" name="Google Shape;2909;p27"/>
          <p:cNvGrpSpPr/>
          <p:nvPr/>
        </p:nvGrpSpPr>
        <p:grpSpPr>
          <a:xfrm>
            <a:off x="1390372" y="1154949"/>
            <a:ext cx="538955" cy="608920"/>
            <a:chOff x="1247460" y="1404905"/>
            <a:chExt cx="539117" cy="608920"/>
          </a:xfrm>
        </p:grpSpPr>
        <p:sp>
          <p:nvSpPr>
            <p:cNvPr id="2910" name="Google Shape;2910;p27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11" name="Google Shape;2911;p27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rPr>
                <a:t>12</a:t>
              </a:r>
              <a:endParaRPr b="0" i="0" sz="1100" u="none" cap="none" strike="noStrike">
                <a:solidFill>
                  <a:srgbClr val="FFECB7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912" name="Google Shape;2912;p27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3">
  <p:cSld name="1_Just title 1 1 9">
    <p:bg>
      <p:bgPr>
        <a:solidFill>
          <a:srgbClr val="CDD4C4"/>
        </a:solidFill>
      </p:bgPr>
    </p:bg>
    <p:spTree>
      <p:nvGrpSpPr>
        <p:cNvPr id="2913" name="Shape 2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4" name="Google Shape;2914;p28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915" name="Google Shape;2915;p2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8F9E7A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916" name="Google Shape;2916;p2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2917" name="Google Shape;2917;p28"/>
          <p:cNvSpPr/>
          <p:nvPr/>
        </p:nvSpPr>
        <p:spPr>
          <a:xfrm>
            <a:off x="227323" y="211853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2918" name="Google Shape;2918;p28"/>
          <p:cNvGrpSpPr/>
          <p:nvPr/>
        </p:nvGrpSpPr>
        <p:grpSpPr>
          <a:xfrm>
            <a:off x="260335" y="245080"/>
            <a:ext cx="1344688" cy="1345074"/>
            <a:chOff x="7691338" y="2457406"/>
            <a:chExt cx="1943191" cy="1943187"/>
          </a:xfrm>
        </p:grpSpPr>
        <p:sp>
          <p:nvSpPr>
            <p:cNvPr id="2919" name="Google Shape;2919;p28"/>
            <p:cNvSpPr/>
            <p:nvPr/>
          </p:nvSpPr>
          <p:spPr>
            <a:xfrm>
              <a:off x="7691338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45720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rPr b="0" i="0" lang="en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rPr>
                <a:t>	</a:t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20" name="Google Shape;2920;p28"/>
            <p:cNvSpPr/>
            <p:nvPr/>
          </p:nvSpPr>
          <p:spPr>
            <a:xfrm>
              <a:off x="7691338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921" name="Google Shape;2921;p28"/>
          <p:cNvGrpSpPr/>
          <p:nvPr/>
        </p:nvGrpSpPr>
        <p:grpSpPr>
          <a:xfrm>
            <a:off x="318616" y="333275"/>
            <a:ext cx="1168014" cy="1168679"/>
            <a:chOff x="7537346" y="658473"/>
            <a:chExt cx="1580105" cy="1580577"/>
          </a:xfrm>
        </p:grpSpPr>
        <p:sp>
          <p:nvSpPr>
            <p:cNvPr id="2922" name="Google Shape;2922;p28"/>
            <p:cNvSpPr/>
            <p:nvPr/>
          </p:nvSpPr>
          <p:spPr>
            <a:xfrm>
              <a:off x="7537346" y="658473"/>
              <a:ext cx="1580105" cy="1580577"/>
            </a:xfrm>
            <a:custGeom>
              <a:rect b="b" l="l" r="r" t="t"/>
              <a:pathLst>
                <a:path extrusionOk="0" h="1580577" w="1580105">
                  <a:moveTo>
                    <a:pt x="700297" y="-411"/>
                  </a:moveTo>
                  <a:cubicBezTo>
                    <a:pt x="699529" y="-376"/>
                    <a:pt x="698909" y="-140"/>
                    <a:pt x="698115" y="78"/>
                  </a:cubicBezTo>
                  <a:cubicBezTo>
                    <a:pt x="697330" y="288"/>
                    <a:pt x="696430" y="523"/>
                    <a:pt x="695689" y="803"/>
                  </a:cubicBezTo>
                  <a:cubicBezTo>
                    <a:pt x="685214" y="4818"/>
                    <a:pt x="675944" y="19953"/>
                    <a:pt x="673361" y="25068"/>
                  </a:cubicBezTo>
                  <a:cubicBezTo>
                    <a:pt x="650274" y="80626"/>
                    <a:pt x="613954" y="142451"/>
                    <a:pt x="594987" y="204625"/>
                  </a:cubicBezTo>
                  <a:cubicBezTo>
                    <a:pt x="553988" y="191113"/>
                    <a:pt x="510616" y="182122"/>
                    <a:pt x="473667" y="169928"/>
                  </a:cubicBezTo>
                  <a:cubicBezTo>
                    <a:pt x="468256" y="168567"/>
                    <a:pt x="449690" y="164979"/>
                    <a:pt x="442611" y="172590"/>
                  </a:cubicBezTo>
                  <a:cubicBezTo>
                    <a:pt x="435532" y="180202"/>
                    <a:pt x="439897" y="199082"/>
                    <a:pt x="441642" y="204380"/>
                  </a:cubicBezTo>
                  <a:cubicBezTo>
                    <a:pt x="442498" y="206449"/>
                    <a:pt x="443467" y="208570"/>
                    <a:pt x="444313" y="210691"/>
                  </a:cubicBezTo>
                  <a:cubicBezTo>
                    <a:pt x="412794" y="192003"/>
                    <a:pt x="380838" y="174397"/>
                    <a:pt x="353326" y="156338"/>
                  </a:cubicBezTo>
                  <a:cubicBezTo>
                    <a:pt x="347609" y="153152"/>
                    <a:pt x="327507" y="143795"/>
                    <a:pt x="317172" y="150272"/>
                  </a:cubicBezTo>
                  <a:cubicBezTo>
                    <a:pt x="315880" y="151074"/>
                    <a:pt x="314780" y="152419"/>
                    <a:pt x="313777" y="153667"/>
                  </a:cubicBezTo>
                  <a:cubicBezTo>
                    <a:pt x="306715" y="162387"/>
                    <a:pt x="306174" y="180219"/>
                    <a:pt x="306497" y="185937"/>
                  </a:cubicBezTo>
                  <a:cubicBezTo>
                    <a:pt x="314274" y="245597"/>
                    <a:pt x="314161" y="317206"/>
                    <a:pt x="328816" y="380532"/>
                  </a:cubicBezTo>
                  <a:cubicBezTo>
                    <a:pt x="286552" y="389340"/>
                    <a:pt x="244131" y="402956"/>
                    <a:pt x="206039" y="410865"/>
                  </a:cubicBezTo>
                  <a:cubicBezTo>
                    <a:pt x="200671" y="412401"/>
                    <a:pt x="182891" y="418929"/>
                    <a:pt x="180561" y="429063"/>
                  </a:cubicBezTo>
                  <a:cubicBezTo>
                    <a:pt x="178238" y="439197"/>
                    <a:pt x="191209" y="453250"/>
                    <a:pt x="195364" y="456969"/>
                  </a:cubicBezTo>
                  <a:cubicBezTo>
                    <a:pt x="197119" y="458313"/>
                    <a:pt x="198952" y="459701"/>
                    <a:pt x="200706" y="461089"/>
                  </a:cubicBezTo>
                  <a:cubicBezTo>
                    <a:pt x="164090" y="460661"/>
                    <a:pt x="127997" y="461272"/>
                    <a:pt x="95160" y="459396"/>
                  </a:cubicBezTo>
                  <a:cubicBezTo>
                    <a:pt x="88613" y="459492"/>
                    <a:pt x="66408" y="461726"/>
                    <a:pt x="60699" y="472497"/>
                  </a:cubicBezTo>
                  <a:cubicBezTo>
                    <a:pt x="59992" y="473841"/>
                    <a:pt x="59739" y="475526"/>
                    <a:pt x="59486" y="477106"/>
                  </a:cubicBezTo>
                  <a:cubicBezTo>
                    <a:pt x="57731" y="488182"/>
                    <a:pt x="66303" y="503859"/>
                    <a:pt x="69437" y="508651"/>
                  </a:cubicBezTo>
                  <a:cubicBezTo>
                    <a:pt x="106000" y="556423"/>
                    <a:pt x="141299" y="618614"/>
                    <a:pt x="185658" y="666124"/>
                  </a:cubicBezTo>
                  <a:cubicBezTo>
                    <a:pt x="153458" y="694885"/>
                    <a:pt x="123947" y="727818"/>
                    <a:pt x="94906" y="753716"/>
                  </a:cubicBezTo>
                  <a:cubicBezTo>
                    <a:pt x="91031" y="757722"/>
                    <a:pt x="78514" y="772159"/>
                    <a:pt x="81560" y="782101"/>
                  </a:cubicBezTo>
                  <a:cubicBezTo>
                    <a:pt x="84616" y="792043"/>
                    <a:pt x="103268" y="797463"/>
                    <a:pt x="108741" y="798598"/>
                  </a:cubicBezTo>
                  <a:cubicBezTo>
                    <a:pt x="110976" y="798904"/>
                    <a:pt x="113263" y="799244"/>
                    <a:pt x="115532" y="799576"/>
                  </a:cubicBezTo>
                  <a:cubicBezTo>
                    <a:pt x="83585" y="817522"/>
                    <a:pt x="52485" y="836210"/>
                    <a:pt x="23088" y="851014"/>
                  </a:cubicBezTo>
                  <a:cubicBezTo>
                    <a:pt x="17475" y="854374"/>
                    <a:pt x="-655" y="867223"/>
                    <a:pt x="-209" y="879399"/>
                  </a:cubicBezTo>
                  <a:cubicBezTo>
                    <a:pt x="-131" y="880927"/>
                    <a:pt x="183" y="882760"/>
                    <a:pt x="760" y="884252"/>
                  </a:cubicBezTo>
                  <a:cubicBezTo>
                    <a:pt x="4784" y="894726"/>
                    <a:pt x="19910" y="903996"/>
                    <a:pt x="25025" y="906580"/>
                  </a:cubicBezTo>
                  <a:cubicBezTo>
                    <a:pt x="80583" y="929676"/>
                    <a:pt x="142408" y="965498"/>
                    <a:pt x="204581" y="984465"/>
                  </a:cubicBezTo>
                  <a:cubicBezTo>
                    <a:pt x="191070" y="1025472"/>
                    <a:pt x="181844" y="1069325"/>
                    <a:pt x="169641" y="1106273"/>
                  </a:cubicBezTo>
                  <a:cubicBezTo>
                    <a:pt x="168288" y="1111685"/>
                    <a:pt x="165189" y="1130251"/>
                    <a:pt x="172792" y="1137330"/>
                  </a:cubicBezTo>
                  <a:cubicBezTo>
                    <a:pt x="180412" y="1144409"/>
                    <a:pt x="198803" y="1139800"/>
                    <a:pt x="204093" y="1138063"/>
                  </a:cubicBezTo>
                  <a:cubicBezTo>
                    <a:pt x="206170" y="1137208"/>
                    <a:pt x="208292" y="1136475"/>
                    <a:pt x="210403" y="1135637"/>
                  </a:cubicBezTo>
                  <a:cubicBezTo>
                    <a:pt x="191725" y="1167147"/>
                    <a:pt x="174355" y="1198858"/>
                    <a:pt x="156295" y="1226388"/>
                  </a:cubicBezTo>
                  <a:cubicBezTo>
                    <a:pt x="153118" y="1232105"/>
                    <a:pt x="143761" y="1252207"/>
                    <a:pt x="150228" y="1262542"/>
                  </a:cubicBezTo>
                  <a:cubicBezTo>
                    <a:pt x="151040" y="1263833"/>
                    <a:pt x="152140" y="1264925"/>
                    <a:pt x="153388" y="1265937"/>
                  </a:cubicBezTo>
                  <a:cubicBezTo>
                    <a:pt x="162099" y="1272999"/>
                    <a:pt x="180185" y="1273540"/>
                    <a:pt x="185903" y="1273217"/>
                  </a:cubicBezTo>
                  <a:cubicBezTo>
                    <a:pt x="245562" y="1265440"/>
                    <a:pt x="317172" y="1265798"/>
                    <a:pt x="380498" y="1251134"/>
                  </a:cubicBezTo>
                  <a:cubicBezTo>
                    <a:pt x="389305" y="1293397"/>
                    <a:pt x="403131" y="1335827"/>
                    <a:pt x="411066" y="1373910"/>
                  </a:cubicBezTo>
                  <a:cubicBezTo>
                    <a:pt x="412602" y="1379278"/>
                    <a:pt x="418896" y="1397067"/>
                    <a:pt x="429021" y="1399389"/>
                  </a:cubicBezTo>
                  <a:cubicBezTo>
                    <a:pt x="439155" y="1401711"/>
                    <a:pt x="452963" y="1388504"/>
                    <a:pt x="456682" y="1384341"/>
                  </a:cubicBezTo>
                  <a:cubicBezTo>
                    <a:pt x="458026" y="1382595"/>
                    <a:pt x="459423" y="1380762"/>
                    <a:pt x="460810" y="1379008"/>
                  </a:cubicBezTo>
                  <a:cubicBezTo>
                    <a:pt x="460383" y="1415624"/>
                    <a:pt x="461229" y="1451962"/>
                    <a:pt x="459353" y="1484798"/>
                  </a:cubicBezTo>
                  <a:cubicBezTo>
                    <a:pt x="459457" y="1491345"/>
                    <a:pt x="461448" y="1513297"/>
                    <a:pt x="472219" y="1519006"/>
                  </a:cubicBezTo>
                  <a:cubicBezTo>
                    <a:pt x="473563" y="1519722"/>
                    <a:pt x="475238" y="1520210"/>
                    <a:pt x="476827" y="1520464"/>
                  </a:cubicBezTo>
                  <a:cubicBezTo>
                    <a:pt x="487904" y="1522218"/>
                    <a:pt x="503580" y="1513655"/>
                    <a:pt x="508372" y="1510522"/>
                  </a:cubicBezTo>
                  <a:cubicBezTo>
                    <a:pt x="556144" y="1473949"/>
                    <a:pt x="618336" y="1438650"/>
                    <a:pt x="665846" y="1394300"/>
                  </a:cubicBezTo>
                  <a:cubicBezTo>
                    <a:pt x="694606" y="1426491"/>
                    <a:pt x="727539" y="1456012"/>
                    <a:pt x="753437" y="1485052"/>
                  </a:cubicBezTo>
                  <a:cubicBezTo>
                    <a:pt x="757444" y="1488927"/>
                    <a:pt x="772125" y="1500964"/>
                    <a:pt x="782067" y="1497909"/>
                  </a:cubicBezTo>
                  <a:cubicBezTo>
                    <a:pt x="792000" y="1494854"/>
                    <a:pt x="797421" y="1476681"/>
                    <a:pt x="798564" y="1471217"/>
                  </a:cubicBezTo>
                  <a:cubicBezTo>
                    <a:pt x="798852" y="1469069"/>
                    <a:pt x="799210" y="1466844"/>
                    <a:pt x="799533" y="1464662"/>
                  </a:cubicBezTo>
                  <a:cubicBezTo>
                    <a:pt x="817444" y="1496539"/>
                    <a:pt x="836446" y="1527525"/>
                    <a:pt x="851215" y="1556871"/>
                  </a:cubicBezTo>
                  <a:cubicBezTo>
                    <a:pt x="854576" y="1562483"/>
                    <a:pt x="867189" y="1580604"/>
                    <a:pt x="879365" y="1580159"/>
                  </a:cubicBezTo>
                  <a:cubicBezTo>
                    <a:pt x="880892" y="1580106"/>
                    <a:pt x="882481" y="1579513"/>
                    <a:pt x="883974" y="1578945"/>
                  </a:cubicBezTo>
                  <a:cubicBezTo>
                    <a:pt x="894448" y="1574931"/>
                    <a:pt x="903718" y="1559795"/>
                    <a:pt x="906301" y="1554680"/>
                  </a:cubicBezTo>
                  <a:cubicBezTo>
                    <a:pt x="929389" y="1499123"/>
                    <a:pt x="965700" y="1437298"/>
                    <a:pt x="984676" y="1375123"/>
                  </a:cubicBezTo>
                  <a:cubicBezTo>
                    <a:pt x="1025700" y="1388636"/>
                    <a:pt x="1069081" y="1397870"/>
                    <a:pt x="1106004" y="1410064"/>
                  </a:cubicBezTo>
                  <a:cubicBezTo>
                    <a:pt x="1111415" y="1411417"/>
                    <a:pt x="1130007" y="1414769"/>
                    <a:pt x="1137078" y="1407158"/>
                  </a:cubicBezTo>
                  <a:cubicBezTo>
                    <a:pt x="1144148" y="1399546"/>
                    <a:pt x="1139783" y="1381155"/>
                    <a:pt x="1138038" y="1375857"/>
                  </a:cubicBezTo>
                  <a:cubicBezTo>
                    <a:pt x="1137165" y="1373779"/>
                    <a:pt x="1136466" y="1371423"/>
                    <a:pt x="1135594" y="1369301"/>
                  </a:cubicBezTo>
                  <a:cubicBezTo>
                    <a:pt x="1167104" y="1387981"/>
                    <a:pt x="1198876" y="1405604"/>
                    <a:pt x="1226371" y="1423654"/>
                  </a:cubicBezTo>
                  <a:cubicBezTo>
                    <a:pt x="1232045" y="1426841"/>
                    <a:pt x="1252120" y="1435954"/>
                    <a:pt x="1262508" y="1429477"/>
                  </a:cubicBezTo>
                  <a:cubicBezTo>
                    <a:pt x="1263817" y="1428673"/>
                    <a:pt x="1265127" y="1427565"/>
                    <a:pt x="1266174" y="1426326"/>
                  </a:cubicBezTo>
                  <a:cubicBezTo>
                    <a:pt x="1273156" y="1417606"/>
                    <a:pt x="1273506" y="1399773"/>
                    <a:pt x="1273156" y="1394056"/>
                  </a:cubicBezTo>
                  <a:cubicBezTo>
                    <a:pt x="1265388" y="1334396"/>
                    <a:pt x="1265737" y="1262786"/>
                    <a:pt x="1251073" y="1199460"/>
                  </a:cubicBezTo>
                  <a:cubicBezTo>
                    <a:pt x="1293320" y="1190653"/>
                    <a:pt x="1335566" y="1176792"/>
                    <a:pt x="1373623" y="1168884"/>
                  </a:cubicBezTo>
                  <a:cubicBezTo>
                    <a:pt x="1378947" y="1167348"/>
                    <a:pt x="1396754" y="1160818"/>
                    <a:pt x="1399111" y="1150685"/>
                  </a:cubicBezTo>
                  <a:cubicBezTo>
                    <a:pt x="1401468" y="1140551"/>
                    <a:pt x="1388462" y="1126742"/>
                    <a:pt x="1384272" y="1123024"/>
                  </a:cubicBezTo>
                  <a:cubicBezTo>
                    <a:pt x="1382439" y="1121636"/>
                    <a:pt x="1380781" y="1120344"/>
                    <a:pt x="1378947" y="1118904"/>
                  </a:cubicBezTo>
                  <a:cubicBezTo>
                    <a:pt x="1415608" y="1119323"/>
                    <a:pt x="1451657" y="1118476"/>
                    <a:pt x="1484477" y="1120353"/>
                  </a:cubicBezTo>
                  <a:cubicBezTo>
                    <a:pt x="1491023" y="1120257"/>
                    <a:pt x="1513281" y="1118266"/>
                    <a:pt x="1518955" y="1107496"/>
                  </a:cubicBezTo>
                  <a:cubicBezTo>
                    <a:pt x="1519652" y="1106151"/>
                    <a:pt x="1520177" y="1104466"/>
                    <a:pt x="1520439" y="1102887"/>
                  </a:cubicBezTo>
                  <a:cubicBezTo>
                    <a:pt x="1522184" y="1091810"/>
                    <a:pt x="1513630" y="1076378"/>
                    <a:pt x="1510488" y="1071586"/>
                  </a:cubicBezTo>
                  <a:cubicBezTo>
                    <a:pt x="1473915" y="1023805"/>
                    <a:pt x="1438390" y="961623"/>
                    <a:pt x="1394048" y="914113"/>
                  </a:cubicBezTo>
                  <a:cubicBezTo>
                    <a:pt x="1426169" y="885352"/>
                    <a:pt x="1455934" y="852174"/>
                    <a:pt x="1485000" y="826277"/>
                  </a:cubicBezTo>
                  <a:cubicBezTo>
                    <a:pt x="1488841" y="822261"/>
                    <a:pt x="1501148" y="807580"/>
                    <a:pt x="1498093" y="797647"/>
                  </a:cubicBezTo>
                  <a:cubicBezTo>
                    <a:pt x="1495038" y="787705"/>
                    <a:pt x="1476621" y="782529"/>
                    <a:pt x="1471122" y="781385"/>
                  </a:cubicBezTo>
                  <a:cubicBezTo>
                    <a:pt x="1469027" y="781097"/>
                    <a:pt x="1466758" y="780495"/>
                    <a:pt x="1464575" y="780172"/>
                  </a:cubicBezTo>
                  <a:cubicBezTo>
                    <a:pt x="1496435" y="762270"/>
                    <a:pt x="1527246" y="743495"/>
                    <a:pt x="1556574" y="728735"/>
                  </a:cubicBezTo>
                  <a:cubicBezTo>
                    <a:pt x="1562161" y="725374"/>
                    <a:pt x="1580317" y="712526"/>
                    <a:pt x="1579880" y="700340"/>
                  </a:cubicBezTo>
                  <a:cubicBezTo>
                    <a:pt x="1579793" y="698822"/>
                    <a:pt x="1579705" y="697468"/>
                    <a:pt x="1579095" y="695976"/>
                  </a:cubicBezTo>
                  <a:cubicBezTo>
                    <a:pt x="1575079" y="685510"/>
                    <a:pt x="1559718" y="675987"/>
                    <a:pt x="1554654" y="673413"/>
                  </a:cubicBezTo>
                  <a:cubicBezTo>
                    <a:pt x="1499053" y="650317"/>
                    <a:pt x="1437517" y="614250"/>
                    <a:pt x="1375282" y="595283"/>
                  </a:cubicBezTo>
                  <a:cubicBezTo>
                    <a:pt x="1388811" y="554276"/>
                    <a:pt x="1397801" y="510903"/>
                    <a:pt x="1410022" y="473964"/>
                  </a:cubicBezTo>
                  <a:cubicBezTo>
                    <a:pt x="1411331" y="468543"/>
                    <a:pt x="1414473" y="449986"/>
                    <a:pt x="1406879" y="442898"/>
                  </a:cubicBezTo>
                  <a:cubicBezTo>
                    <a:pt x="1399286" y="435819"/>
                    <a:pt x="1380867" y="439948"/>
                    <a:pt x="1375543" y="441694"/>
                  </a:cubicBezTo>
                  <a:cubicBezTo>
                    <a:pt x="1373536" y="442514"/>
                    <a:pt x="1371266" y="443309"/>
                    <a:pt x="1369259" y="444112"/>
                  </a:cubicBezTo>
                  <a:cubicBezTo>
                    <a:pt x="1387851" y="412697"/>
                    <a:pt x="1405395" y="380803"/>
                    <a:pt x="1423377" y="353369"/>
                  </a:cubicBezTo>
                  <a:cubicBezTo>
                    <a:pt x="1426519" y="347643"/>
                    <a:pt x="1435858" y="327786"/>
                    <a:pt x="1429399" y="317451"/>
                  </a:cubicBezTo>
                  <a:cubicBezTo>
                    <a:pt x="1428614" y="316159"/>
                    <a:pt x="1427479" y="314823"/>
                    <a:pt x="1426257" y="313811"/>
                  </a:cubicBezTo>
                  <a:cubicBezTo>
                    <a:pt x="1417528" y="306758"/>
                    <a:pt x="1399459" y="306217"/>
                    <a:pt x="1393787" y="306531"/>
                  </a:cubicBezTo>
                  <a:cubicBezTo>
                    <a:pt x="1334082" y="314317"/>
                    <a:pt x="1262508" y="313950"/>
                    <a:pt x="1199138" y="328615"/>
                  </a:cubicBezTo>
                  <a:cubicBezTo>
                    <a:pt x="1190322" y="286351"/>
                    <a:pt x="1176793" y="244165"/>
                    <a:pt x="1168850" y="206082"/>
                  </a:cubicBezTo>
                  <a:cubicBezTo>
                    <a:pt x="1167278" y="200714"/>
                    <a:pt x="1160994" y="182934"/>
                    <a:pt x="1150869" y="180603"/>
                  </a:cubicBezTo>
                  <a:cubicBezTo>
                    <a:pt x="1140743" y="178282"/>
                    <a:pt x="1126690" y="191488"/>
                    <a:pt x="1122937" y="195651"/>
                  </a:cubicBezTo>
                  <a:cubicBezTo>
                    <a:pt x="1121628" y="197371"/>
                    <a:pt x="1120231" y="199012"/>
                    <a:pt x="1118834" y="200749"/>
                  </a:cubicBezTo>
                  <a:cubicBezTo>
                    <a:pt x="1119271" y="164211"/>
                    <a:pt x="1118398" y="127725"/>
                    <a:pt x="1120319" y="94958"/>
                  </a:cubicBezTo>
                  <a:cubicBezTo>
                    <a:pt x="1120231" y="88412"/>
                    <a:pt x="1118223" y="66450"/>
                    <a:pt x="1107400" y="60742"/>
                  </a:cubicBezTo>
                  <a:cubicBezTo>
                    <a:pt x="1106091" y="60026"/>
                    <a:pt x="1104433" y="59782"/>
                    <a:pt x="1102862" y="59529"/>
                  </a:cubicBezTo>
                  <a:cubicBezTo>
                    <a:pt x="1091776" y="57774"/>
                    <a:pt x="1076065" y="66093"/>
                    <a:pt x="1071263" y="69235"/>
                  </a:cubicBezTo>
                  <a:cubicBezTo>
                    <a:pt x="1023518" y="105799"/>
                    <a:pt x="961327" y="141586"/>
                    <a:pt x="913817" y="185945"/>
                  </a:cubicBezTo>
                  <a:cubicBezTo>
                    <a:pt x="885056" y="153745"/>
                    <a:pt x="852114" y="123745"/>
                    <a:pt x="826225" y="94714"/>
                  </a:cubicBezTo>
                  <a:cubicBezTo>
                    <a:pt x="822210" y="90829"/>
                    <a:pt x="807764" y="78801"/>
                    <a:pt x="797831" y="81857"/>
                  </a:cubicBezTo>
                  <a:cubicBezTo>
                    <a:pt x="787898" y="84903"/>
                    <a:pt x="782233" y="103076"/>
                    <a:pt x="781090" y="108540"/>
                  </a:cubicBezTo>
                  <a:cubicBezTo>
                    <a:pt x="780801" y="110696"/>
                    <a:pt x="780452" y="112913"/>
                    <a:pt x="780120" y="115095"/>
                  </a:cubicBezTo>
                  <a:cubicBezTo>
                    <a:pt x="762227" y="83244"/>
                    <a:pt x="743443" y="52205"/>
                    <a:pt x="728683" y="22895"/>
                  </a:cubicBezTo>
                  <a:cubicBezTo>
                    <a:pt x="725322" y="17282"/>
                    <a:pt x="712465" y="-838"/>
                    <a:pt x="700289" y="-402"/>
                  </a:cubicBezTo>
                  <a:close/>
                  <a:moveTo>
                    <a:pt x="699564" y="520540"/>
                  </a:moveTo>
                  <a:cubicBezTo>
                    <a:pt x="728473" y="518838"/>
                    <a:pt x="759957" y="535099"/>
                    <a:pt x="789827" y="535099"/>
                  </a:cubicBezTo>
                  <a:cubicBezTo>
                    <a:pt x="826592" y="535099"/>
                    <a:pt x="865941" y="510693"/>
                    <a:pt x="899746" y="525148"/>
                  </a:cubicBezTo>
                  <a:cubicBezTo>
                    <a:pt x="933535" y="539594"/>
                    <a:pt x="942193" y="585306"/>
                    <a:pt x="968178" y="611291"/>
                  </a:cubicBezTo>
                  <a:cubicBezTo>
                    <a:pt x="994190" y="637267"/>
                    <a:pt x="1040103" y="646170"/>
                    <a:pt x="1054592" y="679959"/>
                  </a:cubicBezTo>
                  <a:cubicBezTo>
                    <a:pt x="1068994" y="713765"/>
                    <a:pt x="1044641" y="753105"/>
                    <a:pt x="1044641" y="789879"/>
                  </a:cubicBezTo>
                  <a:cubicBezTo>
                    <a:pt x="1044641" y="826643"/>
                    <a:pt x="1068994" y="865992"/>
                    <a:pt x="1054592" y="899798"/>
                  </a:cubicBezTo>
                  <a:cubicBezTo>
                    <a:pt x="1040103" y="933577"/>
                    <a:pt x="994190" y="942245"/>
                    <a:pt x="968178" y="968222"/>
                  </a:cubicBezTo>
                  <a:cubicBezTo>
                    <a:pt x="942124" y="994268"/>
                    <a:pt x="933386" y="1040128"/>
                    <a:pt x="899511" y="1054600"/>
                  </a:cubicBezTo>
                  <a:cubicBezTo>
                    <a:pt x="865766" y="1069020"/>
                    <a:pt x="826531" y="1044894"/>
                    <a:pt x="789836" y="1044894"/>
                  </a:cubicBezTo>
                  <a:cubicBezTo>
                    <a:pt x="753132" y="1044894"/>
                    <a:pt x="713905" y="1069020"/>
                    <a:pt x="680161" y="1054600"/>
                  </a:cubicBezTo>
                  <a:cubicBezTo>
                    <a:pt x="646285" y="1040128"/>
                    <a:pt x="637539" y="994268"/>
                    <a:pt x="611493" y="968222"/>
                  </a:cubicBezTo>
                  <a:cubicBezTo>
                    <a:pt x="585507" y="942245"/>
                    <a:pt x="539560" y="933577"/>
                    <a:pt x="525105" y="899798"/>
                  </a:cubicBezTo>
                  <a:cubicBezTo>
                    <a:pt x="510660" y="865992"/>
                    <a:pt x="535056" y="826643"/>
                    <a:pt x="535056" y="789879"/>
                  </a:cubicBezTo>
                  <a:cubicBezTo>
                    <a:pt x="535056" y="753113"/>
                    <a:pt x="510660" y="713765"/>
                    <a:pt x="525105" y="679959"/>
                  </a:cubicBezTo>
                  <a:cubicBezTo>
                    <a:pt x="539551" y="646170"/>
                    <a:pt x="585507" y="637267"/>
                    <a:pt x="611493" y="611291"/>
                  </a:cubicBezTo>
                  <a:cubicBezTo>
                    <a:pt x="637469" y="585306"/>
                    <a:pt x="646127" y="539594"/>
                    <a:pt x="679916" y="525148"/>
                  </a:cubicBezTo>
                  <a:cubicBezTo>
                    <a:pt x="686253" y="522442"/>
                    <a:pt x="692896" y="520932"/>
                    <a:pt x="699573" y="520540"/>
                  </a:cubicBezTo>
                  <a:close/>
                </a:path>
              </a:pathLst>
            </a:custGeom>
            <a:solidFill>
              <a:srgbClr val="A5C887"/>
            </a:solidFill>
            <a:ln cap="flat" cmpd="sng" w="19050">
              <a:solidFill>
                <a:srgbClr val="FFFFFF"/>
              </a:solidFill>
              <a:prstDash val="solid"/>
              <a:miter lim="8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23" name="Google Shape;2923;p28"/>
            <p:cNvSpPr/>
            <p:nvPr/>
          </p:nvSpPr>
          <p:spPr>
            <a:xfrm>
              <a:off x="7618664" y="740085"/>
              <a:ext cx="1417609" cy="1417324"/>
            </a:xfrm>
            <a:custGeom>
              <a:rect b="b" l="l" r="r" t="t"/>
              <a:pathLst>
                <a:path extrusionOk="0" h="1417324" w="1417609">
                  <a:moveTo>
                    <a:pt x="621161" y="-411"/>
                  </a:moveTo>
                  <a:cubicBezTo>
                    <a:pt x="620027" y="-376"/>
                    <a:pt x="618997" y="-297"/>
                    <a:pt x="617888" y="131"/>
                  </a:cubicBezTo>
                  <a:cubicBezTo>
                    <a:pt x="610146" y="3125"/>
                    <a:pt x="602893" y="14603"/>
                    <a:pt x="600972" y="18408"/>
                  </a:cubicBezTo>
                  <a:cubicBezTo>
                    <a:pt x="581882" y="64426"/>
                    <a:pt x="550704" y="116151"/>
                    <a:pt x="538510" y="167616"/>
                  </a:cubicBezTo>
                  <a:cubicBezTo>
                    <a:pt x="504216" y="154828"/>
                    <a:pt x="466499" y="146719"/>
                    <a:pt x="434858" y="136254"/>
                  </a:cubicBezTo>
                  <a:cubicBezTo>
                    <a:pt x="431838" y="135485"/>
                    <a:pt x="423196" y="134298"/>
                    <a:pt x="416860" y="135974"/>
                  </a:cubicBezTo>
                  <a:cubicBezTo>
                    <a:pt x="414747" y="136533"/>
                    <a:pt x="412713" y="137292"/>
                    <a:pt x="411404" y="138706"/>
                  </a:cubicBezTo>
                  <a:cubicBezTo>
                    <a:pt x="406141" y="144363"/>
                    <a:pt x="409563" y="158494"/>
                    <a:pt x="410854" y="162439"/>
                  </a:cubicBezTo>
                  <a:cubicBezTo>
                    <a:pt x="418692" y="181389"/>
                    <a:pt x="425815" y="202661"/>
                    <a:pt x="433496" y="224081"/>
                  </a:cubicBezTo>
                  <a:cubicBezTo>
                    <a:pt x="395152" y="191898"/>
                    <a:pt x="344264" y="168401"/>
                    <a:pt x="305290" y="142800"/>
                  </a:cubicBezTo>
                  <a:cubicBezTo>
                    <a:pt x="301039" y="140426"/>
                    <a:pt x="286236" y="133617"/>
                    <a:pt x="278563" y="138436"/>
                  </a:cubicBezTo>
                  <a:cubicBezTo>
                    <a:pt x="277594" y="139038"/>
                    <a:pt x="276573" y="139692"/>
                    <a:pt x="275831" y="140618"/>
                  </a:cubicBezTo>
                  <a:cubicBezTo>
                    <a:pt x="270620" y="147077"/>
                    <a:pt x="270681" y="160362"/>
                    <a:pt x="270925" y="164622"/>
                  </a:cubicBezTo>
                  <a:cubicBezTo>
                    <a:pt x="277394" y="214017"/>
                    <a:pt x="275665" y="274349"/>
                    <a:pt x="290835" y="325010"/>
                  </a:cubicBezTo>
                  <a:cubicBezTo>
                    <a:pt x="254734" y="331076"/>
                    <a:pt x="218179" y="343349"/>
                    <a:pt x="185551" y="350105"/>
                  </a:cubicBezTo>
                  <a:cubicBezTo>
                    <a:pt x="182557" y="350951"/>
                    <a:pt x="174378" y="353928"/>
                    <a:pt x="169726" y="358554"/>
                  </a:cubicBezTo>
                  <a:cubicBezTo>
                    <a:pt x="168181" y="360099"/>
                    <a:pt x="166619" y="361853"/>
                    <a:pt x="166182" y="363739"/>
                  </a:cubicBezTo>
                  <a:cubicBezTo>
                    <a:pt x="164454" y="371271"/>
                    <a:pt x="174815" y="381702"/>
                    <a:pt x="177914" y="384469"/>
                  </a:cubicBezTo>
                  <a:cubicBezTo>
                    <a:pt x="194271" y="397039"/>
                    <a:pt x="210899" y="411956"/>
                    <a:pt x="228373" y="426751"/>
                  </a:cubicBezTo>
                  <a:cubicBezTo>
                    <a:pt x="178996" y="417978"/>
                    <a:pt x="123360" y="422902"/>
                    <a:pt x="76714" y="420204"/>
                  </a:cubicBezTo>
                  <a:cubicBezTo>
                    <a:pt x="71843" y="420283"/>
                    <a:pt x="55320" y="421470"/>
                    <a:pt x="51078" y="429474"/>
                  </a:cubicBezTo>
                  <a:cubicBezTo>
                    <a:pt x="50545" y="430478"/>
                    <a:pt x="50170" y="431577"/>
                    <a:pt x="49987" y="432747"/>
                  </a:cubicBezTo>
                  <a:cubicBezTo>
                    <a:pt x="48704" y="440952"/>
                    <a:pt x="55015" y="452919"/>
                    <a:pt x="57345" y="456480"/>
                  </a:cubicBezTo>
                  <a:cubicBezTo>
                    <a:pt x="87651" y="496021"/>
                    <a:pt x="116804" y="548663"/>
                    <a:pt x="155271" y="584957"/>
                  </a:cubicBezTo>
                  <a:cubicBezTo>
                    <a:pt x="127052" y="608262"/>
                    <a:pt x="101328" y="637538"/>
                    <a:pt x="76444" y="659700"/>
                  </a:cubicBezTo>
                  <a:cubicBezTo>
                    <a:pt x="74278" y="661934"/>
                    <a:pt x="68614" y="668367"/>
                    <a:pt x="66894" y="674704"/>
                  </a:cubicBezTo>
                  <a:cubicBezTo>
                    <a:pt x="66318" y="676808"/>
                    <a:pt x="66056" y="679130"/>
                    <a:pt x="66624" y="680972"/>
                  </a:cubicBezTo>
                  <a:cubicBezTo>
                    <a:pt x="68893" y="688356"/>
                    <a:pt x="83016" y="692136"/>
                    <a:pt x="87084" y="692974"/>
                  </a:cubicBezTo>
                  <a:cubicBezTo>
                    <a:pt x="107491" y="695679"/>
                    <a:pt x="129513" y="700629"/>
                    <a:pt x="151998" y="704705"/>
                  </a:cubicBezTo>
                  <a:cubicBezTo>
                    <a:pt x="104907" y="721813"/>
                    <a:pt x="58951" y="753838"/>
                    <a:pt x="17246" y="774804"/>
                  </a:cubicBezTo>
                  <a:cubicBezTo>
                    <a:pt x="13074" y="777309"/>
                    <a:pt x="-534" y="786754"/>
                    <a:pt x="-212" y="795805"/>
                  </a:cubicBezTo>
                  <a:cubicBezTo>
                    <a:pt x="-212" y="796940"/>
                    <a:pt x="164" y="797979"/>
                    <a:pt x="609" y="799079"/>
                  </a:cubicBezTo>
                  <a:cubicBezTo>
                    <a:pt x="3603" y="806830"/>
                    <a:pt x="14810" y="813533"/>
                    <a:pt x="18616" y="815445"/>
                  </a:cubicBezTo>
                  <a:cubicBezTo>
                    <a:pt x="64625" y="834543"/>
                    <a:pt x="116359" y="866263"/>
                    <a:pt x="167823" y="878457"/>
                  </a:cubicBezTo>
                  <a:cubicBezTo>
                    <a:pt x="155027" y="912752"/>
                    <a:pt x="147468" y="950476"/>
                    <a:pt x="136994" y="982109"/>
                  </a:cubicBezTo>
                  <a:cubicBezTo>
                    <a:pt x="136234" y="985129"/>
                    <a:pt x="134498" y="993779"/>
                    <a:pt x="136182" y="1000116"/>
                  </a:cubicBezTo>
                  <a:cubicBezTo>
                    <a:pt x="136740" y="1002228"/>
                    <a:pt x="137762" y="1004253"/>
                    <a:pt x="139176" y="1005571"/>
                  </a:cubicBezTo>
                  <a:cubicBezTo>
                    <a:pt x="144841" y="1010835"/>
                    <a:pt x="158693" y="1007413"/>
                    <a:pt x="162639" y="1006113"/>
                  </a:cubicBezTo>
                  <a:cubicBezTo>
                    <a:pt x="181562" y="998292"/>
                    <a:pt x="203165" y="991143"/>
                    <a:pt x="224559" y="983471"/>
                  </a:cubicBezTo>
                  <a:cubicBezTo>
                    <a:pt x="192377" y="1021816"/>
                    <a:pt x="168879" y="1072703"/>
                    <a:pt x="143269" y="1111677"/>
                  </a:cubicBezTo>
                  <a:cubicBezTo>
                    <a:pt x="140904" y="1115936"/>
                    <a:pt x="133825" y="1130731"/>
                    <a:pt x="138635" y="1138412"/>
                  </a:cubicBezTo>
                  <a:cubicBezTo>
                    <a:pt x="139237" y="1139372"/>
                    <a:pt x="140162" y="1140123"/>
                    <a:pt x="141087" y="1140865"/>
                  </a:cubicBezTo>
                  <a:cubicBezTo>
                    <a:pt x="147555" y="1146076"/>
                    <a:pt x="160570" y="1146565"/>
                    <a:pt x="164821" y="1146320"/>
                  </a:cubicBezTo>
                  <a:cubicBezTo>
                    <a:pt x="214216" y="1139853"/>
                    <a:pt x="274819" y="1141031"/>
                    <a:pt x="325479" y="1125861"/>
                  </a:cubicBezTo>
                  <a:cubicBezTo>
                    <a:pt x="331546" y="1161962"/>
                    <a:pt x="343548" y="1198788"/>
                    <a:pt x="350304" y="1231424"/>
                  </a:cubicBezTo>
                  <a:cubicBezTo>
                    <a:pt x="351185" y="1234419"/>
                    <a:pt x="354135" y="1242597"/>
                    <a:pt x="358762" y="1247249"/>
                  </a:cubicBezTo>
                  <a:cubicBezTo>
                    <a:pt x="360298" y="1248794"/>
                    <a:pt x="362061" y="1250086"/>
                    <a:pt x="363938" y="1250523"/>
                  </a:cubicBezTo>
                  <a:cubicBezTo>
                    <a:pt x="371471" y="1252251"/>
                    <a:pt x="381910" y="1242170"/>
                    <a:pt x="384668" y="1239062"/>
                  </a:cubicBezTo>
                  <a:cubicBezTo>
                    <a:pt x="397177" y="1222792"/>
                    <a:pt x="412225" y="1205981"/>
                    <a:pt x="426949" y="1188602"/>
                  </a:cubicBezTo>
                  <a:cubicBezTo>
                    <a:pt x="418230" y="1237927"/>
                    <a:pt x="423100" y="1293677"/>
                    <a:pt x="420403" y="1340262"/>
                  </a:cubicBezTo>
                  <a:cubicBezTo>
                    <a:pt x="420482" y="1345132"/>
                    <a:pt x="421948" y="1361664"/>
                    <a:pt x="429953" y="1365906"/>
                  </a:cubicBezTo>
                  <a:cubicBezTo>
                    <a:pt x="430956" y="1366439"/>
                    <a:pt x="432327" y="1366535"/>
                    <a:pt x="433496" y="1366718"/>
                  </a:cubicBezTo>
                  <a:cubicBezTo>
                    <a:pt x="441701" y="1368001"/>
                    <a:pt x="452848" y="1361970"/>
                    <a:pt x="456409" y="1359630"/>
                  </a:cubicBezTo>
                  <a:cubicBezTo>
                    <a:pt x="495949" y="1329325"/>
                    <a:pt x="548862" y="1299901"/>
                    <a:pt x="585156" y="1261433"/>
                  </a:cubicBezTo>
                  <a:cubicBezTo>
                    <a:pt x="608461" y="1289662"/>
                    <a:pt x="637737" y="1315376"/>
                    <a:pt x="659899" y="1340262"/>
                  </a:cubicBezTo>
                  <a:cubicBezTo>
                    <a:pt x="662134" y="1342426"/>
                    <a:pt x="668837" y="1348100"/>
                    <a:pt x="675174" y="1349811"/>
                  </a:cubicBezTo>
                  <a:cubicBezTo>
                    <a:pt x="677278" y="1350378"/>
                    <a:pt x="679599" y="1350649"/>
                    <a:pt x="681441" y="1350081"/>
                  </a:cubicBezTo>
                  <a:cubicBezTo>
                    <a:pt x="688826" y="1347812"/>
                    <a:pt x="692605" y="1333960"/>
                    <a:pt x="693443" y="1329901"/>
                  </a:cubicBezTo>
                  <a:cubicBezTo>
                    <a:pt x="696140" y="1309572"/>
                    <a:pt x="700566" y="1287645"/>
                    <a:pt x="704633" y="1265248"/>
                  </a:cubicBezTo>
                  <a:cubicBezTo>
                    <a:pt x="721733" y="1312347"/>
                    <a:pt x="754037" y="1357745"/>
                    <a:pt x="775003" y="1399450"/>
                  </a:cubicBezTo>
                  <a:cubicBezTo>
                    <a:pt x="777500" y="1403631"/>
                    <a:pt x="786953" y="1417240"/>
                    <a:pt x="796004" y="1416908"/>
                  </a:cubicBezTo>
                  <a:cubicBezTo>
                    <a:pt x="797139" y="1416873"/>
                    <a:pt x="798440" y="1416794"/>
                    <a:pt x="799557" y="1416366"/>
                  </a:cubicBezTo>
                  <a:cubicBezTo>
                    <a:pt x="807299" y="1413373"/>
                    <a:pt x="814003" y="1401895"/>
                    <a:pt x="815923" y="1398089"/>
                  </a:cubicBezTo>
                  <a:cubicBezTo>
                    <a:pt x="835012" y="1352072"/>
                    <a:pt x="866462" y="1300616"/>
                    <a:pt x="878655" y="1249161"/>
                  </a:cubicBezTo>
                  <a:cubicBezTo>
                    <a:pt x="912959" y="1261957"/>
                    <a:pt x="950929" y="1269516"/>
                    <a:pt x="982614" y="1279982"/>
                  </a:cubicBezTo>
                  <a:cubicBezTo>
                    <a:pt x="985581" y="1280741"/>
                    <a:pt x="993961" y="1282487"/>
                    <a:pt x="1000332" y="1280802"/>
                  </a:cubicBezTo>
                  <a:cubicBezTo>
                    <a:pt x="1002428" y="1280244"/>
                    <a:pt x="1004435" y="1279213"/>
                    <a:pt x="1005745" y="1277800"/>
                  </a:cubicBezTo>
                  <a:cubicBezTo>
                    <a:pt x="1011069" y="1272143"/>
                    <a:pt x="1007577" y="1258291"/>
                    <a:pt x="1006355" y="1254346"/>
                  </a:cubicBezTo>
                  <a:cubicBezTo>
                    <a:pt x="998412" y="1235291"/>
                    <a:pt x="991430" y="1213697"/>
                    <a:pt x="983661" y="1192154"/>
                  </a:cubicBezTo>
                  <a:cubicBezTo>
                    <a:pt x="1022067" y="1224512"/>
                    <a:pt x="1072780" y="1248288"/>
                    <a:pt x="1111884" y="1273985"/>
                  </a:cubicBezTo>
                  <a:cubicBezTo>
                    <a:pt x="1116162" y="1276351"/>
                    <a:pt x="1131175" y="1283159"/>
                    <a:pt x="1138856" y="1278349"/>
                  </a:cubicBezTo>
                  <a:cubicBezTo>
                    <a:pt x="1139816" y="1277747"/>
                    <a:pt x="1140339" y="1276813"/>
                    <a:pt x="1141038" y="1275888"/>
                  </a:cubicBezTo>
                  <a:cubicBezTo>
                    <a:pt x="1146275" y="1269429"/>
                    <a:pt x="1147061" y="1256414"/>
                    <a:pt x="1146798" y="1252163"/>
                  </a:cubicBezTo>
                  <a:cubicBezTo>
                    <a:pt x="1140339" y="1202768"/>
                    <a:pt x="1141474" y="1142436"/>
                    <a:pt x="1126374" y="1091775"/>
                  </a:cubicBezTo>
                  <a:cubicBezTo>
                    <a:pt x="1162423" y="1085709"/>
                    <a:pt x="1198996" y="1073428"/>
                    <a:pt x="1231641" y="1066680"/>
                  </a:cubicBezTo>
                  <a:cubicBezTo>
                    <a:pt x="1234609" y="1065825"/>
                    <a:pt x="1242813" y="1062849"/>
                    <a:pt x="1247440" y="1058222"/>
                  </a:cubicBezTo>
                  <a:cubicBezTo>
                    <a:pt x="1249011" y="1056686"/>
                    <a:pt x="1250321" y="1054373"/>
                    <a:pt x="1250757" y="1052496"/>
                  </a:cubicBezTo>
                  <a:cubicBezTo>
                    <a:pt x="1252416" y="1044964"/>
                    <a:pt x="1242640" y="1035074"/>
                    <a:pt x="1239497" y="1032307"/>
                  </a:cubicBezTo>
                  <a:cubicBezTo>
                    <a:pt x="1223261" y="1019799"/>
                    <a:pt x="1206416" y="1004480"/>
                    <a:pt x="1189046" y="989755"/>
                  </a:cubicBezTo>
                  <a:cubicBezTo>
                    <a:pt x="1238363" y="998484"/>
                    <a:pt x="1294138" y="993613"/>
                    <a:pt x="1340749" y="996302"/>
                  </a:cubicBezTo>
                  <a:cubicBezTo>
                    <a:pt x="1345637" y="996223"/>
                    <a:pt x="1362134" y="994766"/>
                    <a:pt x="1366411" y="986753"/>
                  </a:cubicBezTo>
                  <a:cubicBezTo>
                    <a:pt x="1366935" y="985757"/>
                    <a:pt x="1367022" y="984658"/>
                    <a:pt x="1367196" y="983479"/>
                  </a:cubicBezTo>
                  <a:cubicBezTo>
                    <a:pt x="1368506" y="975274"/>
                    <a:pt x="1362134" y="963587"/>
                    <a:pt x="1359864" y="960025"/>
                  </a:cubicBezTo>
                  <a:cubicBezTo>
                    <a:pt x="1329489" y="920485"/>
                    <a:pt x="1300336" y="867572"/>
                    <a:pt x="1261929" y="831278"/>
                  </a:cubicBezTo>
                  <a:cubicBezTo>
                    <a:pt x="1290123" y="807973"/>
                    <a:pt x="1316134" y="779247"/>
                    <a:pt x="1341010" y="757085"/>
                  </a:cubicBezTo>
                  <a:cubicBezTo>
                    <a:pt x="1343192" y="754851"/>
                    <a:pt x="1348605" y="747868"/>
                    <a:pt x="1350263" y="741539"/>
                  </a:cubicBezTo>
                  <a:cubicBezTo>
                    <a:pt x="1350874" y="739427"/>
                    <a:pt x="1350874" y="737385"/>
                    <a:pt x="1350263" y="735534"/>
                  </a:cubicBezTo>
                  <a:cubicBezTo>
                    <a:pt x="1347993" y="728150"/>
                    <a:pt x="1334203" y="724109"/>
                    <a:pt x="1330099" y="723262"/>
                  </a:cubicBezTo>
                  <a:cubicBezTo>
                    <a:pt x="1309762" y="720573"/>
                    <a:pt x="1287853" y="716139"/>
                    <a:pt x="1265421" y="712080"/>
                  </a:cubicBezTo>
                  <a:cubicBezTo>
                    <a:pt x="1312556" y="694972"/>
                    <a:pt x="1358206" y="662668"/>
                    <a:pt x="1399928" y="641701"/>
                  </a:cubicBezTo>
                  <a:cubicBezTo>
                    <a:pt x="1404119" y="639205"/>
                    <a:pt x="1417735" y="629752"/>
                    <a:pt x="1417386" y="620700"/>
                  </a:cubicBezTo>
                  <a:cubicBezTo>
                    <a:pt x="1417386" y="619566"/>
                    <a:pt x="1417037" y="618536"/>
                    <a:pt x="1416513" y="617427"/>
                  </a:cubicBezTo>
                  <a:cubicBezTo>
                    <a:pt x="1413545" y="609685"/>
                    <a:pt x="1402110" y="602702"/>
                    <a:pt x="1398270" y="600790"/>
                  </a:cubicBezTo>
                  <a:cubicBezTo>
                    <a:pt x="1352270" y="581692"/>
                    <a:pt x="1300771" y="550522"/>
                    <a:pt x="1249360" y="538329"/>
                  </a:cubicBezTo>
                  <a:cubicBezTo>
                    <a:pt x="1262104" y="504034"/>
                    <a:pt x="1269698" y="466038"/>
                    <a:pt x="1280172" y="434406"/>
                  </a:cubicBezTo>
                  <a:cubicBezTo>
                    <a:pt x="1280958" y="431386"/>
                    <a:pt x="1282704" y="422735"/>
                    <a:pt x="1280958" y="416398"/>
                  </a:cubicBezTo>
                  <a:cubicBezTo>
                    <a:pt x="1280434" y="414286"/>
                    <a:pt x="1279387" y="412261"/>
                    <a:pt x="1277990" y="410943"/>
                  </a:cubicBezTo>
                  <a:cubicBezTo>
                    <a:pt x="1272316" y="405680"/>
                    <a:pt x="1258438" y="409372"/>
                    <a:pt x="1254510" y="410673"/>
                  </a:cubicBezTo>
                  <a:cubicBezTo>
                    <a:pt x="1235656" y="418494"/>
                    <a:pt x="1214009" y="425101"/>
                    <a:pt x="1192624" y="432764"/>
                  </a:cubicBezTo>
                  <a:cubicBezTo>
                    <a:pt x="1224833" y="394420"/>
                    <a:pt x="1248312" y="344344"/>
                    <a:pt x="1273888" y="305379"/>
                  </a:cubicBezTo>
                  <a:cubicBezTo>
                    <a:pt x="1276244" y="301128"/>
                    <a:pt x="1283314" y="285783"/>
                    <a:pt x="1278514" y="278102"/>
                  </a:cubicBezTo>
                  <a:cubicBezTo>
                    <a:pt x="1277902" y="277142"/>
                    <a:pt x="1277292" y="276391"/>
                    <a:pt x="1276332" y="275649"/>
                  </a:cubicBezTo>
                  <a:cubicBezTo>
                    <a:pt x="1269873" y="270438"/>
                    <a:pt x="1256605" y="269950"/>
                    <a:pt x="1252328" y="270194"/>
                  </a:cubicBezTo>
                  <a:cubicBezTo>
                    <a:pt x="1202924" y="276662"/>
                    <a:pt x="1142609" y="275484"/>
                    <a:pt x="1091983" y="290654"/>
                  </a:cubicBezTo>
                  <a:cubicBezTo>
                    <a:pt x="1085873" y="254561"/>
                    <a:pt x="1073391" y="217726"/>
                    <a:pt x="1066583" y="185090"/>
                  </a:cubicBezTo>
                  <a:cubicBezTo>
                    <a:pt x="1065710" y="182096"/>
                    <a:pt x="1062742" y="173918"/>
                    <a:pt x="1058116" y="169265"/>
                  </a:cubicBezTo>
                  <a:cubicBezTo>
                    <a:pt x="1056632" y="167720"/>
                    <a:pt x="1055148" y="166699"/>
                    <a:pt x="1053228" y="166262"/>
                  </a:cubicBezTo>
                  <a:cubicBezTo>
                    <a:pt x="1045721" y="164534"/>
                    <a:pt x="1035247" y="174354"/>
                    <a:pt x="1032541" y="177452"/>
                  </a:cubicBezTo>
                  <a:cubicBezTo>
                    <a:pt x="1019972" y="193749"/>
                    <a:pt x="1004697" y="210779"/>
                    <a:pt x="989945" y="228183"/>
                  </a:cubicBezTo>
                  <a:cubicBezTo>
                    <a:pt x="998674" y="178858"/>
                    <a:pt x="993786" y="122838"/>
                    <a:pt x="996492" y="76253"/>
                  </a:cubicBezTo>
                  <a:cubicBezTo>
                    <a:pt x="996405" y="71382"/>
                    <a:pt x="995270" y="54859"/>
                    <a:pt x="987239" y="50617"/>
                  </a:cubicBezTo>
                  <a:cubicBezTo>
                    <a:pt x="986192" y="50085"/>
                    <a:pt x="985145" y="49980"/>
                    <a:pt x="983923" y="49797"/>
                  </a:cubicBezTo>
                  <a:cubicBezTo>
                    <a:pt x="975718" y="48513"/>
                    <a:pt x="964284" y="54824"/>
                    <a:pt x="960792" y="57163"/>
                  </a:cubicBezTo>
                  <a:cubicBezTo>
                    <a:pt x="921251" y="87469"/>
                    <a:pt x="868033" y="116623"/>
                    <a:pt x="831748" y="155090"/>
                  </a:cubicBezTo>
                  <a:cubicBezTo>
                    <a:pt x="808443" y="126862"/>
                    <a:pt x="779446" y="101147"/>
                    <a:pt x="757284" y="76262"/>
                  </a:cubicBezTo>
                  <a:cubicBezTo>
                    <a:pt x="755050" y="74088"/>
                    <a:pt x="748337" y="68153"/>
                    <a:pt x="742009" y="66442"/>
                  </a:cubicBezTo>
                  <a:cubicBezTo>
                    <a:pt x="739897" y="65866"/>
                    <a:pt x="737584" y="65875"/>
                    <a:pt x="735733" y="66442"/>
                  </a:cubicBezTo>
                  <a:cubicBezTo>
                    <a:pt x="728349" y="68703"/>
                    <a:pt x="724578" y="82555"/>
                    <a:pt x="723732" y="86623"/>
                  </a:cubicBezTo>
                  <a:cubicBezTo>
                    <a:pt x="721043" y="106952"/>
                    <a:pt x="716609" y="129148"/>
                    <a:pt x="712550" y="151546"/>
                  </a:cubicBezTo>
                  <a:cubicBezTo>
                    <a:pt x="695442" y="104455"/>
                    <a:pt x="663137" y="58769"/>
                    <a:pt x="642171" y="17073"/>
                  </a:cubicBezTo>
                  <a:cubicBezTo>
                    <a:pt x="639675" y="12892"/>
                    <a:pt x="630222" y="-716"/>
                    <a:pt x="621170" y="-384"/>
                  </a:cubicBezTo>
                  <a:close/>
                  <a:moveTo>
                    <a:pt x="622523" y="40501"/>
                  </a:moveTo>
                  <a:cubicBezTo>
                    <a:pt x="629768" y="40239"/>
                    <a:pt x="637431" y="51612"/>
                    <a:pt x="639439" y="54964"/>
                  </a:cubicBezTo>
                  <a:cubicBezTo>
                    <a:pt x="666420" y="108627"/>
                    <a:pt x="716024" y="171019"/>
                    <a:pt x="702172" y="232260"/>
                  </a:cubicBezTo>
                  <a:cubicBezTo>
                    <a:pt x="696777" y="256132"/>
                    <a:pt x="675462" y="274908"/>
                    <a:pt x="653623" y="287354"/>
                  </a:cubicBezTo>
                  <a:cubicBezTo>
                    <a:pt x="650219" y="288515"/>
                    <a:pt x="646754" y="288664"/>
                    <a:pt x="644344" y="287354"/>
                  </a:cubicBezTo>
                  <a:cubicBezTo>
                    <a:pt x="642162" y="286177"/>
                    <a:pt x="641071" y="283706"/>
                    <a:pt x="640251" y="280537"/>
                  </a:cubicBezTo>
                  <a:lnTo>
                    <a:pt x="639439" y="265804"/>
                  </a:lnTo>
                  <a:lnTo>
                    <a:pt x="639169" y="264712"/>
                  </a:lnTo>
                  <a:lnTo>
                    <a:pt x="629349" y="118779"/>
                  </a:lnTo>
                  <a:cubicBezTo>
                    <a:pt x="628956" y="112983"/>
                    <a:pt x="626966" y="108112"/>
                    <a:pt x="621161" y="108418"/>
                  </a:cubicBezTo>
                  <a:cubicBezTo>
                    <a:pt x="620428" y="108453"/>
                    <a:pt x="619651" y="108793"/>
                    <a:pt x="618979" y="108959"/>
                  </a:cubicBezTo>
                  <a:cubicBezTo>
                    <a:pt x="618395" y="109116"/>
                    <a:pt x="617818" y="108977"/>
                    <a:pt x="617347" y="109238"/>
                  </a:cubicBezTo>
                  <a:cubicBezTo>
                    <a:pt x="614013" y="111010"/>
                    <a:pt x="613567" y="115427"/>
                    <a:pt x="613794" y="119870"/>
                  </a:cubicBezTo>
                  <a:lnTo>
                    <a:pt x="620070" y="278347"/>
                  </a:lnTo>
                  <a:cubicBezTo>
                    <a:pt x="619546" y="281960"/>
                    <a:pt x="618272" y="285347"/>
                    <a:pt x="615976" y="286805"/>
                  </a:cubicBezTo>
                  <a:cubicBezTo>
                    <a:pt x="612468" y="289057"/>
                    <a:pt x="606314" y="287171"/>
                    <a:pt x="601252" y="284893"/>
                  </a:cubicBezTo>
                  <a:cubicBezTo>
                    <a:pt x="581420" y="273956"/>
                    <a:pt x="562810" y="257887"/>
                    <a:pt x="556518" y="237165"/>
                  </a:cubicBezTo>
                  <a:cubicBezTo>
                    <a:pt x="538266" y="177086"/>
                    <a:pt x="583419" y="111525"/>
                    <a:pt x="606436" y="56046"/>
                  </a:cubicBezTo>
                  <a:cubicBezTo>
                    <a:pt x="607964" y="52991"/>
                    <a:pt x="613567" y="43756"/>
                    <a:pt x="619800" y="41312"/>
                  </a:cubicBezTo>
                  <a:cubicBezTo>
                    <a:pt x="620690" y="40972"/>
                    <a:pt x="621615" y="40527"/>
                    <a:pt x="622523" y="40492"/>
                  </a:cubicBezTo>
                  <a:close/>
                  <a:moveTo>
                    <a:pt x="962712" y="86055"/>
                  </a:moveTo>
                  <a:cubicBezTo>
                    <a:pt x="963585" y="86020"/>
                    <a:pt x="964284" y="85933"/>
                    <a:pt x="965156" y="86055"/>
                  </a:cubicBezTo>
                  <a:cubicBezTo>
                    <a:pt x="966029" y="86204"/>
                    <a:pt x="967076" y="86719"/>
                    <a:pt x="967862" y="87146"/>
                  </a:cubicBezTo>
                  <a:cubicBezTo>
                    <a:pt x="974234" y="90542"/>
                    <a:pt x="975456" y="103704"/>
                    <a:pt x="975456" y="107606"/>
                  </a:cubicBezTo>
                  <a:cubicBezTo>
                    <a:pt x="972052" y="167572"/>
                    <a:pt x="984010" y="246705"/>
                    <a:pt x="941414" y="292819"/>
                  </a:cubicBezTo>
                  <a:cubicBezTo>
                    <a:pt x="924743" y="310800"/>
                    <a:pt x="896977" y="316421"/>
                    <a:pt x="871839" y="316281"/>
                  </a:cubicBezTo>
                  <a:cubicBezTo>
                    <a:pt x="868312" y="315574"/>
                    <a:pt x="865092" y="314247"/>
                    <a:pt x="863651" y="311917"/>
                  </a:cubicBezTo>
                  <a:cubicBezTo>
                    <a:pt x="862360" y="309805"/>
                    <a:pt x="862490" y="306610"/>
                    <a:pt x="863380" y="303459"/>
                  </a:cubicBezTo>
                  <a:lnTo>
                    <a:pt x="869927" y="290366"/>
                  </a:lnTo>
                  <a:lnTo>
                    <a:pt x="870477" y="289546"/>
                  </a:lnTo>
                  <a:lnTo>
                    <a:pt x="934868" y="158346"/>
                  </a:lnTo>
                  <a:cubicBezTo>
                    <a:pt x="937399" y="153135"/>
                    <a:pt x="937836" y="147889"/>
                    <a:pt x="932686" y="145253"/>
                  </a:cubicBezTo>
                  <a:cubicBezTo>
                    <a:pt x="931988" y="144921"/>
                    <a:pt x="931464" y="144624"/>
                    <a:pt x="930766" y="144432"/>
                  </a:cubicBezTo>
                  <a:cubicBezTo>
                    <a:pt x="930155" y="144266"/>
                    <a:pt x="929631" y="144179"/>
                    <a:pt x="929107" y="144162"/>
                  </a:cubicBezTo>
                  <a:cubicBezTo>
                    <a:pt x="925354" y="144039"/>
                    <a:pt x="922997" y="147566"/>
                    <a:pt x="920902" y="151529"/>
                  </a:cubicBezTo>
                  <a:lnTo>
                    <a:pt x="846744" y="291457"/>
                  </a:lnTo>
                  <a:cubicBezTo>
                    <a:pt x="844483" y="294320"/>
                    <a:pt x="841821" y="296520"/>
                    <a:pt x="839107" y="296642"/>
                  </a:cubicBezTo>
                  <a:cubicBezTo>
                    <a:pt x="834943" y="296825"/>
                    <a:pt x="830622" y="292409"/>
                    <a:pt x="827375" y="287913"/>
                  </a:cubicBezTo>
                  <a:cubicBezTo>
                    <a:pt x="815679" y="268518"/>
                    <a:pt x="807735" y="245449"/>
                    <a:pt x="812650" y="224360"/>
                  </a:cubicBezTo>
                  <a:cubicBezTo>
                    <a:pt x="826886" y="163199"/>
                    <a:pt x="898356" y="128878"/>
                    <a:pt x="946041" y="92340"/>
                  </a:cubicBezTo>
                  <a:cubicBezTo>
                    <a:pt x="948135" y="90926"/>
                    <a:pt x="954071" y="87478"/>
                    <a:pt x="959657" y="86335"/>
                  </a:cubicBezTo>
                  <a:cubicBezTo>
                    <a:pt x="960617" y="86143"/>
                    <a:pt x="961752" y="86099"/>
                    <a:pt x="962712" y="86064"/>
                  </a:cubicBezTo>
                  <a:close/>
                  <a:moveTo>
                    <a:pt x="748547" y="99969"/>
                  </a:moveTo>
                  <a:cubicBezTo>
                    <a:pt x="749359" y="100021"/>
                    <a:pt x="750433" y="100003"/>
                    <a:pt x="751279" y="100239"/>
                  </a:cubicBezTo>
                  <a:cubicBezTo>
                    <a:pt x="756359" y="101671"/>
                    <a:pt x="761491" y="106419"/>
                    <a:pt x="763281" y="108156"/>
                  </a:cubicBezTo>
                  <a:cubicBezTo>
                    <a:pt x="780179" y="127132"/>
                    <a:pt x="802140" y="146527"/>
                    <a:pt x="820288" y="167886"/>
                  </a:cubicBezTo>
                  <a:cubicBezTo>
                    <a:pt x="807544" y="183973"/>
                    <a:pt x="797951" y="201840"/>
                    <a:pt x="793281" y="221899"/>
                  </a:cubicBezTo>
                  <a:cubicBezTo>
                    <a:pt x="786717" y="250110"/>
                    <a:pt x="798728" y="280904"/>
                    <a:pt x="815103" y="306182"/>
                  </a:cubicBezTo>
                  <a:cubicBezTo>
                    <a:pt x="813619" y="307317"/>
                    <a:pt x="811978" y="308356"/>
                    <a:pt x="810197" y="308914"/>
                  </a:cubicBezTo>
                  <a:cubicBezTo>
                    <a:pt x="808294" y="309490"/>
                    <a:pt x="806417" y="309892"/>
                    <a:pt x="804462" y="309726"/>
                  </a:cubicBezTo>
                  <a:cubicBezTo>
                    <a:pt x="780066" y="307684"/>
                    <a:pt x="749097" y="298641"/>
                    <a:pt x="735454" y="276723"/>
                  </a:cubicBezTo>
                  <a:cubicBezTo>
                    <a:pt x="727005" y="263141"/>
                    <a:pt x="723286" y="247744"/>
                    <a:pt x="722091" y="231719"/>
                  </a:cubicBezTo>
                  <a:cubicBezTo>
                    <a:pt x="724046" y="220214"/>
                    <a:pt x="724325" y="208850"/>
                    <a:pt x="723182" y="197345"/>
                  </a:cubicBezTo>
                  <a:cubicBezTo>
                    <a:pt x="726132" y="169745"/>
                    <a:pt x="733237" y="141342"/>
                    <a:pt x="736545" y="116335"/>
                  </a:cubicBezTo>
                  <a:cubicBezTo>
                    <a:pt x="737209" y="113079"/>
                    <a:pt x="740456" y="102064"/>
                    <a:pt x="746365" y="100239"/>
                  </a:cubicBezTo>
                  <a:cubicBezTo>
                    <a:pt x="747107" y="100012"/>
                    <a:pt x="747735" y="99916"/>
                    <a:pt x="748547" y="99969"/>
                  </a:cubicBezTo>
                  <a:close/>
                  <a:moveTo>
                    <a:pt x="445498" y="159978"/>
                  </a:moveTo>
                  <a:cubicBezTo>
                    <a:pt x="449732" y="159829"/>
                    <a:pt x="454052" y="160615"/>
                    <a:pt x="455868" y="161069"/>
                  </a:cubicBezTo>
                  <a:cubicBezTo>
                    <a:pt x="479993" y="169056"/>
                    <a:pt x="508851" y="175105"/>
                    <a:pt x="535246" y="184532"/>
                  </a:cubicBezTo>
                  <a:cubicBezTo>
                    <a:pt x="532243" y="204834"/>
                    <a:pt x="532802" y="225111"/>
                    <a:pt x="538790" y="244811"/>
                  </a:cubicBezTo>
                  <a:cubicBezTo>
                    <a:pt x="547204" y="272525"/>
                    <a:pt x="573338" y="293299"/>
                    <a:pt x="600161" y="307003"/>
                  </a:cubicBezTo>
                  <a:cubicBezTo>
                    <a:pt x="599436" y="308722"/>
                    <a:pt x="597891" y="310267"/>
                    <a:pt x="596617" y="311638"/>
                  </a:cubicBezTo>
                  <a:cubicBezTo>
                    <a:pt x="595264" y="313095"/>
                    <a:pt x="594024" y="314073"/>
                    <a:pt x="592252" y="314911"/>
                  </a:cubicBezTo>
                  <a:cubicBezTo>
                    <a:pt x="570099" y="325333"/>
                    <a:pt x="538920" y="333075"/>
                    <a:pt x="516148" y="320916"/>
                  </a:cubicBezTo>
                  <a:cubicBezTo>
                    <a:pt x="502077" y="313401"/>
                    <a:pt x="491088" y="302237"/>
                    <a:pt x="482054" y="288996"/>
                  </a:cubicBezTo>
                  <a:cubicBezTo>
                    <a:pt x="477907" y="277805"/>
                    <a:pt x="472085" y="267480"/>
                    <a:pt x="465137" y="257904"/>
                  </a:cubicBezTo>
                  <a:cubicBezTo>
                    <a:pt x="454026" y="232687"/>
                    <a:pt x="446065" y="204930"/>
                    <a:pt x="436499" y="181800"/>
                  </a:cubicBezTo>
                  <a:cubicBezTo>
                    <a:pt x="435443" y="178648"/>
                    <a:pt x="432842" y="167232"/>
                    <a:pt x="437049" y="162710"/>
                  </a:cubicBezTo>
                  <a:cubicBezTo>
                    <a:pt x="438096" y="161575"/>
                    <a:pt x="439702" y="160956"/>
                    <a:pt x="441413" y="160528"/>
                  </a:cubicBezTo>
                  <a:cubicBezTo>
                    <a:pt x="442687" y="160196"/>
                    <a:pt x="444093" y="160030"/>
                    <a:pt x="445498" y="159978"/>
                  </a:cubicBezTo>
                  <a:close/>
                  <a:moveTo>
                    <a:pt x="305570" y="171709"/>
                  </a:moveTo>
                  <a:cubicBezTo>
                    <a:pt x="311802" y="171604"/>
                    <a:pt x="319326" y="175436"/>
                    <a:pt x="321936" y="176894"/>
                  </a:cubicBezTo>
                  <a:cubicBezTo>
                    <a:pt x="372134" y="209879"/>
                    <a:pt x="446511" y="238858"/>
                    <a:pt x="465137" y="298824"/>
                  </a:cubicBezTo>
                  <a:cubicBezTo>
                    <a:pt x="472400" y="322199"/>
                    <a:pt x="463374" y="349406"/>
                    <a:pt x="450683" y="371106"/>
                  </a:cubicBezTo>
                  <a:cubicBezTo>
                    <a:pt x="448318" y="373812"/>
                    <a:pt x="445236" y="375671"/>
                    <a:pt x="442504" y="375741"/>
                  </a:cubicBezTo>
                  <a:cubicBezTo>
                    <a:pt x="440025" y="375811"/>
                    <a:pt x="437974" y="373995"/>
                    <a:pt x="435678" y="371647"/>
                  </a:cubicBezTo>
                  <a:lnTo>
                    <a:pt x="427500" y="359645"/>
                  </a:lnTo>
                  <a:lnTo>
                    <a:pt x="426949" y="358833"/>
                  </a:lnTo>
                  <a:lnTo>
                    <a:pt x="345398" y="237174"/>
                  </a:lnTo>
                  <a:cubicBezTo>
                    <a:pt x="342160" y="232347"/>
                    <a:pt x="337996" y="229641"/>
                    <a:pt x="333117" y="232810"/>
                  </a:cubicBezTo>
                  <a:cubicBezTo>
                    <a:pt x="332515" y="233202"/>
                    <a:pt x="331712" y="233412"/>
                    <a:pt x="331214" y="233901"/>
                  </a:cubicBezTo>
                  <a:cubicBezTo>
                    <a:pt x="330769" y="234328"/>
                    <a:pt x="330402" y="234529"/>
                    <a:pt x="330123" y="234992"/>
                  </a:cubicBezTo>
                  <a:cubicBezTo>
                    <a:pt x="328124" y="238195"/>
                    <a:pt x="329879" y="242437"/>
                    <a:pt x="332305" y="246173"/>
                  </a:cubicBezTo>
                  <a:lnTo>
                    <a:pt x="416589" y="380376"/>
                  </a:lnTo>
                  <a:cubicBezTo>
                    <a:pt x="417933" y="383762"/>
                    <a:pt x="418649" y="386966"/>
                    <a:pt x="417400" y="389375"/>
                  </a:cubicBezTo>
                  <a:cubicBezTo>
                    <a:pt x="415480" y="393075"/>
                    <a:pt x="409283" y="394542"/>
                    <a:pt x="403767" y="395100"/>
                  </a:cubicBezTo>
                  <a:cubicBezTo>
                    <a:pt x="381124" y="395546"/>
                    <a:pt x="357391" y="391086"/>
                    <a:pt x="341575" y="376282"/>
                  </a:cubicBezTo>
                  <a:cubicBezTo>
                    <a:pt x="295732" y="333372"/>
                    <a:pt x="301921" y="253898"/>
                    <a:pt x="294109" y="194342"/>
                  </a:cubicBezTo>
                  <a:cubicBezTo>
                    <a:pt x="293917" y="190938"/>
                    <a:pt x="294074" y="180482"/>
                    <a:pt x="298202" y="175253"/>
                  </a:cubicBezTo>
                  <a:cubicBezTo>
                    <a:pt x="298805" y="174503"/>
                    <a:pt x="299346" y="173822"/>
                    <a:pt x="300114" y="173342"/>
                  </a:cubicBezTo>
                  <a:cubicBezTo>
                    <a:pt x="300882" y="172861"/>
                    <a:pt x="301912" y="172460"/>
                    <a:pt x="302837" y="172251"/>
                  </a:cubicBezTo>
                  <a:cubicBezTo>
                    <a:pt x="303649" y="172067"/>
                    <a:pt x="304679" y="171718"/>
                    <a:pt x="305570" y="171700"/>
                  </a:cubicBezTo>
                  <a:close/>
                  <a:moveTo>
                    <a:pt x="1042841" y="200348"/>
                  </a:moveTo>
                  <a:cubicBezTo>
                    <a:pt x="1043714" y="200304"/>
                    <a:pt x="1044587" y="200452"/>
                    <a:pt x="1045285" y="200619"/>
                  </a:cubicBezTo>
                  <a:cubicBezTo>
                    <a:pt x="1046856" y="200968"/>
                    <a:pt x="1048166" y="201814"/>
                    <a:pt x="1049388" y="203080"/>
                  </a:cubicBezTo>
                  <a:cubicBezTo>
                    <a:pt x="1053141" y="206851"/>
                    <a:pt x="1055585" y="213222"/>
                    <a:pt x="1056196" y="215623"/>
                  </a:cubicBezTo>
                  <a:cubicBezTo>
                    <a:pt x="1061346" y="240508"/>
                    <a:pt x="1070336" y="268789"/>
                    <a:pt x="1075312" y="296363"/>
                  </a:cubicBezTo>
                  <a:cubicBezTo>
                    <a:pt x="1056283" y="303921"/>
                    <a:pt x="1039175" y="314605"/>
                    <a:pt x="1025122" y="329645"/>
                  </a:cubicBezTo>
                  <a:cubicBezTo>
                    <a:pt x="1005308" y="350794"/>
                    <a:pt x="1000420" y="383299"/>
                    <a:pt x="1001991" y="413379"/>
                  </a:cubicBezTo>
                  <a:cubicBezTo>
                    <a:pt x="1000071" y="413623"/>
                    <a:pt x="998063" y="413527"/>
                    <a:pt x="996230" y="413108"/>
                  </a:cubicBezTo>
                  <a:cubicBezTo>
                    <a:pt x="994310" y="412663"/>
                    <a:pt x="992652" y="412052"/>
                    <a:pt x="991080" y="410926"/>
                  </a:cubicBezTo>
                  <a:cubicBezTo>
                    <a:pt x="970917" y="396951"/>
                    <a:pt x="948572" y="373724"/>
                    <a:pt x="947699" y="347914"/>
                  </a:cubicBezTo>
                  <a:cubicBezTo>
                    <a:pt x="947175" y="332115"/>
                    <a:pt x="951714" y="317241"/>
                    <a:pt x="958610" y="302909"/>
                  </a:cubicBezTo>
                  <a:cubicBezTo>
                    <a:pt x="966291" y="293674"/>
                    <a:pt x="972314" y="283235"/>
                    <a:pt x="977115" y="272359"/>
                  </a:cubicBezTo>
                  <a:cubicBezTo>
                    <a:pt x="993437" y="250171"/>
                    <a:pt x="1013425" y="229440"/>
                    <a:pt x="1028700" y="209626"/>
                  </a:cubicBezTo>
                  <a:cubicBezTo>
                    <a:pt x="1030359" y="207759"/>
                    <a:pt x="1035160" y="202652"/>
                    <a:pt x="1040135" y="200898"/>
                  </a:cubicBezTo>
                  <a:cubicBezTo>
                    <a:pt x="1041008" y="200601"/>
                    <a:pt x="1042055" y="200400"/>
                    <a:pt x="1042841" y="200348"/>
                  </a:cubicBezTo>
                  <a:close/>
                  <a:moveTo>
                    <a:pt x="710909" y="261448"/>
                  </a:moveTo>
                  <a:cubicBezTo>
                    <a:pt x="713589" y="270177"/>
                    <a:pt x="717159" y="278879"/>
                    <a:pt x="722091" y="286814"/>
                  </a:cubicBezTo>
                  <a:cubicBezTo>
                    <a:pt x="739138" y="314195"/>
                    <a:pt x="778626" y="325446"/>
                    <a:pt x="809106" y="328004"/>
                  </a:cubicBezTo>
                  <a:cubicBezTo>
                    <a:pt x="811550" y="328213"/>
                    <a:pt x="813558" y="327917"/>
                    <a:pt x="815932" y="327184"/>
                  </a:cubicBezTo>
                  <a:cubicBezTo>
                    <a:pt x="818297" y="326459"/>
                    <a:pt x="820296" y="325185"/>
                    <a:pt x="822199" y="323640"/>
                  </a:cubicBezTo>
                  <a:cubicBezTo>
                    <a:pt x="823342" y="322714"/>
                    <a:pt x="824302" y="321902"/>
                    <a:pt x="825472" y="320916"/>
                  </a:cubicBezTo>
                  <a:cubicBezTo>
                    <a:pt x="827279" y="323229"/>
                    <a:pt x="829112" y="325577"/>
                    <a:pt x="830928" y="327733"/>
                  </a:cubicBezTo>
                  <a:cubicBezTo>
                    <a:pt x="832787" y="329924"/>
                    <a:pt x="834908" y="331556"/>
                    <a:pt x="837474" y="332918"/>
                  </a:cubicBezTo>
                  <a:cubicBezTo>
                    <a:pt x="840049" y="334280"/>
                    <a:pt x="842799" y="335336"/>
                    <a:pt x="845662" y="335642"/>
                  </a:cubicBezTo>
                  <a:cubicBezTo>
                    <a:pt x="873209" y="338557"/>
                    <a:pt x="907635" y="336645"/>
                    <a:pt x="933734" y="322819"/>
                  </a:cubicBezTo>
                  <a:cubicBezTo>
                    <a:pt x="931726" y="331661"/>
                    <a:pt x="930766" y="340817"/>
                    <a:pt x="931027" y="350096"/>
                  </a:cubicBezTo>
                  <a:cubicBezTo>
                    <a:pt x="932075" y="382331"/>
                    <a:pt x="960181" y="411476"/>
                    <a:pt x="985319" y="428933"/>
                  </a:cubicBezTo>
                  <a:cubicBezTo>
                    <a:pt x="987327" y="430329"/>
                    <a:pt x="989684" y="431377"/>
                    <a:pt x="992127" y="431927"/>
                  </a:cubicBezTo>
                  <a:cubicBezTo>
                    <a:pt x="994572" y="432485"/>
                    <a:pt x="996841" y="432311"/>
                    <a:pt x="999198" y="431927"/>
                  </a:cubicBezTo>
                  <a:cubicBezTo>
                    <a:pt x="1000682" y="431700"/>
                    <a:pt x="1002078" y="431656"/>
                    <a:pt x="1003563" y="431386"/>
                  </a:cubicBezTo>
                  <a:cubicBezTo>
                    <a:pt x="1003999" y="434292"/>
                    <a:pt x="1004435" y="437068"/>
                    <a:pt x="1004959" y="439844"/>
                  </a:cubicBezTo>
                  <a:cubicBezTo>
                    <a:pt x="1005483" y="442663"/>
                    <a:pt x="1006181" y="445552"/>
                    <a:pt x="1007665" y="448022"/>
                  </a:cubicBezTo>
                  <a:cubicBezTo>
                    <a:pt x="1009236" y="450484"/>
                    <a:pt x="1011069" y="452326"/>
                    <a:pt x="1013425" y="454028"/>
                  </a:cubicBezTo>
                  <a:cubicBezTo>
                    <a:pt x="1035858" y="470368"/>
                    <a:pt x="1067281" y="485992"/>
                    <a:pt x="1096871" y="487031"/>
                  </a:cubicBezTo>
                  <a:cubicBezTo>
                    <a:pt x="1090674" y="493699"/>
                    <a:pt x="1084913" y="501162"/>
                    <a:pt x="1080548" y="509393"/>
                  </a:cubicBezTo>
                  <a:cubicBezTo>
                    <a:pt x="1065361" y="537840"/>
                    <a:pt x="1075137" y="577188"/>
                    <a:pt x="1088142" y="604867"/>
                  </a:cubicBezTo>
                  <a:cubicBezTo>
                    <a:pt x="1089190" y="607084"/>
                    <a:pt x="1090674" y="609179"/>
                    <a:pt x="1092507" y="610872"/>
                  </a:cubicBezTo>
                  <a:cubicBezTo>
                    <a:pt x="1094340" y="612557"/>
                    <a:pt x="1096260" y="613534"/>
                    <a:pt x="1098529" y="614416"/>
                  </a:cubicBezTo>
                  <a:cubicBezTo>
                    <a:pt x="1099926" y="614940"/>
                    <a:pt x="1101148" y="615263"/>
                    <a:pt x="1102632" y="615778"/>
                  </a:cubicBezTo>
                  <a:cubicBezTo>
                    <a:pt x="1101497" y="618501"/>
                    <a:pt x="1100275" y="621311"/>
                    <a:pt x="1099315" y="623965"/>
                  </a:cubicBezTo>
                  <a:cubicBezTo>
                    <a:pt x="1098355" y="626662"/>
                    <a:pt x="1097832" y="629516"/>
                    <a:pt x="1098006" y="632423"/>
                  </a:cubicBezTo>
                  <a:cubicBezTo>
                    <a:pt x="1098093" y="635321"/>
                    <a:pt x="1098704" y="637974"/>
                    <a:pt x="1099926" y="640602"/>
                  </a:cubicBezTo>
                  <a:cubicBezTo>
                    <a:pt x="1111099" y="665932"/>
                    <a:pt x="1129953" y="694972"/>
                    <a:pt x="1155004" y="710701"/>
                  </a:cubicBezTo>
                  <a:cubicBezTo>
                    <a:pt x="1146363" y="713372"/>
                    <a:pt x="1138070" y="716986"/>
                    <a:pt x="1130127" y="721883"/>
                  </a:cubicBezTo>
                  <a:cubicBezTo>
                    <a:pt x="1102807" y="738930"/>
                    <a:pt x="1091285" y="778147"/>
                    <a:pt x="1088667" y="808628"/>
                  </a:cubicBezTo>
                  <a:cubicBezTo>
                    <a:pt x="1088492" y="811072"/>
                    <a:pt x="1089016" y="813350"/>
                    <a:pt x="1089801" y="815716"/>
                  </a:cubicBezTo>
                  <a:cubicBezTo>
                    <a:pt x="1090499" y="818089"/>
                    <a:pt x="1091547" y="819809"/>
                    <a:pt x="1093031" y="821721"/>
                  </a:cubicBezTo>
                  <a:cubicBezTo>
                    <a:pt x="1093991" y="822864"/>
                    <a:pt x="1095038" y="824095"/>
                    <a:pt x="1096086" y="825265"/>
                  </a:cubicBezTo>
                  <a:cubicBezTo>
                    <a:pt x="1093729" y="827071"/>
                    <a:pt x="1091110" y="828904"/>
                    <a:pt x="1089016" y="830720"/>
                  </a:cubicBezTo>
                  <a:cubicBezTo>
                    <a:pt x="1086746" y="832570"/>
                    <a:pt x="1085175" y="834430"/>
                    <a:pt x="1083778" y="836996"/>
                  </a:cubicBezTo>
                  <a:cubicBezTo>
                    <a:pt x="1082469" y="839562"/>
                    <a:pt x="1081596" y="842591"/>
                    <a:pt x="1081334" y="845454"/>
                  </a:cubicBezTo>
                  <a:cubicBezTo>
                    <a:pt x="1078454" y="873045"/>
                    <a:pt x="1080548" y="907663"/>
                    <a:pt x="1094427" y="933831"/>
                  </a:cubicBezTo>
                  <a:cubicBezTo>
                    <a:pt x="1085611" y="931806"/>
                    <a:pt x="1076184" y="930523"/>
                    <a:pt x="1066845" y="930828"/>
                  </a:cubicBezTo>
                  <a:cubicBezTo>
                    <a:pt x="1034636" y="931893"/>
                    <a:pt x="1005220" y="959991"/>
                    <a:pt x="987763" y="985112"/>
                  </a:cubicBezTo>
                  <a:cubicBezTo>
                    <a:pt x="986367" y="987119"/>
                    <a:pt x="985581" y="989240"/>
                    <a:pt x="985057" y="991658"/>
                  </a:cubicBezTo>
                  <a:cubicBezTo>
                    <a:pt x="984534" y="994067"/>
                    <a:pt x="984708" y="996319"/>
                    <a:pt x="985057" y="998746"/>
                  </a:cubicBezTo>
                  <a:cubicBezTo>
                    <a:pt x="985319" y="1000203"/>
                    <a:pt x="985319" y="1001880"/>
                    <a:pt x="985581" y="1003381"/>
                  </a:cubicBezTo>
                  <a:cubicBezTo>
                    <a:pt x="982701" y="1003782"/>
                    <a:pt x="979646" y="1003974"/>
                    <a:pt x="976852" y="1004472"/>
                  </a:cubicBezTo>
                  <a:cubicBezTo>
                    <a:pt x="974060" y="1004987"/>
                    <a:pt x="971703" y="1005929"/>
                    <a:pt x="969259" y="1007474"/>
                  </a:cubicBezTo>
                  <a:cubicBezTo>
                    <a:pt x="966727" y="1009019"/>
                    <a:pt x="964633" y="1010879"/>
                    <a:pt x="962974" y="1013200"/>
                  </a:cubicBezTo>
                  <a:cubicBezTo>
                    <a:pt x="946652" y="1035598"/>
                    <a:pt x="931027" y="1066847"/>
                    <a:pt x="929980" y="1096402"/>
                  </a:cubicBezTo>
                  <a:cubicBezTo>
                    <a:pt x="923259" y="1090204"/>
                    <a:pt x="916102" y="1084696"/>
                    <a:pt x="907897" y="1080306"/>
                  </a:cubicBezTo>
                  <a:cubicBezTo>
                    <a:pt x="879407" y="1065118"/>
                    <a:pt x="839517" y="1074650"/>
                    <a:pt x="811838" y="1087673"/>
                  </a:cubicBezTo>
                  <a:cubicBezTo>
                    <a:pt x="809621" y="1088712"/>
                    <a:pt x="807806" y="1090222"/>
                    <a:pt x="806112" y="1092037"/>
                  </a:cubicBezTo>
                  <a:cubicBezTo>
                    <a:pt x="804428" y="1093853"/>
                    <a:pt x="803450" y="1095747"/>
                    <a:pt x="802568" y="1098034"/>
                  </a:cubicBezTo>
                  <a:cubicBezTo>
                    <a:pt x="802036" y="1099404"/>
                    <a:pt x="801451" y="1100958"/>
                    <a:pt x="800927" y="1102398"/>
                  </a:cubicBezTo>
                  <a:cubicBezTo>
                    <a:pt x="798213" y="1101290"/>
                    <a:pt x="795673" y="1099806"/>
                    <a:pt x="793019" y="1098854"/>
                  </a:cubicBezTo>
                  <a:cubicBezTo>
                    <a:pt x="790322" y="1097877"/>
                    <a:pt x="787468" y="1097658"/>
                    <a:pt x="784561" y="1097763"/>
                  </a:cubicBezTo>
                  <a:cubicBezTo>
                    <a:pt x="781663" y="1097868"/>
                    <a:pt x="779010" y="1098235"/>
                    <a:pt x="776382" y="1099396"/>
                  </a:cubicBezTo>
                  <a:cubicBezTo>
                    <a:pt x="751017" y="1110664"/>
                    <a:pt x="721724" y="1129937"/>
                    <a:pt x="706004" y="1155041"/>
                  </a:cubicBezTo>
                  <a:cubicBezTo>
                    <a:pt x="703342" y="1146382"/>
                    <a:pt x="699998" y="1137827"/>
                    <a:pt x="695093" y="1129946"/>
                  </a:cubicBezTo>
                  <a:cubicBezTo>
                    <a:pt x="678054" y="1102572"/>
                    <a:pt x="639108" y="1091051"/>
                    <a:pt x="608627" y="1088485"/>
                  </a:cubicBezTo>
                  <a:cubicBezTo>
                    <a:pt x="606192" y="1088284"/>
                    <a:pt x="603634" y="1088851"/>
                    <a:pt x="601260" y="1089576"/>
                  </a:cubicBezTo>
                  <a:cubicBezTo>
                    <a:pt x="598895" y="1090309"/>
                    <a:pt x="596896" y="1091034"/>
                    <a:pt x="594993" y="1092579"/>
                  </a:cubicBezTo>
                  <a:cubicBezTo>
                    <a:pt x="593850" y="1093503"/>
                    <a:pt x="592890" y="1094586"/>
                    <a:pt x="591720" y="1095581"/>
                  </a:cubicBezTo>
                  <a:cubicBezTo>
                    <a:pt x="589913" y="1093259"/>
                    <a:pt x="588080" y="1090911"/>
                    <a:pt x="586264" y="1088764"/>
                  </a:cubicBezTo>
                  <a:cubicBezTo>
                    <a:pt x="584405" y="1086564"/>
                    <a:pt x="582284" y="1084661"/>
                    <a:pt x="579718" y="1083309"/>
                  </a:cubicBezTo>
                  <a:cubicBezTo>
                    <a:pt x="577152" y="1081947"/>
                    <a:pt x="574394" y="1081153"/>
                    <a:pt x="571531" y="1080847"/>
                  </a:cubicBezTo>
                  <a:cubicBezTo>
                    <a:pt x="543905" y="1077923"/>
                    <a:pt x="509331" y="1080288"/>
                    <a:pt x="483153" y="1094219"/>
                  </a:cubicBezTo>
                  <a:cubicBezTo>
                    <a:pt x="485222" y="1085272"/>
                    <a:pt x="486470" y="1076055"/>
                    <a:pt x="486156" y="1066663"/>
                  </a:cubicBezTo>
                  <a:cubicBezTo>
                    <a:pt x="485082" y="1034437"/>
                    <a:pt x="456714" y="1005022"/>
                    <a:pt x="431602" y="987564"/>
                  </a:cubicBezTo>
                  <a:cubicBezTo>
                    <a:pt x="429586" y="986159"/>
                    <a:pt x="427194" y="985391"/>
                    <a:pt x="424785" y="984832"/>
                  </a:cubicBezTo>
                  <a:cubicBezTo>
                    <a:pt x="422367" y="984282"/>
                    <a:pt x="420665" y="983907"/>
                    <a:pt x="418238" y="984291"/>
                  </a:cubicBezTo>
                  <a:cubicBezTo>
                    <a:pt x="416781" y="984518"/>
                    <a:pt x="415105" y="985112"/>
                    <a:pt x="413595" y="985382"/>
                  </a:cubicBezTo>
                  <a:cubicBezTo>
                    <a:pt x="413193" y="982476"/>
                    <a:pt x="413001" y="979429"/>
                    <a:pt x="412504" y="976654"/>
                  </a:cubicBezTo>
                  <a:cubicBezTo>
                    <a:pt x="412006" y="973825"/>
                    <a:pt x="411029" y="971207"/>
                    <a:pt x="409510" y="968745"/>
                  </a:cubicBezTo>
                  <a:cubicBezTo>
                    <a:pt x="407965" y="966275"/>
                    <a:pt x="405835" y="963892"/>
                    <a:pt x="403505" y="962199"/>
                  </a:cubicBezTo>
                  <a:cubicBezTo>
                    <a:pt x="381116" y="945903"/>
                    <a:pt x="350408" y="930584"/>
                    <a:pt x="320853" y="929467"/>
                  </a:cubicBezTo>
                  <a:cubicBezTo>
                    <a:pt x="327059" y="922798"/>
                    <a:pt x="332288" y="915597"/>
                    <a:pt x="336678" y="907366"/>
                  </a:cubicBezTo>
                  <a:cubicBezTo>
                    <a:pt x="351866" y="878919"/>
                    <a:pt x="342064" y="839571"/>
                    <a:pt x="329041" y="811892"/>
                  </a:cubicBezTo>
                  <a:cubicBezTo>
                    <a:pt x="327993" y="809675"/>
                    <a:pt x="326492" y="807580"/>
                    <a:pt x="324676" y="805896"/>
                  </a:cubicBezTo>
                  <a:cubicBezTo>
                    <a:pt x="322861" y="804202"/>
                    <a:pt x="321237" y="802963"/>
                    <a:pt x="318950" y="802072"/>
                  </a:cubicBezTo>
                  <a:cubicBezTo>
                    <a:pt x="317572" y="801549"/>
                    <a:pt x="316027" y="801226"/>
                    <a:pt x="314586" y="800711"/>
                  </a:cubicBezTo>
                  <a:cubicBezTo>
                    <a:pt x="315695" y="797996"/>
                    <a:pt x="316899" y="795186"/>
                    <a:pt x="317859" y="792532"/>
                  </a:cubicBezTo>
                  <a:cubicBezTo>
                    <a:pt x="318828" y="789826"/>
                    <a:pt x="319326" y="787251"/>
                    <a:pt x="319221" y="784345"/>
                  </a:cubicBezTo>
                  <a:cubicBezTo>
                    <a:pt x="319117" y="781438"/>
                    <a:pt x="318470" y="778522"/>
                    <a:pt x="317310" y="775886"/>
                  </a:cubicBezTo>
                  <a:cubicBezTo>
                    <a:pt x="306067" y="750582"/>
                    <a:pt x="287248" y="721525"/>
                    <a:pt x="262214" y="705787"/>
                  </a:cubicBezTo>
                  <a:cubicBezTo>
                    <a:pt x="270873" y="703116"/>
                    <a:pt x="278877" y="699511"/>
                    <a:pt x="286759" y="694606"/>
                  </a:cubicBezTo>
                  <a:cubicBezTo>
                    <a:pt x="314141" y="677567"/>
                    <a:pt x="325663" y="638621"/>
                    <a:pt x="328220" y="608140"/>
                  </a:cubicBezTo>
                  <a:cubicBezTo>
                    <a:pt x="328421" y="605696"/>
                    <a:pt x="328133" y="603418"/>
                    <a:pt x="327400" y="601044"/>
                  </a:cubicBezTo>
                  <a:cubicBezTo>
                    <a:pt x="326675" y="598679"/>
                    <a:pt x="325663" y="596409"/>
                    <a:pt x="324127" y="594497"/>
                  </a:cubicBezTo>
                  <a:cubicBezTo>
                    <a:pt x="323201" y="593354"/>
                    <a:pt x="322398" y="592394"/>
                    <a:pt x="321403" y="591224"/>
                  </a:cubicBezTo>
                  <a:cubicBezTo>
                    <a:pt x="323725" y="589426"/>
                    <a:pt x="326073" y="587864"/>
                    <a:pt x="328220" y="586048"/>
                  </a:cubicBezTo>
                  <a:cubicBezTo>
                    <a:pt x="330420" y="584189"/>
                    <a:pt x="332043" y="581788"/>
                    <a:pt x="333405" y="579222"/>
                  </a:cubicBezTo>
                  <a:cubicBezTo>
                    <a:pt x="334767" y="576656"/>
                    <a:pt x="335832" y="574177"/>
                    <a:pt x="336128" y="571314"/>
                  </a:cubicBezTo>
                  <a:cubicBezTo>
                    <a:pt x="339053" y="543714"/>
                    <a:pt x="336923" y="509105"/>
                    <a:pt x="323036" y="482937"/>
                  </a:cubicBezTo>
                  <a:cubicBezTo>
                    <a:pt x="331983" y="485006"/>
                    <a:pt x="340929" y="485974"/>
                    <a:pt x="350312" y="485669"/>
                  </a:cubicBezTo>
                  <a:cubicBezTo>
                    <a:pt x="382547" y="484595"/>
                    <a:pt x="411692" y="456227"/>
                    <a:pt x="429149" y="431115"/>
                  </a:cubicBezTo>
                  <a:cubicBezTo>
                    <a:pt x="430546" y="429099"/>
                    <a:pt x="431593" y="426978"/>
                    <a:pt x="432143" y="424569"/>
                  </a:cubicBezTo>
                  <a:cubicBezTo>
                    <a:pt x="432702" y="422151"/>
                    <a:pt x="432798" y="419898"/>
                    <a:pt x="432422" y="417472"/>
                  </a:cubicBezTo>
                  <a:cubicBezTo>
                    <a:pt x="432195" y="416023"/>
                    <a:pt x="431881" y="414618"/>
                    <a:pt x="431602" y="413108"/>
                  </a:cubicBezTo>
                  <a:cubicBezTo>
                    <a:pt x="434509" y="412706"/>
                    <a:pt x="437284" y="412515"/>
                    <a:pt x="440060" y="412017"/>
                  </a:cubicBezTo>
                  <a:cubicBezTo>
                    <a:pt x="442888" y="411510"/>
                    <a:pt x="445507" y="410559"/>
                    <a:pt x="447968" y="409014"/>
                  </a:cubicBezTo>
                  <a:cubicBezTo>
                    <a:pt x="450429" y="407478"/>
                    <a:pt x="452551" y="405889"/>
                    <a:pt x="454244" y="403559"/>
                  </a:cubicBezTo>
                  <a:cubicBezTo>
                    <a:pt x="470584" y="381109"/>
                    <a:pt x="486217" y="349991"/>
                    <a:pt x="487247" y="320366"/>
                  </a:cubicBezTo>
                  <a:cubicBezTo>
                    <a:pt x="493916" y="326572"/>
                    <a:pt x="501108" y="331792"/>
                    <a:pt x="509339" y="336191"/>
                  </a:cubicBezTo>
                  <a:cubicBezTo>
                    <a:pt x="537786" y="351379"/>
                    <a:pt x="577405" y="341848"/>
                    <a:pt x="605083" y="328824"/>
                  </a:cubicBezTo>
                  <a:cubicBezTo>
                    <a:pt x="607301" y="327777"/>
                    <a:pt x="609395" y="326276"/>
                    <a:pt x="611088" y="324460"/>
                  </a:cubicBezTo>
                  <a:cubicBezTo>
                    <a:pt x="612773" y="322644"/>
                    <a:pt x="613751" y="320751"/>
                    <a:pt x="614632" y="318455"/>
                  </a:cubicBezTo>
                  <a:cubicBezTo>
                    <a:pt x="615156" y="317084"/>
                    <a:pt x="615750" y="315539"/>
                    <a:pt x="616265" y="314091"/>
                  </a:cubicBezTo>
                  <a:cubicBezTo>
                    <a:pt x="618988" y="315199"/>
                    <a:pt x="621799" y="316683"/>
                    <a:pt x="624452" y="317643"/>
                  </a:cubicBezTo>
                  <a:cubicBezTo>
                    <a:pt x="627149" y="318612"/>
                    <a:pt x="629733" y="318839"/>
                    <a:pt x="632631" y="318734"/>
                  </a:cubicBezTo>
                  <a:cubicBezTo>
                    <a:pt x="635538" y="318629"/>
                    <a:pt x="638191" y="317992"/>
                    <a:pt x="640818" y="316823"/>
                  </a:cubicBezTo>
                  <a:cubicBezTo>
                    <a:pt x="666193" y="305545"/>
                    <a:pt x="695206" y="286587"/>
                    <a:pt x="710918" y="261448"/>
                  </a:cubicBezTo>
                  <a:close/>
                  <a:moveTo>
                    <a:pt x="1222389" y="293639"/>
                  </a:moveTo>
                  <a:cubicBezTo>
                    <a:pt x="1225793" y="293430"/>
                    <a:pt x="1236529" y="293560"/>
                    <a:pt x="1241679" y="297724"/>
                  </a:cubicBezTo>
                  <a:cubicBezTo>
                    <a:pt x="1242465" y="298326"/>
                    <a:pt x="1243425" y="299138"/>
                    <a:pt x="1243862" y="299907"/>
                  </a:cubicBezTo>
                  <a:cubicBezTo>
                    <a:pt x="1247789" y="306051"/>
                    <a:pt x="1241679" y="318324"/>
                    <a:pt x="1239846" y="321728"/>
                  </a:cubicBezTo>
                  <a:cubicBezTo>
                    <a:pt x="1206851" y="371926"/>
                    <a:pt x="1177873" y="446303"/>
                    <a:pt x="1117907" y="464929"/>
                  </a:cubicBezTo>
                  <a:cubicBezTo>
                    <a:pt x="1094515" y="472192"/>
                    <a:pt x="1067543" y="463166"/>
                    <a:pt x="1045896" y="450475"/>
                  </a:cubicBezTo>
                  <a:cubicBezTo>
                    <a:pt x="1043190" y="448101"/>
                    <a:pt x="1041008" y="445028"/>
                    <a:pt x="1040921" y="442296"/>
                  </a:cubicBezTo>
                  <a:cubicBezTo>
                    <a:pt x="1040833" y="439818"/>
                    <a:pt x="1042404" y="437496"/>
                    <a:pt x="1044761" y="435200"/>
                  </a:cubicBezTo>
                  <a:lnTo>
                    <a:pt x="1057331" y="427021"/>
                  </a:lnTo>
                  <a:lnTo>
                    <a:pt x="1058116" y="426472"/>
                  </a:lnTo>
                  <a:lnTo>
                    <a:pt x="1179793" y="344911"/>
                  </a:lnTo>
                  <a:cubicBezTo>
                    <a:pt x="1184594" y="341681"/>
                    <a:pt x="1187649" y="337789"/>
                    <a:pt x="1184419" y="332909"/>
                  </a:cubicBezTo>
                  <a:cubicBezTo>
                    <a:pt x="1184070" y="332298"/>
                    <a:pt x="1183284" y="331504"/>
                    <a:pt x="1182848" y="331007"/>
                  </a:cubicBezTo>
                  <a:cubicBezTo>
                    <a:pt x="1182412" y="330561"/>
                    <a:pt x="1182150" y="329924"/>
                    <a:pt x="1181713" y="329636"/>
                  </a:cubicBezTo>
                  <a:cubicBezTo>
                    <a:pt x="1178483" y="327646"/>
                    <a:pt x="1174818" y="329400"/>
                    <a:pt x="1171064" y="331818"/>
                  </a:cubicBezTo>
                  <a:lnTo>
                    <a:pt x="1036644" y="416381"/>
                  </a:lnTo>
                  <a:cubicBezTo>
                    <a:pt x="1033239" y="417725"/>
                    <a:pt x="1029748" y="418450"/>
                    <a:pt x="1027304" y="417202"/>
                  </a:cubicBezTo>
                  <a:cubicBezTo>
                    <a:pt x="1023638" y="415281"/>
                    <a:pt x="1022154" y="409355"/>
                    <a:pt x="1021630" y="403829"/>
                  </a:cubicBezTo>
                  <a:cubicBezTo>
                    <a:pt x="1021194" y="381187"/>
                    <a:pt x="1025646" y="357183"/>
                    <a:pt x="1040397" y="341368"/>
                  </a:cubicBezTo>
                  <a:cubicBezTo>
                    <a:pt x="1056545" y="324180"/>
                    <a:pt x="1077843" y="314160"/>
                    <a:pt x="1101235" y="308094"/>
                  </a:cubicBezTo>
                  <a:cubicBezTo>
                    <a:pt x="1140166" y="297978"/>
                    <a:pt x="1185117" y="298510"/>
                    <a:pt x="1222389" y="293630"/>
                  </a:cubicBezTo>
                  <a:close/>
                  <a:moveTo>
                    <a:pt x="296597" y="341368"/>
                  </a:moveTo>
                  <a:cubicBezTo>
                    <a:pt x="304155" y="360448"/>
                    <a:pt x="314839" y="377766"/>
                    <a:pt x="329879" y="391836"/>
                  </a:cubicBezTo>
                  <a:cubicBezTo>
                    <a:pt x="351028" y="411633"/>
                    <a:pt x="383804" y="416564"/>
                    <a:pt x="413892" y="415020"/>
                  </a:cubicBezTo>
                  <a:cubicBezTo>
                    <a:pt x="414127" y="416870"/>
                    <a:pt x="414040" y="418921"/>
                    <a:pt x="413621" y="420746"/>
                  </a:cubicBezTo>
                  <a:cubicBezTo>
                    <a:pt x="413176" y="422683"/>
                    <a:pt x="412556" y="424316"/>
                    <a:pt x="411439" y="425930"/>
                  </a:cubicBezTo>
                  <a:cubicBezTo>
                    <a:pt x="397464" y="446032"/>
                    <a:pt x="373958" y="468168"/>
                    <a:pt x="348156" y="469024"/>
                  </a:cubicBezTo>
                  <a:cubicBezTo>
                    <a:pt x="332174" y="469556"/>
                    <a:pt x="317345" y="465357"/>
                    <a:pt x="302872" y="458392"/>
                  </a:cubicBezTo>
                  <a:cubicBezTo>
                    <a:pt x="293655" y="450754"/>
                    <a:pt x="283434" y="444662"/>
                    <a:pt x="272593" y="439844"/>
                  </a:cubicBezTo>
                  <a:cubicBezTo>
                    <a:pt x="250352" y="423547"/>
                    <a:pt x="229718" y="403541"/>
                    <a:pt x="209860" y="388284"/>
                  </a:cubicBezTo>
                  <a:cubicBezTo>
                    <a:pt x="207364" y="386084"/>
                    <a:pt x="199473" y="377678"/>
                    <a:pt x="200861" y="371647"/>
                  </a:cubicBezTo>
                  <a:cubicBezTo>
                    <a:pt x="201201" y="370137"/>
                    <a:pt x="202328" y="368513"/>
                    <a:pt x="203584" y="367283"/>
                  </a:cubicBezTo>
                  <a:cubicBezTo>
                    <a:pt x="207364" y="363590"/>
                    <a:pt x="213736" y="361417"/>
                    <a:pt x="216136" y="360736"/>
                  </a:cubicBezTo>
                  <a:cubicBezTo>
                    <a:pt x="241013" y="355586"/>
                    <a:pt x="269031" y="346404"/>
                    <a:pt x="296597" y="341368"/>
                  </a:cubicBezTo>
                  <a:close/>
                  <a:moveTo>
                    <a:pt x="605101" y="380925"/>
                  </a:moveTo>
                  <a:cubicBezTo>
                    <a:pt x="602884" y="380890"/>
                    <a:pt x="600754" y="381065"/>
                    <a:pt x="598554" y="381196"/>
                  </a:cubicBezTo>
                  <a:cubicBezTo>
                    <a:pt x="590445" y="381676"/>
                    <a:pt x="582799" y="383352"/>
                    <a:pt x="575101" y="386652"/>
                  </a:cubicBezTo>
                  <a:cubicBezTo>
                    <a:pt x="534041" y="404205"/>
                    <a:pt x="523209" y="459814"/>
                    <a:pt x="491629" y="491395"/>
                  </a:cubicBezTo>
                  <a:cubicBezTo>
                    <a:pt x="460057" y="522966"/>
                    <a:pt x="404448" y="533798"/>
                    <a:pt x="386885" y="574858"/>
                  </a:cubicBezTo>
                  <a:cubicBezTo>
                    <a:pt x="369323" y="615943"/>
                    <a:pt x="398617" y="663558"/>
                    <a:pt x="398617" y="708240"/>
                  </a:cubicBezTo>
                  <a:cubicBezTo>
                    <a:pt x="398617" y="752922"/>
                    <a:pt x="369323" y="800815"/>
                    <a:pt x="386885" y="841892"/>
                  </a:cubicBezTo>
                  <a:cubicBezTo>
                    <a:pt x="404448" y="882952"/>
                    <a:pt x="460049" y="893513"/>
                    <a:pt x="491629" y="925085"/>
                  </a:cubicBezTo>
                  <a:cubicBezTo>
                    <a:pt x="523296" y="956744"/>
                    <a:pt x="533928" y="1012520"/>
                    <a:pt x="575101" y="1030099"/>
                  </a:cubicBezTo>
                  <a:cubicBezTo>
                    <a:pt x="616108" y="1047626"/>
                    <a:pt x="663888" y="1018097"/>
                    <a:pt x="708483" y="1018097"/>
                  </a:cubicBezTo>
                  <a:cubicBezTo>
                    <a:pt x="753077" y="1018097"/>
                    <a:pt x="801128" y="1047626"/>
                    <a:pt x="842135" y="1030099"/>
                  </a:cubicBezTo>
                  <a:cubicBezTo>
                    <a:pt x="883299" y="1012511"/>
                    <a:pt x="893940" y="956744"/>
                    <a:pt x="925615" y="925085"/>
                  </a:cubicBezTo>
                  <a:cubicBezTo>
                    <a:pt x="957213" y="893513"/>
                    <a:pt x="1012815" y="882952"/>
                    <a:pt x="1030359" y="841892"/>
                  </a:cubicBezTo>
                  <a:cubicBezTo>
                    <a:pt x="1047903" y="800815"/>
                    <a:pt x="1018313" y="752913"/>
                    <a:pt x="1018313" y="708240"/>
                  </a:cubicBezTo>
                  <a:cubicBezTo>
                    <a:pt x="1018313" y="663567"/>
                    <a:pt x="1047903" y="615935"/>
                    <a:pt x="1030359" y="574858"/>
                  </a:cubicBezTo>
                  <a:cubicBezTo>
                    <a:pt x="1012815" y="533798"/>
                    <a:pt x="957213" y="522966"/>
                    <a:pt x="925615" y="491395"/>
                  </a:cubicBezTo>
                  <a:cubicBezTo>
                    <a:pt x="894027" y="459814"/>
                    <a:pt x="883195" y="404205"/>
                    <a:pt x="842135" y="386652"/>
                  </a:cubicBezTo>
                  <a:cubicBezTo>
                    <a:pt x="801049" y="369081"/>
                    <a:pt x="753155" y="398383"/>
                    <a:pt x="708483" y="398383"/>
                  </a:cubicBezTo>
                  <a:cubicBezTo>
                    <a:pt x="674450" y="398383"/>
                    <a:pt x="638392" y="381362"/>
                    <a:pt x="605101" y="380925"/>
                  </a:cubicBezTo>
                  <a:close/>
                  <a:moveTo>
                    <a:pt x="615191" y="412017"/>
                  </a:moveTo>
                  <a:cubicBezTo>
                    <a:pt x="645322" y="412418"/>
                    <a:pt x="677679" y="428112"/>
                    <a:pt x="708483" y="428112"/>
                  </a:cubicBezTo>
                  <a:cubicBezTo>
                    <a:pt x="748922" y="428112"/>
                    <a:pt x="792138" y="401027"/>
                    <a:pt x="829322" y="416931"/>
                  </a:cubicBezTo>
                  <a:cubicBezTo>
                    <a:pt x="866488" y="432817"/>
                    <a:pt x="876308" y="483548"/>
                    <a:pt x="904841" y="512125"/>
                  </a:cubicBezTo>
                  <a:cubicBezTo>
                    <a:pt x="933471" y="540703"/>
                    <a:pt x="983923" y="550243"/>
                    <a:pt x="999809" y="587410"/>
                  </a:cubicBezTo>
                  <a:cubicBezTo>
                    <a:pt x="1015695" y="624594"/>
                    <a:pt x="988898" y="668080"/>
                    <a:pt x="988898" y="708519"/>
                  </a:cubicBezTo>
                  <a:cubicBezTo>
                    <a:pt x="988898" y="748959"/>
                    <a:pt x="1015695" y="792174"/>
                    <a:pt x="999809" y="829358"/>
                  </a:cubicBezTo>
                  <a:cubicBezTo>
                    <a:pt x="983923" y="866516"/>
                    <a:pt x="933471" y="876065"/>
                    <a:pt x="904841" y="904643"/>
                  </a:cubicBezTo>
                  <a:cubicBezTo>
                    <a:pt x="876229" y="933290"/>
                    <a:pt x="866314" y="983916"/>
                    <a:pt x="829051" y="999837"/>
                  </a:cubicBezTo>
                  <a:cubicBezTo>
                    <a:pt x="791937" y="1015697"/>
                    <a:pt x="748852" y="988656"/>
                    <a:pt x="708491" y="988656"/>
                  </a:cubicBezTo>
                  <a:cubicBezTo>
                    <a:pt x="668121" y="988656"/>
                    <a:pt x="625046" y="1015697"/>
                    <a:pt x="587932" y="999837"/>
                  </a:cubicBezTo>
                  <a:cubicBezTo>
                    <a:pt x="550669" y="983916"/>
                    <a:pt x="540762" y="933290"/>
                    <a:pt x="512106" y="904643"/>
                  </a:cubicBezTo>
                  <a:cubicBezTo>
                    <a:pt x="483520" y="876065"/>
                    <a:pt x="433339" y="866516"/>
                    <a:pt x="417453" y="829358"/>
                  </a:cubicBezTo>
                  <a:cubicBezTo>
                    <a:pt x="401549" y="792174"/>
                    <a:pt x="428364" y="748959"/>
                    <a:pt x="428364" y="708519"/>
                  </a:cubicBezTo>
                  <a:cubicBezTo>
                    <a:pt x="428364" y="668080"/>
                    <a:pt x="401549" y="624594"/>
                    <a:pt x="417453" y="587410"/>
                  </a:cubicBezTo>
                  <a:cubicBezTo>
                    <a:pt x="433339" y="550243"/>
                    <a:pt x="483520" y="540703"/>
                    <a:pt x="512106" y="512125"/>
                  </a:cubicBezTo>
                  <a:cubicBezTo>
                    <a:pt x="540684" y="483539"/>
                    <a:pt x="550495" y="432817"/>
                    <a:pt x="587661" y="416931"/>
                  </a:cubicBezTo>
                  <a:cubicBezTo>
                    <a:pt x="594626" y="413946"/>
                    <a:pt x="601871" y="412724"/>
                    <a:pt x="609212" y="412288"/>
                  </a:cubicBezTo>
                  <a:cubicBezTo>
                    <a:pt x="611193" y="412174"/>
                    <a:pt x="613201" y="411991"/>
                    <a:pt x="615209" y="412017"/>
                  </a:cubicBezTo>
                  <a:close/>
                  <a:moveTo>
                    <a:pt x="1244210" y="434659"/>
                  </a:moveTo>
                  <a:cubicBezTo>
                    <a:pt x="1247964" y="434371"/>
                    <a:pt x="1251717" y="434737"/>
                    <a:pt x="1253986" y="436841"/>
                  </a:cubicBezTo>
                  <a:cubicBezTo>
                    <a:pt x="1255121" y="437897"/>
                    <a:pt x="1255732" y="439774"/>
                    <a:pt x="1256168" y="441476"/>
                  </a:cubicBezTo>
                  <a:cubicBezTo>
                    <a:pt x="1257478" y="446599"/>
                    <a:pt x="1256256" y="453242"/>
                    <a:pt x="1255645" y="455660"/>
                  </a:cubicBezTo>
                  <a:cubicBezTo>
                    <a:pt x="1247702" y="479786"/>
                    <a:pt x="1241853" y="508372"/>
                    <a:pt x="1232514" y="534767"/>
                  </a:cubicBezTo>
                  <a:cubicBezTo>
                    <a:pt x="1212177" y="531765"/>
                    <a:pt x="1191576" y="532323"/>
                    <a:pt x="1171937" y="538311"/>
                  </a:cubicBezTo>
                  <a:cubicBezTo>
                    <a:pt x="1144180" y="546726"/>
                    <a:pt x="1124017" y="572859"/>
                    <a:pt x="1110313" y="599682"/>
                  </a:cubicBezTo>
                  <a:cubicBezTo>
                    <a:pt x="1108568" y="598966"/>
                    <a:pt x="1106996" y="597683"/>
                    <a:pt x="1105600" y="596409"/>
                  </a:cubicBezTo>
                  <a:cubicBezTo>
                    <a:pt x="1104203" y="595056"/>
                    <a:pt x="1102632" y="593546"/>
                    <a:pt x="1101846" y="591774"/>
                  </a:cubicBezTo>
                  <a:cubicBezTo>
                    <a:pt x="1091372" y="569621"/>
                    <a:pt x="1083953" y="538721"/>
                    <a:pt x="1096086" y="515940"/>
                  </a:cubicBezTo>
                  <a:cubicBezTo>
                    <a:pt x="1103505" y="502026"/>
                    <a:pt x="1114678" y="491098"/>
                    <a:pt x="1127771" y="482117"/>
                  </a:cubicBezTo>
                  <a:cubicBezTo>
                    <a:pt x="1139118" y="477962"/>
                    <a:pt x="1149417" y="472253"/>
                    <a:pt x="1159106" y="465209"/>
                  </a:cubicBezTo>
                  <a:cubicBezTo>
                    <a:pt x="1184332" y="454097"/>
                    <a:pt x="1212089" y="445857"/>
                    <a:pt x="1235219" y="436291"/>
                  </a:cubicBezTo>
                  <a:cubicBezTo>
                    <a:pt x="1236791" y="435768"/>
                    <a:pt x="1240457" y="434938"/>
                    <a:pt x="1244210" y="434659"/>
                  </a:cubicBezTo>
                  <a:close/>
                  <a:moveTo>
                    <a:pt x="108085" y="441205"/>
                  </a:moveTo>
                  <a:cubicBezTo>
                    <a:pt x="168059" y="444670"/>
                    <a:pt x="246905" y="432957"/>
                    <a:pt x="293027" y="475570"/>
                  </a:cubicBezTo>
                  <a:cubicBezTo>
                    <a:pt x="311008" y="492189"/>
                    <a:pt x="316629" y="519990"/>
                    <a:pt x="316489" y="545128"/>
                  </a:cubicBezTo>
                  <a:cubicBezTo>
                    <a:pt x="315791" y="548655"/>
                    <a:pt x="314455" y="551876"/>
                    <a:pt x="312125" y="553316"/>
                  </a:cubicBezTo>
                  <a:cubicBezTo>
                    <a:pt x="310012" y="554616"/>
                    <a:pt x="307097" y="554468"/>
                    <a:pt x="303937" y="553586"/>
                  </a:cubicBezTo>
                  <a:lnTo>
                    <a:pt x="290844" y="547040"/>
                  </a:lnTo>
                  <a:lnTo>
                    <a:pt x="290033" y="546490"/>
                  </a:lnTo>
                  <a:lnTo>
                    <a:pt x="158562" y="481846"/>
                  </a:lnTo>
                  <a:cubicBezTo>
                    <a:pt x="153343" y="479288"/>
                    <a:pt x="148376" y="478852"/>
                    <a:pt x="145740" y="484028"/>
                  </a:cubicBezTo>
                  <a:cubicBezTo>
                    <a:pt x="145408" y="484682"/>
                    <a:pt x="144832" y="485538"/>
                    <a:pt x="144649" y="486210"/>
                  </a:cubicBezTo>
                  <a:cubicBezTo>
                    <a:pt x="144483" y="486804"/>
                    <a:pt x="144387" y="487310"/>
                    <a:pt x="144378" y="487851"/>
                  </a:cubicBezTo>
                  <a:cubicBezTo>
                    <a:pt x="144256" y="491622"/>
                    <a:pt x="147774" y="494284"/>
                    <a:pt x="151736" y="496301"/>
                  </a:cubicBezTo>
                  <a:lnTo>
                    <a:pt x="291918" y="569970"/>
                  </a:lnTo>
                  <a:cubicBezTo>
                    <a:pt x="294781" y="572231"/>
                    <a:pt x="296981" y="575172"/>
                    <a:pt x="297103" y="577887"/>
                  </a:cubicBezTo>
                  <a:cubicBezTo>
                    <a:pt x="297295" y="582050"/>
                    <a:pt x="292599" y="586092"/>
                    <a:pt x="288103" y="589339"/>
                  </a:cubicBezTo>
                  <a:cubicBezTo>
                    <a:pt x="268717" y="601044"/>
                    <a:pt x="245918" y="609249"/>
                    <a:pt x="224821" y="604343"/>
                  </a:cubicBezTo>
                  <a:cubicBezTo>
                    <a:pt x="163668" y="590107"/>
                    <a:pt x="129339" y="518358"/>
                    <a:pt x="92801" y="470691"/>
                  </a:cubicBezTo>
                  <a:cubicBezTo>
                    <a:pt x="90924" y="467845"/>
                    <a:pt x="85530" y="458479"/>
                    <a:pt x="86525" y="451872"/>
                  </a:cubicBezTo>
                  <a:cubicBezTo>
                    <a:pt x="86673" y="450929"/>
                    <a:pt x="86917" y="449672"/>
                    <a:pt x="87345" y="448869"/>
                  </a:cubicBezTo>
                  <a:cubicBezTo>
                    <a:pt x="89047" y="445666"/>
                    <a:pt x="93176" y="443981"/>
                    <a:pt x="97436" y="442872"/>
                  </a:cubicBezTo>
                  <a:cubicBezTo>
                    <a:pt x="101695" y="441755"/>
                    <a:pt x="106130" y="441266"/>
                    <a:pt x="108076" y="441231"/>
                  </a:cubicBezTo>
                  <a:close/>
                  <a:moveTo>
                    <a:pt x="1205193" y="552225"/>
                  </a:moveTo>
                  <a:cubicBezTo>
                    <a:pt x="1208073" y="552102"/>
                    <a:pt x="1211042" y="552111"/>
                    <a:pt x="1213922" y="552225"/>
                  </a:cubicBezTo>
                  <a:cubicBezTo>
                    <a:pt x="1263937" y="554214"/>
                    <a:pt x="1315611" y="587532"/>
                    <a:pt x="1360650" y="606229"/>
                  </a:cubicBezTo>
                  <a:cubicBezTo>
                    <a:pt x="1363705" y="607756"/>
                    <a:pt x="1373219" y="613098"/>
                    <a:pt x="1375664" y="619322"/>
                  </a:cubicBezTo>
                  <a:cubicBezTo>
                    <a:pt x="1376012" y="620212"/>
                    <a:pt x="1375925" y="621137"/>
                    <a:pt x="1375925" y="622054"/>
                  </a:cubicBezTo>
                  <a:cubicBezTo>
                    <a:pt x="1376187" y="629298"/>
                    <a:pt x="1365363" y="637233"/>
                    <a:pt x="1362046" y="639240"/>
                  </a:cubicBezTo>
                  <a:cubicBezTo>
                    <a:pt x="1308365" y="666220"/>
                    <a:pt x="1245956" y="716096"/>
                    <a:pt x="1184681" y="702252"/>
                  </a:cubicBezTo>
                  <a:cubicBezTo>
                    <a:pt x="1160852" y="696849"/>
                    <a:pt x="1142348" y="675263"/>
                    <a:pt x="1129865" y="653424"/>
                  </a:cubicBezTo>
                  <a:cubicBezTo>
                    <a:pt x="1128731" y="650011"/>
                    <a:pt x="1128033" y="646825"/>
                    <a:pt x="1129341" y="644425"/>
                  </a:cubicBezTo>
                  <a:cubicBezTo>
                    <a:pt x="1130563" y="642243"/>
                    <a:pt x="1133270" y="640602"/>
                    <a:pt x="1136412" y="639781"/>
                  </a:cubicBezTo>
                  <a:lnTo>
                    <a:pt x="1151163" y="638970"/>
                  </a:lnTo>
                  <a:lnTo>
                    <a:pt x="1152036" y="638970"/>
                  </a:lnTo>
                  <a:lnTo>
                    <a:pt x="1298241" y="629150"/>
                  </a:lnTo>
                  <a:cubicBezTo>
                    <a:pt x="1304001" y="628757"/>
                    <a:pt x="1308365" y="626767"/>
                    <a:pt x="1308017" y="620962"/>
                  </a:cubicBezTo>
                  <a:cubicBezTo>
                    <a:pt x="1307929" y="620238"/>
                    <a:pt x="1308192" y="619452"/>
                    <a:pt x="1308017" y="618780"/>
                  </a:cubicBezTo>
                  <a:cubicBezTo>
                    <a:pt x="1307842" y="618187"/>
                    <a:pt x="1308017" y="617610"/>
                    <a:pt x="1307755" y="617148"/>
                  </a:cubicBezTo>
                  <a:cubicBezTo>
                    <a:pt x="1306009" y="613813"/>
                    <a:pt x="1301558" y="613098"/>
                    <a:pt x="1297106" y="613325"/>
                  </a:cubicBezTo>
                  <a:lnTo>
                    <a:pt x="1139118" y="619609"/>
                  </a:lnTo>
                  <a:cubicBezTo>
                    <a:pt x="1135539" y="619086"/>
                    <a:pt x="1131873" y="617803"/>
                    <a:pt x="1130390" y="615516"/>
                  </a:cubicBezTo>
                  <a:cubicBezTo>
                    <a:pt x="1128120" y="612007"/>
                    <a:pt x="1130302" y="606124"/>
                    <a:pt x="1132572" y="601061"/>
                  </a:cubicBezTo>
                  <a:cubicBezTo>
                    <a:pt x="1143483" y="581230"/>
                    <a:pt x="1159281" y="562900"/>
                    <a:pt x="1180055" y="556597"/>
                  </a:cubicBezTo>
                  <a:cubicBezTo>
                    <a:pt x="1188521" y="554031"/>
                    <a:pt x="1196988" y="552600"/>
                    <a:pt x="1205717" y="552233"/>
                  </a:cubicBezTo>
                  <a:close/>
                  <a:moveTo>
                    <a:pt x="168399" y="596688"/>
                  </a:moveTo>
                  <a:cubicBezTo>
                    <a:pt x="184486" y="609432"/>
                    <a:pt x="202362" y="619025"/>
                    <a:pt x="222412" y="623694"/>
                  </a:cubicBezTo>
                  <a:cubicBezTo>
                    <a:pt x="250623" y="630258"/>
                    <a:pt x="281417" y="617977"/>
                    <a:pt x="306695" y="601594"/>
                  </a:cubicBezTo>
                  <a:cubicBezTo>
                    <a:pt x="307830" y="603077"/>
                    <a:pt x="308598" y="604718"/>
                    <a:pt x="309148" y="606508"/>
                  </a:cubicBezTo>
                  <a:cubicBezTo>
                    <a:pt x="309742" y="608402"/>
                    <a:pt x="310126" y="610279"/>
                    <a:pt x="309969" y="612234"/>
                  </a:cubicBezTo>
                  <a:cubicBezTo>
                    <a:pt x="307926" y="636630"/>
                    <a:pt x="298613" y="667329"/>
                    <a:pt x="276695" y="680972"/>
                  </a:cubicBezTo>
                  <a:cubicBezTo>
                    <a:pt x="263245" y="689342"/>
                    <a:pt x="248362" y="693375"/>
                    <a:pt x="232502" y="694614"/>
                  </a:cubicBezTo>
                  <a:cubicBezTo>
                    <a:pt x="220823" y="692607"/>
                    <a:pt x="208996" y="692607"/>
                    <a:pt x="197317" y="693794"/>
                  </a:cubicBezTo>
                  <a:cubicBezTo>
                    <a:pt x="169813" y="690826"/>
                    <a:pt x="141489" y="683992"/>
                    <a:pt x="116577" y="680701"/>
                  </a:cubicBezTo>
                  <a:cubicBezTo>
                    <a:pt x="113322" y="680038"/>
                    <a:pt x="102297" y="676249"/>
                    <a:pt x="100482" y="670332"/>
                  </a:cubicBezTo>
                  <a:cubicBezTo>
                    <a:pt x="100010" y="668856"/>
                    <a:pt x="100281" y="667390"/>
                    <a:pt x="100752" y="665697"/>
                  </a:cubicBezTo>
                  <a:cubicBezTo>
                    <a:pt x="102184" y="660616"/>
                    <a:pt x="106662" y="655484"/>
                    <a:pt x="108390" y="653695"/>
                  </a:cubicBezTo>
                  <a:cubicBezTo>
                    <a:pt x="127366" y="636796"/>
                    <a:pt x="147040" y="614826"/>
                    <a:pt x="168399" y="596688"/>
                  </a:cubicBezTo>
                  <a:close/>
                  <a:moveTo>
                    <a:pt x="210951" y="711801"/>
                  </a:moveTo>
                  <a:cubicBezTo>
                    <a:pt x="218143" y="711801"/>
                    <a:pt x="225327" y="712631"/>
                    <a:pt x="232502" y="714254"/>
                  </a:cubicBezTo>
                  <a:cubicBezTo>
                    <a:pt x="256375" y="719657"/>
                    <a:pt x="274879" y="741234"/>
                    <a:pt x="287327" y="763082"/>
                  </a:cubicBezTo>
                  <a:cubicBezTo>
                    <a:pt x="288496" y="766486"/>
                    <a:pt x="289160" y="769951"/>
                    <a:pt x="287877" y="772352"/>
                  </a:cubicBezTo>
                  <a:cubicBezTo>
                    <a:pt x="286698" y="774534"/>
                    <a:pt x="283958" y="775633"/>
                    <a:pt x="280780" y="776445"/>
                  </a:cubicBezTo>
                  <a:lnTo>
                    <a:pt x="266326" y="777536"/>
                  </a:lnTo>
                  <a:lnTo>
                    <a:pt x="265235" y="777536"/>
                  </a:lnTo>
                  <a:lnTo>
                    <a:pt x="119301" y="787356"/>
                  </a:lnTo>
                  <a:cubicBezTo>
                    <a:pt x="113505" y="787740"/>
                    <a:pt x="108635" y="789739"/>
                    <a:pt x="108940" y="795535"/>
                  </a:cubicBezTo>
                  <a:cubicBezTo>
                    <a:pt x="108940" y="796268"/>
                    <a:pt x="108757" y="797045"/>
                    <a:pt x="108940" y="797717"/>
                  </a:cubicBezTo>
                  <a:cubicBezTo>
                    <a:pt x="109097" y="798310"/>
                    <a:pt x="109193" y="799166"/>
                    <a:pt x="109481" y="799629"/>
                  </a:cubicBezTo>
                  <a:cubicBezTo>
                    <a:pt x="111262" y="802963"/>
                    <a:pt x="115408" y="803137"/>
                    <a:pt x="119851" y="802902"/>
                  </a:cubicBezTo>
                  <a:lnTo>
                    <a:pt x="278607" y="796905"/>
                  </a:lnTo>
                  <a:cubicBezTo>
                    <a:pt x="282212" y="797429"/>
                    <a:pt x="285598" y="798703"/>
                    <a:pt x="287056" y="800990"/>
                  </a:cubicBezTo>
                  <a:cubicBezTo>
                    <a:pt x="289308" y="804508"/>
                    <a:pt x="287414" y="810391"/>
                    <a:pt x="285153" y="815453"/>
                  </a:cubicBezTo>
                  <a:cubicBezTo>
                    <a:pt x="274208" y="835276"/>
                    <a:pt x="258409" y="853886"/>
                    <a:pt x="237687" y="860188"/>
                  </a:cubicBezTo>
                  <a:cubicBezTo>
                    <a:pt x="177608" y="878431"/>
                    <a:pt x="112047" y="833557"/>
                    <a:pt x="56568" y="810539"/>
                  </a:cubicBezTo>
                  <a:cubicBezTo>
                    <a:pt x="53522" y="809012"/>
                    <a:pt x="44008" y="803399"/>
                    <a:pt x="41564" y="797176"/>
                  </a:cubicBezTo>
                  <a:cubicBezTo>
                    <a:pt x="41223" y="796285"/>
                    <a:pt x="41022" y="795089"/>
                    <a:pt x="41022" y="794173"/>
                  </a:cubicBezTo>
                  <a:cubicBezTo>
                    <a:pt x="40761" y="786928"/>
                    <a:pt x="51863" y="779544"/>
                    <a:pt x="55206" y="777536"/>
                  </a:cubicBezTo>
                  <a:cubicBezTo>
                    <a:pt x="92102" y="758988"/>
                    <a:pt x="132987" y="729537"/>
                    <a:pt x="174954" y="717527"/>
                  </a:cubicBezTo>
                  <a:cubicBezTo>
                    <a:pt x="186878" y="714114"/>
                    <a:pt x="198976" y="711793"/>
                    <a:pt x="210960" y="711801"/>
                  </a:cubicBezTo>
                  <a:close/>
                  <a:moveTo>
                    <a:pt x="1184681" y="721891"/>
                  </a:moveTo>
                  <a:cubicBezTo>
                    <a:pt x="1196727" y="723942"/>
                    <a:pt x="1208772" y="724004"/>
                    <a:pt x="1220731" y="722712"/>
                  </a:cubicBezTo>
                  <a:cubicBezTo>
                    <a:pt x="1247876" y="725732"/>
                    <a:pt x="1276070" y="732820"/>
                    <a:pt x="1300684" y="736075"/>
                  </a:cubicBezTo>
                  <a:cubicBezTo>
                    <a:pt x="1303914" y="736739"/>
                    <a:pt x="1314912" y="739986"/>
                    <a:pt x="1316745" y="745895"/>
                  </a:cubicBezTo>
                  <a:cubicBezTo>
                    <a:pt x="1317181" y="747370"/>
                    <a:pt x="1317181" y="749387"/>
                    <a:pt x="1316745" y="751080"/>
                  </a:cubicBezTo>
                  <a:cubicBezTo>
                    <a:pt x="1315349" y="756160"/>
                    <a:pt x="1310547" y="761284"/>
                    <a:pt x="1308802" y="763082"/>
                  </a:cubicBezTo>
                  <a:cubicBezTo>
                    <a:pt x="1289861" y="779981"/>
                    <a:pt x="1270221" y="801942"/>
                    <a:pt x="1248836" y="820088"/>
                  </a:cubicBezTo>
                  <a:cubicBezTo>
                    <a:pt x="1232776" y="807336"/>
                    <a:pt x="1214882" y="797752"/>
                    <a:pt x="1194806" y="793082"/>
                  </a:cubicBezTo>
                  <a:cubicBezTo>
                    <a:pt x="1166613" y="786509"/>
                    <a:pt x="1135801" y="798520"/>
                    <a:pt x="1110488" y="814904"/>
                  </a:cubicBezTo>
                  <a:cubicBezTo>
                    <a:pt x="1109353" y="813420"/>
                    <a:pt x="1108655" y="811508"/>
                    <a:pt x="1108044" y="809719"/>
                  </a:cubicBezTo>
                  <a:cubicBezTo>
                    <a:pt x="1107520" y="807825"/>
                    <a:pt x="1107084" y="805948"/>
                    <a:pt x="1107258" y="803993"/>
                  </a:cubicBezTo>
                  <a:cubicBezTo>
                    <a:pt x="1109266" y="779596"/>
                    <a:pt x="1118605" y="748898"/>
                    <a:pt x="1140514" y="735255"/>
                  </a:cubicBezTo>
                  <a:cubicBezTo>
                    <a:pt x="1149068" y="729948"/>
                    <a:pt x="1157884" y="726535"/>
                    <a:pt x="1167573" y="724344"/>
                  </a:cubicBezTo>
                  <a:cubicBezTo>
                    <a:pt x="1173072" y="723078"/>
                    <a:pt x="1178920" y="722345"/>
                    <a:pt x="1184681" y="721891"/>
                  </a:cubicBezTo>
                  <a:close/>
                  <a:moveTo>
                    <a:pt x="1176301" y="810818"/>
                  </a:moveTo>
                  <a:cubicBezTo>
                    <a:pt x="1181713" y="810583"/>
                    <a:pt x="1187126" y="811229"/>
                    <a:pt x="1192363" y="812451"/>
                  </a:cubicBezTo>
                  <a:cubicBezTo>
                    <a:pt x="1253550" y="826696"/>
                    <a:pt x="1288115" y="898166"/>
                    <a:pt x="1324688" y="945833"/>
                  </a:cubicBezTo>
                  <a:cubicBezTo>
                    <a:pt x="1326521" y="948687"/>
                    <a:pt x="1331671" y="958044"/>
                    <a:pt x="1330624" y="964660"/>
                  </a:cubicBezTo>
                  <a:cubicBezTo>
                    <a:pt x="1330536" y="965594"/>
                    <a:pt x="1330274" y="966581"/>
                    <a:pt x="1329838" y="967384"/>
                  </a:cubicBezTo>
                  <a:cubicBezTo>
                    <a:pt x="1326434" y="973791"/>
                    <a:pt x="1312992" y="975231"/>
                    <a:pt x="1309064" y="975292"/>
                  </a:cubicBezTo>
                  <a:cubicBezTo>
                    <a:pt x="1249099" y="971827"/>
                    <a:pt x="1170279" y="983541"/>
                    <a:pt x="1124192" y="940927"/>
                  </a:cubicBezTo>
                  <a:cubicBezTo>
                    <a:pt x="1106211" y="924308"/>
                    <a:pt x="1100537" y="896507"/>
                    <a:pt x="1100712" y="871369"/>
                  </a:cubicBezTo>
                  <a:cubicBezTo>
                    <a:pt x="1101410" y="867843"/>
                    <a:pt x="1102720" y="864622"/>
                    <a:pt x="1105076" y="863190"/>
                  </a:cubicBezTo>
                  <a:cubicBezTo>
                    <a:pt x="1107171" y="861890"/>
                    <a:pt x="1110139" y="862300"/>
                    <a:pt x="1113281" y="863190"/>
                  </a:cubicBezTo>
                  <a:lnTo>
                    <a:pt x="1126374" y="869737"/>
                  </a:lnTo>
                  <a:lnTo>
                    <a:pt x="1127159" y="870007"/>
                  </a:lnTo>
                  <a:lnTo>
                    <a:pt x="1258875" y="934381"/>
                  </a:lnTo>
                  <a:cubicBezTo>
                    <a:pt x="1264112" y="936939"/>
                    <a:pt x="1268825" y="937646"/>
                    <a:pt x="1271443" y="932469"/>
                  </a:cubicBezTo>
                  <a:cubicBezTo>
                    <a:pt x="1271793" y="931815"/>
                    <a:pt x="1272403" y="931230"/>
                    <a:pt x="1272578" y="930558"/>
                  </a:cubicBezTo>
                  <a:cubicBezTo>
                    <a:pt x="1272753" y="929973"/>
                    <a:pt x="1272840" y="929467"/>
                    <a:pt x="1272840" y="928925"/>
                  </a:cubicBezTo>
                  <a:cubicBezTo>
                    <a:pt x="1272928" y="925146"/>
                    <a:pt x="1269698" y="922492"/>
                    <a:pt x="1265770" y="920467"/>
                  </a:cubicBezTo>
                  <a:lnTo>
                    <a:pt x="1125501" y="846274"/>
                  </a:lnTo>
                  <a:cubicBezTo>
                    <a:pt x="1122708" y="844014"/>
                    <a:pt x="1120177" y="841622"/>
                    <a:pt x="1120089" y="838907"/>
                  </a:cubicBezTo>
                  <a:cubicBezTo>
                    <a:pt x="1119915" y="834744"/>
                    <a:pt x="1124541" y="830153"/>
                    <a:pt x="1129080" y="826905"/>
                  </a:cubicBezTo>
                  <a:cubicBezTo>
                    <a:pt x="1138769" y="821057"/>
                    <a:pt x="1149417" y="816126"/>
                    <a:pt x="1160153" y="813271"/>
                  </a:cubicBezTo>
                  <a:cubicBezTo>
                    <a:pt x="1165565" y="811840"/>
                    <a:pt x="1170889" y="811045"/>
                    <a:pt x="1176301" y="810810"/>
                  </a:cubicBezTo>
                  <a:close/>
                  <a:moveTo>
                    <a:pt x="307228" y="817094"/>
                  </a:moveTo>
                  <a:cubicBezTo>
                    <a:pt x="308947" y="817810"/>
                    <a:pt x="310492" y="818543"/>
                    <a:pt x="311863" y="819818"/>
                  </a:cubicBezTo>
                  <a:cubicBezTo>
                    <a:pt x="313321" y="821171"/>
                    <a:pt x="314298" y="822681"/>
                    <a:pt x="315136" y="824453"/>
                  </a:cubicBezTo>
                  <a:cubicBezTo>
                    <a:pt x="325558" y="846615"/>
                    <a:pt x="333571" y="877784"/>
                    <a:pt x="321412" y="900557"/>
                  </a:cubicBezTo>
                  <a:cubicBezTo>
                    <a:pt x="313888" y="914646"/>
                    <a:pt x="302480" y="925609"/>
                    <a:pt x="289221" y="934651"/>
                  </a:cubicBezTo>
                  <a:cubicBezTo>
                    <a:pt x="278031" y="938797"/>
                    <a:pt x="267705" y="944620"/>
                    <a:pt x="258130" y="951567"/>
                  </a:cubicBezTo>
                  <a:cubicBezTo>
                    <a:pt x="232851" y="962731"/>
                    <a:pt x="205217" y="970613"/>
                    <a:pt x="182024" y="980206"/>
                  </a:cubicBezTo>
                  <a:cubicBezTo>
                    <a:pt x="178874" y="981263"/>
                    <a:pt x="167736" y="983872"/>
                    <a:pt x="163206" y="979665"/>
                  </a:cubicBezTo>
                  <a:cubicBezTo>
                    <a:pt x="162071" y="978609"/>
                    <a:pt x="161451" y="977273"/>
                    <a:pt x="161024" y="975571"/>
                  </a:cubicBezTo>
                  <a:cubicBezTo>
                    <a:pt x="159732" y="970448"/>
                    <a:pt x="160927" y="963255"/>
                    <a:pt x="161565" y="960837"/>
                  </a:cubicBezTo>
                  <a:cubicBezTo>
                    <a:pt x="169552" y="936712"/>
                    <a:pt x="175330" y="907855"/>
                    <a:pt x="184748" y="881468"/>
                  </a:cubicBezTo>
                  <a:cubicBezTo>
                    <a:pt x="205060" y="884462"/>
                    <a:pt x="225336" y="883903"/>
                    <a:pt x="245037" y="877915"/>
                  </a:cubicBezTo>
                  <a:cubicBezTo>
                    <a:pt x="272750" y="869501"/>
                    <a:pt x="293515" y="843917"/>
                    <a:pt x="307228" y="817086"/>
                  </a:cubicBezTo>
                  <a:close/>
                  <a:moveTo>
                    <a:pt x="1068765" y="947753"/>
                  </a:moveTo>
                  <a:cubicBezTo>
                    <a:pt x="1084739" y="947221"/>
                    <a:pt x="1100188" y="951157"/>
                    <a:pt x="1114590" y="958114"/>
                  </a:cubicBezTo>
                  <a:cubicBezTo>
                    <a:pt x="1123581" y="965560"/>
                    <a:pt x="1133270" y="971635"/>
                    <a:pt x="1143831" y="976392"/>
                  </a:cubicBezTo>
                  <a:cubicBezTo>
                    <a:pt x="1166264" y="992758"/>
                    <a:pt x="1187038" y="1012834"/>
                    <a:pt x="1207113" y="1028213"/>
                  </a:cubicBezTo>
                  <a:cubicBezTo>
                    <a:pt x="1209558" y="1030422"/>
                    <a:pt x="1217501" y="1038827"/>
                    <a:pt x="1216104" y="1044859"/>
                  </a:cubicBezTo>
                  <a:cubicBezTo>
                    <a:pt x="1215755" y="1046360"/>
                    <a:pt x="1214620" y="1047722"/>
                    <a:pt x="1213398" y="1048944"/>
                  </a:cubicBezTo>
                  <a:cubicBezTo>
                    <a:pt x="1209558" y="1052636"/>
                    <a:pt x="1203186" y="1055080"/>
                    <a:pt x="1200829" y="1055770"/>
                  </a:cubicBezTo>
                  <a:cubicBezTo>
                    <a:pt x="1175953" y="1060920"/>
                    <a:pt x="1148195" y="1070102"/>
                    <a:pt x="1120613" y="1075130"/>
                  </a:cubicBezTo>
                  <a:cubicBezTo>
                    <a:pt x="1113106" y="1056049"/>
                    <a:pt x="1102370" y="1038740"/>
                    <a:pt x="1087357" y="1024670"/>
                  </a:cubicBezTo>
                  <a:cubicBezTo>
                    <a:pt x="1066234" y="1004873"/>
                    <a:pt x="1033414" y="1000212"/>
                    <a:pt x="1003300" y="1001757"/>
                  </a:cubicBezTo>
                  <a:cubicBezTo>
                    <a:pt x="1003126" y="999907"/>
                    <a:pt x="1003213" y="997856"/>
                    <a:pt x="1003563" y="996031"/>
                  </a:cubicBezTo>
                  <a:cubicBezTo>
                    <a:pt x="1004086" y="994093"/>
                    <a:pt x="1004697" y="992461"/>
                    <a:pt x="1005745" y="990846"/>
                  </a:cubicBezTo>
                  <a:cubicBezTo>
                    <a:pt x="1017179" y="974515"/>
                    <a:pt x="1034898" y="956735"/>
                    <a:pt x="1054886" y="950206"/>
                  </a:cubicBezTo>
                  <a:cubicBezTo>
                    <a:pt x="1059513" y="948696"/>
                    <a:pt x="1063964" y="947910"/>
                    <a:pt x="1068765" y="947753"/>
                  </a:cubicBezTo>
                  <a:close/>
                  <a:moveTo>
                    <a:pt x="317318" y="949115"/>
                  </a:moveTo>
                  <a:cubicBezTo>
                    <a:pt x="335762" y="949228"/>
                    <a:pt x="355052" y="956779"/>
                    <a:pt x="371322" y="966301"/>
                  </a:cubicBezTo>
                  <a:cubicBezTo>
                    <a:pt x="374028" y="968667"/>
                    <a:pt x="376158" y="971469"/>
                    <a:pt x="376236" y="974209"/>
                  </a:cubicBezTo>
                  <a:cubicBezTo>
                    <a:pt x="376315" y="976688"/>
                    <a:pt x="374482" y="979011"/>
                    <a:pt x="372143" y="981297"/>
                  </a:cubicBezTo>
                  <a:lnTo>
                    <a:pt x="359870" y="989484"/>
                  </a:lnTo>
                  <a:lnTo>
                    <a:pt x="359050" y="990305"/>
                  </a:lnTo>
                  <a:lnTo>
                    <a:pt x="237669" y="1071586"/>
                  </a:lnTo>
                  <a:cubicBezTo>
                    <a:pt x="232843" y="1074825"/>
                    <a:pt x="229866" y="1078717"/>
                    <a:pt x="233035" y="1083588"/>
                  </a:cubicBezTo>
                  <a:cubicBezTo>
                    <a:pt x="233428" y="1084199"/>
                    <a:pt x="233637" y="1085002"/>
                    <a:pt x="234126" y="1085499"/>
                  </a:cubicBezTo>
                  <a:cubicBezTo>
                    <a:pt x="234562" y="1085936"/>
                    <a:pt x="235033" y="1086303"/>
                    <a:pt x="235487" y="1086590"/>
                  </a:cubicBezTo>
                  <a:cubicBezTo>
                    <a:pt x="238691" y="1088581"/>
                    <a:pt x="242662" y="1087106"/>
                    <a:pt x="246398" y="1084679"/>
                  </a:cubicBezTo>
                  <a:lnTo>
                    <a:pt x="380601" y="999845"/>
                  </a:lnTo>
                  <a:cubicBezTo>
                    <a:pt x="383987" y="998501"/>
                    <a:pt x="387461" y="998327"/>
                    <a:pt x="389879" y="999575"/>
                  </a:cubicBezTo>
                  <a:cubicBezTo>
                    <a:pt x="393580" y="1001495"/>
                    <a:pt x="395038" y="1007422"/>
                    <a:pt x="395605" y="1012938"/>
                  </a:cubicBezTo>
                  <a:cubicBezTo>
                    <a:pt x="396050" y="1035580"/>
                    <a:pt x="391311" y="1059323"/>
                    <a:pt x="376507" y="1075130"/>
                  </a:cubicBezTo>
                  <a:cubicBezTo>
                    <a:pt x="333597" y="1120973"/>
                    <a:pt x="254394" y="1114784"/>
                    <a:pt x="194847" y="1122596"/>
                  </a:cubicBezTo>
                  <a:cubicBezTo>
                    <a:pt x="191443" y="1122797"/>
                    <a:pt x="180706" y="1122945"/>
                    <a:pt x="175487" y="1118773"/>
                  </a:cubicBezTo>
                  <a:cubicBezTo>
                    <a:pt x="174736" y="1118179"/>
                    <a:pt x="173785" y="1117097"/>
                    <a:pt x="173305" y="1116320"/>
                  </a:cubicBezTo>
                  <a:cubicBezTo>
                    <a:pt x="169447" y="1110175"/>
                    <a:pt x="175225" y="1098182"/>
                    <a:pt x="177119" y="1094769"/>
                  </a:cubicBezTo>
                  <a:cubicBezTo>
                    <a:pt x="210105" y="1044571"/>
                    <a:pt x="239354" y="970195"/>
                    <a:pt x="299320" y="951567"/>
                  </a:cubicBezTo>
                  <a:cubicBezTo>
                    <a:pt x="305168" y="949752"/>
                    <a:pt x="311173" y="949080"/>
                    <a:pt x="317327" y="949115"/>
                  </a:cubicBezTo>
                  <a:close/>
                  <a:moveTo>
                    <a:pt x="415245" y="1003119"/>
                  </a:moveTo>
                  <a:cubicBezTo>
                    <a:pt x="417095" y="1002883"/>
                    <a:pt x="419146" y="1003250"/>
                    <a:pt x="420970" y="1003668"/>
                  </a:cubicBezTo>
                  <a:cubicBezTo>
                    <a:pt x="422909" y="1004114"/>
                    <a:pt x="424540" y="1004454"/>
                    <a:pt x="426156" y="1005580"/>
                  </a:cubicBezTo>
                  <a:cubicBezTo>
                    <a:pt x="446257" y="1019555"/>
                    <a:pt x="468393" y="1042782"/>
                    <a:pt x="469248" y="1068583"/>
                  </a:cubicBezTo>
                  <a:cubicBezTo>
                    <a:pt x="469781" y="1084618"/>
                    <a:pt x="465356" y="1099623"/>
                    <a:pt x="458338" y="1114138"/>
                  </a:cubicBezTo>
                  <a:cubicBezTo>
                    <a:pt x="450473" y="1123670"/>
                    <a:pt x="444398" y="1134266"/>
                    <a:pt x="439519" y="1145509"/>
                  </a:cubicBezTo>
                  <a:cubicBezTo>
                    <a:pt x="423397" y="1167286"/>
                    <a:pt x="403487" y="1187668"/>
                    <a:pt x="388509" y="1207159"/>
                  </a:cubicBezTo>
                  <a:cubicBezTo>
                    <a:pt x="386309" y="1209647"/>
                    <a:pt x="377904" y="1217537"/>
                    <a:pt x="371872" y="1216158"/>
                  </a:cubicBezTo>
                  <a:cubicBezTo>
                    <a:pt x="370362" y="1215809"/>
                    <a:pt x="369009" y="1214683"/>
                    <a:pt x="367778" y="1213426"/>
                  </a:cubicBezTo>
                  <a:cubicBezTo>
                    <a:pt x="364086" y="1209647"/>
                    <a:pt x="361642" y="1203004"/>
                    <a:pt x="360961" y="1200604"/>
                  </a:cubicBezTo>
                  <a:cubicBezTo>
                    <a:pt x="355812" y="1175718"/>
                    <a:pt x="346629" y="1147979"/>
                    <a:pt x="341592" y="1120414"/>
                  </a:cubicBezTo>
                  <a:cubicBezTo>
                    <a:pt x="360673" y="1112855"/>
                    <a:pt x="377991" y="1102171"/>
                    <a:pt x="392053" y="1087132"/>
                  </a:cubicBezTo>
                  <a:cubicBezTo>
                    <a:pt x="411849" y="1065982"/>
                    <a:pt x="416790" y="1033206"/>
                    <a:pt x="415245" y="1003119"/>
                  </a:cubicBezTo>
                  <a:close/>
                  <a:moveTo>
                    <a:pt x="1013425" y="1021396"/>
                  </a:moveTo>
                  <a:cubicBezTo>
                    <a:pt x="1036033" y="1020960"/>
                    <a:pt x="1059774" y="1025420"/>
                    <a:pt x="1075574" y="1040215"/>
                  </a:cubicBezTo>
                  <a:cubicBezTo>
                    <a:pt x="1121486" y="1083125"/>
                    <a:pt x="1115288" y="1162329"/>
                    <a:pt x="1123057" y="1221875"/>
                  </a:cubicBezTo>
                  <a:cubicBezTo>
                    <a:pt x="1123319" y="1225288"/>
                    <a:pt x="1123232" y="1236016"/>
                    <a:pt x="1118955" y="1241244"/>
                  </a:cubicBezTo>
                  <a:cubicBezTo>
                    <a:pt x="1118344" y="1241995"/>
                    <a:pt x="1117558" y="1242946"/>
                    <a:pt x="1116772" y="1243426"/>
                  </a:cubicBezTo>
                  <a:cubicBezTo>
                    <a:pt x="1110662" y="1247275"/>
                    <a:pt x="1098355" y="1241776"/>
                    <a:pt x="1094951" y="1239882"/>
                  </a:cubicBezTo>
                  <a:cubicBezTo>
                    <a:pt x="1044761" y="1206897"/>
                    <a:pt x="970655" y="1177368"/>
                    <a:pt x="952063" y="1117411"/>
                  </a:cubicBezTo>
                  <a:cubicBezTo>
                    <a:pt x="944819" y="1094036"/>
                    <a:pt x="953809" y="1067379"/>
                    <a:pt x="966466" y="1045671"/>
                  </a:cubicBezTo>
                  <a:cubicBezTo>
                    <a:pt x="968910" y="1042965"/>
                    <a:pt x="971703" y="1040565"/>
                    <a:pt x="974409" y="1040486"/>
                  </a:cubicBezTo>
                  <a:cubicBezTo>
                    <a:pt x="976940" y="1040416"/>
                    <a:pt x="979209" y="1042240"/>
                    <a:pt x="981479" y="1044580"/>
                  </a:cubicBezTo>
                  <a:lnTo>
                    <a:pt x="989945" y="1056852"/>
                  </a:lnTo>
                  <a:lnTo>
                    <a:pt x="990207" y="1057673"/>
                  </a:lnTo>
                  <a:lnTo>
                    <a:pt x="1071820" y="1179332"/>
                  </a:lnTo>
                  <a:cubicBezTo>
                    <a:pt x="1075049" y="1184159"/>
                    <a:pt x="1078890" y="1187406"/>
                    <a:pt x="1083778" y="1184247"/>
                  </a:cubicBezTo>
                  <a:cubicBezTo>
                    <a:pt x="1084389" y="1183845"/>
                    <a:pt x="1085524" y="1183094"/>
                    <a:pt x="1085960" y="1182605"/>
                  </a:cubicBezTo>
                  <a:cubicBezTo>
                    <a:pt x="1086397" y="1182178"/>
                    <a:pt x="1086746" y="1181977"/>
                    <a:pt x="1087095" y="1181514"/>
                  </a:cubicBezTo>
                  <a:cubicBezTo>
                    <a:pt x="1089103" y="1178311"/>
                    <a:pt x="1087357" y="1174340"/>
                    <a:pt x="1084913" y="1170603"/>
                  </a:cubicBezTo>
                  <a:lnTo>
                    <a:pt x="1000332" y="1036401"/>
                  </a:lnTo>
                  <a:cubicBezTo>
                    <a:pt x="998936" y="1033014"/>
                    <a:pt x="998500" y="1029270"/>
                    <a:pt x="999809" y="1026852"/>
                  </a:cubicBezTo>
                  <a:cubicBezTo>
                    <a:pt x="1000769" y="1025001"/>
                    <a:pt x="1002515" y="1023910"/>
                    <a:pt x="1004959" y="1023037"/>
                  </a:cubicBezTo>
                  <a:cubicBezTo>
                    <a:pt x="1007403" y="1022156"/>
                    <a:pt x="1010633" y="1021685"/>
                    <a:pt x="1013425" y="1021396"/>
                  </a:cubicBezTo>
                  <a:close/>
                  <a:moveTo>
                    <a:pt x="872947" y="1089593"/>
                  </a:moveTo>
                  <a:cubicBezTo>
                    <a:pt x="882924" y="1089453"/>
                    <a:pt x="892500" y="1091034"/>
                    <a:pt x="901044" y="1095590"/>
                  </a:cubicBezTo>
                  <a:cubicBezTo>
                    <a:pt x="914879" y="1103000"/>
                    <a:pt x="925615" y="1113972"/>
                    <a:pt x="934606" y="1126960"/>
                  </a:cubicBezTo>
                  <a:cubicBezTo>
                    <a:pt x="938796" y="1138421"/>
                    <a:pt x="944993" y="1148835"/>
                    <a:pt x="952063" y="1158601"/>
                  </a:cubicBezTo>
                  <a:cubicBezTo>
                    <a:pt x="963149" y="1183819"/>
                    <a:pt x="971092" y="1211576"/>
                    <a:pt x="980693" y="1234706"/>
                  </a:cubicBezTo>
                  <a:cubicBezTo>
                    <a:pt x="981741" y="1237857"/>
                    <a:pt x="984359" y="1248995"/>
                    <a:pt x="980169" y="1253525"/>
                  </a:cubicBezTo>
                  <a:cubicBezTo>
                    <a:pt x="979122" y="1254660"/>
                    <a:pt x="977463" y="1255542"/>
                    <a:pt x="975805" y="1255978"/>
                  </a:cubicBezTo>
                  <a:cubicBezTo>
                    <a:pt x="970655" y="1257288"/>
                    <a:pt x="963498" y="1256039"/>
                    <a:pt x="961054" y="1255437"/>
                  </a:cubicBezTo>
                  <a:cubicBezTo>
                    <a:pt x="936963" y="1247450"/>
                    <a:pt x="908333" y="1241672"/>
                    <a:pt x="881955" y="1232254"/>
                  </a:cubicBezTo>
                  <a:cubicBezTo>
                    <a:pt x="884949" y="1211951"/>
                    <a:pt x="884391" y="1191395"/>
                    <a:pt x="878402" y="1171694"/>
                  </a:cubicBezTo>
                  <a:cubicBezTo>
                    <a:pt x="869988" y="1143973"/>
                    <a:pt x="844134" y="1123478"/>
                    <a:pt x="817302" y="1109774"/>
                  </a:cubicBezTo>
                  <a:cubicBezTo>
                    <a:pt x="818027" y="1108054"/>
                    <a:pt x="819030" y="1106509"/>
                    <a:pt x="820305" y="1105139"/>
                  </a:cubicBezTo>
                  <a:cubicBezTo>
                    <a:pt x="821658" y="1103681"/>
                    <a:pt x="822897" y="1102424"/>
                    <a:pt x="824669" y="1101595"/>
                  </a:cubicBezTo>
                  <a:cubicBezTo>
                    <a:pt x="830203" y="1098985"/>
                    <a:pt x="836549" y="1096489"/>
                    <a:pt x="842947" y="1094499"/>
                  </a:cubicBezTo>
                  <a:cubicBezTo>
                    <a:pt x="852540" y="1091514"/>
                    <a:pt x="862970" y="1089733"/>
                    <a:pt x="872947" y="1089593"/>
                  </a:cubicBezTo>
                  <a:close/>
                  <a:moveTo>
                    <a:pt x="545624" y="1100225"/>
                  </a:moveTo>
                  <a:cubicBezTo>
                    <a:pt x="549150" y="1100932"/>
                    <a:pt x="552371" y="1102529"/>
                    <a:pt x="553803" y="1104868"/>
                  </a:cubicBezTo>
                  <a:cubicBezTo>
                    <a:pt x="555103" y="1106980"/>
                    <a:pt x="554693" y="1109616"/>
                    <a:pt x="553803" y="1112776"/>
                  </a:cubicBezTo>
                  <a:lnTo>
                    <a:pt x="547256" y="1126140"/>
                  </a:lnTo>
                  <a:lnTo>
                    <a:pt x="546715" y="1126960"/>
                  </a:lnTo>
                  <a:lnTo>
                    <a:pt x="482341" y="1258431"/>
                  </a:lnTo>
                  <a:cubicBezTo>
                    <a:pt x="479775" y="1263642"/>
                    <a:pt x="479068" y="1268608"/>
                    <a:pt x="484244" y="1271253"/>
                  </a:cubicBezTo>
                  <a:cubicBezTo>
                    <a:pt x="484899" y="1271585"/>
                    <a:pt x="485484" y="1271882"/>
                    <a:pt x="486156" y="1272065"/>
                  </a:cubicBezTo>
                  <a:cubicBezTo>
                    <a:pt x="486749" y="1272231"/>
                    <a:pt x="487526" y="1272597"/>
                    <a:pt x="488067" y="1272615"/>
                  </a:cubicBezTo>
                  <a:cubicBezTo>
                    <a:pt x="491838" y="1272737"/>
                    <a:pt x="494230" y="1269490"/>
                    <a:pt x="496246" y="1265519"/>
                  </a:cubicBezTo>
                  <a:lnTo>
                    <a:pt x="570439" y="1124770"/>
                  </a:lnTo>
                  <a:cubicBezTo>
                    <a:pt x="572700" y="1121907"/>
                    <a:pt x="575642" y="1119987"/>
                    <a:pt x="578356" y="1119864"/>
                  </a:cubicBezTo>
                  <a:cubicBezTo>
                    <a:pt x="582520" y="1119672"/>
                    <a:pt x="586561" y="1124097"/>
                    <a:pt x="589808" y="1128593"/>
                  </a:cubicBezTo>
                  <a:cubicBezTo>
                    <a:pt x="601513" y="1147979"/>
                    <a:pt x="609718" y="1171049"/>
                    <a:pt x="604813" y="1192146"/>
                  </a:cubicBezTo>
                  <a:cubicBezTo>
                    <a:pt x="590576" y="1253298"/>
                    <a:pt x="518557" y="1287628"/>
                    <a:pt x="470881" y="1324166"/>
                  </a:cubicBezTo>
                  <a:cubicBezTo>
                    <a:pt x="468035" y="1326043"/>
                    <a:pt x="458678" y="1331166"/>
                    <a:pt x="452062" y="1330171"/>
                  </a:cubicBezTo>
                  <a:cubicBezTo>
                    <a:pt x="451119" y="1330023"/>
                    <a:pt x="449862" y="1329779"/>
                    <a:pt x="449059" y="1329351"/>
                  </a:cubicBezTo>
                  <a:cubicBezTo>
                    <a:pt x="442652" y="1325956"/>
                    <a:pt x="441762" y="1312522"/>
                    <a:pt x="441692" y="1308620"/>
                  </a:cubicBezTo>
                  <a:cubicBezTo>
                    <a:pt x="445166" y="1248655"/>
                    <a:pt x="433182" y="1169800"/>
                    <a:pt x="475795" y="1123678"/>
                  </a:cubicBezTo>
                  <a:cubicBezTo>
                    <a:pt x="484096" y="1114688"/>
                    <a:pt x="495251" y="1108744"/>
                    <a:pt x="507436" y="1105130"/>
                  </a:cubicBezTo>
                  <a:cubicBezTo>
                    <a:pt x="519613" y="1101517"/>
                    <a:pt x="533046" y="1100146"/>
                    <a:pt x="545624" y="1100216"/>
                  </a:cubicBezTo>
                  <a:close/>
                  <a:moveTo>
                    <a:pt x="609727" y="1107050"/>
                  </a:moveTo>
                  <a:cubicBezTo>
                    <a:pt x="610652" y="1106972"/>
                    <a:pt x="611743" y="1107243"/>
                    <a:pt x="612721" y="1107321"/>
                  </a:cubicBezTo>
                  <a:cubicBezTo>
                    <a:pt x="637126" y="1109372"/>
                    <a:pt x="668087" y="1118136"/>
                    <a:pt x="681729" y="1140053"/>
                  </a:cubicBezTo>
                  <a:cubicBezTo>
                    <a:pt x="690179" y="1153618"/>
                    <a:pt x="693897" y="1168779"/>
                    <a:pt x="695101" y="1184787"/>
                  </a:cubicBezTo>
                  <a:cubicBezTo>
                    <a:pt x="693103" y="1196545"/>
                    <a:pt x="692771" y="1208224"/>
                    <a:pt x="694010" y="1219972"/>
                  </a:cubicBezTo>
                  <a:cubicBezTo>
                    <a:pt x="691025" y="1247398"/>
                    <a:pt x="683929" y="1275330"/>
                    <a:pt x="680638" y="1300171"/>
                  </a:cubicBezTo>
                  <a:cubicBezTo>
                    <a:pt x="679984" y="1303427"/>
                    <a:pt x="676736" y="1314442"/>
                    <a:pt x="670819" y="1316258"/>
                  </a:cubicBezTo>
                  <a:cubicBezTo>
                    <a:pt x="669343" y="1316712"/>
                    <a:pt x="667607" y="1316467"/>
                    <a:pt x="665913" y="1315987"/>
                  </a:cubicBezTo>
                  <a:cubicBezTo>
                    <a:pt x="660833" y="1314565"/>
                    <a:pt x="655430" y="1310087"/>
                    <a:pt x="653640" y="1308350"/>
                  </a:cubicBezTo>
                  <a:cubicBezTo>
                    <a:pt x="636742" y="1289374"/>
                    <a:pt x="615043" y="1269700"/>
                    <a:pt x="596904" y="1248340"/>
                  </a:cubicBezTo>
                  <a:cubicBezTo>
                    <a:pt x="609648" y="1232263"/>
                    <a:pt x="619241" y="1214657"/>
                    <a:pt x="623911" y="1194607"/>
                  </a:cubicBezTo>
                  <a:cubicBezTo>
                    <a:pt x="630475" y="1166396"/>
                    <a:pt x="618464" y="1135331"/>
                    <a:pt x="602089" y="1110053"/>
                  </a:cubicBezTo>
                  <a:cubicBezTo>
                    <a:pt x="603573" y="1108919"/>
                    <a:pt x="605206" y="1108141"/>
                    <a:pt x="606995" y="1107591"/>
                  </a:cubicBezTo>
                  <a:cubicBezTo>
                    <a:pt x="607946" y="1107304"/>
                    <a:pt x="608793" y="1107121"/>
                    <a:pt x="609727" y="1107050"/>
                  </a:cubicBezTo>
                  <a:close/>
                  <a:moveTo>
                    <a:pt x="768204" y="1128322"/>
                  </a:moveTo>
                  <a:cubicBezTo>
                    <a:pt x="769784" y="1128252"/>
                    <a:pt x="771363" y="1128497"/>
                    <a:pt x="772568" y="1129142"/>
                  </a:cubicBezTo>
                  <a:cubicBezTo>
                    <a:pt x="774742" y="1130321"/>
                    <a:pt x="775841" y="1133062"/>
                    <a:pt x="776653" y="1136230"/>
                  </a:cubicBezTo>
                  <a:lnTo>
                    <a:pt x="778023" y="1150693"/>
                  </a:lnTo>
                  <a:lnTo>
                    <a:pt x="778023" y="1151784"/>
                  </a:lnTo>
                  <a:lnTo>
                    <a:pt x="787564" y="1297989"/>
                  </a:lnTo>
                  <a:cubicBezTo>
                    <a:pt x="787956" y="1303785"/>
                    <a:pt x="790217" y="1308114"/>
                    <a:pt x="796022" y="1307808"/>
                  </a:cubicBezTo>
                  <a:cubicBezTo>
                    <a:pt x="796755" y="1307774"/>
                    <a:pt x="797532" y="1307983"/>
                    <a:pt x="798204" y="1307808"/>
                  </a:cubicBezTo>
                  <a:cubicBezTo>
                    <a:pt x="798807" y="1307652"/>
                    <a:pt x="799365" y="1307512"/>
                    <a:pt x="799845" y="1307259"/>
                  </a:cubicBezTo>
                  <a:cubicBezTo>
                    <a:pt x="803171" y="1305478"/>
                    <a:pt x="803616" y="1301341"/>
                    <a:pt x="803389" y="1296898"/>
                  </a:cubicBezTo>
                  <a:lnTo>
                    <a:pt x="797384" y="1138142"/>
                  </a:lnTo>
                  <a:cubicBezTo>
                    <a:pt x="797916" y="1134528"/>
                    <a:pt x="799191" y="1131150"/>
                    <a:pt x="801477" y="1129684"/>
                  </a:cubicBezTo>
                  <a:cubicBezTo>
                    <a:pt x="804995" y="1127440"/>
                    <a:pt x="810869" y="1129317"/>
                    <a:pt x="815932" y="1131595"/>
                  </a:cubicBezTo>
                  <a:cubicBezTo>
                    <a:pt x="835764" y="1142532"/>
                    <a:pt x="854102" y="1158601"/>
                    <a:pt x="860395" y="1179323"/>
                  </a:cubicBezTo>
                  <a:cubicBezTo>
                    <a:pt x="878647" y="1239411"/>
                    <a:pt x="833773" y="1304963"/>
                    <a:pt x="810756" y="1360442"/>
                  </a:cubicBezTo>
                  <a:cubicBezTo>
                    <a:pt x="809228" y="1363497"/>
                    <a:pt x="803886" y="1372732"/>
                    <a:pt x="797663" y="1375176"/>
                  </a:cubicBezTo>
                  <a:cubicBezTo>
                    <a:pt x="796772" y="1375526"/>
                    <a:pt x="795568" y="1375691"/>
                    <a:pt x="794660" y="1375717"/>
                  </a:cubicBezTo>
                  <a:cubicBezTo>
                    <a:pt x="787416" y="1375988"/>
                    <a:pt x="779752" y="1365156"/>
                    <a:pt x="777744" y="1361812"/>
                  </a:cubicBezTo>
                  <a:cubicBezTo>
                    <a:pt x="750772" y="1308140"/>
                    <a:pt x="700889" y="1245487"/>
                    <a:pt x="714741" y="1184238"/>
                  </a:cubicBezTo>
                  <a:cubicBezTo>
                    <a:pt x="720135" y="1160356"/>
                    <a:pt x="741450" y="1141581"/>
                    <a:pt x="763289" y="1129134"/>
                  </a:cubicBezTo>
                  <a:cubicBezTo>
                    <a:pt x="764992" y="1128558"/>
                    <a:pt x="766615" y="1128392"/>
                    <a:pt x="768204" y="1128313"/>
                  </a:cubicBezTo>
                  <a:close/>
                </a:path>
              </a:pathLst>
            </a:custGeom>
            <a:solidFill>
              <a:srgbClr val="DDE9A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924" name="Google Shape;2924;p28"/>
            <p:cNvGrpSpPr/>
            <p:nvPr/>
          </p:nvGrpSpPr>
          <p:grpSpPr>
            <a:xfrm>
              <a:off x="7873631" y="988811"/>
              <a:ext cx="907272" cy="919300"/>
              <a:chOff x="7873631" y="988811"/>
              <a:chExt cx="907272" cy="919300"/>
            </a:xfrm>
          </p:grpSpPr>
          <p:grpSp>
            <p:nvGrpSpPr>
              <p:cNvPr id="2925" name="Google Shape;2925;p28"/>
              <p:cNvGrpSpPr/>
              <p:nvPr/>
            </p:nvGrpSpPr>
            <p:grpSpPr>
              <a:xfrm>
                <a:off x="8263982" y="988811"/>
                <a:ext cx="126569" cy="126570"/>
                <a:chOff x="8263982" y="988811"/>
                <a:chExt cx="126569" cy="126570"/>
              </a:xfrm>
            </p:grpSpPr>
            <p:sp>
              <p:nvSpPr>
                <p:cNvPr id="2926" name="Google Shape;2926;p28"/>
                <p:cNvSpPr/>
                <p:nvPr/>
              </p:nvSpPr>
              <p:spPr>
                <a:xfrm>
                  <a:off x="8263982" y="988811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829" y="62640"/>
                      </a:moveTo>
                      <a:cubicBezTo>
                        <a:pt x="126829" y="97594"/>
                        <a:pt x="98498" y="125925"/>
                        <a:pt x="63544" y="125925"/>
                      </a:cubicBezTo>
                      <a:cubicBezTo>
                        <a:pt x="28601" y="125925"/>
                        <a:pt x="259" y="97594"/>
                        <a:pt x="259" y="62640"/>
                      </a:cubicBezTo>
                      <a:cubicBezTo>
                        <a:pt x="259" y="27686"/>
                        <a:pt x="28601" y="-646"/>
                        <a:pt x="63544" y="-646"/>
                      </a:cubicBezTo>
                      <a:cubicBezTo>
                        <a:pt x="98498" y="-646"/>
                        <a:pt x="126829" y="27686"/>
                        <a:pt x="126829" y="62640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27" name="Google Shape;2927;p28"/>
                <p:cNvSpPr/>
                <p:nvPr/>
              </p:nvSpPr>
              <p:spPr>
                <a:xfrm>
                  <a:off x="8292692" y="994762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421" y="29146"/>
                      </a:moveTo>
                      <a:cubicBezTo>
                        <a:pt x="69421" y="45598"/>
                        <a:pt x="53936" y="58938"/>
                        <a:pt x="34846" y="58938"/>
                      </a:cubicBezTo>
                      <a:cubicBezTo>
                        <a:pt x="15744" y="58938"/>
                        <a:pt x="259" y="45598"/>
                        <a:pt x="259" y="29146"/>
                      </a:cubicBezTo>
                      <a:cubicBezTo>
                        <a:pt x="259" y="12694"/>
                        <a:pt x="15744" y="-646"/>
                        <a:pt x="34846" y="-646"/>
                      </a:cubicBezTo>
                      <a:cubicBezTo>
                        <a:pt x="53936" y="-646"/>
                        <a:pt x="69421" y="12694"/>
                        <a:pt x="69421" y="291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28" name="Google Shape;2928;p28"/>
              <p:cNvGrpSpPr/>
              <p:nvPr/>
            </p:nvGrpSpPr>
            <p:grpSpPr>
              <a:xfrm>
                <a:off x="8654334" y="1379162"/>
                <a:ext cx="126569" cy="126570"/>
                <a:chOff x="8654334" y="1379162"/>
                <a:chExt cx="126569" cy="126570"/>
              </a:xfrm>
            </p:grpSpPr>
            <p:sp>
              <p:nvSpPr>
                <p:cNvPr id="2929" name="Google Shape;2929;p28"/>
                <p:cNvSpPr/>
                <p:nvPr/>
              </p:nvSpPr>
              <p:spPr>
                <a:xfrm>
                  <a:off x="8654334" y="1379162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875" y="62685"/>
                      </a:moveTo>
                      <a:cubicBezTo>
                        <a:pt x="126875" y="97639"/>
                        <a:pt x="98544" y="125970"/>
                        <a:pt x="63590" y="125970"/>
                      </a:cubicBezTo>
                      <a:cubicBezTo>
                        <a:pt x="28646" y="125970"/>
                        <a:pt x="305" y="97639"/>
                        <a:pt x="305" y="62685"/>
                      </a:cubicBezTo>
                      <a:cubicBezTo>
                        <a:pt x="305" y="27731"/>
                        <a:pt x="28646" y="-600"/>
                        <a:pt x="63590" y="-600"/>
                      </a:cubicBezTo>
                      <a:cubicBezTo>
                        <a:pt x="98544" y="-600"/>
                        <a:pt x="126875" y="27731"/>
                        <a:pt x="126875" y="626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30" name="Google Shape;2930;p28"/>
                <p:cNvSpPr/>
                <p:nvPr/>
              </p:nvSpPr>
              <p:spPr>
                <a:xfrm>
                  <a:off x="8683043" y="1385113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466" y="29191"/>
                      </a:moveTo>
                      <a:cubicBezTo>
                        <a:pt x="69466" y="45643"/>
                        <a:pt x="53981" y="58983"/>
                        <a:pt x="34891" y="58983"/>
                      </a:cubicBezTo>
                      <a:cubicBezTo>
                        <a:pt x="15790" y="58983"/>
                        <a:pt x="305" y="45643"/>
                        <a:pt x="305" y="29191"/>
                      </a:cubicBezTo>
                      <a:cubicBezTo>
                        <a:pt x="305" y="12739"/>
                        <a:pt x="15790" y="-601"/>
                        <a:pt x="34891" y="-601"/>
                      </a:cubicBezTo>
                      <a:cubicBezTo>
                        <a:pt x="53981" y="-601"/>
                        <a:pt x="69466" y="12739"/>
                        <a:pt x="69466" y="29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31" name="Google Shape;2931;p28"/>
              <p:cNvGrpSpPr/>
              <p:nvPr/>
            </p:nvGrpSpPr>
            <p:grpSpPr>
              <a:xfrm>
                <a:off x="7873631" y="1379162"/>
                <a:ext cx="126569" cy="126570"/>
                <a:chOff x="7873631" y="1379162"/>
                <a:chExt cx="126569" cy="126570"/>
              </a:xfrm>
            </p:grpSpPr>
            <p:sp>
              <p:nvSpPr>
                <p:cNvPr id="2932" name="Google Shape;2932;p28"/>
                <p:cNvSpPr/>
                <p:nvPr/>
              </p:nvSpPr>
              <p:spPr>
                <a:xfrm>
                  <a:off x="7873631" y="1379162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784" y="62685"/>
                      </a:moveTo>
                      <a:cubicBezTo>
                        <a:pt x="126784" y="97639"/>
                        <a:pt x="98453" y="125970"/>
                        <a:pt x="63499" y="125970"/>
                      </a:cubicBezTo>
                      <a:cubicBezTo>
                        <a:pt x="28556" y="125970"/>
                        <a:pt x="214" y="97639"/>
                        <a:pt x="214" y="62685"/>
                      </a:cubicBezTo>
                      <a:cubicBezTo>
                        <a:pt x="214" y="27731"/>
                        <a:pt x="28556" y="-600"/>
                        <a:pt x="63499" y="-600"/>
                      </a:cubicBezTo>
                      <a:cubicBezTo>
                        <a:pt x="98453" y="-600"/>
                        <a:pt x="126784" y="27731"/>
                        <a:pt x="126784" y="626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33" name="Google Shape;2933;p28"/>
                <p:cNvSpPr/>
                <p:nvPr/>
              </p:nvSpPr>
              <p:spPr>
                <a:xfrm>
                  <a:off x="7902340" y="1385113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376" y="29191"/>
                      </a:moveTo>
                      <a:cubicBezTo>
                        <a:pt x="69376" y="45643"/>
                        <a:pt x="53891" y="58983"/>
                        <a:pt x="34800" y="58983"/>
                      </a:cubicBezTo>
                      <a:cubicBezTo>
                        <a:pt x="15699" y="58983"/>
                        <a:pt x="214" y="45643"/>
                        <a:pt x="214" y="29191"/>
                      </a:cubicBezTo>
                      <a:cubicBezTo>
                        <a:pt x="214" y="12739"/>
                        <a:pt x="15699" y="-601"/>
                        <a:pt x="34800" y="-601"/>
                      </a:cubicBezTo>
                      <a:cubicBezTo>
                        <a:pt x="53891" y="-601"/>
                        <a:pt x="69376" y="12739"/>
                        <a:pt x="69376" y="29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34" name="Google Shape;2934;p28"/>
              <p:cNvGrpSpPr/>
              <p:nvPr/>
            </p:nvGrpSpPr>
            <p:grpSpPr>
              <a:xfrm>
                <a:off x="8539222" y="1103119"/>
                <a:ext cx="127952" cy="133256"/>
                <a:chOff x="8539222" y="1103119"/>
                <a:chExt cx="127952" cy="133256"/>
              </a:xfrm>
            </p:grpSpPr>
            <p:sp>
              <p:nvSpPr>
                <p:cNvPr id="2935" name="Google Shape;2935;p28"/>
                <p:cNvSpPr/>
                <p:nvPr/>
              </p:nvSpPr>
              <p:spPr>
                <a:xfrm>
                  <a:off x="8539222" y="1108421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8038" y="64017"/>
                      </a:moveTo>
                      <a:cubicBezTo>
                        <a:pt x="128038" y="99353"/>
                        <a:pt x="99397" y="127993"/>
                        <a:pt x="64062" y="127993"/>
                      </a:cubicBezTo>
                      <a:cubicBezTo>
                        <a:pt x="28726" y="127993"/>
                        <a:pt x="85" y="99353"/>
                        <a:pt x="85" y="64017"/>
                      </a:cubicBezTo>
                      <a:cubicBezTo>
                        <a:pt x="85" y="28683"/>
                        <a:pt x="28726" y="39"/>
                        <a:pt x="64062" y="39"/>
                      </a:cubicBezTo>
                      <a:cubicBezTo>
                        <a:pt x="99397" y="39"/>
                        <a:pt x="128038" y="28682"/>
                        <a:pt x="128038" y="64017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36" name="Google Shape;2936;p28"/>
                <p:cNvSpPr/>
                <p:nvPr/>
              </p:nvSpPr>
              <p:spPr>
                <a:xfrm>
                  <a:off x="8539946" y="1103119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861" y="62653"/>
                      </a:moveTo>
                      <a:cubicBezTo>
                        <a:pt x="126861" y="97607"/>
                        <a:pt x="98530" y="125938"/>
                        <a:pt x="63576" y="125938"/>
                      </a:cubicBezTo>
                      <a:cubicBezTo>
                        <a:pt x="28633" y="125938"/>
                        <a:pt x="291" y="97607"/>
                        <a:pt x="291" y="62653"/>
                      </a:cubicBezTo>
                      <a:cubicBezTo>
                        <a:pt x="291" y="27699"/>
                        <a:pt x="28633" y="-632"/>
                        <a:pt x="63576" y="-632"/>
                      </a:cubicBezTo>
                      <a:cubicBezTo>
                        <a:pt x="98530" y="-632"/>
                        <a:pt x="126861" y="27699"/>
                        <a:pt x="126861" y="62653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37" name="Google Shape;2937;p28"/>
                <p:cNvSpPr/>
                <p:nvPr/>
              </p:nvSpPr>
              <p:spPr>
                <a:xfrm>
                  <a:off x="8568656" y="1109069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453" y="29159"/>
                      </a:moveTo>
                      <a:cubicBezTo>
                        <a:pt x="69453" y="45611"/>
                        <a:pt x="53968" y="58951"/>
                        <a:pt x="34878" y="58951"/>
                      </a:cubicBezTo>
                      <a:cubicBezTo>
                        <a:pt x="15776" y="58951"/>
                        <a:pt x="291" y="45611"/>
                        <a:pt x="291" y="29159"/>
                      </a:cubicBezTo>
                      <a:cubicBezTo>
                        <a:pt x="291" y="12707"/>
                        <a:pt x="15776" y="-633"/>
                        <a:pt x="34878" y="-633"/>
                      </a:cubicBezTo>
                      <a:cubicBezTo>
                        <a:pt x="53968" y="-633"/>
                        <a:pt x="69453" y="12707"/>
                        <a:pt x="69453" y="291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38" name="Google Shape;2938;p28"/>
              <p:cNvGrpSpPr/>
              <p:nvPr/>
            </p:nvGrpSpPr>
            <p:grpSpPr>
              <a:xfrm>
                <a:off x="7987293" y="1655127"/>
                <a:ext cx="127952" cy="133256"/>
                <a:chOff x="7987293" y="1655127"/>
                <a:chExt cx="127952" cy="133256"/>
              </a:xfrm>
            </p:grpSpPr>
            <p:sp>
              <p:nvSpPr>
                <p:cNvPr id="2939" name="Google Shape;2939;p28"/>
                <p:cNvSpPr/>
                <p:nvPr/>
              </p:nvSpPr>
              <p:spPr>
                <a:xfrm>
                  <a:off x="7987293" y="1660429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7974" y="64081"/>
                      </a:moveTo>
                      <a:cubicBezTo>
                        <a:pt x="127974" y="99417"/>
                        <a:pt x="99333" y="128057"/>
                        <a:pt x="63997" y="128057"/>
                      </a:cubicBezTo>
                      <a:cubicBezTo>
                        <a:pt x="28662" y="128057"/>
                        <a:pt x="21" y="99417"/>
                        <a:pt x="21" y="64081"/>
                      </a:cubicBezTo>
                      <a:cubicBezTo>
                        <a:pt x="21" y="28747"/>
                        <a:pt x="28662" y="103"/>
                        <a:pt x="63997" y="103"/>
                      </a:cubicBezTo>
                      <a:cubicBezTo>
                        <a:pt x="99333" y="103"/>
                        <a:pt x="127974" y="28746"/>
                        <a:pt x="127974" y="64081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0" name="Google Shape;2940;p28"/>
                <p:cNvSpPr/>
                <p:nvPr/>
              </p:nvSpPr>
              <p:spPr>
                <a:xfrm>
                  <a:off x="7988018" y="1655127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797" y="62717"/>
                      </a:moveTo>
                      <a:cubicBezTo>
                        <a:pt x="126797" y="97671"/>
                        <a:pt x="98466" y="126002"/>
                        <a:pt x="63512" y="126002"/>
                      </a:cubicBezTo>
                      <a:cubicBezTo>
                        <a:pt x="28569" y="126002"/>
                        <a:pt x="227" y="97671"/>
                        <a:pt x="227" y="62717"/>
                      </a:cubicBezTo>
                      <a:cubicBezTo>
                        <a:pt x="227" y="27763"/>
                        <a:pt x="28569" y="-568"/>
                        <a:pt x="63512" y="-568"/>
                      </a:cubicBezTo>
                      <a:cubicBezTo>
                        <a:pt x="98466" y="-568"/>
                        <a:pt x="126797" y="27763"/>
                        <a:pt x="126797" y="62717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1" name="Google Shape;2941;p28"/>
                <p:cNvSpPr/>
                <p:nvPr/>
              </p:nvSpPr>
              <p:spPr>
                <a:xfrm>
                  <a:off x="8016728" y="1661077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389" y="29223"/>
                      </a:moveTo>
                      <a:cubicBezTo>
                        <a:pt x="69389" y="45675"/>
                        <a:pt x="53904" y="59016"/>
                        <a:pt x="34814" y="59016"/>
                      </a:cubicBezTo>
                      <a:cubicBezTo>
                        <a:pt x="15712" y="59016"/>
                        <a:pt x="227" y="45675"/>
                        <a:pt x="227" y="29223"/>
                      </a:cubicBezTo>
                      <a:cubicBezTo>
                        <a:pt x="227" y="12771"/>
                        <a:pt x="15712" y="-569"/>
                        <a:pt x="34814" y="-569"/>
                      </a:cubicBezTo>
                      <a:cubicBezTo>
                        <a:pt x="53904" y="-569"/>
                        <a:pt x="69389" y="12771"/>
                        <a:pt x="69389" y="292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42" name="Google Shape;2942;p28"/>
              <p:cNvGrpSpPr/>
              <p:nvPr/>
            </p:nvGrpSpPr>
            <p:grpSpPr>
              <a:xfrm>
                <a:off x="7987293" y="1103119"/>
                <a:ext cx="127952" cy="133256"/>
                <a:chOff x="7987293" y="1103119"/>
                <a:chExt cx="127952" cy="133256"/>
              </a:xfrm>
            </p:grpSpPr>
            <p:sp>
              <p:nvSpPr>
                <p:cNvPr id="2943" name="Google Shape;2943;p28"/>
                <p:cNvSpPr/>
                <p:nvPr/>
              </p:nvSpPr>
              <p:spPr>
                <a:xfrm>
                  <a:off x="7987293" y="1108421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7974" y="64017"/>
                      </a:moveTo>
                      <a:cubicBezTo>
                        <a:pt x="127974" y="99353"/>
                        <a:pt x="99333" y="127993"/>
                        <a:pt x="63997" y="127993"/>
                      </a:cubicBezTo>
                      <a:cubicBezTo>
                        <a:pt x="28662" y="127993"/>
                        <a:pt x="21" y="99353"/>
                        <a:pt x="21" y="64017"/>
                      </a:cubicBezTo>
                      <a:cubicBezTo>
                        <a:pt x="21" y="28683"/>
                        <a:pt x="28662" y="39"/>
                        <a:pt x="63997" y="39"/>
                      </a:cubicBezTo>
                      <a:cubicBezTo>
                        <a:pt x="99333" y="39"/>
                        <a:pt x="127974" y="28682"/>
                        <a:pt x="127974" y="64017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4" name="Google Shape;2944;p28"/>
                <p:cNvSpPr/>
                <p:nvPr/>
              </p:nvSpPr>
              <p:spPr>
                <a:xfrm>
                  <a:off x="7988018" y="1103119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797" y="62653"/>
                      </a:moveTo>
                      <a:cubicBezTo>
                        <a:pt x="126797" y="97607"/>
                        <a:pt x="98466" y="125938"/>
                        <a:pt x="63512" y="125938"/>
                      </a:cubicBezTo>
                      <a:cubicBezTo>
                        <a:pt x="28569" y="125938"/>
                        <a:pt x="227" y="97607"/>
                        <a:pt x="227" y="62653"/>
                      </a:cubicBezTo>
                      <a:cubicBezTo>
                        <a:pt x="227" y="27699"/>
                        <a:pt x="28569" y="-632"/>
                        <a:pt x="63512" y="-632"/>
                      </a:cubicBezTo>
                      <a:cubicBezTo>
                        <a:pt x="98466" y="-632"/>
                        <a:pt x="126797" y="27699"/>
                        <a:pt x="126797" y="62653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5" name="Google Shape;2945;p28"/>
                <p:cNvSpPr/>
                <p:nvPr/>
              </p:nvSpPr>
              <p:spPr>
                <a:xfrm>
                  <a:off x="8016728" y="1109069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389" y="29159"/>
                      </a:moveTo>
                      <a:cubicBezTo>
                        <a:pt x="69389" y="45611"/>
                        <a:pt x="53904" y="58951"/>
                        <a:pt x="34814" y="58951"/>
                      </a:cubicBezTo>
                      <a:cubicBezTo>
                        <a:pt x="15712" y="58951"/>
                        <a:pt x="227" y="45611"/>
                        <a:pt x="227" y="29159"/>
                      </a:cubicBezTo>
                      <a:cubicBezTo>
                        <a:pt x="227" y="12707"/>
                        <a:pt x="15712" y="-633"/>
                        <a:pt x="34814" y="-633"/>
                      </a:cubicBezTo>
                      <a:cubicBezTo>
                        <a:pt x="53904" y="-633"/>
                        <a:pt x="69389" y="12707"/>
                        <a:pt x="69389" y="291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46" name="Google Shape;2946;p28"/>
              <p:cNvGrpSpPr/>
              <p:nvPr/>
            </p:nvGrpSpPr>
            <p:grpSpPr>
              <a:xfrm>
                <a:off x="8539222" y="1655127"/>
                <a:ext cx="127952" cy="133256"/>
                <a:chOff x="8539222" y="1655127"/>
                <a:chExt cx="127952" cy="133256"/>
              </a:xfrm>
            </p:grpSpPr>
            <p:sp>
              <p:nvSpPr>
                <p:cNvPr id="2947" name="Google Shape;2947;p28"/>
                <p:cNvSpPr/>
                <p:nvPr/>
              </p:nvSpPr>
              <p:spPr>
                <a:xfrm>
                  <a:off x="8539222" y="1660429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8038" y="64081"/>
                      </a:moveTo>
                      <a:cubicBezTo>
                        <a:pt x="128038" y="99417"/>
                        <a:pt x="99397" y="128057"/>
                        <a:pt x="64062" y="128057"/>
                      </a:cubicBezTo>
                      <a:cubicBezTo>
                        <a:pt x="28726" y="128057"/>
                        <a:pt x="85" y="99417"/>
                        <a:pt x="85" y="64081"/>
                      </a:cubicBezTo>
                      <a:cubicBezTo>
                        <a:pt x="85" y="28747"/>
                        <a:pt x="28726" y="103"/>
                        <a:pt x="64062" y="103"/>
                      </a:cubicBezTo>
                      <a:cubicBezTo>
                        <a:pt x="99397" y="103"/>
                        <a:pt x="128038" y="28746"/>
                        <a:pt x="128038" y="64081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8" name="Google Shape;2948;p28"/>
                <p:cNvSpPr/>
                <p:nvPr/>
              </p:nvSpPr>
              <p:spPr>
                <a:xfrm>
                  <a:off x="8539946" y="1655127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861" y="62717"/>
                      </a:moveTo>
                      <a:cubicBezTo>
                        <a:pt x="126861" y="97671"/>
                        <a:pt x="98530" y="126002"/>
                        <a:pt x="63576" y="126002"/>
                      </a:cubicBezTo>
                      <a:cubicBezTo>
                        <a:pt x="28633" y="126002"/>
                        <a:pt x="291" y="97671"/>
                        <a:pt x="291" y="62717"/>
                      </a:cubicBezTo>
                      <a:cubicBezTo>
                        <a:pt x="291" y="27763"/>
                        <a:pt x="28633" y="-568"/>
                        <a:pt x="63576" y="-568"/>
                      </a:cubicBezTo>
                      <a:cubicBezTo>
                        <a:pt x="98530" y="-568"/>
                        <a:pt x="126861" y="27763"/>
                        <a:pt x="126861" y="62717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9" name="Google Shape;2949;p28"/>
                <p:cNvSpPr/>
                <p:nvPr/>
              </p:nvSpPr>
              <p:spPr>
                <a:xfrm>
                  <a:off x="8568656" y="1661077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453" y="29223"/>
                      </a:moveTo>
                      <a:cubicBezTo>
                        <a:pt x="69453" y="45675"/>
                        <a:pt x="53968" y="59016"/>
                        <a:pt x="34878" y="59016"/>
                      </a:cubicBezTo>
                      <a:cubicBezTo>
                        <a:pt x="15776" y="59016"/>
                        <a:pt x="291" y="45675"/>
                        <a:pt x="291" y="29223"/>
                      </a:cubicBezTo>
                      <a:cubicBezTo>
                        <a:pt x="291" y="12771"/>
                        <a:pt x="15776" y="-569"/>
                        <a:pt x="34878" y="-569"/>
                      </a:cubicBezTo>
                      <a:cubicBezTo>
                        <a:pt x="53968" y="-569"/>
                        <a:pt x="69453" y="12771"/>
                        <a:pt x="69453" y="292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50" name="Google Shape;2950;p28"/>
              <p:cNvGrpSpPr/>
              <p:nvPr/>
            </p:nvGrpSpPr>
            <p:grpSpPr>
              <a:xfrm>
                <a:off x="8263186" y="1774855"/>
                <a:ext cx="127952" cy="133256"/>
                <a:chOff x="8263186" y="1774855"/>
                <a:chExt cx="127952" cy="133256"/>
              </a:xfrm>
            </p:grpSpPr>
            <p:sp>
              <p:nvSpPr>
                <p:cNvPr id="2951" name="Google Shape;2951;p28"/>
                <p:cNvSpPr/>
                <p:nvPr/>
              </p:nvSpPr>
              <p:spPr>
                <a:xfrm>
                  <a:off x="8263186" y="1780157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8006" y="64095"/>
                      </a:moveTo>
                      <a:cubicBezTo>
                        <a:pt x="128006" y="99431"/>
                        <a:pt x="99365" y="128071"/>
                        <a:pt x="64029" y="128071"/>
                      </a:cubicBezTo>
                      <a:cubicBezTo>
                        <a:pt x="28694" y="128071"/>
                        <a:pt x="53" y="99431"/>
                        <a:pt x="53" y="64095"/>
                      </a:cubicBezTo>
                      <a:cubicBezTo>
                        <a:pt x="53" y="28761"/>
                        <a:pt x="28694" y="117"/>
                        <a:pt x="64029" y="117"/>
                      </a:cubicBezTo>
                      <a:cubicBezTo>
                        <a:pt x="99365" y="117"/>
                        <a:pt x="128006" y="28760"/>
                        <a:pt x="128006" y="64095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52" name="Google Shape;2952;p28"/>
                <p:cNvSpPr/>
                <p:nvPr/>
              </p:nvSpPr>
              <p:spPr>
                <a:xfrm>
                  <a:off x="8263953" y="1774855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735" y="62731"/>
                      </a:moveTo>
                      <a:cubicBezTo>
                        <a:pt x="126735" y="97685"/>
                        <a:pt x="98403" y="126016"/>
                        <a:pt x="63450" y="126016"/>
                      </a:cubicBezTo>
                      <a:cubicBezTo>
                        <a:pt x="28506" y="126016"/>
                        <a:pt x="165" y="97685"/>
                        <a:pt x="165" y="62731"/>
                      </a:cubicBezTo>
                      <a:cubicBezTo>
                        <a:pt x="165" y="27777"/>
                        <a:pt x="28506" y="-554"/>
                        <a:pt x="63450" y="-554"/>
                      </a:cubicBezTo>
                      <a:cubicBezTo>
                        <a:pt x="98403" y="-554"/>
                        <a:pt x="126735" y="27777"/>
                        <a:pt x="126735" y="62731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53" name="Google Shape;2953;p28"/>
                <p:cNvSpPr/>
                <p:nvPr/>
              </p:nvSpPr>
              <p:spPr>
                <a:xfrm>
                  <a:off x="8292663" y="1780805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326" y="29237"/>
                      </a:moveTo>
                      <a:cubicBezTo>
                        <a:pt x="69326" y="45689"/>
                        <a:pt x="53841" y="59029"/>
                        <a:pt x="34750" y="59029"/>
                      </a:cubicBezTo>
                      <a:cubicBezTo>
                        <a:pt x="15649" y="59029"/>
                        <a:pt x="165" y="45689"/>
                        <a:pt x="165" y="29237"/>
                      </a:cubicBezTo>
                      <a:cubicBezTo>
                        <a:pt x="165" y="12785"/>
                        <a:pt x="15649" y="-555"/>
                        <a:pt x="34750" y="-555"/>
                      </a:cubicBezTo>
                      <a:cubicBezTo>
                        <a:pt x="53841" y="-555"/>
                        <a:pt x="69326" y="12785"/>
                        <a:pt x="69326" y="292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</p:grpSp>
      <p:grpSp>
        <p:nvGrpSpPr>
          <p:cNvPr id="2954" name="Google Shape;2954;p28"/>
          <p:cNvGrpSpPr/>
          <p:nvPr/>
        </p:nvGrpSpPr>
        <p:grpSpPr>
          <a:xfrm>
            <a:off x="300532" y="223791"/>
            <a:ext cx="1252064" cy="1288754"/>
            <a:chOff x="845097" y="4034057"/>
            <a:chExt cx="1252440" cy="1288754"/>
          </a:xfrm>
        </p:grpSpPr>
        <p:sp>
          <p:nvSpPr>
            <p:cNvPr id="2955" name="Google Shape;2955;p28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56" name="Google Shape;2956;p28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57" name="Google Shape;2957;p28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58" name="Google Shape;2958;p28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59" name="Google Shape;2959;p28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0" name="Google Shape;2960;p28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1" name="Google Shape;2961;p28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2" name="Google Shape;2962;p28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3" name="Google Shape;2963;p28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4" name="Google Shape;2964;p28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5" name="Google Shape;2965;p28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6" name="Google Shape;2966;p28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7" name="Google Shape;2967;p28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8" name="Google Shape;2968;p28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9" name="Google Shape;2969;p28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0" name="Google Shape;2970;p28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1" name="Google Shape;2971;p28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2" name="Google Shape;2972;p28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3" name="Google Shape;2973;p28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4" name="Google Shape;2974;p28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5" name="Google Shape;2975;p28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6" name="Google Shape;2976;p28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7" name="Google Shape;2977;p28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8" name="Google Shape;2978;p28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9" name="Google Shape;2979;p28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0" name="Google Shape;2980;p28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1" name="Google Shape;2981;p28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2" name="Google Shape;2982;p28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3" name="Google Shape;2983;p28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4" name="Google Shape;2984;p28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5" name="Google Shape;2985;p28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6" name="Google Shape;2986;p28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7" name="Google Shape;2987;p28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8" name="Google Shape;2988;p28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989" name="Google Shape;2989;p28"/>
          <p:cNvGrpSpPr/>
          <p:nvPr/>
        </p:nvGrpSpPr>
        <p:grpSpPr>
          <a:xfrm>
            <a:off x="1376516" y="1144005"/>
            <a:ext cx="538955" cy="608920"/>
            <a:chOff x="1247460" y="1404905"/>
            <a:chExt cx="539117" cy="608920"/>
          </a:xfrm>
        </p:grpSpPr>
        <p:sp>
          <p:nvSpPr>
            <p:cNvPr id="2990" name="Google Shape;2990;p28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91" name="Google Shape;2991;p28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rPr>
                <a:t>13</a:t>
              </a:r>
              <a:endParaRPr b="0" i="0" sz="1100" u="none" cap="none" strike="noStrike">
                <a:solidFill>
                  <a:srgbClr val="CDD4C4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992" name="Google Shape;2992;p28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4">
  <p:cSld name="1_Just title 1 1 10">
    <p:bg>
      <p:bgPr>
        <a:solidFill>
          <a:srgbClr val="FFECB7"/>
        </a:solidFill>
      </p:bgPr>
    </p:bg>
    <p:spTree>
      <p:nvGrpSpPr>
        <p:cNvPr id="2993" name="Shape 2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4" name="Google Shape;2994;p29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995" name="Google Shape;2995;p29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FFE757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996" name="Google Shape;2996;p29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997" name="Google Shape;2997;p29"/>
          <p:cNvGrpSpPr/>
          <p:nvPr/>
        </p:nvGrpSpPr>
        <p:grpSpPr>
          <a:xfrm>
            <a:off x="272423" y="265066"/>
            <a:ext cx="1410512" cy="1410917"/>
            <a:chOff x="5076835" y="2409846"/>
            <a:chExt cx="2038312" cy="2038308"/>
          </a:xfrm>
        </p:grpSpPr>
        <p:sp>
          <p:nvSpPr>
            <p:cNvPr id="2998" name="Google Shape;2998;p29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999" name="Google Shape;2999;p29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3000" name="Google Shape;3000;p29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FFFBF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001" name="Google Shape;3001;p29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3002" name="Google Shape;3002;p29"/>
          <p:cNvSpPr/>
          <p:nvPr/>
        </p:nvSpPr>
        <p:spPr>
          <a:xfrm>
            <a:off x="838381" y="241841"/>
            <a:ext cx="399802" cy="1191861"/>
          </a:xfrm>
          <a:custGeom>
            <a:rect b="b" l="l" r="r" t="t"/>
            <a:pathLst>
              <a:path extrusionOk="0" h="2100195" w="603475">
                <a:moveTo>
                  <a:pt x="386243" y="760923"/>
                </a:moveTo>
                <a:lnTo>
                  <a:pt x="311240" y="763445"/>
                </a:lnTo>
                <a:lnTo>
                  <a:pt x="281294" y="762522"/>
                </a:lnTo>
                <a:lnTo>
                  <a:pt x="334373" y="765624"/>
                </a:lnTo>
                <a:close/>
                <a:moveTo>
                  <a:pt x="306493" y="25801"/>
                </a:moveTo>
                <a:lnTo>
                  <a:pt x="306328" y="66016"/>
                </a:lnTo>
                <a:cubicBezTo>
                  <a:pt x="306091" y="185366"/>
                  <a:pt x="307438" y="426681"/>
                  <a:pt x="322004" y="447582"/>
                </a:cubicBezTo>
                <a:cubicBezTo>
                  <a:pt x="328772" y="498065"/>
                  <a:pt x="380917" y="553312"/>
                  <a:pt x="380917" y="575482"/>
                </a:cubicBezTo>
                <a:cubicBezTo>
                  <a:pt x="386943" y="618264"/>
                  <a:pt x="368865" y="661535"/>
                  <a:pt x="342492" y="668925"/>
                </a:cubicBezTo>
                <a:lnTo>
                  <a:pt x="323634" y="671224"/>
                </a:lnTo>
                <a:lnTo>
                  <a:pt x="418708" y="674155"/>
                </a:lnTo>
                <a:cubicBezTo>
                  <a:pt x="522412" y="680998"/>
                  <a:pt x="595770" y="697250"/>
                  <a:pt x="596755" y="716306"/>
                </a:cubicBezTo>
                <a:cubicBezTo>
                  <a:pt x="596775" y="716561"/>
                  <a:pt x="596775" y="716815"/>
                  <a:pt x="596755" y="717070"/>
                </a:cubicBezTo>
                <a:cubicBezTo>
                  <a:pt x="596919" y="720246"/>
                  <a:pt x="595066" y="723349"/>
                  <a:pt x="591385" y="726349"/>
                </a:cubicBezTo>
                <a:lnTo>
                  <a:pt x="589418" y="727392"/>
                </a:lnTo>
                <a:lnTo>
                  <a:pt x="603108" y="724367"/>
                </a:lnTo>
                <a:lnTo>
                  <a:pt x="603108" y="1994970"/>
                </a:lnTo>
                <a:cubicBezTo>
                  <a:pt x="620624" y="2135723"/>
                  <a:pt x="5777" y="2134817"/>
                  <a:pt x="0" y="1994970"/>
                </a:cubicBezTo>
                <a:lnTo>
                  <a:pt x="12969" y="720891"/>
                </a:lnTo>
                <a:lnTo>
                  <a:pt x="24720" y="723380"/>
                </a:lnTo>
                <a:lnTo>
                  <a:pt x="20931" y="717833"/>
                </a:lnTo>
                <a:cubicBezTo>
                  <a:pt x="20911" y="717579"/>
                  <a:pt x="20911" y="717324"/>
                  <a:pt x="20931" y="717070"/>
                </a:cubicBezTo>
                <a:cubicBezTo>
                  <a:pt x="19946" y="698013"/>
                  <a:pt x="91603" y="681573"/>
                  <a:pt x="194571" y="674455"/>
                </a:cubicBezTo>
                <a:lnTo>
                  <a:pt x="290605" y="671227"/>
                </a:lnTo>
                <a:lnTo>
                  <a:pt x="264395" y="665542"/>
                </a:lnTo>
                <a:cubicBezTo>
                  <a:pt x="241353" y="654168"/>
                  <a:pt x="224713" y="629572"/>
                  <a:pt x="224713" y="582828"/>
                </a:cubicBezTo>
                <a:cubicBezTo>
                  <a:pt x="224713" y="489384"/>
                  <a:pt x="277785" y="385880"/>
                  <a:pt x="288863" y="286071"/>
                </a:cubicBezTo>
                <a:cubicBezTo>
                  <a:pt x="298736" y="196724"/>
                  <a:pt x="303185" y="125206"/>
                  <a:pt x="305167" y="76025"/>
                </a:cubicBezTo>
                <a:close/>
                <a:moveTo>
                  <a:pt x="306662" y="0"/>
                </a:moveTo>
                <a:cubicBezTo>
                  <a:pt x="306662" y="0"/>
                  <a:pt x="306784" y="6711"/>
                  <a:pt x="306658" y="19569"/>
                </a:cubicBezTo>
                <a:lnTo>
                  <a:pt x="306493" y="25801"/>
                </a:lnTo>
                <a:lnTo>
                  <a:pt x="306525" y="18089"/>
                </a:lnTo>
                <a:cubicBezTo>
                  <a:pt x="306599" y="6558"/>
                  <a:pt x="306662" y="0"/>
                  <a:pt x="3066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003" name="Google Shape;3003;p29"/>
          <p:cNvSpPr/>
          <p:nvPr/>
        </p:nvSpPr>
        <p:spPr>
          <a:xfrm>
            <a:off x="866710" y="647992"/>
            <a:ext cx="353529" cy="49143"/>
          </a:xfrm>
          <a:custGeom>
            <a:rect b="b" l="l" r="r" t="t"/>
            <a:pathLst>
              <a:path extrusionOk="0" h="156010" w="968572">
                <a:moveTo>
                  <a:pt x="965179" y="76687"/>
                </a:moveTo>
                <a:cubicBezTo>
                  <a:pt x="967387" y="119423"/>
                  <a:pt x="752383" y="154339"/>
                  <a:pt x="484949" y="154689"/>
                </a:cubicBezTo>
                <a:cubicBezTo>
                  <a:pt x="217482" y="155059"/>
                  <a:pt x="-1135" y="120707"/>
                  <a:pt x="-3344" y="77971"/>
                </a:cubicBezTo>
                <a:cubicBezTo>
                  <a:pt x="-3377" y="77543"/>
                  <a:pt x="-3377" y="77115"/>
                  <a:pt x="-3344" y="76687"/>
                </a:cubicBezTo>
                <a:cubicBezTo>
                  <a:pt x="-5552" y="33951"/>
                  <a:pt x="209452" y="-965"/>
                  <a:pt x="476885" y="-1315"/>
                </a:cubicBezTo>
                <a:cubicBezTo>
                  <a:pt x="744353" y="-1685"/>
                  <a:pt x="962970" y="32667"/>
                  <a:pt x="965179" y="75403"/>
                </a:cubicBezTo>
                <a:cubicBezTo>
                  <a:pt x="965212" y="75831"/>
                  <a:pt x="965212" y="76259"/>
                  <a:pt x="965179" y="76687"/>
                </a:cubicBezTo>
                <a:close/>
              </a:path>
            </a:pathLst>
          </a:custGeom>
          <a:solidFill>
            <a:srgbClr val="FFFBF1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004" name="Google Shape;3004;p29"/>
          <p:cNvGrpSpPr/>
          <p:nvPr/>
        </p:nvGrpSpPr>
        <p:grpSpPr>
          <a:xfrm>
            <a:off x="991808" y="292960"/>
            <a:ext cx="96769" cy="375054"/>
            <a:chOff x="4094929" y="171499"/>
            <a:chExt cx="264686" cy="1191782"/>
          </a:xfrm>
        </p:grpSpPr>
        <p:sp>
          <p:nvSpPr>
            <p:cNvPr id="3005" name="Google Shape;3005;p29"/>
            <p:cNvSpPr/>
            <p:nvPr/>
          </p:nvSpPr>
          <p:spPr>
            <a:xfrm>
              <a:off x="4094929" y="171499"/>
              <a:ext cx="264686" cy="1133342"/>
            </a:xfrm>
            <a:custGeom>
              <a:rect b="b" l="l" r="r" t="t"/>
              <a:pathLst>
                <a:path extrusionOk="0" h="1133342" w="264686">
                  <a:moveTo>
                    <a:pt x="195463" y="1123751"/>
                  </a:moveTo>
                  <a:cubicBezTo>
                    <a:pt x="109315" y="1144418"/>
                    <a:pt x="-2637" y="1136181"/>
                    <a:pt x="-2637" y="978937"/>
                  </a:cubicBezTo>
                  <a:cubicBezTo>
                    <a:pt x="-2637" y="821767"/>
                    <a:pt x="86629" y="647676"/>
                    <a:pt x="105261" y="479800"/>
                  </a:cubicBezTo>
                  <a:cubicBezTo>
                    <a:pt x="138472" y="179239"/>
                    <a:pt x="135199" y="-1366"/>
                    <a:pt x="135199" y="-1366"/>
                  </a:cubicBezTo>
                  <a:cubicBezTo>
                    <a:pt x="135199" y="-1366"/>
                    <a:pt x="128337" y="704584"/>
                    <a:pt x="161004" y="751458"/>
                  </a:cubicBezTo>
                  <a:cubicBezTo>
                    <a:pt x="172387" y="836369"/>
                    <a:pt x="260093" y="929293"/>
                    <a:pt x="260093" y="966582"/>
                  </a:cubicBezTo>
                  <a:cubicBezTo>
                    <a:pt x="270229" y="1038540"/>
                    <a:pt x="239823" y="1111321"/>
                    <a:pt x="195463" y="1123751"/>
                  </a:cubicBezTo>
                  <a:close/>
                </a:path>
              </a:pathLst>
            </a:custGeom>
            <a:solidFill>
              <a:srgbClr val="FFB3A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06" name="Google Shape;3006;p29"/>
            <p:cNvSpPr/>
            <p:nvPr/>
          </p:nvSpPr>
          <p:spPr>
            <a:xfrm>
              <a:off x="4213315" y="1214133"/>
              <a:ext cx="50502" cy="149148"/>
            </a:xfrm>
            <a:custGeom>
              <a:rect b="b" l="l" r="r" t="t"/>
              <a:pathLst>
                <a:path extrusionOk="0" h="149148" w="50502">
                  <a:moveTo>
                    <a:pt x="19252" y="147876"/>
                  </a:moveTo>
                  <a:cubicBezTo>
                    <a:pt x="15689" y="140538"/>
                    <a:pt x="-576" y="148617"/>
                    <a:pt x="-3540" y="140996"/>
                  </a:cubicBezTo>
                  <a:cubicBezTo>
                    <a:pt x="-4457" y="137433"/>
                    <a:pt x="21087" y="124626"/>
                    <a:pt x="19252" y="109278"/>
                  </a:cubicBezTo>
                  <a:cubicBezTo>
                    <a:pt x="20064" y="107656"/>
                    <a:pt x="19252" y="105609"/>
                    <a:pt x="19252" y="103774"/>
                  </a:cubicBezTo>
                  <a:cubicBezTo>
                    <a:pt x="19252" y="101940"/>
                    <a:pt x="20523" y="99576"/>
                    <a:pt x="19252" y="98271"/>
                  </a:cubicBezTo>
                  <a:cubicBezTo>
                    <a:pt x="17983" y="96965"/>
                    <a:pt x="15160" y="99576"/>
                    <a:pt x="13889" y="98271"/>
                  </a:cubicBezTo>
                  <a:cubicBezTo>
                    <a:pt x="13713" y="98094"/>
                    <a:pt x="13889" y="83064"/>
                    <a:pt x="13889" y="81723"/>
                  </a:cubicBezTo>
                  <a:lnTo>
                    <a:pt x="13889" y="70680"/>
                  </a:lnTo>
                  <a:cubicBezTo>
                    <a:pt x="13889" y="68846"/>
                    <a:pt x="12090" y="65176"/>
                    <a:pt x="13889" y="65176"/>
                  </a:cubicBezTo>
                  <a:cubicBezTo>
                    <a:pt x="15689" y="65176"/>
                    <a:pt x="13889" y="72550"/>
                    <a:pt x="13889" y="70680"/>
                  </a:cubicBezTo>
                  <a:lnTo>
                    <a:pt x="13889" y="54169"/>
                  </a:lnTo>
                  <a:cubicBezTo>
                    <a:pt x="13889" y="52334"/>
                    <a:pt x="12620" y="49935"/>
                    <a:pt x="13889" y="48629"/>
                  </a:cubicBezTo>
                  <a:cubicBezTo>
                    <a:pt x="15160" y="47359"/>
                    <a:pt x="17983" y="49935"/>
                    <a:pt x="19252" y="48629"/>
                  </a:cubicBezTo>
                  <a:cubicBezTo>
                    <a:pt x="20523" y="47359"/>
                    <a:pt x="19252" y="44960"/>
                    <a:pt x="19252" y="43125"/>
                  </a:cubicBezTo>
                  <a:cubicBezTo>
                    <a:pt x="21052" y="43125"/>
                    <a:pt x="23028" y="43972"/>
                    <a:pt x="24615" y="43125"/>
                  </a:cubicBezTo>
                  <a:cubicBezTo>
                    <a:pt x="26874" y="41961"/>
                    <a:pt x="28849" y="39950"/>
                    <a:pt x="29978" y="37621"/>
                  </a:cubicBezTo>
                  <a:cubicBezTo>
                    <a:pt x="30789" y="35963"/>
                    <a:pt x="28179" y="32118"/>
                    <a:pt x="29978" y="32118"/>
                  </a:cubicBezTo>
                  <a:cubicBezTo>
                    <a:pt x="31777" y="32118"/>
                    <a:pt x="31777" y="37621"/>
                    <a:pt x="29978" y="37621"/>
                  </a:cubicBezTo>
                  <a:cubicBezTo>
                    <a:pt x="23345" y="37621"/>
                    <a:pt x="24615" y="29895"/>
                    <a:pt x="24615" y="26578"/>
                  </a:cubicBezTo>
                  <a:lnTo>
                    <a:pt x="24615" y="10067"/>
                  </a:lnTo>
                  <a:cubicBezTo>
                    <a:pt x="24615" y="8232"/>
                    <a:pt x="22816" y="4527"/>
                    <a:pt x="24615" y="4527"/>
                  </a:cubicBezTo>
                  <a:cubicBezTo>
                    <a:pt x="26414" y="4527"/>
                    <a:pt x="24615" y="11901"/>
                    <a:pt x="24615" y="10067"/>
                  </a:cubicBezTo>
                  <a:cubicBezTo>
                    <a:pt x="24615" y="6397"/>
                    <a:pt x="23028" y="2304"/>
                    <a:pt x="24615" y="-976"/>
                  </a:cubicBezTo>
                  <a:cubicBezTo>
                    <a:pt x="24756" y="-1259"/>
                    <a:pt x="40245" y="-1470"/>
                    <a:pt x="40704" y="-976"/>
                  </a:cubicBezTo>
                  <a:cubicBezTo>
                    <a:pt x="41973" y="329"/>
                    <a:pt x="39928" y="2904"/>
                    <a:pt x="40704" y="4527"/>
                  </a:cubicBezTo>
                  <a:cubicBezTo>
                    <a:pt x="41833" y="6856"/>
                    <a:pt x="44937" y="7738"/>
                    <a:pt x="46067" y="10067"/>
                  </a:cubicBezTo>
                  <a:cubicBezTo>
                    <a:pt x="49242" y="16523"/>
                    <a:pt x="42891" y="16594"/>
                    <a:pt x="40704" y="21074"/>
                  </a:cubicBezTo>
                  <a:cubicBezTo>
                    <a:pt x="39928" y="22733"/>
                    <a:pt x="40704" y="24744"/>
                    <a:pt x="40704" y="26578"/>
                  </a:cubicBezTo>
                  <a:lnTo>
                    <a:pt x="40704" y="32118"/>
                  </a:lnTo>
                  <a:cubicBezTo>
                    <a:pt x="40704" y="33952"/>
                    <a:pt x="42503" y="37621"/>
                    <a:pt x="40704" y="37621"/>
                  </a:cubicBezTo>
                  <a:cubicBezTo>
                    <a:pt x="38940" y="37621"/>
                    <a:pt x="40704" y="30283"/>
                    <a:pt x="40704" y="32118"/>
                  </a:cubicBezTo>
                  <a:lnTo>
                    <a:pt x="40704" y="43125"/>
                  </a:lnTo>
                  <a:cubicBezTo>
                    <a:pt x="40704" y="46795"/>
                    <a:pt x="42327" y="50887"/>
                    <a:pt x="40704" y="54169"/>
                  </a:cubicBezTo>
                  <a:cubicBezTo>
                    <a:pt x="39928" y="55791"/>
                    <a:pt x="36611" y="52863"/>
                    <a:pt x="35341" y="54169"/>
                  </a:cubicBezTo>
                  <a:cubicBezTo>
                    <a:pt x="34070" y="55474"/>
                    <a:pt x="36611" y="58367"/>
                    <a:pt x="35341" y="59672"/>
                  </a:cubicBezTo>
                  <a:cubicBezTo>
                    <a:pt x="34070" y="60978"/>
                    <a:pt x="31248" y="58367"/>
                    <a:pt x="29978" y="59672"/>
                  </a:cubicBezTo>
                  <a:cubicBezTo>
                    <a:pt x="28707" y="60978"/>
                    <a:pt x="29978" y="63342"/>
                    <a:pt x="29978" y="65176"/>
                  </a:cubicBezTo>
                  <a:lnTo>
                    <a:pt x="29978" y="70680"/>
                  </a:lnTo>
                  <a:cubicBezTo>
                    <a:pt x="29978" y="72550"/>
                    <a:pt x="31777" y="76220"/>
                    <a:pt x="29978" y="76220"/>
                  </a:cubicBezTo>
                  <a:cubicBezTo>
                    <a:pt x="28179" y="76220"/>
                    <a:pt x="29978" y="68846"/>
                    <a:pt x="29978" y="70680"/>
                  </a:cubicBezTo>
                  <a:cubicBezTo>
                    <a:pt x="29978" y="74385"/>
                    <a:pt x="28849" y="78230"/>
                    <a:pt x="29978" y="81723"/>
                  </a:cubicBezTo>
                  <a:cubicBezTo>
                    <a:pt x="34600" y="95907"/>
                    <a:pt x="40704" y="76820"/>
                    <a:pt x="40704" y="92731"/>
                  </a:cubicBezTo>
                  <a:cubicBezTo>
                    <a:pt x="40704" y="96436"/>
                    <a:pt x="44302" y="103774"/>
                    <a:pt x="40704" y="103774"/>
                  </a:cubicBezTo>
                  <a:cubicBezTo>
                    <a:pt x="37140" y="103774"/>
                    <a:pt x="40704" y="89062"/>
                    <a:pt x="40704" y="92731"/>
                  </a:cubicBezTo>
                  <a:cubicBezTo>
                    <a:pt x="40704" y="100105"/>
                    <a:pt x="40810" y="107444"/>
                    <a:pt x="40704" y="114782"/>
                  </a:cubicBezTo>
                  <a:cubicBezTo>
                    <a:pt x="40492" y="132952"/>
                    <a:pt x="37387" y="135951"/>
                    <a:pt x="19252" y="147876"/>
                  </a:cubicBezTo>
                  <a:close/>
                </a:path>
              </a:pathLst>
            </a:custGeom>
            <a:solidFill>
              <a:srgbClr val="DCCDC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07" name="Google Shape;3007;p29"/>
            <p:cNvSpPr/>
            <p:nvPr/>
          </p:nvSpPr>
          <p:spPr>
            <a:xfrm>
              <a:off x="4149924" y="532301"/>
              <a:ext cx="140168" cy="722724"/>
            </a:xfrm>
            <a:custGeom>
              <a:rect b="b" l="l" r="r" t="t"/>
              <a:pathLst>
                <a:path extrusionOk="0" h="722724" w="140168">
                  <a:moveTo>
                    <a:pt x="63969" y="12876"/>
                  </a:moveTo>
                  <a:cubicBezTo>
                    <a:pt x="59311" y="122625"/>
                    <a:pt x="48113" y="231910"/>
                    <a:pt x="26705" y="336762"/>
                  </a:cubicBezTo>
                  <a:cubicBezTo>
                    <a:pt x="9892" y="430629"/>
                    <a:pt x="-9091" y="528334"/>
                    <a:pt x="-2423" y="626270"/>
                  </a:cubicBezTo>
                  <a:cubicBezTo>
                    <a:pt x="1597" y="670242"/>
                    <a:pt x="20708" y="714645"/>
                    <a:pt x="50889" y="718880"/>
                  </a:cubicBezTo>
                  <a:cubicBezTo>
                    <a:pt x="72201" y="724041"/>
                    <a:pt x="96895" y="722949"/>
                    <a:pt x="114538" y="700881"/>
                  </a:cubicBezTo>
                  <a:cubicBezTo>
                    <a:pt x="136393" y="663956"/>
                    <a:pt x="141179" y="606253"/>
                    <a:pt x="131862" y="558707"/>
                  </a:cubicBezTo>
                  <a:cubicBezTo>
                    <a:pt x="119260" y="512419"/>
                    <a:pt x="97820" y="472880"/>
                    <a:pt x="87356" y="425037"/>
                  </a:cubicBezTo>
                  <a:cubicBezTo>
                    <a:pt x="65342" y="330740"/>
                    <a:pt x="69394" y="228370"/>
                    <a:pt x="66108" y="129639"/>
                  </a:cubicBezTo>
                  <a:cubicBezTo>
                    <a:pt x="65310" y="85997"/>
                    <a:pt x="64863" y="42356"/>
                    <a:pt x="64672" y="-1285"/>
                  </a:cubicBezTo>
                  <a:cubicBezTo>
                    <a:pt x="64448" y="3413"/>
                    <a:pt x="64193" y="8145"/>
                    <a:pt x="63969" y="12876"/>
                  </a:cubicBezTo>
                  <a:close/>
                </a:path>
              </a:pathLst>
            </a:custGeom>
            <a:solidFill>
              <a:srgbClr val="DCCDC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08" name="Google Shape;3008;p29"/>
            <p:cNvSpPr/>
            <p:nvPr/>
          </p:nvSpPr>
          <p:spPr>
            <a:xfrm>
              <a:off x="4182974" y="1009942"/>
              <a:ext cx="99975" cy="276188"/>
            </a:xfrm>
            <a:custGeom>
              <a:rect b="b" l="l" r="r" t="t"/>
              <a:pathLst>
                <a:path extrusionOk="0" h="276188" w="99975">
                  <a:moveTo>
                    <a:pt x="97335" y="136722"/>
                  </a:moveTo>
                  <a:cubicBezTo>
                    <a:pt x="97335" y="212939"/>
                    <a:pt x="74943" y="274815"/>
                    <a:pt x="47347" y="274815"/>
                  </a:cubicBezTo>
                  <a:cubicBezTo>
                    <a:pt x="19752" y="274815"/>
                    <a:pt x="-2640" y="212939"/>
                    <a:pt x="-2640" y="136722"/>
                  </a:cubicBezTo>
                  <a:cubicBezTo>
                    <a:pt x="-2640" y="60503"/>
                    <a:pt x="19752" y="-1373"/>
                    <a:pt x="47347" y="-1373"/>
                  </a:cubicBezTo>
                  <a:cubicBezTo>
                    <a:pt x="74943" y="-1373"/>
                    <a:pt x="97335" y="60503"/>
                    <a:pt x="97335" y="136722"/>
                  </a:cubicBezTo>
                  <a:close/>
                </a:path>
              </a:pathLst>
            </a:custGeom>
            <a:solidFill>
              <a:srgbClr val="FFB3A1">
                <a:alpha val="3412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009" name="Google Shape;3009;p29"/>
          <p:cNvSpPr/>
          <p:nvPr/>
        </p:nvSpPr>
        <p:spPr>
          <a:xfrm>
            <a:off x="852660" y="674140"/>
            <a:ext cx="370486" cy="730787"/>
          </a:xfrm>
          <a:custGeom>
            <a:rect b="b" l="l" r="r" t="t"/>
            <a:pathLst>
              <a:path extrusionOk="0" h="2319959" w="1015030">
                <a:moveTo>
                  <a:pt x="21696" y="35"/>
                </a:moveTo>
                <a:cubicBezTo>
                  <a:pt x="423089" y="114678"/>
                  <a:pt x="731022" y="84084"/>
                  <a:pt x="1014296" y="5882"/>
                </a:cubicBezTo>
                <a:lnTo>
                  <a:pt x="1014296" y="2143008"/>
                </a:lnTo>
                <a:cubicBezTo>
                  <a:pt x="1043757" y="2379752"/>
                  <a:pt x="9599" y="2378228"/>
                  <a:pt x="-117" y="2143008"/>
                </a:cubicBezTo>
                <a:close/>
              </a:path>
            </a:pathLst>
          </a:custGeom>
          <a:solidFill>
            <a:srgbClr val="FFEE83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010" name="Google Shape;3010;p29"/>
          <p:cNvGrpSpPr/>
          <p:nvPr/>
        </p:nvGrpSpPr>
        <p:grpSpPr>
          <a:xfrm>
            <a:off x="374785" y="774964"/>
            <a:ext cx="1179006" cy="893360"/>
            <a:chOff x="7272396" y="6791881"/>
            <a:chExt cx="567512" cy="429914"/>
          </a:xfrm>
        </p:grpSpPr>
        <p:grpSp>
          <p:nvGrpSpPr>
            <p:cNvPr id="3011" name="Google Shape;3011;p29"/>
            <p:cNvGrpSpPr/>
            <p:nvPr/>
          </p:nvGrpSpPr>
          <p:grpSpPr>
            <a:xfrm>
              <a:off x="7272396" y="6791881"/>
              <a:ext cx="567512" cy="429914"/>
              <a:chOff x="4415890" y="293799"/>
              <a:chExt cx="3362038" cy="2546881"/>
            </a:xfrm>
          </p:grpSpPr>
          <p:grpSp>
            <p:nvGrpSpPr>
              <p:cNvPr id="3012" name="Google Shape;3012;p29"/>
              <p:cNvGrpSpPr/>
              <p:nvPr/>
            </p:nvGrpSpPr>
            <p:grpSpPr>
              <a:xfrm>
                <a:off x="4415890" y="293799"/>
                <a:ext cx="3362038" cy="2546881"/>
                <a:chOff x="4415890" y="293799"/>
                <a:chExt cx="3362038" cy="2546881"/>
              </a:xfrm>
            </p:grpSpPr>
            <p:grpSp>
              <p:nvGrpSpPr>
                <p:cNvPr id="3013" name="Google Shape;3013;p29"/>
                <p:cNvGrpSpPr/>
                <p:nvPr/>
              </p:nvGrpSpPr>
              <p:grpSpPr>
                <a:xfrm>
                  <a:off x="5931900" y="662670"/>
                  <a:ext cx="1819675" cy="1723144"/>
                  <a:chOff x="5931900" y="662670"/>
                  <a:chExt cx="1819675" cy="1723144"/>
                </a:xfrm>
              </p:grpSpPr>
              <p:sp>
                <p:nvSpPr>
                  <p:cNvPr id="3014" name="Google Shape;3014;p29"/>
                  <p:cNvSpPr/>
                  <p:nvPr/>
                </p:nvSpPr>
                <p:spPr>
                  <a:xfrm rot="-1959469">
                    <a:off x="6120799" y="962971"/>
                    <a:ext cx="1441877" cy="1122542"/>
                  </a:xfrm>
                  <a:custGeom>
                    <a:rect b="b" l="l" r="r" t="t"/>
                    <a:pathLst>
                      <a:path extrusionOk="0" h="1121754" w="1440864">
                        <a:moveTo>
                          <a:pt x="1440848" y="-313"/>
                        </a:moveTo>
                        <a:cubicBezTo>
                          <a:pt x="1440848" y="-313"/>
                          <a:pt x="1428830" y="20538"/>
                          <a:pt x="1409735" y="52606"/>
                        </a:cubicBezTo>
                        <a:cubicBezTo>
                          <a:pt x="1390640" y="84675"/>
                          <a:pt x="1364236" y="127866"/>
                          <a:pt x="1335853" y="172771"/>
                        </a:cubicBezTo>
                        <a:cubicBezTo>
                          <a:pt x="1307460" y="217675"/>
                          <a:pt x="1277027" y="264224"/>
                          <a:pt x="1252517" y="304592"/>
                        </a:cubicBezTo>
                        <a:cubicBezTo>
                          <a:pt x="1227999" y="344960"/>
                          <a:pt x="1209515" y="379292"/>
                          <a:pt x="1207397" y="400763"/>
                        </a:cubicBezTo>
                        <a:cubicBezTo>
                          <a:pt x="1205253" y="422587"/>
                          <a:pt x="1216144" y="438161"/>
                          <a:pt x="1234275" y="448931"/>
                        </a:cubicBezTo>
                        <a:cubicBezTo>
                          <a:pt x="1252405" y="459709"/>
                          <a:pt x="1277750" y="465581"/>
                          <a:pt x="1303689" y="468077"/>
                        </a:cubicBezTo>
                        <a:cubicBezTo>
                          <a:pt x="1329620" y="470582"/>
                          <a:pt x="1356092" y="469704"/>
                          <a:pt x="1376082" y="468051"/>
                        </a:cubicBezTo>
                        <a:cubicBezTo>
                          <a:pt x="1396064" y="466398"/>
                          <a:pt x="1409546" y="464065"/>
                          <a:pt x="1409546" y="464065"/>
                        </a:cubicBezTo>
                        <a:cubicBezTo>
                          <a:pt x="1409546" y="464065"/>
                          <a:pt x="1388428" y="471719"/>
                          <a:pt x="1356359" y="483220"/>
                        </a:cubicBezTo>
                        <a:cubicBezTo>
                          <a:pt x="1324290" y="494731"/>
                          <a:pt x="1281263" y="509848"/>
                          <a:pt x="1237374" y="525422"/>
                        </a:cubicBezTo>
                        <a:cubicBezTo>
                          <a:pt x="1193494" y="540995"/>
                          <a:pt x="1148762" y="556991"/>
                          <a:pt x="1113077" y="573098"/>
                        </a:cubicBezTo>
                        <a:cubicBezTo>
                          <a:pt x="1077401" y="589197"/>
                          <a:pt x="1050696" y="605606"/>
                          <a:pt x="1043068" y="623711"/>
                        </a:cubicBezTo>
                        <a:cubicBezTo>
                          <a:pt x="1035682" y="641256"/>
                          <a:pt x="1038936" y="662159"/>
                          <a:pt x="1048122" y="683750"/>
                        </a:cubicBezTo>
                        <a:cubicBezTo>
                          <a:pt x="1057317" y="705333"/>
                          <a:pt x="1072494" y="727544"/>
                          <a:pt x="1088894" y="747405"/>
                        </a:cubicBezTo>
                        <a:cubicBezTo>
                          <a:pt x="1105295" y="767266"/>
                          <a:pt x="1122917" y="784760"/>
                          <a:pt x="1136520" y="797225"/>
                        </a:cubicBezTo>
                        <a:cubicBezTo>
                          <a:pt x="1150121" y="809683"/>
                          <a:pt x="1159652" y="817138"/>
                          <a:pt x="1159652" y="817138"/>
                        </a:cubicBezTo>
                        <a:cubicBezTo>
                          <a:pt x="1159652" y="817138"/>
                          <a:pt x="1121204" y="810509"/>
                          <a:pt x="1067630" y="802899"/>
                        </a:cubicBezTo>
                        <a:cubicBezTo>
                          <a:pt x="1040847" y="799102"/>
                          <a:pt x="1010303" y="795004"/>
                          <a:pt x="978725" y="791483"/>
                        </a:cubicBezTo>
                        <a:cubicBezTo>
                          <a:pt x="947147" y="787962"/>
                          <a:pt x="914553" y="785009"/>
                          <a:pt x="883277" y="783994"/>
                        </a:cubicBezTo>
                        <a:cubicBezTo>
                          <a:pt x="849012" y="782840"/>
                          <a:pt x="816445" y="783813"/>
                          <a:pt x="787957" y="789408"/>
                        </a:cubicBezTo>
                        <a:cubicBezTo>
                          <a:pt x="759470" y="795004"/>
                          <a:pt x="735029" y="805258"/>
                          <a:pt x="716684" y="823096"/>
                        </a:cubicBezTo>
                        <a:cubicBezTo>
                          <a:pt x="694455" y="844704"/>
                          <a:pt x="686819" y="873768"/>
                          <a:pt x="688015" y="905802"/>
                        </a:cubicBezTo>
                        <a:cubicBezTo>
                          <a:pt x="689212" y="937828"/>
                          <a:pt x="699397" y="972686"/>
                          <a:pt x="713059" y="1004780"/>
                        </a:cubicBezTo>
                        <a:cubicBezTo>
                          <a:pt x="726713" y="1036866"/>
                          <a:pt x="743879" y="1066145"/>
                          <a:pt x="757852" y="1087281"/>
                        </a:cubicBezTo>
                        <a:cubicBezTo>
                          <a:pt x="771825" y="1108407"/>
                          <a:pt x="782508" y="1121441"/>
                          <a:pt x="782508" y="1121441"/>
                        </a:cubicBezTo>
                        <a:cubicBezTo>
                          <a:pt x="782508" y="1121441"/>
                          <a:pt x="764240" y="1109578"/>
                          <a:pt x="734634" y="1090715"/>
                        </a:cubicBezTo>
                        <a:cubicBezTo>
                          <a:pt x="705035" y="1071853"/>
                          <a:pt x="664281" y="1045836"/>
                          <a:pt x="619539" y="1017281"/>
                        </a:cubicBezTo>
                        <a:cubicBezTo>
                          <a:pt x="574798" y="988725"/>
                          <a:pt x="526174" y="957586"/>
                          <a:pt x="478894" y="929727"/>
                        </a:cubicBezTo>
                        <a:cubicBezTo>
                          <a:pt x="431622" y="901877"/>
                          <a:pt x="385719" y="877332"/>
                          <a:pt x="343517" y="863334"/>
                        </a:cubicBezTo>
                        <a:cubicBezTo>
                          <a:pt x="311190" y="852607"/>
                          <a:pt x="272235" y="839367"/>
                          <a:pt x="232960" y="824292"/>
                        </a:cubicBezTo>
                        <a:cubicBezTo>
                          <a:pt x="193678" y="809209"/>
                          <a:pt x="154110" y="792284"/>
                          <a:pt x="119399" y="775850"/>
                        </a:cubicBezTo>
                        <a:cubicBezTo>
                          <a:pt x="84687" y="759415"/>
                          <a:pt x="54797" y="743539"/>
                          <a:pt x="33653" y="731745"/>
                        </a:cubicBezTo>
                        <a:cubicBezTo>
                          <a:pt x="12509" y="719951"/>
                          <a:pt x="-17" y="712366"/>
                          <a:pt x="-17" y="712366"/>
                        </a:cubicBezTo>
                        <a:cubicBezTo>
                          <a:pt x="-17" y="712366"/>
                          <a:pt x="14653" y="708062"/>
                          <a:pt x="37613" y="700400"/>
                        </a:cubicBezTo>
                        <a:cubicBezTo>
                          <a:pt x="60582" y="692738"/>
                          <a:pt x="91729" y="681572"/>
                          <a:pt x="124710" y="668021"/>
                        </a:cubicBezTo>
                        <a:cubicBezTo>
                          <a:pt x="157692" y="654479"/>
                          <a:pt x="192455" y="638536"/>
                          <a:pt x="223861" y="622867"/>
                        </a:cubicBezTo>
                        <a:cubicBezTo>
                          <a:pt x="255275" y="607190"/>
                          <a:pt x="283358" y="591849"/>
                          <a:pt x="304321" y="580743"/>
                        </a:cubicBezTo>
                        <a:cubicBezTo>
                          <a:pt x="327496" y="568458"/>
                          <a:pt x="352910" y="536691"/>
                          <a:pt x="374760" y="495677"/>
                        </a:cubicBezTo>
                        <a:cubicBezTo>
                          <a:pt x="396609" y="454664"/>
                          <a:pt x="414748" y="404482"/>
                          <a:pt x="427266" y="356048"/>
                        </a:cubicBezTo>
                        <a:cubicBezTo>
                          <a:pt x="439783" y="307622"/>
                          <a:pt x="446791" y="260996"/>
                          <a:pt x="450389" y="226646"/>
                        </a:cubicBezTo>
                        <a:cubicBezTo>
                          <a:pt x="453988" y="192296"/>
                          <a:pt x="454548" y="170145"/>
                          <a:pt x="454548" y="170145"/>
                        </a:cubicBezTo>
                        <a:cubicBezTo>
                          <a:pt x="454548" y="170145"/>
                          <a:pt x="457122" y="185977"/>
                          <a:pt x="461848" y="210229"/>
                        </a:cubicBezTo>
                        <a:cubicBezTo>
                          <a:pt x="466566" y="234489"/>
                          <a:pt x="473332" y="267194"/>
                          <a:pt x="482492" y="300761"/>
                        </a:cubicBezTo>
                        <a:cubicBezTo>
                          <a:pt x="491644" y="334328"/>
                          <a:pt x="503232" y="368764"/>
                          <a:pt x="518711" y="396054"/>
                        </a:cubicBezTo>
                        <a:cubicBezTo>
                          <a:pt x="534198" y="423336"/>
                          <a:pt x="553801" y="443464"/>
                          <a:pt x="578139" y="447872"/>
                        </a:cubicBezTo>
                        <a:cubicBezTo>
                          <a:pt x="598232" y="451522"/>
                          <a:pt x="617706" y="444566"/>
                          <a:pt x="635122" y="430628"/>
                        </a:cubicBezTo>
                        <a:cubicBezTo>
                          <a:pt x="652529" y="416690"/>
                          <a:pt x="667827" y="395779"/>
                          <a:pt x="680130" y="371708"/>
                        </a:cubicBezTo>
                        <a:cubicBezTo>
                          <a:pt x="691726" y="349583"/>
                          <a:pt x="700886" y="324754"/>
                          <a:pt x="707704" y="300089"/>
                        </a:cubicBezTo>
                        <a:cubicBezTo>
                          <a:pt x="714514" y="275425"/>
                          <a:pt x="718991" y="250923"/>
                          <a:pt x="721806" y="229297"/>
                        </a:cubicBezTo>
                        <a:cubicBezTo>
                          <a:pt x="727445" y="186046"/>
                          <a:pt x="726687" y="154296"/>
                          <a:pt x="726687" y="154296"/>
                        </a:cubicBezTo>
                        <a:cubicBezTo>
                          <a:pt x="726687" y="154296"/>
                          <a:pt x="731405" y="165789"/>
                          <a:pt x="739256" y="183291"/>
                        </a:cubicBezTo>
                        <a:cubicBezTo>
                          <a:pt x="747099" y="200793"/>
                          <a:pt x="758032" y="224330"/>
                          <a:pt x="770739" y="248298"/>
                        </a:cubicBezTo>
                        <a:cubicBezTo>
                          <a:pt x="783446" y="272265"/>
                          <a:pt x="797953" y="296654"/>
                          <a:pt x="813449" y="315534"/>
                        </a:cubicBezTo>
                        <a:cubicBezTo>
                          <a:pt x="828945" y="334413"/>
                          <a:pt x="845526" y="347749"/>
                          <a:pt x="862133" y="349471"/>
                        </a:cubicBezTo>
                        <a:cubicBezTo>
                          <a:pt x="879265" y="351244"/>
                          <a:pt x="900055" y="334887"/>
                          <a:pt x="920089" y="308888"/>
                        </a:cubicBezTo>
                        <a:cubicBezTo>
                          <a:pt x="940122" y="282897"/>
                          <a:pt x="959165" y="247316"/>
                          <a:pt x="974300" y="211468"/>
                        </a:cubicBezTo>
                        <a:cubicBezTo>
                          <a:pt x="989426" y="175620"/>
                          <a:pt x="1000704" y="139557"/>
                          <a:pt x="1007935" y="112559"/>
                        </a:cubicBezTo>
                        <a:cubicBezTo>
                          <a:pt x="1015167" y="85561"/>
                          <a:pt x="1018584" y="67620"/>
                          <a:pt x="1018584" y="67620"/>
                        </a:cubicBezTo>
                        <a:cubicBezTo>
                          <a:pt x="1018584" y="67620"/>
                          <a:pt x="1018205" y="79044"/>
                          <a:pt x="1018490" y="96383"/>
                        </a:cubicBezTo>
                        <a:cubicBezTo>
                          <a:pt x="1018782" y="113713"/>
                          <a:pt x="1019652" y="136983"/>
                          <a:pt x="1022476" y="160675"/>
                        </a:cubicBezTo>
                        <a:cubicBezTo>
                          <a:pt x="1025300" y="184358"/>
                          <a:pt x="1030069" y="208490"/>
                          <a:pt x="1039203" y="227214"/>
                        </a:cubicBezTo>
                        <a:cubicBezTo>
                          <a:pt x="1048329" y="245939"/>
                          <a:pt x="1061931" y="259308"/>
                          <a:pt x="1082679" y="260738"/>
                        </a:cubicBezTo>
                        <a:cubicBezTo>
                          <a:pt x="1103099" y="262150"/>
                          <a:pt x="1137148" y="249236"/>
                          <a:pt x="1176043" y="227068"/>
                        </a:cubicBezTo>
                        <a:cubicBezTo>
                          <a:pt x="1214930" y="204891"/>
                          <a:pt x="1258474" y="173348"/>
                          <a:pt x="1298205" y="140005"/>
                        </a:cubicBezTo>
                        <a:cubicBezTo>
                          <a:pt x="1337936" y="106662"/>
                          <a:pt x="1373835" y="71632"/>
                          <a:pt x="1399516" y="44841"/>
                        </a:cubicBezTo>
                        <a:cubicBezTo>
                          <a:pt x="1425197" y="18058"/>
                          <a:pt x="1440848" y="-305"/>
                          <a:pt x="1440848" y="-305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15" name="Google Shape;3015;p29"/>
                  <p:cNvSpPr/>
                  <p:nvPr/>
                </p:nvSpPr>
                <p:spPr>
                  <a:xfrm rot="-1959469">
                    <a:off x="6276758" y="1236802"/>
                    <a:ext cx="1055888" cy="536692"/>
                  </a:xfrm>
                  <a:custGeom>
                    <a:rect b="b" l="l" r="r" t="t"/>
                    <a:pathLst>
                      <a:path extrusionOk="0" h="536315" w="1055146">
                        <a:moveTo>
                          <a:pt x="-19" y="496601"/>
                        </a:moveTo>
                        <a:lnTo>
                          <a:pt x="4759" y="536004"/>
                        </a:lnTo>
                        <a:cubicBezTo>
                          <a:pt x="222162" y="507767"/>
                          <a:pt x="433074" y="439161"/>
                          <a:pt x="622799" y="335517"/>
                        </a:cubicBezTo>
                        <a:cubicBezTo>
                          <a:pt x="784916" y="246956"/>
                          <a:pt x="931502" y="132956"/>
                          <a:pt x="1055127" y="-312"/>
                        </a:cubicBezTo>
                        <a:cubicBezTo>
                          <a:pt x="926879" y="128806"/>
                          <a:pt x="777082" y="237202"/>
                          <a:pt x="613777" y="319453"/>
                        </a:cubicBezTo>
                        <a:cubicBezTo>
                          <a:pt x="422666" y="415710"/>
                          <a:pt x="213002" y="476042"/>
                          <a:pt x="-19" y="496601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16" name="Google Shape;3016;p29"/>
                  <p:cNvSpPr/>
                  <p:nvPr/>
                </p:nvSpPr>
                <p:spPr>
                  <a:xfrm>
                    <a:off x="6316000" y="948862"/>
                    <a:ext cx="1053357" cy="1092124"/>
                  </a:xfrm>
                  <a:custGeom>
                    <a:rect b="b" l="l" r="r" t="t"/>
                    <a:pathLst>
                      <a:path extrusionOk="0" h="1092124" w="1053357">
                        <a:moveTo>
                          <a:pt x="510449" y="41"/>
                        </a:moveTo>
                        <a:cubicBezTo>
                          <a:pt x="510449" y="41"/>
                          <a:pt x="517237" y="16821"/>
                          <a:pt x="525701" y="43464"/>
                        </a:cubicBezTo>
                        <a:cubicBezTo>
                          <a:pt x="534165" y="70097"/>
                          <a:pt x="544305" y="106530"/>
                          <a:pt x="550891" y="144883"/>
                        </a:cubicBezTo>
                        <a:cubicBezTo>
                          <a:pt x="555516" y="171844"/>
                          <a:pt x="558178" y="199877"/>
                          <a:pt x="558517" y="225428"/>
                        </a:cubicBezTo>
                        <a:cubicBezTo>
                          <a:pt x="559737" y="196345"/>
                          <a:pt x="556651" y="162691"/>
                          <a:pt x="550891" y="130299"/>
                        </a:cubicBezTo>
                        <a:cubicBezTo>
                          <a:pt x="544305" y="93272"/>
                          <a:pt x="534165" y="57899"/>
                          <a:pt x="525701" y="32189"/>
                        </a:cubicBezTo>
                        <a:cubicBezTo>
                          <a:pt x="523103" y="24298"/>
                          <a:pt x="521204" y="19228"/>
                          <a:pt x="519072" y="13299"/>
                        </a:cubicBezTo>
                        <a:cubicBezTo>
                          <a:pt x="515805" y="8102"/>
                          <a:pt x="510449" y="41"/>
                          <a:pt x="510449" y="41"/>
                        </a:cubicBezTo>
                        <a:close/>
                        <a:moveTo>
                          <a:pt x="1053372" y="123341"/>
                        </a:moveTo>
                        <a:cubicBezTo>
                          <a:pt x="1053372" y="123341"/>
                          <a:pt x="1043455" y="132049"/>
                          <a:pt x="1027513" y="144225"/>
                        </a:cubicBezTo>
                        <a:cubicBezTo>
                          <a:pt x="1025827" y="145509"/>
                          <a:pt x="1023695" y="147184"/>
                          <a:pt x="1021881" y="148531"/>
                        </a:cubicBezTo>
                        <a:cubicBezTo>
                          <a:pt x="1020152" y="150695"/>
                          <a:pt x="1020746" y="149857"/>
                          <a:pt x="1018901" y="152180"/>
                        </a:cubicBezTo>
                        <a:cubicBezTo>
                          <a:pt x="998091" y="178219"/>
                          <a:pt x="970238" y="213114"/>
                          <a:pt x="941665" y="248625"/>
                        </a:cubicBezTo>
                        <a:cubicBezTo>
                          <a:pt x="913102" y="284135"/>
                          <a:pt x="884157" y="320048"/>
                          <a:pt x="862785" y="351709"/>
                        </a:cubicBezTo>
                        <a:cubicBezTo>
                          <a:pt x="841412" y="383369"/>
                          <a:pt x="827295" y="410914"/>
                          <a:pt x="830636" y="429602"/>
                        </a:cubicBezTo>
                        <a:cubicBezTo>
                          <a:pt x="831018" y="431755"/>
                          <a:pt x="831941" y="433495"/>
                          <a:pt x="832620" y="435563"/>
                        </a:cubicBezTo>
                        <a:cubicBezTo>
                          <a:pt x="836788" y="418518"/>
                          <a:pt x="847755" y="397645"/>
                          <a:pt x="862785" y="374576"/>
                        </a:cubicBezTo>
                        <a:cubicBezTo>
                          <a:pt x="884157" y="341781"/>
                          <a:pt x="913102" y="304298"/>
                          <a:pt x="941665" y="267515"/>
                        </a:cubicBezTo>
                        <a:cubicBezTo>
                          <a:pt x="970238" y="230742"/>
                          <a:pt x="998091" y="194733"/>
                          <a:pt x="1018901" y="167750"/>
                        </a:cubicBezTo>
                        <a:cubicBezTo>
                          <a:pt x="1039700" y="140768"/>
                          <a:pt x="1053372" y="123341"/>
                          <a:pt x="1053372" y="123341"/>
                        </a:cubicBezTo>
                        <a:close/>
                        <a:moveTo>
                          <a:pt x="311578" y="230392"/>
                        </a:moveTo>
                        <a:cubicBezTo>
                          <a:pt x="311578" y="230392"/>
                          <a:pt x="328803" y="256558"/>
                          <a:pt x="347375" y="296025"/>
                        </a:cubicBezTo>
                        <a:cubicBezTo>
                          <a:pt x="356666" y="315763"/>
                          <a:pt x="366329" y="338864"/>
                          <a:pt x="373891" y="363312"/>
                        </a:cubicBezTo>
                        <a:cubicBezTo>
                          <a:pt x="381454" y="387760"/>
                          <a:pt x="387319" y="413661"/>
                          <a:pt x="389472" y="438554"/>
                        </a:cubicBezTo>
                        <a:cubicBezTo>
                          <a:pt x="389779" y="441683"/>
                          <a:pt x="389620" y="444738"/>
                          <a:pt x="389801" y="447824"/>
                        </a:cubicBezTo>
                        <a:cubicBezTo>
                          <a:pt x="390469" y="436815"/>
                          <a:pt x="390660" y="425126"/>
                          <a:pt x="389472" y="413353"/>
                        </a:cubicBezTo>
                        <a:cubicBezTo>
                          <a:pt x="387319" y="389330"/>
                          <a:pt x="381454" y="364701"/>
                          <a:pt x="373891" y="341102"/>
                        </a:cubicBezTo>
                        <a:cubicBezTo>
                          <a:pt x="366329" y="317503"/>
                          <a:pt x="356666" y="295187"/>
                          <a:pt x="347375" y="276138"/>
                        </a:cubicBezTo>
                        <a:cubicBezTo>
                          <a:pt x="341054" y="263155"/>
                          <a:pt x="335273" y="252188"/>
                          <a:pt x="329811" y="242664"/>
                        </a:cubicBezTo>
                        <a:cubicBezTo>
                          <a:pt x="321177" y="236862"/>
                          <a:pt x="311578" y="230392"/>
                          <a:pt x="311578" y="230392"/>
                        </a:cubicBezTo>
                        <a:close/>
                        <a:moveTo>
                          <a:pt x="90837" y="390157"/>
                        </a:moveTo>
                        <a:cubicBezTo>
                          <a:pt x="90837" y="390157"/>
                          <a:pt x="101857" y="409333"/>
                          <a:pt x="117353" y="440209"/>
                        </a:cubicBezTo>
                        <a:cubicBezTo>
                          <a:pt x="132839" y="471084"/>
                          <a:pt x="152492" y="514316"/>
                          <a:pt x="168062" y="561843"/>
                        </a:cubicBezTo>
                        <a:cubicBezTo>
                          <a:pt x="183633" y="609382"/>
                          <a:pt x="195183" y="661364"/>
                          <a:pt x="198885" y="707682"/>
                        </a:cubicBezTo>
                        <a:cubicBezTo>
                          <a:pt x="199214" y="711819"/>
                          <a:pt x="199352" y="715584"/>
                          <a:pt x="199553" y="719625"/>
                        </a:cubicBezTo>
                        <a:cubicBezTo>
                          <a:pt x="200391" y="705221"/>
                          <a:pt x="200253" y="689725"/>
                          <a:pt x="198885" y="673211"/>
                        </a:cubicBezTo>
                        <a:cubicBezTo>
                          <a:pt x="195183" y="628494"/>
                          <a:pt x="183633" y="578241"/>
                          <a:pt x="168062" y="532347"/>
                        </a:cubicBezTo>
                        <a:cubicBezTo>
                          <a:pt x="153776" y="490239"/>
                          <a:pt x="136391" y="452385"/>
                          <a:pt x="121659" y="423302"/>
                        </a:cubicBezTo>
                        <a:cubicBezTo>
                          <a:pt x="120747" y="422347"/>
                          <a:pt x="119549" y="420905"/>
                          <a:pt x="118679" y="419993"/>
                        </a:cubicBezTo>
                        <a:cubicBezTo>
                          <a:pt x="101624" y="402100"/>
                          <a:pt x="90837" y="390157"/>
                          <a:pt x="90837" y="390157"/>
                        </a:cubicBezTo>
                        <a:close/>
                        <a:moveTo>
                          <a:pt x="984091" y="546931"/>
                        </a:moveTo>
                        <a:cubicBezTo>
                          <a:pt x="919688" y="575112"/>
                          <a:pt x="851531" y="619861"/>
                          <a:pt x="791700" y="652868"/>
                        </a:cubicBezTo>
                        <a:lnTo>
                          <a:pt x="794172" y="669573"/>
                        </a:lnTo>
                        <a:cubicBezTo>
                          <a:pt x="817782" y="656061"/>
                          <a:pt x="842611" y="643205"/>
                          <a:pt x="867091" y="631125"/>
                        </a:cubicBezTo>
                        <a:cubicBezTo>
                          <a:pt x="895579" y="617061"/>
                          <a:pt x="923687" y="604248"/>
                          <a:pt x="948304" y="593005"/>
                        </a:cubicBezTo>
                        <a:cubicBezTo>
                          <a:pt x="997518" y="570520"/>
                          <a:pt x="1033485" y="555225"/>
                          <a:pt x="1033485" y="555225"/>
                        </a:cubicBezTo>
                        <a:cubicBezTo>
                          <a:pt x="1033485" y="555225"/>
                          <a:pt x="1021489" y="554080"/>
                          <a:pt x="1003320" y="550908"/>
                        </a:cubicBezTo>
                        <a:cubicBezTo>
                          <a:pt x="997762" y="549943"/>
                          <a:pt x="990635" y="548310"/>
                          <a:pt x="984091" y="546931"/>
                        </a:cubicBezTo>
                        <a:close/>
                        <a:moveTo>
                          <a:pt x="686452" y="969863"/>
                        </a:moveTo>
                        <a:cubicBezTo>
                          <a:pt x="633377" y="969926"/>
                          <a:pt x="575562" y="969895"/>
                          <a:pt x="520727" y="971857"/>
                        </a:cubicBezTo>
                        <a:cubicBezTo>
                          <a:pt x="465892" y="973808"/>
                          <a:pt x="413676" y="977839"/>
                          <a:pt x="370582" y="988424"/>
                        </a:cubicBezTo>
                        <a:cubicBezTo>
                          <a:pt x="337575" y="996538"/>
                          <a:pt x="298098" y="1006094"/>
                          <a:pt x="256891" y="1014282"/>
                        </a:cubicBezTo>
                        <a:cubicBezTo>
                          <a:pt x="215685" y="1022460"/>
                          <a:pt x="173015" y="1029132"/>
                          <a:pt x="134917" y="1033830"/>
                        </a:cubicBezTo>
                        <a:cubicBezTo>
                          <a:pt x="97434" y="1038465"/>
                          <a:pt x="64204" y="1041021"/>
                          <a:pt x="40117" y="1042453"/>
                        </a:cubicBezTo>
                        <a:cubicBezTo>
                          <a:pt x="35058" y="1048955"/>
                          <a:pt x="29564" y="1056284"/>
                          <a:pt x="25204" y="1061683"/>
                        </a:cubicBezTo>
                        <a:cubicBezTo>
                          <a:pt x="9994" y="1080509"/>
                          <a:pt x="14" y="1092166"/>
                          <a:pt x="14" y="1092166"/>
                        </a:cubicBezTo>
                        <a:cubicBezTo>
                          <a:pt x="14" y="1092166"/>
                          <a:pt x="14630" y="1091985"/>
                          <a:pt x="38802" y="1090511"/>
                        </a:cubicBezTo>
                        <a:cubicBezTo>
                          <a:pt x="62963" y="1089047"/>
                          <a:pt x="96819" y="1086109"/>
                          <a:pt x="134917" y="1081231"/>
                        </a:cubicBezTo>
                        <a:cubicBezTo>
                          <a:pt x="173015" y="1076362"/>
                          <a:pt x="215685" y="1069489"/>
                          <a:pt x="256891" y="1061015"/>
                        </a:cubicBezTo>
                        <a:cubicBezTo>
                          <a:pt x="298098" y="1052540"/>
                          <a:pt x="337575" y="1042231"/>
                          <a:pt x="370582" y="1033830"/>
                        </a:cubicBezTo>
                        <a:cubicBezTo>
                          <a:pt x="413676" y="1022874"/>
                          <a:pt x="465892" y="1018960"/>
                          <a:pt x="520727" y="1016934"/>
                        </a:cubicBezTo>
                        <a:cubicBezTo>
                          <a:pt x="575562" y="1014908"/>
                          <a:pt x="633377" y="1015014"/>
                          <a:pt x="686452" y="1014940"/>
                        </a:cubicBezTo>
                        <a:cubicBezTo>
                          <a:pt x="739527" y="1014866"/>
                          <a:pt x="787574" y="1015004"/>
                          <a:pt x="822682" y="1014940"/>
                        </a:cubicBezTo>
                        <a:cubicBezTo>
                          <a:pt x="857778" y="1014876"/>
                          <a:pt x="879691" y="1014940"/>
                          <a:pt x="879691" y="1014940"/>
                        </a:cubicBezTo>
                        <a:cubicBezTo>
                          <a:pt x="879691" y="1014940"/>
                          <a:pt x="863739" y="1009626"/>
                          <a:pt x="840575" y="999359"/>
                        </a:cubicBezTo>
                        <a:cubicBezTo>
                          <a:pt x="824145" y="992083"/>
                          <a:pt x="804078" y="982007"/>
                          <a:pt x="783565" y="969863"/>
                        </a:cubicBezTo>
                        <a:cubicBezTo>
                          <a:pt x="753612" y="969905"/>
                          <a:pt x="724307" y="969810"/>
                          <a:pt x="686452" y="969863"/>
                        </a:cubicBezTo>
                        <a:close/>
                      </a:path>
                    </a:pathLst>
                  </a:custGeom>
                  <a:solidFill>
                    <a:srgbClr val="B1C26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17" name="Google Shape;3017;p29"/>
                <p:cNvGrpSpPr/>
                <p:nvPr/>
              </p:nvGrpSpPr>
              <p:grpSpPr>
                <a:xfrm>
                  <a:off x="4911180" y="293799"/>
                  <a:ext cx="2281370" cy="2217605"/>
                  <a:chOff x="4911180" y="293799"/>
                  <a:chExt cx="2281370" cy="2217605"/>
                </a:xfrm>
              </p:grpSpPr>
              <p:sp>
                <p:nvSpPr>
                  <p:cNvPr id="3018" name="Google Shape;3018;p29"/>
                  <p:cNvSpPr/>
                  <p:nvPr/>
                </p:nvSpPr>
                <p:spPr>
                  <a:xfrm>
                    <a:off x="4911180" y="293799"/>
                    <a:ext cx="2281370" cy="2217605"/>
                  </a:xfrm>
                  <a:custGeom>
                    <a:rect b="b" l="l" r="r" t="t"/>
                    <a:pathLst>
                      <a:path extrusionOk="0" h="2217605" w="2281370">
                        <a:moveTo>
                          <a:pt x="1067419" y="0"/>
                        </a:moveTo>
                        <a:cubicBezTo>
                          <a:pt x="1067419" y="0"/>
                          <a:pt x="1057701" y="27760"/>
                          <a:pt x="1043274" y="71031"/>
                        </a:cubicBezTo>
                        <a:cubicBezTo>
                          <a:pt x="1028847" y="114302"/>
                          <a:pt x="1009995" y="173193"/>
                          <a:pt x="991179" y="235274"/>
                        </a:cubicBezTo>
                        <a:cubicBezTo>
                          <a:pt x="972371" y="297361"/>
                          <a:pt x="953711" y="362638"/>
                          <a:pt x="935955" y="417541"/>
                        </a:cubicBezTo>
                        <a:cubicBezTo>
                          <a:pt x="918201" y="472430"/>
                          <a:pt x="901103" y="516967"/>
                          <a:pt x="882447" y="536219"/>
                        </a:cubicBezTo>
                        <a:cubicBezTo>
                          <a:pt x="863487" y="555781"/>
                          <a:pt x="839497" y="558415"/>
                          <a:pt x="813969" y="550591"/>
                        </a:cubicBezTo>
                        <a:cubicBezTo>
                          <a:pt x="788441" y="542767"/>
                          <a:pt x="761500" y="524406"/>
                          <a:pt x="737273" y="502789"/>
                        </a:cubicBezTo>
                        <a:cubicBezTo>
                          <a:pt x="713045" y="481184"/>
                          <a:pt x="691575" y="456354"/>
                          <a:pt x="676307" y="436815"/>
                        </a:cubicBezTo>
                        <a:cubicBezTo>
                          <a:pt x="661038" y="417276"/>
                          <a:pt x="651907" y="403111"/>
                          <a:pt x="651907" y="403111"/>
                        </a:cubicBezTo>
                        <a:cubicBezTo>
                          <a:pt x="651907" y="403111"/>
                          <a:pt x="662414" y="428518"/>
                          <a:pt x="678480" y="467011"/>
                        </a:cubicBezTo>
                        <a:cubicBezTo>
                          <a:pt x="694552" y="505511"/>
                          <a:pt x="716418" y="556911"/>
                          <a:pt x="738569" y="609456"/>
                        </a:cubicBezTo>
                        <a:cubicBezTo>
                          <a:pt x="760727" y="662009"/>
                          <a:pt x="783189" y="715666"/>
                          <a:pt x="797929" y="761156"/>
                        </a:cubicBezTo>
                        <a:cubicBezTo>
                          <a:pt x="812662" y="806653"/>
                          <a:pt x="819546" y="844225"/>
                          <a:pt x="808745" y="865777"/>
                        </a:cubicBezTo>
                        <a:cubicBezTo>
                          <a:pt x="798276" y="886656"/>
                          <a:pt x="775646" y="900558"/>
                          <a:pt x="747368" y="909603"/>
                        </a:cubicBezTo>
                        <a:cubicBezTo>
                          <a:pt x="719083" y="918640"/>
                          <a:pt x="685164" y="922725"/>
                          <a:pt x="652443" y="923801"/>
                        </a:cubicBezTo>
                        <a:cubicBezTo>
                          <a:pt x="619723" y="924876"/>
                          <a:pt x="588224" y="922936"/>
                          <a:pt x="564915" y="920601"/>
                        </a:cubicBezTo>
                        <a:cubicBezTo>
                          <a:pt x="541592" y="918264"/>
                          <a:pt x="526469" y="915590"/>
                          <a:pt x="526469" y="915590"/>
                        </a:cubicBezTo>
                        <a:cubicBezTo>
                          <a:pt x="526469" y="915590"/>
                          <a:pt x="565170" y="945268"/>
                          <a:pt x="617540" y="987946"/>
                        </a:cubicBezTo>
                        <a:cubicBezTo>
                          <a:pt x="643733" y="1009286"/>
                          <a:pt x="673373" y="1033805"/>
                          <a:pt x="703319" y="1059737"/>
                        </a:cubicBezTo>
                        <a:cubicBezTo>
                          <a:pt x="733272" y="1085661"/>
                          <a:pt x="763541" y="1112975"/>
                          <a:pt x="790862" y="1140647"/>
                        </a:cubicBezTo>
                        <a:cubicBezTo>
                          <a:pt x="820829" y="1170938"/>
                          <a:pt x="847338" y="1201400"/>
                          <a:pt x="866018" y="1231870"/>
                        </a:cubicBezTo>
                        <a:cubicBezTo>
                          <a:pt x="884690" y="1262333"/>
                          <a:pt x="895521" y="1292868"/>
                          <a:pt x="894017" y="1323972"/>
                        </a:cubicBezTo>
                        <a:cubicBezTo>
                          <a:pt x="892177" y="1361651"/>
                          <a:pt x="870953" y="1392064"/>
                          <a:pt x="839462" y="1416806"/>
                        </a:cubicBezTo>
                        <a:cubicBezTo>
                          <a:pt x="807978" y="1441556"/>
                          <a:pt x="766227" y="1460392"/>
                          <a:pt x="724183" y="1473830"/>
                        </a:cubicBezTo>
                        <a:cubicBezTo>
                          <a:pt x="682132" y="1487275"/>
                          <a:pt x="639817" y="1495245"/>
                          <a:pt x="607935" y="1499570"/>
                        </a:cubicBezTo>
                        <a:cubicBezTo>
                          <a:pt x="576054" y="1503882"/>
                          <a:pt x="554659" y="1504666"/>
                          <a:pt x="554659" y="1504666"/>
                        </a:cubicBezTo>
                        <a:cubicBezTo>
                          <a:pt x="554659" y="1504666"/>
                          <a:pt x="581340" y="1511743"/>
                          <a:pt x="624224" y="1523499"/>
                        </a:cubicBezTo>
                        <a:cubicBezTo>
                          <a:pt x="667115" y="1535249"/>
                          <a:pt x="726209" y="1551386"/>
                          <a:pt x="791073" y="1569124"/>
                        </a:cubicBezTo>
                        <a:cubicBezTo>
                          <a:pt x="855938" y="1586847"/>
                          <a:pt x="926541" y="1606026"/>
                          <a:pt x="992873" y="1626629"/>
                        </a:cubicBezTo>
                        <a:cubicBezTo>
                          <a:pt x="1059219" y="1647233"/>
                          <a:pt x="1121237" y="1669256"/>
                          <a:pt x="1170121" y="1696418"/>
                        </a:cubicBezTo>
                        <a:cubicBezTo>
                          <a:pt x="1207566" y="1717219"/>
                          <a:pt x="1252979" y="1742028"/>
                          <a:pt x="1300417" y="1765647"/>
                        </a:cubicBezTo>
                        <a:cubicBezTo>
                          <a:pt x="1347862" y="1789259"/>
                          <a:pt x="1397302" y="1811666"/>
                          <a:pt x="1442185" y="1830027"/>
                        </a:cubicBezTo>
                        <a:cubicBezTo>
                          <a:pt x="1487067" y="1848403"/>
                          <a:pt x="1527364" y="1862824"/>
                          <a:pt x="1556405" y="1872574"/>
                        </a:cubicBezTo>
                        <a:cubicBezTo>
                          <a:pt x="1585437" y="1882332"/>
                          <a:pt x="1603215" y="1887618"/>
                          <a:pt x="1603215" y="1887618"/>
                        </a:cubicBezTo>
                        <a:cubicBezTo>
                          <a:pt x="1603215" y="1887618"/>
                          <a:pt x="1594948" y="1870780"/>
                          <a:pt x="1582890" y="1843682"/>
                        </a:cubicBezTo>
                        <a:cubicBezTo>
                          <a:pt x="1570826" y="1816577"/>
                          <a:pt x="1555214" y="1779182"/>
                          <a:pt x="1540313" y="1738206"/>
                        </a:cubicBezTo>
                        <a:cubicBezTo>
                          <a:pt x="1525421" y="1697238"/>
                          <a:pt x="1511298" y="1652705"/>
                          <a:pt x="1499752" y="1611446"/>
                        </a:cubicBezTo>
                        <a:cubicBezTo>
                          <a:pt x="1488198" y="1570193"/>
                          <a:pt x="1479137" y="1532229"/>
                          <a:pt x="1472053" y="1504163"/>
                        </a:cubicBezTo>
                        <a:cubicBezTo>
                          <a:pt x="1464208" y="1473144"/>
                          <a:pt x="1508138" y="1436213"/>
                          <a:pt x="1528749" y="1383227"/>
                        </a:cubicBezTo>
                        <a:cubicBezTo>
                          <a:pt x="1549376" y="1330241"/>
                          <a:pt x="1576740" y="1272932"/>
                          <a:pt x="1612275" y="1222464"/>
                        </a:cubicBezTo>
                        <a:cubicBezTo>
                          <a:pt x="1647818" y="1171990"/>
                          <a:pt x="1656270" y="1116445"/>
                          <a:pt x="1685926" y="1085458"/>
                        </a:cubicBezTo>
                        <a:cubicBezTo>
                          <a:pt x="1715583" y="1054457"/>
                          <a:pt x="1736191" y="1036084"/>
                          <a:pt x="1736191" y="1036084"/>
                        </a:cubicBezTo>
                        <a:cubicBezTo>
                          <a:pt x="1736191" y="1036084"/>
                          <a:pt x="1718953" y="1046507"/>
                          <a:pt x="1691900" y="1061775"/>
                        </a:cubicBezTo>
                        <a:cubicBezTo>
                          <a:pt x="1664839" y="1077035"/>
                          <a:pt x="1628008" y="1097251"/>
                          <a:pt x="1588360" y="1115987"/>
                        </a:cubicBezTo>
                        <a:cubicBezTo>
                          <a:pt x="1548704" y="1134731"/>
                          <a:pt x="1506167" y="1151957"/>
                          <a:pt x="1467162" y="1159855"/>
                        </a:cubicBezTo>
                        <a:cubicBezTo>
                          <a:pt x="1428150" y="1167760"/>
                          <a:pt x="1392488" y="1166142"/>
                          <a:pt x="1367787" y="1147526"/>
                        </a:cubicBezTo>
                        <a:cubicBezTo>
                          <a:pt x="1347388" y="1132162"/>
                          <a:pt x="1337593" y="1108804"/>
                          <a:pt x="1336188" y="1081690"/>
                        </a:cubicBezTo>
                        <a:cubicBezTo>
                          <a:pt x="1334781" y="1054590"/>
                          <a:pt x="1341789" y="1023792"/>
                          <a:pt x="1354339" y="993160"/>
                        </a:cubicBezTo>
                        <a:cubicBezTo>
                          <a:pt x="1365606" y="964747"/>
                          <a:pt x="1381521" y="936369"/>
                          <a:pt x="1399254" y="910261"/>
                        </a:cubicBezTo>
                        <a:cubicBezTo>
                          <a:pt x="1416980" y="884161"/>
                          <a:pt x="1436525" y="860317"/>
                          <a:pt x="1454730" y="840304"/>
                        </a:cubicBezTo>
                        <a:cubicBezTo>
                          <a:pt x="1491139" y="800277"/>
                          <a:pt x="1521984" y="775368"/>
                          <a:pt x="1521984" y="775368"/>
                        </a:cubicBezTo>
                        <a:cubicBezTo>
                          <a:pt x="1521984" y="775368"/>
                          <a:pt x="1507071" y="780331"/>
                          <a:pt x="1483813" y="787303"/>
                        </a:cubicBezTo>
                        <a:cubicBezTo>
                          <a:pt x="1460540" y="794273"/>
                          <a:pt x="1428934" y="803309"/>
                          <a:pt x="1395424" y="811063"/>
                        </a:cubicBezTo>
                        <a:cubicBezTo>
                          <a:pt x="1361914" y="818817"/>
                          <a:pt x="1326487" y="825273"/>
                          <a:pt x="1295458" y="826383"/>
                        </a:cubicBezTo>
                        <a:cubicBezTo>
                          <a:pt x="1264438" y="827486"/>
                          <a:pt x="1237779" y="823140"/>
                          <a:pt x="1222149" y="809404"/>
                        </a:cubicBezTo>
                        <a:cubicBezTo>
                          <a:pt x="1206032" y="795232"/>
                          <a:pt x="1204081" y="763084"/>
                          <a:pt x="1211944" y="723869"/>
                        </a:cubicBezTo>
                        <a:cubicBezTo>
                          <a:pt x="1219800" y="684646"/>
                          <a:pt x="1237605" y="638592"/>
                          <a:pt x="1258967" y="595896"/>
                        </a:cubicBezTo>
                        <a:cubicBezTo>
                          <a:pt x="1280329" y="553186"/>
                          <a:pt x="1305158" y="513829"/>
                          <a:pt x="1324744" y="485464"/>
                        </a:cubicBezTo>
                        <a:cubicBezTo>
                          <a:pt x="1344344" y="457100"/>
                          <a:pt x="1358537" y="439504"/>
                          <a:pt x="1358537" y="439504"/>
                        </a:cubicBezTo>
                        <a:cubicBezTo>
                          <a:pt x="1358537" y="439504"/>
                          <a:pt x="1347989" y="449066"/>
                          <a:pt x="1331243" y="462790"/>
                        </a:cubicBezTo>
                        <a:cubicBezTo>
                          <a:pt x="1314505" y="476508"/>
                          <a:pt x="1291638" y="494492"/>
                          <a:pt x="1266713" y="511027"/>
                        </a:cubicBezTo>
                        <a:cubicBezTo>
                          <a:pt x="1241796" y="527556"/>
                          <a:pt x="1214819" y="542678"/>
                          <a:pt x="1189304" y="549461"/>
                        </a:cubicBezTo>
                        <a:cubicBezTo>
                          <a:pt x="1163789" y="556243"/>
                          <a:pt x="1139613" y="554643"/>
                          <a:pt x="1120767" y="536897"/>
                        </a:cubicBezTo>
                        <a:cubicBezTo>
                          <a:pt x="1102225" y="519433"/>
                          <a:pt x="1085825" y="477991"/>
                          <a:pt x="1074156" y="424669"/>
                        </a:cubicBezTo>
                        <a:cubicBezTo>
                          <a:pt x="1062488" y="371348"/>
                          <a:pt x="1055821" y="306241"/>
                          <a:pt x="1054081" y="243143"/>
                        </a:cubicBezTo>
                        <a:cubicBezTo>
                          <a:pt x="1052325" y="180044"/>
                          <a:pt x="1055412" y="119078"/>
                          <a:pt x="1059269" y="74070"/>
                        </a:cubicBezTo>
                        <a:cubicBezTo>
                          <a:pt x="1063125" y="29076"/>
                          <a:pt x="1067411" y="7"/>
                          <a:pt x="1067411" y="7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19" name="Google Shape;3019;p29"/>
                  <p:cNvSpPr/>
                  <p:nvPr/>
                </p:nvSpPr>
                <p:spPr>
                  <a:xfrm>
                    <a:off x="5427488" y="750572"/>
                    <a:ext cx="1347352" cy="1342174"/>
                  </a:xfrm>
                  <a:custGeom>
                    <a:rect b="b" l="l" r="r" t="t"/>
                    <a:pathLst>
                      <a:path extrusionOk="0" h="1342174" w="1347352">
                        <a:moveTo>
                          <a:pt x="892067" y="1311570"/>
                        </a:moveTo>
                        <a:lnTo>
                          <a:pt x="852089" y="1337983"/>
                        </a:lnTo>
                        <a:cubicBezTo>
                          <a:pt x="701597" y="1125337"/>
                          <a:pt x="593357" y="887030"/>
                          <a:pt x="534408" y="640095"/>
                        </a:cubicBezTo>
                        <a:cubicBezTo>
                          <a:pt x="484036" y="429094"/>
                          <a:pt x="469572" y="211959"/>
                          <a:pt x="491387" y="0"/>
                        </a:cubicBezTo>
                        <a:cubicBezTo>
                          <a:pt x="477124" y="212791"/>
                          <a:pt x="499328" y="428391"/>
                          <a:pt x="556445" y="635532"/>
                        </a:cubicBezTo>
                        <a:cubicBezTo>
                          <a:pt x="623287" y="877946"/>
                          <a:pt x="738094" y="1108732"/>
                          <a:pt x="892067" y="131157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0" name="Google Shape;3020;p29"/>
                  <p:cNvSpPr/>
                  <p:nvPr/>
                </p:nvSpPr>
                <p:spPr>
                  <a:xfrm>
                    <a:off x="5465823" y="337295"/>
                    <a:ext cx="1181621" cy="1844189"/>
                  </a:xfrm>
                  <a:custGeom>
                    <a:rect b="b" l="l" r="r" t="t"/>
                    <a:pathLst>
                      <a:path extrusionOk="0" h="1844189" w="1181621">
                        <a:moveTo>
                          <a:pt x="507437" y="32"/>
                        </a:moveTo>
                        <a:cubicBezTo>
                          <a:pt x="506462" y="8310"/>
                          <a:pt x="505359" y="17320"/>
                          <a:pt x="504457" y="27542"/>
                        </a:cubicBezTo>
                        <a:cubicBezTo>
                          <a:pt x="503417" y="39094"/>
                          <a:pt x="502558" y="51771"/>
                          <a:pt x="501805" y="65328"/>
                        </a:cubicBezTo>
                        <a:cubicBezTo>
                          <a:pt x="502548" y="52948"/>
                          <a:pt x="503534" y="41268"/>
                          <a:pt x="504457" y="30525"/>
                        </a:cubicBezTo>
                        <a:cubicBezTo>
                          <a:pt x="505412" y="19274"/>
                          <a:pt x="506440" y="9027"/>
                          <a:pt x="507437" y="32"/>
                        </a:cubicBezTo>
                        <a:close/>
                        <a:moveTo>
                          <a:pt x="97095" y="359657"/>
                        </a:moveTo>
                        <a:cubicBezTo>
                          <a:pt x="97095" y="359657"/>
                          <a:pt x="107882" y="384796"/>
                          <a:pt x="123940" y="423296"/>
                        </a:cubicBezTo>
                        <a:cubicBezTo>
                          <a:pt x="140009" y="461794"/>
                          <a:pt x="161784" y="513269"/>
                          <a:pt x="183941" y="565816"/>
                        </a:cubicBezTo>
                        <a:cubicBezTo>
                          <a:pt x="196562" y="595769"/>
                          <a:pt x="209015" y="625976"/>
                          <a:pt x="220395" y="654985"/>
                        </a:cubicBezTo>
                        <a:lnTo>
                          <a:pt x="231341" y="654985"/>
                        </a:lnTo>
                        <a:cubicBezTo>
                          <a:pt x="217659" y="619411"/>
                          <a:pt x="200709" y="580528"/>
                          <a:pt x="183941" y="542281"/>
                        </a:cubicBezTo>
                        <a:cubicBezTo>
                          <a:pt x="161784" y="491778"/>
                          <a:pt x="140009" y="442399"/>
                          <a:pt x="123940" y="405396"/>
                        </a:cubicBezTo>
                        <a:cubicBezTo>
                          <a:pt x="118234" y="392248"/>
                          <a:pt x="118414" y="392961"/>
                          <a:pt x="114331" y="383522"/>
                        </a:cubicBezTo>
                        <a:cubicBezTo>
                          <a:pt x="104223" y="369938"/>
                          <a:pt x="97095" y="359657"/>
                          <a:pt x="97095" y="359657"/>
                        </a:cubicBezTo>
                        <a:close/>
                        <a:moveTo>
                          <a:pt x="804089" y="396116"/>
                        </a:moveTo>
                        <a:cubicBezTo>
                          <a:pt x="804089" y="396116"/>
                          <a:pt x="793313" y="405593"/>
                          <a:pt x="776576" y="419318"/>
                        </a:cubicBezTo>
                        <a:cubicBezTo>
                          <a:pt x="774041" y="421393"/>
                          <a:pt x="770424" y="424030"/>
                          <a:pt x="767624" y="426278"/>
                        </a:cubicBezTo>
                        <a:cubicBezTo>
                          <a:pt x="748395" y="453278"/>
                          <a:pt x="724891" y="489825"/>
                          <a:pt x="704314" y="529362"/>
                        </a:cubicBezTo>
                        <a:cubicBezTo>
                          <a:pt x="682953" y="570409"/>
                          <a:pt x="665113" y="614638"/>
                          <a:pt x="657253" y="652333"/>
                        </a:cubicBezTo>
                        <a:cubicBezTo>
                          <a:pt x="653106" y="672220"/>
                          <a:pt x="651653" y="690135"/>
                          <a:pt x="653605" y="704697"/>
                        </a:cubicBezTo>
                        <a:cubicBezTo>
                          <a:pt x="654337" y="696986"/>
                          <a:pt x="655556" y="688978"/>
                          <a:pt x="657253" y="680504"/>
                        </a:cubicBezTo>
                        <a:cubicBezTo>
                          <a:pt x="665113" y="641281"/>
                          <a:pt x="682953" y="594931"/>
                          <a:pt x="704314" y="552230"/>
                        </a:cubicBezTo>
                        <a:cubicBezTo>
                          <a:pt x="725686" y="509525"/>
                          <a:pt x="750346" y="470554"/>
                          <a:pt x="769947" y="442188"/>
                        </a:cubicBezTo>
                        <a:cubicBezTo>
                          <a:pt x="789537" y="413822"/>
                          <a:pt x="804089" y="396116"/>
                          <a:pt x="804089" y="396116"/>
                        </a:cubicBezTo>
                        <a:close/>
                        <a:moveTo>
                          <a:pt x="967153" y="731882"/>
                        </a:moveTo>
                        <a:cubicBezTo>
                          <a:pt x="967153" y="731882"/>
                          <a:pt x="952303" y="736506"/>
                          <a:pt x="929043" y="743474"/>
                        </a:cubicBezTo>
                        <a:cubicBezTo>
                          <a:pt x="925649" y="744493"/>
                          <a:pt x="920834" y="745702"/>
                          <a:pt x="917111" y="746794"/>
                        </a:cubicBezTo>
                        <a:cubicBezTo>
                          <a:pt x="911500" y="752320"/>
                          <a:pt x="905900" y="757666"/>
                          <a:pt x="899876" y="764030"/>
                        </a:cubicBezTo>
                        <a:cubicBezTo>
                          <a:pt x="881665" y="783259"/>
                          <a:pt x="862584" y="806222"/>
                          <a:pt x="844850" y="831306"/>
                        </a:cubicBezTo>
                        <a:cubicBezTo>
                          <a:pt x="827116" y="856401"/>
                          <a:pt x="811047" y="883882"/>
                          <a:pt x="799772" y="911194"/>
                        </a:cubicBezTo>
                        <a:cubicBezTo>
                          <a:pt x="787225" y="940627"/>
                          <a:pt x="780140" y="970325"/>
                          <a:pt x="781540" y="996374"/>
                        </a:cubicBezTo>
                        <a:cubicBezTo>
                          <a:pt x="781773" y="1000543"/>
                          <a:pt x="782208" y="1004340"/>
                          <a:pt x="782876" y="1008307"/>
                        </a:cubicBezTo>
                        <a:cubicBezTo>
                          <a:pt x="785560" y="989310"/>
                          <a:pt x="791616" y="969551"/>
                          <a:pt x="799772" y="949642"/>
                        </a:cubicBezTo>
                        <a:cubicBezTo>
                          <a:pt x="811047" y="921228"/>
                          <a:pt x="827116" y="892877"/>
                          <a:pt x="844850" y="866774"/>
                        </a:cubicBezTo>
                        <a:cubicBezTo>
                          <a:pt x="862584" y="840672"/>
                          <a:pt x="881665" y="816850"/>
                          <a:pt x="899876" y="796835"/>
                        </a:cubicBezTo>
                        <a:cubicBezTo>
                          <a:pt x="936287" y="756817"/>
                          <a:pt x="967153" y="731882"/>
                          <a:pt x="967153" y="731882"/>
                        </a:cubicBezTo>
                        <a:close/>
                        <a:moveTo>
                          <a:pt x="1181604" y="992726"/>
                        </a:moveTo>
                        <a:cubicBezTo>
                          <a:pt x="1181604" y="992726"/>
                          <a:pt x="1164252" y="1002982"/>
                          <a:pt x="1137195" y="1018255"/>
                        </a:cubicBezTo>
                        <a:cubicBezTo>
                          <a:pt x="1128742" y="1023018"/>
                          <a:pt x="1118167" y="1028629"/>
                          <a:pt x="1108027" y="1034165"/>
                        </a:cubicBezTo>
                        <a:cubicBezTo>
                          <a:pt x="1093613" y="1062792"/>
                          <a:pt x="1081957" y="1098101"/>
                          <a:pt x="1057647" y="1131278"/>
                        </a:cubicBezTo>
                        <a:cubicBezTo>
                          <a:pt x="1022104" y="1179781"/>
                          <a:pt x="994740" y="1234807"/>
                          <a:pt x="974121" y="1285729"/>
                        </a:cubicBezTo>
                        <a:cubicBezTo>
                          <a:pt x="953502" y="1336661"/>
                          <a:pt x="909273" y="1372585"/>
                          <a:pt x="917111" y="1402400"/>
                        </a:cubicBezTo>
                        <a:cubicBezTo>
                          <a:pt x="919042" y="1409771"/>
                          <a:pt x="921502" y="1419274"/>
                          <a:pt x="923740" y="1427919"/>
                        </a:cubicBezTo>
                        <a:cubicBezTo>
                          <a:pt x="935821" y="1403693"/>
                          <a:pt x="960216" y="1375152"/>
                          <a:pt x="974121" y="1339429"/>
                        </a:cubicBezTo>
                        <a:cubicBezTo>
                          <a:pt x="994740" y="1286439"/>
                          <a:pt x="1022104" y="1229472"/>
                          <a:pt x="1057647" y="1179007"/>
                        </a:cubicBezTo>
                        <a:cubicBezTo>
                          <a:pt x="1093189" y="1128531"/>
                          <a:pt x="1101568" y="1073112"/>
                          <a:pt x="1131224" y="1042120"/>
                        </a:cubicBezTo>
                        <a:cubicBezTo>
                          <a:pt x="1160879" y="1011117"/>
                          <a:pt x="1181604" y="992726"/>
                          <a:pt x="1181604" y="992726"/>
                        </a:cubicBezTo>
                        <a:close/>
                        <a:moveTo>
                          <a:pt x="138863" y="1438864"/>
                        </a:moveTo>
                        <a:cubicBezTo>
                          <a:pt x="107437" y="1447095"/>
                          <a:pt x="77463" y="1452833"/>
                          <a:pt x="53344" y="1456100"/>
                        </a:cubicBezTo>
                        <a:cubicBezTo>
                          <a:pt x="21461" y="1460417"/>
                          <a:pt x="-17" y="1461074"/>
                          <a:pt x="-17" y="1461074"/>
                        </a:cubicBezTo>
                        <a:cubicBezTo>
                          <a:pt x="-17" y="1461074"/>
                          <a:pt x="26361" y="1468541"/>
                          <a:pt x="69253" y="1480293"/>
                        </a:cubicBezTo>
                        <a:cubicBezTo>
                          <a:pt x="112146" y="1492045"/>
                          <a:pt x="171446" y="1507976"/>
                          <a:pt x="236305" y="1525699"/>
                        </a:cubicBezTo>
                        <a:cubicBezTo>
                          <a:pt x="301174" y="1543433"/>
                          <a:pt x="371824" y="1562440"/>
                          <a:pt x="438167" y="1583048"/>
                        </a:cubicBezTo>
                        <a:cubicBezTo>
                          <a:pt x="504499" y="1603646"/>
                          <a:pt x="566611" y="1625824"/>
                          <a:pt x="615485" y="1652977"/>
                        </a:cubicBezTo>
                        <a:cubicBezTo>
                          <a:pt x="652926" y="1673786"/>
                          <a:pt x="697982" y="1698637"/>
                          <a:pt x="745414" y="1722247"/>
                        </a:cubicBezTo>
                        <a:cubicBezTo>
                          <a:pt x="792857" y="1745878"/>
                          <a:pt x="842728" y="1768184"/>
                          <a:pt x="887604" y="1786554"/>
                        </a:cubicBezTo>
                        <a:cubicBezTo>
                          <a:pt x="932491" y="1804924"/>
                          <a:pt x="972923" y="1819561"/>
                          <a:pt x="1001963" y="1829309"/>
                        </a:cubicBezTo>
                        <a:cubicBezTo>
                          <a:pt x="1030993" y="1839067"/>
                          <a:pt x="1048366" y="1844221"/>
                          <a:pt x="1048366" y="1844221"/>
                        </a:cubicBezTo>
                        <a:cubicBezTo>
                          <a:pt x="1048366" y="1844221"/>
                          <a:pt x="1040210" y="1827251"/>
                          <a:pt x="1028140" y="1800141"/>
                        </a:cubicBezTo>
                        <a:cubicBezTo>
                          <a:pt x="1022943" y="1788453"/>
                          <a:pt x="1016759" y="1774017"/>
                          <a:pt x="1010575" y="1759041"/>
                        </a:cubicBezTo>
                        <a:cubicBezTo>
                          <a:pt x="1005930" y="1757577"/>
                          <a:pt x="1007467" y="1757842"/>
                          <a:pt x="1001963" y="1756061"/>
                        </a:cubicBezTo>
                        <a:cubicBezTo>
                          <a:pt x="972923" y="1746684"/>
                          <a:pt x="932491" y="1732949"/>
                          <a:pt x="887604" y="1715290"/>
                        </a:cubicBezTo>
                        <a:cubicBezTo>
                          <a:pt x="842728" y="1697640"/>
                          <a:pt x="792857" y="1676343"/>
                          <a:pt x="745414" y="1653645"/>
                        </a:cubicBezTo>
                        <a:cubicBezTo>
                          <a:pt x="697982" y="1630936"/>
                          <a:pt x="652926" y="1607019"/>
                          <a:pt x="615485" y="1587015"/>
                        </a:cubicBezTo>
                        <a:cubicBezTo>
                          <a:pt x="566611" y="1560923"/>
                          <a:pt x="504499" y="1539870"/>
                          <a:pt x="438167" y="1520067"/>
                        </a:cubicBezTo>
                        <a:cubicBezTo>
                          <a:pt x="371824" y="1500265"/>
                          <a:pt x="301174" y="1481757"/>
                          <a:pt x="236305" y="1464712"/>
                        </a:cubicBezTo>
                        <a:cubicBezTo>
                          <a:pt x="198387" y="1454753"/>
                          <a:pt x="170757" y="1447244"/>
                          <a:pt x="138863" y="1438864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21" name="Google Shape;3021;p29"/>
                <p:cNvGrpSpPr/>
                <p:nvPr/>
              </p:nvGrpSpPr>
              <p:grpSpPr>
                <a:xfrm>
                  <a:off x="4844516" y="857087"/>
                  <a:ext cx="1798668" cy="1552636"/>
                  <a:chOff x="4844516" y="857087"/>
                  <a:chExt cx="1798668" cy="1552636"/>
                </a:xfrm>
              </p:grpSpPr>
              <p:sp>
                <p:nvSpPr>
                  <p:cNvPr id="3022" name="Google Shape;3022;p29"/>
                  <p:cNvSpPr/>
                  <p:nvPr/>
                </p:nvSpPr>
                <p:spPr>
                  <a:xfrm flipH="1" rot="869292">
                    <a:off x="4970640" y="1031398"/>
                    <a:ext cx="1546524" cy="1204014"/>
                  </a:xfrm>
                  <a:custGeom>
                    <a:rect b="b" l="l" r="r" t="t"/>
                    <a:pathLst>
                      <a:path extrusionOk="0" h="1204884" w="1547642">
                        <a:moveTo>
                          <a:pt x="1547476" y="-298"/>
                        </a:moveTo>
                        <a:cubicBezTo>
                          <a:pt x="1547476" y="-298"/>
                          <a:pt x="1534567" y="22089"/>
                          <a:pt x="1514058" y="56544"/>
                        </a:cubicBezTo>
                        <a:cubicBezTo>
                          <a:pt x="1493548" y="90989"/>
                          <a:pt x="1465187" y="137381"/>
                          <a:pt x="1434700" y="185613"/>
                        </a:cubicBezTo>
                        <a:cubicBezTo>
                          <a:pt x="1404212" y="233836"/>
                          <a:pt x="1371525" y="283844"/>
                          <a:pt x="1345189" y="327203"/>
                        </a:cubicBezTo>
                        <a:cubicBezTo>
                          <a:pt x="1318853" y="370553"/>
                          <a:pt x="1299000" y="407430"/>
                          <a:pt x="1296735" y="430502"/>
                        </a:cubicBezTo>
                        <a:cubicBezTo>
                          <a:pt x="1294432" y="453943"/>
                          <a:pt x="1306130" y="470661"/>
                          <a:pt x="1325604" y="482239"/>
                        </a:cubicBezTo>
                        <a:cubicBezTo>
                          <a:pt x="1345069" y="493816"/>
                          <a:pt x="1372301" y="500113"/>
                          <a:pt x="1400153" y="502804"/>
                        </a:cubicBezTo>
                        <a:cubicBezTo>
                          <a:pt x="1428005" y="505486"/>
                          <a:pt x="1456440" y="504552"/>
                          <a:pt x="1477911" y="502776"/>
                        </a:cubicBezTo>
                        <a:cubicBezTo>
                          <a:pt x="1499383" y="501001"/>
                          <a:pt x="1513854" y="498495"/>
                          <a:pt x="1513854" y="498495"/>
                        </a:cubicBezTo>
                        <a:cubicBezTo>
                          <a:pt x="1513854" y="498495"/>
                          <a:pt x="1491181" y="506706"/>
                          <a:pt x="1456735" y="519069"/>
                        </a:cubicBezTo>
                        <a:cubicBezTo>
                          <a:pt x="1422291" y="531423"/>
                          <a:pt x="1376074" y="547661"/>
                          <a:pt x="1328933" y="564398"/>
                        </a:cubicBezTo>
                        <a:cubicBezTo>
                          <a:pt x="1281791" y="581126"/>
                          <a:pt x="1233744" y="598307"/>
                          <a:pt x="1195425" y="615599"/>
                        </a:cubicBezTo>
                        <a:cubicBezTo>
                          <a:pt x="1157105" y="632891"/>
                          <a:pt x="1128412" y="650525"/>
                          <a:pt x="1120228" y="669971"/>
                        </a:cubicBezTo>
                        <a:cubicBezTo>
                          <a:pt x="1112294" y="688816"/>
                          <a:pt x="1115780" y="711268"/>
                          <a:pt x="1125656" y="734451"/>
                        </a:cubicBezTo>
                        <a:cubicBezTo>
                          <a:pt x="1135522" y="757642"/>
                          <a:pt x="1151825" y="781490"/>
                          <a:pt x="1169450" y="802823"/>
                        </a:cubicBezTo>
                        <a:cubicBezTo>
                          <a:pt x="1187065" y="824156"/>
                          <a:pt x="1205994" y="842955"/>
                          <a:pt x="1220595" y="856335"/>
                        </a:cubicBezTo>
                        <a:cubicBezTo>
                          <a:pt x="1235205" y="869725"/>
                          <a:pt x="1245451" y="877733"/>
                          <a:pt x="1245451" y="877733"/>
                        </a:cubicBezTo>
                        <a:cubicBezTo>
                          <a:pt x="1245451" y="877733"/>
                          <a:pt x="1204154" y="870604"/>
                          <a:pt x="1146600" y="862438"/>
                        </a:cubicBezTo>
                        <a:cubicBezTo>
                          <a:pt x="1117833" y="858351"/>
                          <a:pt x="1085024" y="853950"/>
                          <a:pt x="1051107" y="850168"/>
                        </a:cubicBezTo>
                        <a:cubicBezTo>
                          <a:pt x="1017198" y="846386"/>
                          <a:pt x="982179" y="843223"/>
                          <a:pt x="948594" y="842123"/>
                        </a:cubicBezTo>
                        <a:cubicBezTo>
                          <a:pt x="911791" y="840883"/>
                          <a:pt x="876800" y="841938"/>
                          <a:pt x="846202" y="847948"/>
                        </a:cubicBezTo>
                        <a:cubicBezTo>
                          <a:pt x="815604" y="853959"/>
                          <a:pt x="789361" y="864963"/>
                          <a:pt x="769647" y="884123"/>
                        </a:cubicBezTo>
                        <a:cubicBezTo>
                          <a:pt x="745771" y="907333"/>
                          <a:pt x="737568" y="938560"/>
                          <a:pt x="738854" y="972959"/>
                        </a:cubicBezTo>
                        <a:cubicBezTo>
                          <a:pt x="740139" y="1007367"/>
                          <a:pt x="751078" y="1044808"/>
                          <a:pt x="765753" y="1079271"/>
                        </a:cubicBezTo>
                        <a:cubicBezTo>
                          <a:pt x="780428" y="1113744"/>
                          <a:pt x="798867" y="1145184"/>
                          <a:pt x="813875" y="1167885"/>
                        </a:cubicBezTo>
                        <a:cubicBezTo>
                          <a:pt x="828882" y="1190586"/>
                          <a:pt x="840358" y="1204587"/>
                          <a:pt x="840358" y="1204587"/>
                        </a:cubicBezTo>
                        <a:cubicBezTo>
                          <a:pt x="840358" y="1204587"/>
                          <a:pt x="820727" y="1191845"/>
                          <a:pt x="788936" y="1171575"/>
                        </a:cubicBezTo>
                        <a:cubicBezTo>
                          <a:pt x="757135" y="1151315"/>
                          <a:pt x="713369" y="1123370"/>
                          <a:pt x="665312" y="1092698"/>
                        </a:cubicBezTo>
                        <a:cubicBezTo>
                          <a:pt x="617256" y="1062035"/>
                          <a:pt x="565019" y="1028579"/>
                          <a:pt x="514244" y="998665"/>
                        </a:cubicBezTo>
                        <a:cubicBezTo>
                          <a:pt x="463460" y="968742"/>
                          <a:pt x="414155" y="942379"/>
                          <a:pt x="368826" y="927343"/>
                        </a:cubicBezTo>
                        <a:cubicBezTo>
                          <a:pt x="334103" y="915821"/>
                          <a:pt x="292261" y="901609"/>
                          <a:pt x="250076" y="885408"/>
                        </a:cubicBezTo>
                        <a:cubicBezTo>
                          <a:pt x="207891" y="869216"/>
                          <a:pt x="165392" y="851037"/>
                          <a:pt x="128108" y="833384"/>
                        </a:cubicBezTo>
                        <a:cubicBezTo>
                          <a:pt x="90815" y="815732"/>
                          <a:pt x="58709" y="798671"/>
                          <a:pt x="35998" y="786012"/>
                        </a:cubicBezTo>
                        <a:cubicBezTo>
                          <a:pt x="13288" y="773344"/>
                          <a:pt x="-167" y="765188"/>
                          <a:pt x="-167" y="765188"/>
                        </a:cubicBezTo>
                        <a:cubicBezTo>
                          <a:pt x="-167" y="765188"/>
                          <a:pt x="15590" y="760564"/>
                          <a:pt x="40261" y="752334"/>
                        </a:cubicBezTo>
                        <a:cubicBezTo>
                          <a:pt x="64923" y="744114"/>
                          <a:pt x="98388" y="732111"/>
                          <a:pt x="133813" y="717565"/>
                        </a:cubicBezTo>
                        <a:cubicBezTo>
                          <a:pt x="169238" y="703011"/>
                          <a:pt x="206578" y="685885"/>
                          <a:pt x="240311" y="669056"/>
                        </a:cubicBezTo>
                        <a:cubicBezTo>
                          <a:pt x="274044" y="652226"/>
                          <a:pt x="304208" y="635748"/>
                          <a:pt x="326734" y="623810"/>
                        </a:cubicBezTo>
                        <a:cubicBezTo>
                          <a:pt x="351617" y="610615"/>
                          <a:pt x="378924" y="576493"/>
                          <a:pt x="402383" y="532441"/>
                        </a:cubicBezTo>
                        <a:cubicBezTo>
                          <a:pt x="425852" y="488397"/>
                          <a:pt x="445345" y="434496"/>
                          <a:pt x="458780" y="382473"/>
                        </a:cubicBezTo>
                        <a:cubicBezTo>
                          <a:pt x="472226" y="330449"/>
                          <a:pt x="479753" y="280376"/>
                          <a:pt x="483618" y="243472"/>
                        </a:cubicBezTo>
                        <a:cubicBezTo>
                          <a:pt x="487493" y="206576"/>
                          <a:pt x="488084" y="182784"/>
                          <a:pt x="488084" y="182784"/>
                        </a:cubicBezTo>
                        <a:cubicBezTo>
                          <a:pt x="488084" y="182784"/>
                          <a:pt x="490858" y="199789"/>
                          <a:pt x="495926" y="225847"/>
                        </a:cubicBezTo>
                        <a:cubicBezTo>
                          <a:pt x="501003" y="251896"/>
                          <a:pt x="508270" y="287025"/>
                          <a:pt x="518100" y="323079"/>
                        </a:cubicBezTo>
                        <a:cubicBezTo>
                          <a:pt x="527930" y="359142"/>
                          <a:pt x="540376" y="396130"/>
                          <a:pt x="557011" y="425434"/>
                        </a:cubicBezTo>
                        <a:cubicBezTo>
                          <a:pt x="573647" y="454738"/>
                          <a:pt x="594693" y="476357"/>
                          <a:pt x="620834" y="481101"/>
                        </a:cubicBezTo>
                        <a:cubicBezTo>
                          <a:pt x="642417" y="485013"/>
                          <a:pt x="663343" y="477541"/>
                          <a:pt x="682040" y="462570"/>
                        </a:cubicBezTo>
                        <a:cubicBezTo>
                          <a:pt x="700747" y="447599"/>
                          <a:pt x="717169" y="425148"/>
                          <a:pt x="730384" y="399293"/>
                        </a:cubicBezTo>
                        <a:cubicBezTo>
                          <a:pt x="742849" y="375528"/>
                          <a:pt x="752687" y="348860"/>
                          <a:pt x="760002" y="322358"/>
                        </a:cubicBezTo>
                        <a:cubicBezTo>
                          <a:pt x="767316" y="295865"/>
                          <a:pt x="772134" y="269558"/>
                          <a:pt x="775157" y="246320"/>
                        </a:cubicBezTo>
                        <a:cubicBezTo>
                          <a:pt x="781214" y="199863"/>
                          <a:pt x="780391" y="165769"/>
                          <a:pt x="780391" y="165769"/>
                        </a:cubicBezTo>
                        <a:cubicBezTo>
                          <a:pt x="780391" y="165769"/>
                          <a:pt x="785468" y="178105"/>
                          <a:pt x="793892" y="196904"/>
                        </a:cubicBezTo>
                        <a:cubicBezTo>
                          <a:pt x="802325" y="215703"/>
                          <a:pt x="814060" y="240994"/>
                          <a:pt x="827708" y="266737"/>
                        </a:cubicBezTo>
                        <a:cubicBezTo>
                          <a:pt x="841357" y="292481"/>
                          <a:pt x="856938" y="318678"/>
                          <a:pt x="873583" y="338947"/>
                        </a:cubicBezTo>
                        <a:cubicBezTo>
                          <a:pt x="890236" y="359226"/>
                          <a:pt x="908046" y="373559"/>
                          <a:pt x="925874" y="375399"/>
                        </a:cubicBezTo>
                        <a:cubicBezTo>
                          <a:pt x="944276" y="377304"/>
                          <a:pt x="966608" y="359734"/>
                          <a:pt x="988125" y="331818"/>
                        </a:cubicBezTo>
                        <a:cubicBezTo>
                          <a:pt x="1009643" y="303892"/>
                          <a:pt x="1030097" y="265683"/>
                          <a:pt x="1046353" y="227179"/>
                        </a:cubicBezTo>
                        <a:cubicBezTo>
                          <a:pt x="1062610" y="188665"/>
                          <a:pt x="1074714" y="149938"/>
                          <a:pt x="1082482" y="120940"/>
                        </a:cubicBezTo>
                        <a:cubicBezTo>
                          <a:pt x="1090249" y="91941"/>
                          <a:pt x="1093929" y="72671"/>
                          <a:pt x="1093929" y="72671"/>
                        </a:cubicBezTo>
                        <a:cubicBezTo>
                          <a:pt x="1093929" y="72671"/>
                          <a:pt x="1093522" y="84932"/>
                          <a:pt x="1093828" y="103555"/>
                        </a:cubicBezTo>
                        <a:cubicBezTo>
                          <a:pt x="1094133" y="122179"/>
                          <a:pt x="1095067" y="147173"/>
                          <a:pt x="1098100" y="172612"/>
                        </a:cubicBezTo>
                        <a:cubicBezTo>
                          <a:pt x="1101133" y="198060"/>
                          <a:pt x="1106256" y="223970"/>
                          <a:pt x="1116067" y="244091"/>
                        </a:cubicBezTo>
                        <a:cubicBezTo>
                          <a:pt x="1125878" y="264204"/>
                          <a:pt x="1140479" y="278555"/>
                          <a:pt x="1162773" y="280099"/>
                        </a:cubicBezTo>
                        <a:cubicBezTo>
                          <a:pt x="1184698" y="281616"/>
                          <a:pt x="1221279" y="267745"/>
                          <a:pt x="1263048" y="243925"/>
                        </a:cubicBezTo>
                        <a:cubicBezTo>
                          <a:pt x="1304826" y="220114"/>
                          <a:pt x="1351588" y="186233"/>
                          <a:pt x="1394263" y="150419"/>
                        </a:cubicBezTo>
                        <a:cubicBezTo>
                          <a:pt x="1436947" y="114596"/>
                          <a:pt x="1475507" y="76970"/>
                          <a:pt x="1503082" y="48203"/>
                        </a:cubicBezTo>
                        <a:cubicBezTo>
                          <a:pt x="1530665" y="19426"/>
                          <a:pt x="1547476" y="-298"/>
                          <a:pt x="1547476" y="-298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3" name="Google Shape;3023;p29"/>
                  <p:cNvSpPr/>
                  <p:nvPr/>
                </p:nvSpPr>
                <p:spPr>
                  <a:xfrm flipH="1" rot="869292">
                    <a:off x="5208505" y="1313893"/>
                    <a:ext cx="1132522" cy="575644"/>
                  </a:xfrm>
                  <a:custGeom>
                    <a:rect b="b" l="l" r="r" t="t"/>
                    <a:pathLst>
                      <a:path extrusionOk="0" h="576060" w="1133340">
                        <a:moveTo>
                          <a:pt x="-160" y="533430"/>
                        </a:moveTo>
                        <a:lnTo>
                          <a:pt x="4982" y="575763"/>
                        </a:lnTo>
                        <a:cubicBezTo>
                          <a:pt x="238487" y="545423"/>
                          <a:pt x="465039" y="471743"/>
                          <a:pt x="668824" y="360418"/>
                        </a:cubicBezTo>
                        <a:cubicBezTo>
                          <a:pt x="842954" y="265294"/>
                          <a:pt x="1000403" y="142836"/>
                          <a:pt x="1133181" y="-298"/>
                        </a:cubicBezTo>
                        <a:cubicBezTo>
                          <a:pt x="995437" y="138389"/>
                          <a:pt x="834539" y="254818"/>
                          <a:pt x="659123" y="343163"/>
                        </a:cubicBezTo>
                        <a:cubicBezTo>
                          <a:pt x="453849" y="446554"/>
                          <a:pt x="228648" y="511348"/>
                          <a:pt x="-160" y="53343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4" name="Google Shape;3024;p29"/>
                  <p:cNvSpPr/>
                  <p:nvPr/>
                </p:nvSpPr>
                <p:spPr>
                  <a:xfrm flipH="1" rot="869292">
                    <a:off x="4970519" y="1031405"/>
                    <a:ext cx="1546543" cy="1203884"/>
                  </a:xfrm>
                  <a:custGeom>
                    <a:rect b="b" l="l" r="r" t="t"/>
                    <a:pathLst>
                      <a:path extrusionOk="0" h="1204754" w="1547661">
                        <a:moveTo>
                          <a:pt x="1547495" y="-298"/>
                        </a:moveTo>
                        <a:cubicBezTo>
                          <a:pt x="1547495" y="-298"/>
                          <a:pt x="1534521" y="21988"/>
                          <a:pt x="1514002" y="56433"/>
                        </a:cubicBezTo>
                        <a:cubicBezTo>
                          <a:pt x="1493492" y="90878"/>
                          <a:pt x="1465252" y="137326"/>
                          <a:pt x="1434755" y="185549"/>
                        </a:cubicBezTo>
                        <a:cubicBezTo>
                          <a:pt x="1404268" y="233781"/>
                          <a:pt x="1371460" y="283696"/>
                          <a:pt x="1345124" y="327055"/>
                        </a:cubicBezTo>
                        <a:cubicBezTo>
                          <a:pt x="1323681" y="362361"/>
                          <a:pt x="1306731" y="393255"/>
                          <a:pt x="1299879" y="416012"/>
                        </a:cubicBezTo>
                        <a:cubicBezTo>
                          <a:pt x="1303966" y="393264"/>
                          <a:pt x="1322645" y="359300"/>
                          <a:pt x="1347029" y="319676"/>
                        </a:cubicBezTo>
                        <a:cubicBezTo>
                          <a:pt x="1373106" y="277297"/>
                          <a:pt x="1405637" y="228510"/>
                          <a:pt x="1435837" y="181378"/>
                        </a:cubicBezTo>
                        <a:cubicBezTo>
                          <a:pt x="1466048" y="134246"/>
                          <a:pt x="1494029" y="88816"/>
                          <a:pt x="1514335" y="55147"/>
                        </a:cubicBezTo>
                        <a:cubicBezTo>
                          <a:pt x="1534651" y="21479"/>
                          <a:pt x="1547495" y="-298"/>
                          <a:pt x="1547495" y="-298"/>
                        </a:cubicBezTo>
                        <a:close/>
                        <a:moveTo>
                          <a:pt x="1093828" y="72791"/>
                        </a:moveTo>
                        <a:cubicBezTo>
                          <a:pt x="1093828" y="72791"/>
                          <a:pt x="1093902" y="73734"/>
                          <a:pt x="1093902" y="73835"/>
                        </a:cubicBezTo>
                        <a:cubicBezTo>
                          <a:pt x="1093403" y="76323"/>
                          <a:pt x="1092681" y="79106"/>
                          <a:pt x="1091155" y="85792"/>
                        </a:cubicBezTo>
                        <a:cubicBezTo>
                          <a:pt x="1093051" y="77349"/>
                          <a:pt x="1093837" y="72791"/>
                          <a:pt x="1093837" y="72791"/>
                        </a:cubicBezTo>
                        <a:close/>
                        <a:moveTo>
                          <a:pt x="780207" y="165640"/>
                        </a:moveTo>
                        <a:cubicBezTo>
                          <a:pt x="780207" y="165640"/>
                          <a:pt x="781695" y="169413"/>
                          <a:pt x="781861" y="169838"/>
                        </a:cubicBezTo>
                        <a:cubicBezTo>
                          <a:pt x="781871" y="181350"/>
                          <a:pt x="781751" y="203312"/>
                          <a:pt x="777386" y="237489"/>
                        </a:cubicBezTo>
                        <a:cubicBezTo>
                          <a:pt x="774843" y="257407"/>
                          <a:pt x="770793" y="279803"/>
                          <a:pt x="765060" y="302431"/>
                        </a:cubicBezTo>
                        <a:cubicBezTo>
                          <a:pt x="769637" y="282762"/>
                          <a:pt x="772883" y="263575"/>
                          <a:pt x="775149" y="246153"/>
                        </a:cubicBezTo>
                        <a:cubicBezTo>
                          <a:pt x="781205" y="199697"/>
                          <a:pt x="780207" y="165640"/>
                          <a:pt x="780207" y="165640"/>
                        </a:cubicBezTo>
                        <a:close/>
                        <a:moveTo>
                          <a:pt x="487853" y="182858"/>
                        </a:moveTo>
                        <a:cubicBezTo>
                          <a:pt x="487853" y="182858"/>
                          <a:pt x="489240" y="189155"/>
                          <a:pt x="489397" y="190098"/>
                        </a:cubicBezTo>
                        <a:cubicBezTo>
                          <a:pt x="489388" y="190283"/>
                          <a:pt x="489249" y="190560"/>
                          <a:pt x="489240" y="190745"/>
                        </a:cubicBezTo>
                        <a:cubicBezTo>
                          <a:pt x="488648" y="201065"/>
                          <a:pt x="487890" y="215648"/>
                          <a:pt x="486087" y="233411"/>
                        </a:cubicBezTo>
                        <a:cubicBezTo>
                          <a:pt x="482407" y="269567"/>
                          <a:pt x="475009" y="318622"/>
                          <a:pt x="461850" y="369555"/>
                        </a:cubicBezTo>
                        <a:cubicBezTo>
                          <a:pt x="461407" y="371256"/>
                          <a:pt x="460972" y="372995"/>
                          <a:pt x="460519" y="374696"/>
                        </a:cubicBezTo>
                        <a:cubicBezTo>
                          <a:pt x="472725" y="325511"/>
                          <a:pt x="479836" y="278398"/>
                          <a:pt x="483516" y="243351"/>
                        </a:cubicBezTo>
                        <a:cubicBezTo>
                          <a:pt x="487382" y="206456"/>
                          <a:pt x="487853" y="182858"/>
                          <a:pt x="487853" y="182858"/>
                        </a:cubicBezTo>
                        <a:close/>
                        <a:moveTo>
                          <a:pt x="1513789" y="498338"/>
                        </a:moveTo>
                        <a:cubicBezTo>
                          <a:pt x="1513789" y="498338"/>
                          <a:pt x="1491153" y="506826"/>
                          <a:pt x="1456708" y="519190"/>
                        </a:cubicBezTo>
                        <a:cubicBezTo>
                          <a:pt x="1422263" y="531553"/>
                          <a:pt x="1376148" y="547513"/>
                          <a:pt x="1329007" y="564241"/>
                        </a:cubicBezTo>
                        <a:cubicBezTo>
                          <a:pt x="1281875" y="580969"/>
                          <a:pt x="1233559" y="598298"/>
                          <a:pt x="1195230" y="615590"/>
                        </a:cubicBezTo>
                        <a:cubicBezTo>
                          <a:pt x="1156911" y="632891"/>
                          <a:pt x="1128467" y="650377"/>
                          <a:pt x="1120283" y="669823"/>
                        </a:cubicBezTo>
                        <a:cubicBezTo>
                          <a:pt x="1120857" y="664562"/>
                          <a:pt x="1122133" y="659559"/>
                          <a:pt x="1124177" y="654741"/>
                        </a:cubicBezTo>
                        <a:cubicBezTo>
                          <a:pt x="1132258" y="635720"/>
                          <a:pt x="1160619" y="618558"/>
                          <a:pt x="1198800" y="601793"/>
                        </a:cubicBezTo>
                        <a:cubicBezTo>
                          <a:pt x="1236981" y="585028"/>
                          <a:pt x="1285084" y="568532"/>
                          <a:pt x="1332077" y="552368"/>
                        </a:cubicBezTo>
                        <a:cubicBezTo>
                          <a:pt x="1379070" y="536204"/>
                          <a:pt x="1425111" y="520540"/>
                          <a:pt x="1459445" y="508602"/>
                        </a:cubicBezTo>
                        <a:cubicBezTo>
                          <a:pt x="1469219" y="505199"/>
                          <a:pt x="1468026" y="505523"/>
                          <a:pt x="1475646" y="502860"/>
                        </a:cubicBezTo>
                        <a:cubicBezTo>
                          <a:pt x="1476321" y="502804"/>
                          <a:pt x="1477079" y="502767"/>
                          <a:pt x="1477745" y="502721"/>
                        </a:cubicBezTo>
                        <a:cubicBezTo>
                          <a:pt x="1499207" y="500945"/>
                          <a:pt x="1513789" y="498338"/>
                          <a:pt x="1513789" y="498338"/>
                        </a:cubicBezTo>
                        <a:close/>
                        <a:moveTo>
                          <a:pt x="1217626" y="853487"/>
                        </a:moveTo>
                        <a:cubicBezTo>
                          <a:pt x="1218542" y="854338"/>
                          <a:pt x="1219448" y="855429"/>
                          <a:pt x="1220336" y="856243"/>
                        </a:cubicBezTo>
                        <a:cubicBezTo>
                          <a:pt x="1234937" y="869633"/>
                          <a:pt x="1245247" y="877742"/>
                          <a:pt x="1245247" y="877742"/>
                        </a:cubicBezTo>
                        <a:cubicBezTo>
                          <a:pt x="1245247" y="877742"/>
                          <a:pt x="1204034" y="870659"/>
                          <a:pt x="1146489" y="862485"/>
                        </a:cubicBezTo>
                        <a:cubicBezTo>
                          <a:pt x="1117713" y="858407"/>
                          <a:pt x="1084997" y="853931"/>
                          <a:pt x="1051079" y="850158"/>
                        </a:cubicBezTo>
                        <a:cubicBezTo>
                          <a:pt x="1017161" y="846376"/>
                          <a:pt x="981994" y="843195"/>
                          <a:pt x="948400" y="842104"/>
                        </a:cubicBezTo>
                        <a:cubicBezTo>
                          <a:pt x="911597" y="840865"/>
                          <a:pt x="876856" y="841873"/>
                          <a:pt x="846258" y="847884"/>
                        </a:cubicBezTo>
                        <a:cubicBezTo>
                          <a:pt x="815659" y="853894"/>
                          <a:pt x="789148" y="865018"/>
                          <a:pt x="769443" y="884178"/>
                        </a:cubicBezTo>
                        <a:cubicBezTo>
                          <a:pt x="758698" y="894618"/>
                          <a:pt x="751439" y="906769"/>
                          <a:pt x="746482" y="920010"/>
                        </a:cubicBezTo>
                        <a:cubicBezTo>
                          <a:pt x="749904" y="898224"/>
                          <a:pt x="758513" y="878399"/>
                          <a:pt x="774991" y="862670"/>
                        </a:cubicBezTo>
                        <a:cubicBezTo>
                          <a:pt x="794586" y="843991"/>
                          <a:pt x="820958" y="833412"/>
                          <a:pt x="851483" y="827670"/>
                        </a:cubicBezTo>
                        <a:cubicBezTo>
                          <a:pt x="882016" y="821927"/>
                          <a:pt x="916701" y="821123"/>
                          <a:pt x="953458" y="822529"/>
                        </a:cubicBezTo>
                        <a:cubicBezTo>
                          <a:pt x="987016" y="823777"/>
                          <a:pt x="1022163" y="827022"/>
                          <a:pt x="1056054" y="830897"/>
                        </a:cubicBezTo>
                        <a:cubicBezTo>
                          <a:pt x="1089944" y="834780"/>
                          <a:pt x="1122623" y="839404"/>
                          <a:pt x="1151381" y="843556"/>
                        </a:cubicBezTo>
                        <a:cubicBezTo>
                          <a:pt x="1178271" y="847440"/>
                          <a:pt x="1200390" y="850713"/>
                          <a:pt x="1217626" y="853487"/>
                        </a:cubicBezTo>
                        <a:close/>
                        <a:moveTo>
                          <a:pt x="29331" y="755534"/>
                        </a:moveTo>
                        <a:cubicBezTo>
                          <a:pt x="34824" y="758669"/>
                          <a:pt x="33890" y="758511"/>
                          <a:pt x="41815" y="762876"/>
                        </a:cubicBezTo>
                        <a:cubicBezTo>
                          <a:pt x="64562" y="775406"/>
                          <a:pt x="96724" y="792494"/>
                          <a:pt x="134054" y="809989"/>
                        </a:cubicBezTo>
                        <a:cubicBezTo>
                          <a:pt x="171375" y="827484"/>
                          <a:pt x="214105" y="845359"/>
                          <a:pt x="256317" y="861449"/>
                        </a:cubicBezTo>
                        <a:cubicBezTo>
                          <a:pt x="298530" y="877539"/>
                          <a:pt x="340234" y="891603"/>
                          <a:pt x="374966" y="903070"/>
                        </a:cubicBezTo>
                        <a:cubicBezTo>
                          <a:pt x="420313" y="918041"/>
                          <a:pt x="469775" y="944330"/>
                          <a:pt x="520634" y="973921"/>
                        </a:cubicBezTo>
                        <a:cubicBezTo>
                          <a:pt x="571502" y="1003520"/>
                          <a:pt x="623775" y="1036458"/>
                          <a:pt x="671924" y="1066769"/>
                        </a:cubicBezTo>
                        <a:cubicBezTo>
                          <a:pt x="720073" y="1097081"/>
                          <a:pt x="764052" y="1124665"/>
                          <a:pt x="795908" y="1144694"/>
                        </a:cubicBezTo>
                        <a:cubicBezTo>
                          <a:pt x="799191" y="1146756"/>
                          <a:pt x="798173" y="1146210"/>
                          <a:pt x="801188" y="1148106"/>
                        </a:cubicBezTo>
                        <a:cubicBezTo>
                          <a:pt x="805497" y="1155226"/>
                          <a:pt x="809926" y="1161829"/>
                          <a:pt x="813893" y="1167830"/>
                        </a:cubicBezTo>
                        <a:cubicBezTo>
                          <a:pt x="828901" y="1190522"/>
                          <a:pt x="840367" y="1204457"/>
                          <a:pt x="840367" y="1204457"/>
                        </a:cubicBezTo>
                        <a:cubicBezTo>
                          <a:pt x="840367" y="1204457"/>
                          <a:pt x="820736" y="1191909"/>
                          <a:pt x="788945" y="1171649"/>
                        </a:cubicBezTo>
                        <a:cubicBezTo>
                          <a:pt x="757144" y="1151389"/>
                          <a:pt x="713258" y="1123435"/>
                          <a:pt x="665202" y="1092763"/>
                        </a:cubicBezTo>
                        <a:cubicBezTo>
                          <a:pt x="617145" y="1062099"/>
                          <a:pt x="565029" y="1028551"/>
                          <a:pt x="514253" y="998637"/>
                        </a:cubicBezTo>
                        <a:cubicBezTo>
                          <a:pt x="463469" y="968714"/>
                          <a:pt x="413997" y="942499"/>
                          <a:pt x="368669" y="927454"/>
                        </a:cubicBezTo>
                        <a:cubicBezTo>
                          <a:pt x="333946" y="915942"/>
                          <a:pt x="292288" y="901710"/>
                          <a:pt x="250103" y="885519"/>
                        </a:cubicBezTo>
                        <a:cubicBezTo>
                          <a:pt x="207910" y="869318"/>
                          <a:pt x="165281" y="851074"/>
                          <a:pt x="127997" y="833421"/>
                        </a:cubicBezTo>
                        <a:cubicBezTo>
                          <a:pt x="90713" y="815769"/>
                          <a:pt x="58552" y="798643"/>
                          <a:pt x="35841" y="785975"/>
                        </a:cubicBezTo>
                        <a:cubicBezTo>
                          <a:pt x="13130" y="773316"/>
                          <a:pt x="-167" y="765030"/>
                          <a:pt x="-167" y="765030"/>
                        </a:cubicBezTo>
                        <a:cubicBezTo>
                          <a:pt x="-167" y="765030"/>
                          <a:pt x="12012" y="761165"/>
                          <a:pt x="29331" y="755534"/>
                        </a:cubicBezTo>
                        <a:close/>
                      </a:path>
                    </a:pathLst>
                  </a:custGeom>
                  <a:solidFill>
                    <a:srgbClr val="B8CB6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25" name="Google Shape;3025;p29"/>
                <p:cNvGrpSpPr/>
                <p:nvPr/>
              </p:nvGrpSpPr>
              <p:grpSpPr>
                <a:xfrm>
                  <a:off x="6329807" y="1283482"/>
                  <a:ext cx="1448120" cy="1159532"/>
                  <a:chOff x="6329807" y="1283482"/>
                  <a:chExt cx="1448120" cy="1159532"/>
                </a:xfrm>
              </p:grpSpPr>
              <p:sp>
                <p:nvSpPr>
                  <p:cNvPr id="3026" name="Google Shape;3026;p29"/>
                  <p:cNvSpPr/>
                  <p:nvPr/>
                </p:nvSpPr>
                <p:spPr>
                  <a:xfrm rot="206533">
                    <a:off x="6360930" y="1324090"/>
                    <a:ext cx="1385070" cy="1078316"/>
                  </a:xfrm>
                  <a:custGeom>
                    <a:rect b="b" l="l" r="r" t="t"/>
                    <a:pathLst>
                      <a:path extrusionOk="0" h="1079068" w="1386036">
                        <a:moveTo>
                          <a:pt x="1386048" y="-268"/>
                        </a:moveTo>
                        <a:cubicBezTo>
                          <a:pt x="1386048" y="-268"/>
                          <a:pt x="1374487" y="19790"/>
                          <a:pt x="1356119" y="50638"/>
                        </a:cubicBezTo>
                        <a:cubicBezTo>
                          <a:pt x="1337750" y="81486"/>
                          <a:pt x="1312352" y="123034"/>
                          <a:pt x="1285048" y="166230"/>
                        </a:cubicBezTo>
                        <a:cubicBezTo>
                          <a:pt x="1257735" y="209426"/>
                          <a:pt x="1228461" y="254203"/>
                          <a:pt x="1204884" y="293035"/>
                        </a:cubicBezTo>
                        <a:cubicBezTo>
                          <a:pt x="1181298" y="331867"/>
                          <a:pt x="1163518" y="364893"/>
                          <a:pt x="1161481" y="385547"/>
                        </a:cubicBezTo>
                        <a:cubicBezTo>
                          <a:pt x="1159418" y="406540"/>
                          <a:pt x="1169894" y="421521"/>
                          <a:pt x="1187335" y="431881"/>
                        </a:cubicBezTo>
                        <a:cubicBezTo>
                          <a:pt x="1204776" y="442250"/>
                          <a:pt x="1229156" y="447898"/>
                          <a:pt x="1254108" y="450299"/>
                        </a:cubicBezTo>
                        <a:cubicBezTo>
                          <a:pt x="1279052" y="452709"/>
                          <a:pt x="1304517" y="451864"/>
                          <a:pt x="1323747" y="450274"/>
                        </a:cubicBezTo>
                        <a:cubicBezTo>
                          <a:pt x="1342968" y="448684"/>
                          <a:pt x="1355937" y="446440"/>
                          <a:pt x="1355937" y="446440"/>
                        </a:cubicBezTo>
                        <a:cubicBezTo>
                          <a:pt x="1355937" y="446440"/>
                          <a:pt x="1335622" y="453802"/>
                          <a:pt x="1304774" y="464866"/>
                        </a:cubicBezTo>
                        <a:cubicBezTo>
                          <a:pt x="1273926" y="475938"/>
                          <a:pt x="1232535" y="490481"/>
                          <a:pt x="1190316" y="505461"/>
                        </a:cubicBezTo>
                        <a:cubicBezTo>
                          <a:pt x="1148106" y="520443"/>
                          <a:pt x="1105076" y="535830"/>
                          <a:pt x="1070749" y="551324"/>
                        </a:cubicBezTo>
                        <a:cubicBezTo>
                          <a:pt x="1036431" y="566810"/>
                          <a:pt x="1010742" y="582595"/>
                          <a:pt x="1003405" y="600011"/>
                        </a:cubicBezTo>
                        <a:cubicBezTo>
                          <a:pt x="996299" y="616888"/>
                          <a:pt x="999430" y="636996"/>
                          <a:pt x="1008266" y="657765"/>
                        </a:cubicBezTo>
                        <a:cubicBezTo>
                          <a:pt x="1017111" y="678527"/>
                          <a:pt x="1031711" y="699893"/>
                          <a:pt x="1047487" y="718998"/>
                        </a:cubicBezTo>
                        <a:cubicBezTo>
                          <a:pt x="1063263" y="738103"/>
                          <a:pt x="1080215" y="754931"/>
                          <a:pt x="1093300" y="766923"/>
                        </a:cubicBezTo>
                        <a:cubicBezTo>
                          <a:pt x="1106384" y="778906"/>
                          <a:pt x="1115552" y="786077"/>
                          <a:pt x="1115552" y="786077"/>
                        </a:cubicBezTo>
                        <a:cubicBezTo>
                          <a:pt x="1115552" y="786077"/>
                          <a:pt x="1078567" y="779701"/>
                          <a:pt x="1027032" y="772380"/>
                        </a:cubicBezTo>
                        <a:cubicBezTo>
                          <a:pt x="1001268" y="768728"/>
                          <a:pt x="971886" y="764786"/>
                          <a:pt x="941509" y="761399"/>
                        </a:cubicBezTo>
                        <a:cubicBezTo>
                          <a:pt x="911133" y="758012"/>
                          <a:pt x="879780" y="755171"/>
                          <a:pt x="849694" y="754194"/>
                        </a:cubicBezTo>
                        <a:cubicBezTo>
                          <a:pt x="816733" y="753084"/>
                          <a:pt x="785405" y="754020"/>
                          <a:pt x="758002" y="759403"/>
                        </a:cubicBezTo>
                        <a:cubicBezTo>
                          <a:pt x="730598" y="764786"/>
                          <a:pt x="707087" y="774649"/>
                          <a:pt x="689440" y="791808"/>
                        </a:cubicBezTo>
                        <a:cubicBezTo>
                          <a:pt x="668057" y="812595"/>
                          <a:pt x="660712" y="840553"/>
                          <a:pt x="661862" y="871368"/>
                        </a:cubicBezTo>
                        <a:cubicBezTo>
                          <a:pt x="663014" y="902175"/>
                          <a:pt x="672811" y="935706"/>
                          <a:pt x="685953" y="966579"/>
                        </a:cubicBezTo>
                        <a:cubicBezTo>
                          <a:pt x="699087" y="997444"/>
                          <a:pt x="715601" y="1025609"/>
                          <a:pt x="729041" y="1045940"/>
                        </a:cubicBezTo>
                        <a:cubicBezTo>
                          <a:pt x="742482" y="1066263"/>
                          <a:pt x="752759" y="1078801"/>
                          <a:pt x="752759" y="1078801"/>
                        </a:cubicBezTo>
                        <a:cubicBezTo>
                          <a:pt x="752759" y="1078801"/>
                          <a:pt x="735186" y="1067389"/>
                          <a:pt x="706707" y="1049244"/>
                        </a:cubicBezTo>
                        <a:cubicBezTo>
                          <a:pt x="678235" y="1031100"/>
                          <a:pt x="639031" y="1006073"/>
                          <a:pt x="595992" y="978604"/>
                        </a:cubicBezTo>
                        <a:cubicBezTo>
                          <a:pt x="552954" y="951135"/>
                          <a:pt x="506180" y="921181"/>
                          <a:pt x="460699" y="894382"/>
                        </a:cubicBezTo>
                        <a:cubicBezTo>
                          <a:pt x="415225" y="867592"/>
                          <a:pt x="371069" y="843981"/>
                          <a:pt x="330473" y="830516"/>
                        </a:cubicBezTo>
                        <a:cubicBezTo>
                          <a:pt x="299377" y="820197"/>
                          <a:pt x="261903" y="807460"/>
                          <a:pt x="224123" y="792959"/>
                        </a:cubicBezTo>
                        <a:cubicBezTo>
                          <a:pt x="186335" y="778451"/>
                          <a:pt x="148274" y="762169"/>
                          <a:pt x="114883" y="746360"/>
                        </a:cubicBezTo>
                        <a:cubicBezTo>
                          <a:pt x="81492" y="730551"/>
                          <a:pt x="52739" y="715279"/>
                          <a:pt x="32400" y="703934"/>
                        </a:cubicBezTo>
                        <a:cubicBezTo>
                          <a:pt x="12061" y="692588"/>
                          <a:pt x="12" y="685293"/>
                          <a:pt x="12" y="685293"/>
                        </a:cubicBezTo>
                        <a:cubicBezTo>
                          <a:pt x="12" y="685293"/>
                          <a:pt x="14123" y="681152"/>
                          <a:pt x="36210" y="673781"/>
                        </a:cubicBezTo>
                        <a:cubicBezTo>
                          <a:pt x="58305" y="666411"/>
                          <a:pt x="88267" y="655670"/>
                          <a:pt x="119993" y="642635"/>
                        </a:cubicBezTo>
                        <a:cubicBezTo>
                          <a:pt x="151719" y="629608"/>
                          <a:pt x="185159" y="614271"/>
                          <a:pt x="215370" y="599199"/>
                        </a:cubicBezTo>
                        <a:cubicBezTo>
                          <a:pt x="245589" y="584119"/>
                          <a:pt x="272603" y="569361"/>
                          <a:pt x="292768" y="558678"/>
                        </a:cubicBezTo>
                        <a:cubicBezTo>
                          <a:pt x="315062" y="546860"/>
                          <a:pt x="339508" y="516302"/>
                          <a:pt x="360527" y="476849"/>
                        </a:cubicBezTo>
                        <a:cubicBezTo>
                          <a:pt x="381545" y="437397"/>
                          <a:pt x="398994" y="389124"/>
                          <a:pt x="411035" y="342533"/>
                        </a:cubicBezTo>
                        <a:cubicBezTo>
                          <a:pt x="423076" y="295950"/>
                          <a:pt x="429817" y="251098"/>
                          <a:pt x="433279" y="218055"/>
                        </a:cubicBezTo>
                        <a:cubicBezTo>
                          <a:pt x="436741" y="185012"/>
                          <a:pt x="437279" y="163704"/>
                          <a:pt x="437279" y="163704"/>
                        </a:cubicBezTo>
                        <a:cubicBezTo>
                          <a:pt x="437279" y="163704"/>
                          <a:pt x="439755" y="178934"/>
                          <a:pt x="444301" y="202262"/>
                        </a:cubicBezTo>
                        <a:cubicBezTo>
                          <a:pt x="448840" y="225599"/>
                          <a:pt x="455349" y="257061"/>
                          <a:pt x="464160" y="289350"/>
                        </a:cubicBezTo>
                        <a:cubicBezTo>
                          <a:pt x="472963" y="321639"/>
                          <a:pt x="478628" y="346409"/>
                          <a:pt x="493526" y="372652"/>
                        </a:cubicBezTo>
                        <a:cubicBezTo>
                          <a:pt x="508425" y="398905"/>
                          <a:pt x="527281" y="418258"/>
                          <a:pt x="550693" y="422507"/>
                        </a:cubicBezTo>
                        <a:cubicBezTo>
                          <a:pt x="570022" y="426010"/>
                          <a:pt x="588754" y="419327"/>
                          <a:pt x="605507" y="405919"/>
                        </a:cubicBezTo>
                        <a:cubicBezTo>
                          <a:pt x="622253" y="392511"/>
                          <a:pt x="636969" y="372396"/>
                          <a:pt x="648803" y="349241"/>
                        </a:cubicBezTo>
                        <a:cubicBezTo>
                          <a:pt x="659958" y="327958"/>
                          <a:pt x="670161" y="306468"/>
                          <a:pt x="676711" y="282741"/>
                        </a:cubicBezTo>
                        <a:cubicBezTo>
                          <a:pt x="683262" y="259015"/>
                          <a:pt x="691659" y="241409"/>
                          <a:pt x="694367" y="220606"/>
                        </a:cubicBezTo>
                        <a:cubicBezTo>
                          <a:pt x="699791" y="179000"/>
                          <a:pt x="699063" y="148458"/>
                          <a:pt x="699063" y="148458"/>
                        </a:cubicBezTo>
                        <a:cubicBezTo>
                          <a:pt x="699063" y="148458"/>
                          <a:pt x="703601" y="159514"/>
                          <a:pt x="711154" y="176350"/>
                        </a:cubicBezTo>
                        <a:cubicBezTo>
                          <a:pt x="718698" y="193186"/>
                          <a:pt x="729215" y="215827"/>
                          <a:pt x="741439" y="238883"/>
                        </a:cubicBezTo>
                        <a:cubicBezTo>
                          <a:pt x="753662" y="261938"/>
                          <a:pt x="767616" y="285400"/>
                          <a:pt x="782523" y="303561"/>
                        </a:cubicBezTo>
                        <a:cubicBezTo>
                          <a:pt x="797429" y="321722"/>
                          <a:pt x="813379" y="334550"/>
                          <a:pt x="829354" y="336206"/>
                        </a:cubicBezTo>
                        <a:cubicBezTo>
                          <a:pt x="845834" y="337912"/>
                          <a:pt x="865834" y="322177"/>
                          <a:pt x="885105" y="297167"/>
                        </a:cubicBezTo>
                        <a:cubicBezTo>
                          <a:pt x="904375" y="272166"/>
                          <a:pt x="922694" y="237939"/>
                          <a:pt x="937253" y="203455"/>
                        </a:cubicBezTo>
                        <a:cubicBezTo>
                          <a:pt x="951804" y="168971"/>
                          <a:pt x="962652" y="134280"/>
                          <a:pt x="969608" y="108310"/>
                        </a:cubicBezTo>
                        <a:cubicBezTo>
                          <a:pt x="976565" y="82339"/>
                          <a:pt x="979852" y="65081"/>
                          <a:pt x="979852" y="65081"/>
                        </a:cubicBezTo>
                        <a:cubicBezTo>
                          <a:pt x="979852" y="65081"/>
                          <a:pt x="979488" y="76070"/>
                          <a:pt x="979761" y="92749"/>
                        </a:cubicBezTo>
                        <a:cubicBezTo>
                          <a:pt x="980043" y="109419"/>
                          <a:pt x="980880" y="131804"/>
                          <a:pt x="983596" y="154594"/>
                        </a:cubicBezTo>
                        <a:cubicBezTo>
                          <a:pt x="986312" y="177377"/>
                          <a:pt x="990900" y="200590"/>
                          <a:pt x="999687" y="218602"/>
                        </a:cubicBezTo>
                        <a:cubicBezTo>
                          <a:pt x="1008465" y="236614"/>
                          <a:pt x="1021550" y="249475"/>
                          <a:pt x="1041508" y="250850"/>
                        </a:cubicBezTo>
                        <a:cubicBezTo>
                          <a:pt x="1061151" y="252208"/>
                          <a:pt x="1093904" y="239786"/>
                          <a:pt x="1131319" y="218461"/>
                        </a:cubicBezTo>
                        <a:cubicBezTo>
                          <a:pt x="1168727" y="197128"/>
                          <a:pt x="1210614" y="166785"/>
                          <a:pt x="1248833" y="134711"/>
                        </a:cubicBezTo>
                        <a:cubicBezTo>
                          <a:pt x="1287052" y="102637"/>
                          <a:pt x="1321585" y="68940"/>
                          <a:pt x="1346288" y="43168"/>
                        </a:cubicBezTo>
                        <a:cubicBezTo>
                          <a:pt x="1370992" y="17405"/>
                          <a:pt x="1386048" y="-260"/>
                          <a:pt x="1386048" y="-260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7" name="Google Shape;3027;p29"/>
                  <p:cNvSpPr/>
                  <p:nvPr/>
                </p:nvSpPr>
                <p:spPr>
                  <a:xfrm rot="206533">
                    <a:off x="6528581" y="1570059"/>
                    <a:ext cx="1014287" cy="515547"/>
                  </a:xfrm>
                  <a:custGeom>
                    <a:rect b="b" l="l" r="r" t="t"/>
                    <a:pathLst>
                      <a:path extrusionOk="0" h="515907" w="1014995">
                        <a:moveTo>
                          <a:pt x="12" y="477735"/>
                        </a:moveTo>
                        <a:lnTo>
                          <a:pt x="4608" y="515639"/>
                        </a:lnTo>
                        <a:cubicBezTo>
                          <a:pt x="213738" y="488476"/>
                          <a:pt x="416625" y="422482"/>
                          <a:pt x="599131" y="322782"/>
                        </a:cubicBezTo>
                        <a:cubicBezTo>
                          <a:pt x="755078" y="237591"/>
                          <a:pt x="896086" y="127928"/>
                          <a:pt x="1015007" y="-269"/>
                        </a:cubicBezTo>
                        <a:cubicBezTo>
                          <a:pt x="891639" y="123936"/>
                          <a:pt x="747542" y="228208"/>
                          <a:pt x="590452" y="307328"/>
                        </a:cubicBezTo>
                        <a:cubicBezTo>
                          <a:pt x="406612" y="399923"/>
                          <a:pt x="204927" y="457959"/>
                          <a:pt x="12" y="477735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8" name="Google Shape;3028;p29"/>
                  <p:cNvSpPr/>
                  <p:nvPr/>
                </p:nvSpPr>
                <p:spPr>
                  <a:xfrm>
                    <a:off x="6353020" y="1367435"/>
                    <a:ext cx="1424908" cy="1038771"/>
                  </a:xfrm>
                  <a:custGeom>
                    <a:rect b="b" l="l" r="r" t="t"/>
                    <a:pathLst>
                      <a:path extrusionOk="0" h="1038771" w="1424908">
                        <a:moveTo>
                          <a:pt x="1424931" y="87"/>
                        </a:moveTo>
                        <a:cubicBezTo>
                          <a:pt x="1424931" y="87"/>
                          <a:pt x="1412320" y="18945"/>
                          <a:pt x="1392114" y="47816"/>
                        </a:cubicBezTo>
                        <a:cubicBezTo>
                          <a:pt x="1371909" y="76697"/>
                          <a:pt x="1344099" y="115538"/>
                          <a:pt x="1314221" y="155874"/>
                        </a:cubicBezTo>
                        <a:cubicBezTo>
                          <a:pt x="1284342" y="196211"/>
                          <a:pt x="1252279" y="238212"/>
                          <a:pt x="1226389" y="274528"/>
                        </a:cubicBezTo>
                        <a:cubicBezTo>
                          <a:pt x="1200488" y="310855"/>
                          <a:pt x="1180612" y="341762"/>
                          <a:pt x="1177334" y="361703"/>
                        </a:cubicBezTo>
                        <a:cubicBezTo>
                          <a:pt x="1176613" y="366041"/>
                          <a:pt x="1176592" y="370082"/>
                          <a:pt x="1177005" y="373964"/>
                        </a:cubicBezTo>
                        <a:cubicBezTo>
                          <a:pt x="1177090" y="373189"/>
                          <a:pt x="1177207" y="372447"/>
                          <a:pt x="1177334" y="371651"/>
                        </a:cubicBezTo>
                        <a:cubicBezTo>
                          <a:pt x="1180612" y="351149"/>
                          <a:pt x="1200488" y="319478"/>
                          <a:pt x="1226389" y="282154"/>
                        </a:cubicBezTo>
                        <a:cubicBezTo>
                          <a:pt x="1252279" y="244830"/>
                          <a:pt x="1284342" y="201641"/>
                          <a:pt x="1314221" y="160181"/>
                        </a:cubicBezTo>
                        <a:cubicBezTo>
                          <a:pt x="1344099" y="118720"/>
                          <a:pt x="1371909" y="78829"/>
                          <a:pt x="1392114" y="49142"/>
                        </a:cubicBezTo>
                        <a:cubicBezTo>
                          <a:pt x="1412320" y="19465"/>
                          <a:pt x="1424931" y="87"/>
                          <a:pt x="1424931" y="87"/>
                        </a:cubicBezTo>
                        <a:close/>
                        <a:moveTo>
                          <a:pt x="1367911" y="444231"/>
                        </a:moveTo>
                        <a:cubicBezTo>
                          <a:pt x="1367911" y="444231"/>
                          <a:pt x="1354726" y="445801"/>
                          <a:pt x="1335434" y="446225"/>
                        </a:cubicBezTo>
                        <a:cubicBezTo>
                          <a:pt x="1330428" y="446331"/>
                          <a:pt x="1324912" y="446299"/>
                          <a:pt x="1319195" y="446225"/>
                        </a:cubicBezTo>
                        <a:cubicBezTo>
                          <a:pt x="1317116" y="446809"/>
                          <a:pt x="1317731" y="446596"/>
                          <a:pt x="1315547" y="447212"/>
                        </a:cubicBezTo>
                        <a:cubicBezTo>
                          <a:pt x="1284088" y="456142"/>
                          <a:pt x="1241928" y="467640"/>
                          <a:pt x="1198876" y="479699"/>
                        </a:cubicBezTo>
                        <a:cubicBezTo>
                          <a:pt x="1155824" y="491758"/>
                          <a:pt x="1112094" y="504136"/>
                          <a:pt x="1076902" y="517150"/>
                        </a:cubicBezTo>
                        <a:cubicBezTo>
                          <a:pt x="1041710" y="530164"/>
                          <a:pt x="1015013" y="544091"/>
                          <a:pt x="1006635" y="560573"/>
                        </a:cubicBezTo>
                        <a:cubicBezTo>
                          <a:pt x="1001702" y="570289"/>
                          <a:pt x="1000504" y="581531"/>
                          <a:pt x="1001989" y="593389"/>
                        </a:cubicBezTo>
                        <a:cubicBezTo>
                          <a:pt x="1002657" y="587291"/>
                          <a:pt x="1003983" y="581521"/>
                          <a:pt x="1006635" y="576154"/>
                        </a:cubicBezTo>
                        <a:cubicBezTo>
                          <a:pt x="1015013" y="559215"/>
                          <a:pt x="1041710" y="545109"/>
                          <a:pt x="1076902" y="531734"/>
                        </a:cubicBezTo>
                        <a:cubicBezTo>
                          <a:pt x="1112094" y="518359"/>
                          <a:pt x="1155824" y="505685"/>
                          <a:pt x="1198876" y="493286"/>
                        </a:cubicBezTo>
                        <a:cubicBezTo>
                          <a:pt x="1241928" y="480898"/>
                          <a:pt x="1284088" y="468658"/>
                          <a:pt x="1315547" y="459483"/>
                        </a:cubicBezTo>
                        <a:cubicBezTo>
                          <a:pt x="1347005" y="450298"/>
                          <a:pt x="1367911" y="444231"/>
                          <a:pt x="1367911" y="444231"/>
                        </a:cubicBezTo>
                        <a:close/>
                        <a:moveTo>
                          <a:pt x="17915" y="595701"/>
                        </a:moveTo>
                        <a:cubicBezTo>
                          <a:pt x="11826" y="597197"/>
                          <a:pt x="22" y="600347"/>
                          <a:pt x="22" y="600347"/>
                        </a:cubicBezTo>
                        <a:cubicBezTo>
                          <a:pt x="22" y="600347"/>
                          <a:pt x="11561" y="608344"/>
                          <a:pt x="31173" y="620902"/>
                        </a:cubicBezTo>
                        <a:cubicBezTo>
                          <a:pt x="50784" y="633450"/>
                          <a:pt x="78679" y="650494"/>
                          <a:pt x="111050" y="668292"/>
                        </a:cubicBezTo>
                        <a:cubicBezTo>
                          <a:pt x="143431" y="686100"/>
                          <a:pt x="180289" y="704555"/>
                          <a:pt x="217114" y="721324"/>
                        </a:cubicBezTo>
                        <a:cubicBezTo>
                          <a:pt x="253950" y="738093"/>
                          <a:pt x="290447" y="753228"/>
                          <a:pt x="320866" y="765404"/>
                        </a:cubicBezTo>
                        <a:cubicBezTo>
                          <a:pt x="360565" y="781314"/>
                          <a:pt x="403384" y="807501"/>
                          <a:pt x="447146" y="836998"/>
                        </a:cubicBezTo>
                        <a:cubicBezTo>
                          <a:pt x="490908" y="866505"/>
                          <a:pt x="535784" y="899448"/>
                          <a:pt x="577075" y="929475"/>
                        </a:cubicBezTo>
                        <a:cubicBezTo>
                          <a:pt x="618365" y="959502"/>
                          <a:pt x="655817" y="986866"/>
                          <a:pt x="683139" y="1006700"/>
                        </a:cubicBezTo>
                        <a:cubicBezTo>
                          <a:pt x="710461" y="1026545"/>
                          <a:pt x="727558" y="1038859"/>
                          <a:pt x="727558" y="1038859"/>
                        </a:cubicBezTo>
                        <a:cubicBezTo>
                          <a:pt x="727558" y="1038859"/>
                          <a:pt x="717864" y="1025824"/>
                          <a:pt x="705677" y="1004717"/>
                        </a:cubicBezTo>
                        <a:cubicBezTo>
                          <a:pt x="702973" y="1000029"/>
                          <a:pt x="699950" y="994885"/>
                          <a:pt x="697055" y="989476"/>
                        </a:cubicBezTo>
                        <a:cubicBezTo>
                          <a:pt x="690723" y="984968"/>
                          <a:pt x="691751" y="985615"/>
                          <a:pt x="683139" y="979527"/>
                        </a:cubicBezTo>
                        <a:cubicBezTo>
                          <a:pt x="655817" y="960223"/>
                          <a:pt x="618365" y="933505"/>
                          <a:pt x="577075" y="904285"/>
                        </a:cubicBezTo>
                        <a:cubicBezTo>
                          <a:pt x="535784" y="875075"/>
                          <a:pt x="490919" y="843170"/>
                          <a:pt x="447146" y="814470"/>
                        </a:cubicBezTo>
                        <a:cubicBezTo>
                          <a:pt x="403384" y="785758"/>
                          <a:pt x="360565" y="760334"/>
                          <a:pt x="320866" y="744860"/>
                        </a:cubicBezTo>
                        <a:cubicBezTo>
                          <a:pt x="290447" y="733002"/>
                          <a:pt x="253950" y="718418"/>
                          <a:pt x="217114" y="702105"/>
                        </a:cubicBezTo>
                        <a:cubicBezTo>
                          <a:pt x="180289" y="685782"/>
                          <a:pt x="143431" y="667719"/>
                          <a:pt x="111050" y="650399"/>
                        </a:cubicBezTo>
                        <a:cubicBezTo>
                          <a:pt x="78679" y="633068"/>
                          <a:pt x="50784" y="616543"/>
                          <a:pt x="31173" y="604325"/>
                        </a:cubicBezTo>
                        <a:cubicBezTo>
                          <a:pt x="22826" y="599127"/>
                          <a:pt x="23080" y="599042"/>
                          <a:pt x="17915" y="595701"/>
                        </a:cubicBezTo>
                        <a:close/>
                        <a:moveTo>
                          <a:pt x="796161" y="698785"/>
                        </a:moveTo>
                        <a:cubicBezTo>
                          <a:pt x="780771" y="698626"/>
                          <a:pt x="765922" y="699305"/>
                          <a:pt x="752080" y="701108"/>
                        </a:cubicBezTo>
                        <a:cubicBezTo>
                          <a:pt x="724398" y="704725"/>
                          <a:pt x="700141" y="712669"/>
                          <a:pt x="681484" y="728282"/>
                        </a:cubicBezTo>
                        <a:cubicBezTo>
                          <a:pt x="658871" y="747214"/>
                          <a:pt x="650047" y="773868"/>
                          <a:pt x="649326" y="803863"/>
                        </a:cubicBezTo>
                        <a:cubicBezTo>
                          <a:pt x="649209" y="808997"/>
                          <a:pt x="649304" y="814470"/>
                          <a:pt x="649665" y="819773"/>
                        </a:cubicBezTo>
                        <a:cubicBezTo>
                          <a:pt x="651457" y="791613"/>
                          <a:pt x="660494" y="766571"/>
                          <a:pt x="681484" y="748508"/>
                        </a:cubicBezTo>
                        <a:cubicBezTo>
                          <a:pt x="700141" y="732450"/>
                          <a:pt x="724398" y="724050"/>
                          <a:pt x="752080" y="720327"/>
                        </a:cubicBezTo>
                        <a:cubicBezTo>
                          <a:pt x="779763" y="716625"/>
                          <a:pt x="811052" y="717559"/>
                          <a:pt x="843890" y="720666"/>
                        </a:cubicBezTo>
                        <a:cubicBezTo>
                          <a:pt x="873863" y="723466"/>
                          <a:pt x="904930" y="728367"/>
                          <a:pt x="935041" y="733585"/>
                        </a:cubicBezTo>
                        <a:cubicBezTo>
                          <a:pt x="965153" y="738814"/>
                          <a:pt x="994395" y="744287"/>
                          <a:pt x="1019893" y="749495"/>
                        </a:cubicBezTo>
                        <a:cubicBezTo>
                          <a:pt x="1070888" y="759921"/>
                          <a:pt x="1107396" y="768724"/>
                          <a:pt x="1107396" y="768724"/>
                        </a:cubicBezTo>
                        <a:cubicBezTo>
                          <a:pt x="1107396" y="768724"/>
                          <a:pt x="1098507" y="760928"/>
                          <a:pt x="1086183" y="748169"/>
                        </a:cubicBezTo>
                        <a:cubicBezTo>
                          <a:pt x="1084528" y="746461"/>
                          <a:pt x="1082322" y="744096"/>
                          <a:pt x="1080551" y="742208"/>
                        </a:cubicBezTo>
                        <a:cubicBezTo>
                          <a:pt x="1065140" y="738878"/>
                          <a:pt x="1044584" y="734190"/>
                          <a:pt x="1019893" y="729279"/>
                        </a:cubicBezTo>
                        <a:cubicBezTo>
                          <a:pt x="994395" y="724209"/>
                          <a:pt x="965153" y="718789"/>
                          <a:pt x="935041" y="713698"/>
                        </a:cubicBezTo>
                        <a:cubicBezTo>
                          <a:pt x="904930" y="708617"/>
                          <a:pt x="873863" y="704163"/>
                          <a:pt x="843890" y="701437"/>
                        </a:cubicBezTo>
                        <a:cubicBezTo>
                          <a:pt x="827471" y="699931"/>
                          <a:pt x="811561" y="698944"/>
                          <a:pt x="796161" y="698785"/>
                        </a:cubicBezTo>
                        <a:close/>
                      </a:path>
                    </a:pathLst>
                  </a:custGeom>
                  <a:solidFill>
                    <a:srgbClr val="C5DE5D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29" name="Google Shape;3029;p29"/>
                <p:cNvGrpSpPr/>
                <p:nvPr/>
              </p:nvGrpSpPr>
              <p:grpSpPr>
                <a:xfrm>
                  <a:off x="4415890" y="1058415"/>
                  <a:ext cx="1967996" cy="1782265"/>
                  <a:chOff x="4415890" y="1058415"/>
                  <a:chExt cx="1967996" cy="1782265"/>
                </a:xfrm>
              </p:grpSpPr>
              <p:sp>
                <p:nvSpPr>
                  <p:cNvPr id="3030" name="Google Shape;3030;p29"/>
                  <p:cNvSpPr/>
                  <p:nvPr/>
                </p:nvSpPr>
                <p:spPr>
                  <a:xfrm flipH="1" rot="-1397564">
                    <a:off x="4597610" y="1324932"/>
                    <a:ext cx="1604622" cy="1249246"/>
                  </a:xfrm>
                  <a:custGeom>
                    <a:rect b="b" l="l" r="r" t="t"/>
                    <a:pathLst>
                      <a:path extrusionOk="0" h="1250603" w="1606365">
                        <a:moveTo>
                          <a:pt x="1606149" y="-239"/>
                        </a:moveTo>
                        <a:cubicBezTo>
                          <a:pt x="1606149" y="-239"/>
                          <a:pt x="1592752" y="23006"/>
                          <a:pt x="1571458" y="58757"/>
                        </a:cubicBezTo>
                        <a:cubicBezTo>
                          <a:pt x="1550173" y="94517"/>
                          <a:pt x="1520733" y="142667"/>
                          <a:pt x="1489085" y="192729"/>
                        </a:cubicBezTo>
                        <a:cubicBezTo>
                          <a:pt x="1457446" y="242783"/>
                          <a:pt x="1423512" y="294687"/>
                          <a:pt x="1396179" y="339685"/>
                        </a:cubicBezTo>
                        <a:cubicBezTo>
                          <a:pt x="1368854" y="384690"/>
                          <a:pt x="1348240" y="422962"/>
                          <a:pt x="1345891" y="446909"/>
                        </a:cubicBezTo>
                        <a:cubicBezTo>
                          <a:pt x="1343496" y="471237"/>
                          <a:pt x="1355637" y="488590"/>
                          <a:pt x="1375853" y="500607"/>
                        </a:cubicBezTo>
                        <a:cubicBezTo>
                          <a:pt x="1396062" y="512623"/>
                          <a:pt x="1424323" y="519162"/>
                          <a:pt x="1453232" y="521955"/>
                        </a:cubicBezTo>
                        <a:cubicBezTo>
                          <a:pt x="1482141" y="524740"/>
                          <a:pt x="1511659" y="523765"/>
                          <a:pt x="1533943" y="521931"/>
                        </a:cubicBezTo>
                        <a:cubicBezTo>
                          <a:pt x="1556228" y="520090"/>
                          <a:pt x="1571248" y="517484"/>
                          <a:pt x="1571248" y="517484"/>
                        </a:cubicBezTo>
                        <a:cubicBezTo>
                          <a:pt x="1571248" y="517484"/>
                          <a:pt x="1547707" y="526012"/>
                          <a:pt x="1511955" y="538840"/>
                        </a:cubicBezTo>
                        <a:cubicBezTo>
                          <a:pt x="1476211" y="551667"/>
                          <a:pt x="1428240" y="568521"/>
                          <a:pt x="1379310" y="585890"/>
                        </a:cubicBezTo>
                        <a:cubicBezTo>
                          <a:pt x="1330380" y="603251"/>
                          <a:pt x="1280513" y="621088"/>
                          <a:pt x="1240735" y="639034"/>
                        </a:cubicBezTo>
                        <a:cubicBezTo>
                          <a:pt x="1200956" y="656988"/>
                          <a:pt x="1171182" y="675285"/>
                          <a:pt x="1162685" y="695470"/>
                        </a:cubicBezTo>
                        <a:cubicBezTo>
                          <a:pt x="1154445" y="715032"/>
                          <a:pt x="1158073" y="738331"/>
                          <a:pt x="1168318" y="762394"/>
                        </a:cubicBezTo>
                        <a:cubicBezTo>
                          <a:pt x="1178563" y="786465"/>
                          <a:pt x="1195487" y="811223"/>
                          <a:pt x="1213769" y="833367"/>
                        </a:cubicBezTo>
                        <a:cubicBezTo>
                          <a:pt x="1232058" y="855503"/>
                          <a:pt x="1251705" y="875010"/>
                          <a:pt x="1266866" y="888906"/>
                        </a:cubicBezTo>
                        <a:cubicBezTo>
                          <a:pt x="1282026" y="902795"/>
                          <a:pt x="1292653" y="911113"/>
                          <a:pt x="1292653" y="911113"/>
                        </a:cubicBezTo>
                        <a:cubicBezTo>
                          <a:pt x="1292653" y="911113"/>
                          <a:pt x="1249794" y="903716"/>
                          <a:pt x="1190064" y="895242"/>
                        </a:cubicBezTo>
                        <a:cubicBezTo>
                          <a:pt x="1160203" y="890997"/>
                          <a:pt x="1126145" y="886425"/>
                          <a:pt x="1090947" y="882508"/>
                        </a:cubicBezTo>
                        <a:cubicBezTo>
                          <a:pt x="1055741" y="878583"/>
                          <a:pt x="1019404" y="875291"/>
                          <a:pt x="984542" y="874159"/>
                        </a:cubicBezTo>
                        <a:cubicBezTo>
                          <a:pt x="946340" y="872872"/>
                          <a:pt x="910027" y="873957"/>
                          <a:pt x="878262" y="880199"/>
                        </a:cubicBezTo>
                        <a:cubicBezTo>
                          <a:pt x="846505" y="886441"/>
                          <a:pt x="819266" y="897864"/>
                          <a:pt x="798807" y="917753"/>
                        </a:cubicBezTo>
                        <a:cubicBezTo>
                          <a:pt x="774026" y="941839"/>
                          <a:pt x="765514" y="974244"/>
                          <a:pt x="766848" y="1009957"/>
                        </a:cubicBezTo>
                        <a:cubicBezTo>
                          <a:pt x="768182" y="1045662"/>
                          <a:pt x="779535" y="1084527"/>
                          <a:pt x="794765" y="1120302"/>
                        </a:cubicBezTo>
                        <a:cubicBezTo>
                          <a:pt x="809996" y="1156077"/>
                          <a:pt x="829128" y="1188716"/>
                          <a:pt x="844710" y="1212280"/>
                        </a:cubicBezTo>
                        <a:cubicBezTo>
                          <a:pt x="860285" y="1235836"/>
                          <a:pt x="872192" y="1250365"/>
                          <a:pt x="872192" y="1250365"/>
                        </a:cubicBezTo>
                        <a:cubicBezTo>
                          <a:pt x="872192" y="1250365"/>
                          <a:pt x="851819" y="1237139"/>
                          <a:pt x="818821" y="1216111"/>
                        </a:cubicBezTo>
                        <a:cubicBezTo>
                          <a:pt x="785816" y="1195075"/>
                          <a:pt x="740389" y="1166073"/>
                          <a:pt x="690506" y="1134238"/>
                        </a:cubicBezTo>
                        <a:cubicBezTo>
                          <a:pt x="640624" y="1102403"/>
                          <a:pt x="586419" y="1067689"/>
                          <a:pt x="533712" y="1036634"/>
                        </a:cubicBezTo>
                        <a:cubicBezTo>
                          <a:pt x="481005" y="1005579"/>
                          <a:pt x="429827" y="978216"/>
                          <a:pt x="382777" y="962610"/>
                        </a:cubicBezTo>
                        <a:cubicBezTo>
                          <a:pt x="346737" y="950649"/>
                          <a:pt x="303307" y="935894"/>
                          <a:pt x="259519" y="919079"/>
                        </a:cubicBezTo>
                        <a:cubicBezTo>
                          <a:pt x="215730" y="902272"/>
                          <a:pt x="171621" y="883397"/>
                          <a:pt x="132920" y="865077"/>
                        </a:cubicBezTo>
                        <a:cubicBezTo>
                          <a:pt x="94219" y="846756"/>
                          <a:pt x="60894" y="829052"/>
                          <a:pt x="37322" y="815912"/>
                        </a:cubicBezTo>
                        <a:cubicBezTo>
                          <a:pt x="13750" y="802765"/>
                          <a:pt x="-217" y="794299"/>
                          <a:pt x="-217" y="794299"/>
                        </a:cubicBezTo>
                        <a:cubicBezTo>
                          <a:pt x="-217" y="794299"/>
                          <a:pt x="16138" y="789500"/>
                          <a:pt x="41746" y="780964"/>
                        </a:cubicBezTo>
                        <a:cubicBezTo>
                          <a:pt x="67347" y="772420"/>
                          <a:pt x="102076" y="759967"/>
                          <a:pt x="138843" y="744869"/>
                        </a:cubicBezTo>
                        <a:cubicBezTo>
                          <a:pt x="175609" y="729763"/>
                          <a:pt x="214372" y="711989"/>
                          <a:pt x="249383" y="694519"/>
                        </a:cubicBezTo>
                        <a:cubicBezTo>
                          <a:pt x="284401" y="677048"/>
                          <a:pt x="315705" y="659945"/>
                          <a:pt x="339082" y="647554"/>
                        </a:cubicBezTo>
                        <a:cubicBezTo>
                          <a:pt x="364917" y="633868"/>
                          <a:pt x="393248" y="598444"/>
                          <a:pt x="417608" y="552721"/>
                        </a:cubicBezTo>
                        <a:cubicBezTo>
                          <a:pt x="441968" y="507005"/>
                          <a:pt x="462193" y="451060"/>
                          <a:pt x="476144" y="397065"/>
                        </a:cubicBezTo>
                        <a:cubicBezTo>
                          <a:pt x="510928" y="303184"/>
                          <a:pt x="564415" y="173511"/>
                          <a:pt x="564415" y="173511"/>
                        </a:cubicBezTo>
                        <a:cubicBezTo>
                          <a:pt x="554194" y="253348"/>
                          <a:pt x="542006" y="365410"/>
                          <a:pt x="577859" y="432224"/>
                        </a:cubicBezTo>
                        <a:cubicBezTo>
                          <a:pt x="595127" y="462639"/>
                          <a:pt x="617216" y="494513"/>
                          <a:pt x="644346" y="499436"/>
                        </a:cubicBezTo>
                        <a:cubicBezTo>
                          <a:pt x="666747" y="503494"/>
                          <a:pt x="688462" y="495738"/>
                          <a:pt x="707875" y="480203"/>
                        </a:cubicBezTo>
                        <a:cubicBezTo>
                          <a:pt x="727288" y="464668"/>
                          <a:pt x="744337" y="441353"/>
                          <a:pt x="758054" y="414520"/>
                        </a:cubicBezTo>
                        <a:cubicBezTo>
                          <a:pt x="770983" y="389856"/>
                          <a:pt x="781197" y="362172"/>
                          <a:pt x="788796" y="334675"/>
                        </a:cubicBezTo>
                        <a:cubicBezTo>
                          <a:pt x="796388" y="307171"/>
                          <a:pt x="801382" y="279862"/>
                          <a:pt x="804519" y="255751"/>
                        </a:cubicBezTo>
                        <a:cubicBezTo>
                          <a:pt x="810808" y="207531"/>
                          <a:pt x="809957" y="172138"/>
                          <a:pt x="809957" y="172138"/>
                        </a:cubicBezTo>
                        <a:cubicBezTo>
                          <a:pt x="809957" y="172138"/>
                          <a:pt x="815224" y="184942"/>
                          <a:pt x="823971" y="204457"/>
                        </a:cubicBezTo>
                        <a:cubicBezTo>
                          <a:pt x="832718" y="223971"/>
                          <a:pt x="844906" y="250219"/>
                          <a:pt x="859067" y="276936"/>
                        </a:cubicBezTo>
                        <a:cubicBezTo>
                          <a:pt x="873237" y="303652"/>
                          <a:pt x="889404" y="330844"/>
                          <a:pt x="906687" y="351888"/>
                        </a:cubicBezTo>
                        <a:cubicBezTo>
                          <a:pt x="923970" y="372939"/>
                          <a:pt x="942455" y="387811"/>
                          <a:pt x="960962" y="389723"/>
                        </a:cubicBezTo>
                        <a:cubicBezTo>
                          <a:pt x="980063" y="391705"/>
                          <a:pt x="1003237" y="373462"/>
                          <a:pt x="1025576" y="344483"/>
                        </a:cubicBezTo>
                        <a:cubicBezTo>
                          <a:pt x="1047907" y="315504"/>
                          <a:pt x="1069138" y="275843"/>
                          <a:pt x="1086008" y="235870"/>
                        </a:cubicBezTo>
                        <a:cubicBezTo>
                          <a:pt x="1102877" y="195905"/>
                          <a:pt x="1115447" y="155705"/>
                          <a:pt x="1123507" y="125603"/>
                        </a:cubicBezTo>
                        <a:cubicBezTo>
                          <a:pt x="1131575" y="95508"/>
                          <a:pt x="1135383" y="75502"/>
                          <a:pt x="1135383" y="75502"/>
                        </a:cubicBezTo>
                        <a:cubicBezTo>
                          <a:pt x="1135383" y="75502"/>
                          <a:pt x="1134962" y="88236"/>
                          <a:pt x="1135281" y="107563"/>
                        </a:cubicBezTo>
                        <a:cubicBezTo>
                          <a:pt x="1135602" y="126890"/>
                          <a:pt x="1136569" y="152834"/>
                          <a:pt x="1139721" y="179246"/>
                        </a:cubicBezTo>
                        <a:cubicBezTo>
                          <a:pt x="1142866" y="205650"/>
                          <a:pt x="1148187" y="232546"/>
                          <a:pt x="1158370" y="253426"/>
                        </a:cubicBezTo>
                        <a:cubicBezTo>
                          <a:pt x="1168552" y="274306"/>
                          <a:pt x="1183713" y="289209"/>
                          <a:pt x="1206840" y="290809"/>
                        </a:cubicBezTo>
                        <a:cubicBezTo>
                          <a:pt x="1229600" y="292377"/>
                          <a:pt x="1267568" y="277981"/>
                          <a:pt x="1310928" y="253262"/>
                        </a:cubicBezTo>
                        <a:cubicBezTo>
                          <a:pt x="1354287" y="228543"/>
                          <a:pt x="1402819" y="193377"/>
                          <a:pt x="1447123" y="156197"/>
                        </a:cubicBezTo>
                        <a:cubicBezTo>
                          <a:pt x="1491419" y="119025"/>
                          <a:pt x="1531446" y="79973"/>
                          <a:pt x="1560067" y="50112"/>
                        </a:cubicBezTo>
                        <a:cubicBezTo>
                          <a:pt x="1588695" y="20243"/>
                          <a:pt x="1606141" y="-223"/>
                          <a:pt x="1606141" y="-22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31" name="Google Shape;3031;p29"/>
                  <p:cNvSpPr/>
                  <p:nvPr/>
                </p:nvSpPr>
                <p:spPr>
                  <a:xfrm flipH="1" rot="-1397564">
                    <a:off x="4817401" y="1605414"/>
                    <a:ext cx="1175068" cy="597269"/>
                  </a:xfrm>
                  <a:custGeom>
                    <a:rect b="b" l="l" r="r" t="t"/>
                    <a:pathLst>
                      <a:path extrusionOk="0" h="597918" w="1176344">
                        <a:moveTo>
                          <a:pt x="-213" y="553742"/>
                        </a:moveTo>
                        <a:lnTo>
                          <a:pt x="5116" y="597679"/>
                        </a:lnTo>
                        <a:cubicBezTo>
                          <a:pt x="247490" y="566187"/>
                          <a:pt x="482631" y="489705"/>
                          <a:pt x="694146" y="374163"/>
                        </a:cubicBezTo>
                        <a:cubicBezTo>
                          <a:pt x="874887" y="275428"/>
                          <a:pt x="1038306" y="148331"/>
                          <a:pt x="1176132" y="-240"/>
                        </a:cubicBezTo>
                        <a:cubicBezTo>
                          <a:pt x="1033156" y="143712"/>
                          <a:pt x="866148" y="264559"/>
                          <a:pt x="684081" y="356256"/>
                        </a:cubicBezTo>
                        <a:cubicBezTo>
                          <a:pt x="471021" y="463567"/>
                          <a:pt x="237277" y="530825"/>
                          <a:pt x="-213" y="553742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32" name="Google Shape;3032;p29"/>
                  <p:cNvSpPr/>
                  <p:nvPr/>
                </p:nvSpPr>
                <p:spPr>
                  <a:xfrm flipH="1" rot="-1397564">
                    <a:off x="4597558" y="1324757"/>
                    <a:ext cx="1604661" cy="1249581"/>
                  </a:xfrm>
                  <a:custGeom>
                    <a:rect b="b" l="l" r="r" t="t"/>
                    <a:pathLst>
                      <a:path extrusionOk="0" h="1250938" w="1606404">
                        <a:moveTo>
                          <a:pt x="1135258" y="75720"/>
                        </a:moveTo>
                        <a:cubicBezTo>
                          <a:pt x="1135258" y="75720"/>
                          <a:pt x="1135024" y="88415"/>
                          <a:pt x="1135344" y="107742"/>
                        </a:cubicBezTo>
                        <a:cubicBezTo>
                          <a:pt x="1135664" y="127070"/>
                          <a:pt x="1136514" y="153013"/>
                          <a:pt x="1139659" y="179418"/>
                        </a:cubicBezTo>
                        <a:cubicBezTo>
                          <a:pt x="1142359" y="202006"/>
                          <a:pt x="1147032" y="224728"/>
                          <a:pt x="1154593" y="243961"/>
                        </a:cubicBezTo>
                        <a:cubicBezTo>
                          <a:pt x="1154203" y="243228"/>
                          <a:pt x="1153673" y="242705"/>
                          <a:pt x="1153298" y="241956"/>
                        </a:cubicBezTo>
                        <a:cubicBezTo>
                          <a:pt x="1143498" y="221942"/>
                          <a:pt x="1138520" y="195850"/>
                          <a:pt x="1135781" y="170398"/>
                        </a:cubicBezTo>
                        <a:cubicBezTo>
                          <a:pt x="1133050" y="144946"/>
                          <a:pt x="1132590" y="119907"/>
                          <a:pt x="1132559" y="101251"/>
                        </a:cubicBezTo>
                        <a:cubicBezTo>
                          <a:pt x="1132543" y="94033"/>
                          <a:pt x="1132434" y="94252"/>
                          <a:pt x="1132543" y="89289"/>
                        </a:cubicBezTo>
                        <a:cubicBezTo>
                          <a:pt x="1132660" y="88735"/>
                          <a:pt x="1132473" y="88930"/>
                          <a:pt x="1132590" y="88407"/>
                        </a:cubicBezTo>
                        <a:cubicBezTo>
                          <a:pt x="1134306" y="80644"/>
                          <a:pt x="1135250" y="75720"/>
                          <a:pt x="1135250" y="75720"/>
                        </a:cubicBezTo>
                        <a:close/>
                        <a:moveTo>
                          <a:pt x="1606188" y="-239"/>
                        </a:moveTo>
                        <a:cubicBezTo>
                          <a:pt x="1606188" y="-239"/>
                          <a:pt x="1592744" y="23403"/>
                          <a:pt x="1571450" y="59155"/>
                        </a:cubicBezTo>
                        <a:cubicBezTo>
                          <a:pt x="1550165" y="94915"/>
                          <a:pt x="1520795" y="142807"/>
                          <a:pt x="1489156" y="192870"/>
                        </a:cubicBezTo>
                        <a:cubicBezTo>
                          <a:pt x="1457508" y="242924"/>
                          <a:pt x="1423582" y="294686"/>
                          <a:pt x="1396250" y="339692"/>
                        </a:cubicBezTo>
                        <a:cubicBezTo>
                          <a:pt x="1368917" y="384690"/>
                          <a:pt x="1348248" y="423329"/>
                          <a:pt x="1345899" y="447268"/>
                        </a:cubicBezTo>
                        <a:cubicBezTo>
                          <a:pt x="1345415" y="452152"/>
                          <a:pt x="1345532" y="456498"/>
                          <a:pt x="1346172" y="460829"/>
                        </a:cubicBezTo>
                        <a:cubicBezTo>
                          <a:pt x="1338775" y="451372"/>
                          <a:pt x="1335108" y="440066"/>
                          <a:pt x="1336747" y="425982"/>
                        </a:cubicBezTo>
                        <a:cubicBezTo>
                          <a:pt x="1339438" y="402831"/>
                          <a:pt x="1360669" y="365503"/>
                          <a:pt x="1388494" y="321653"/>
                        </a:cubicBezTo>
                        <a:cubicBezTo>
                          <a:pt x="1416318" y="277794"/>
                          <a:pt x="1450603" y="226874"/>
                          <a:pt x="1482789" y="178076"/>
                        </a:cubicBezTo>
                        <a:cubicBezTo>
                          <a:pt x="1514975" y="129270"/>
                          <a:pt x="1544804" y="82446"/>
                          <a:pt x="1566488" y="47607"/>
                        </a:cubicBezTo>
                        <a:cubicBezTo>
                          <a:pt x="1571092" y="40202"/>
                          <a:pt x="1570218" y="41584"/>
                          <a:pt x="1574049" y="35381"/>
                        </a:cubicBezTo>
                        <a:cubicBezTo>
                          <a:pt x="1592877" y="15148"/>
                          <a:pt x="1606188" y="-239"/>
                          <a:pt x="1606188" y="-239"/>
                        </a:cubicBezTo>
                        <a:close/>
                        <a:moveTo>
                          <a:pt x="-217" y="794400"/>
                        </a:moveTo>
                        <a:cubicBezTo>
                          <a:pt x="-217" y="794400"/>
                          <a:pt x="9037" y="791396"/>
                          <a:pt x="11433" y="790671"/>
                        </a:cubicBezTo>
                        <a:cubicBezTo>
                          <a:pt x="17784" y="794221"/>
                          <a:pt x="18736" y="794939"/>
                          <a:pt x="31041" y="801477"/>
                        </a:cubicBezTo>
                        <a:cubicBezTo>
                          <a:pt x="54269" y="813821"/>
                          <a:pt x="87126" y="830605"/>
                          <a:pt x="125312" y="847724"/>
                        </a:cubicBezTo>
                        <a:cubicBezTo>
                          <a:pt x="163491" y="864843"/>
                          <a:pt x="207061" y="882266"/>
                          <a:pt x="250319" y="897848"/>
                        </a:cubicBezTo>
                        <a:cubicBezTo>
                          <a:pt x="293577" y="913438"/>
                          <a:pt x="336585" y="926765"/>
                          <a:pt x="372220" y="937774"/>
                        </a:cubicBezTo>
                        <a:cubicBezTo>
                          <a:pt x="418740" y="952147"/>
                          <a:pt x="469012" y="978005"/>
                          <a:pt x="520923" y="1007210"/>
                        </a:cubicBezTo>
                        <a:cubicBezTo>
                          <a:pt x="572834" y="1036416"/>
                          <a:pt x="626283" y="1068968"/>
                          <a:pt x="675377" y="1098969"/>
                        </a:cubicBezTo>
                        <a:cubicBezTo>
                          <a:pt x="724464" y="1128963"/>
                          <a:pt x="769329" y="1156452"/>
                          <a:pt x="801811" y="1176270"/>
                        </a:cubicBezTo>
                        <a:cubicBezTo>
                          <a:pt x="822371" y="1188810"/>
                          <a:pt x="826281" y="1191291"/>
                          <a:pt x="834942" y="1196651"/>
                        </a:cubicBezTo>
                        <a:cubicBezTo>
                          <a:pt x="838320" y="1202113"/>
                          <a:pt x="841605" y="1207754"/>
                          <a:pt x="844757" y="1212522"/>
                        </a:cubicBezTo>
                        <a:cubicBezTo>
                          <a:pt x="860339" y="1236078"/>
                          <a:pt x="872293" y="1250700"/>
                          <a:pt x="872293" y="1250700"/>
                        </a:cubicBezTo>
                        <a:cubicBezTo>
                          <a:pt x="872293" y="1250700"/>
                          <a:pt x="852037" y="1237350"/>
                          <a:pt x="819032" y="1216314"/>
                        </a:cubicBezTo>
                        <a:cubicBezTo>
                          <a:pt x="786027" y="1195286"/>
                          <a:pt x="740459" y="1166158"/>
                          <a:pt x="690577" y="1134323"/>
                        </a:cubicBezTo>
                        <a:cubicBezTo>
                          <a:pt x="640702" y="1102488"/>
                          <a:pt x="586349" y="1067845"/>
                          <a:pt x="533642" y="1036790"/>
                        </a:cubicBezTo>
                        <a:cubicBezTo>
                          <a:pt x="480942" y="1005736"/>
                          <a:pt x="429975" y="978278"/>
                          <a:pt x="382925" y="962665"/>
                        </a:cubicBezTo>
                        <a:cubicBezTo>
                          <a:pt x="346885" y="950711"/>
                          <a:pt x="303260" y="935948"/>
                          <a:pt x="259472" y="919141"/>
                        </a:cubicBezTo>
                        <a:cubicBezTo>
                          <a:pt x="215683" y="902327"/>
                          <a:pt x="171614" y="883725"/>
                          <a:pt x="132912" y="865405"/>
                        </a:cubicBezTo>
                        <a:cubicBezTo>
                          <a:pt x="94211" y="847084"/>
                          <a:pt x="60972" y="829419"/>
                          <a:pt x="37400" y="816271"/>
                        </a:cubicBezTo>
                        <a:cubicBezTo>
                          <a:pt x="13828" y="803123"/>
                          <a:pt x="-217" y="794400"/>
                          <a:pt x="-217" y="794400"/>
                        </a:cubicBezTo>
                        <a:close/>
                        <a:moveTo>
                          <a:pt x="1260787" y="599287"/>
                        </a:moveTo>
                        <a:cubicBezTo>
                          <a:pt x="1293879" y="585859"/>
                          <a:pt x="1331448" y="572672"/>
                          <a:pt x="1368105" y="559556"/>
                        </a:cubicBezTo>
                        <a:cubicBezTo>
                          <a:pt x="1405613" y="546127"/>
                          <a:pt x="1438298" y="534400"/>
                          <a:pt x="1469595" y="523180"/>
                        </a:cubicBezTo>
                        <a:cubicBezTo>
                          <a:pt x="1493003" y="524373"/>
                          <a:pt x="1515981" y="523461"/>
                          <a:pt x="1534052" y="521970"/>
                        </a:cubicBezTo>
                        <a:cubicBezTo>
                          <a:pt x="1556337" y="520129"/>
                          <a:pt x="1571076" y="517593"/>
                          <a:pt x="1571076" y="517593"/>
                        </a:cubicBezTo>
                        <a:cubicBezTo>
                          <a:pt x="1571076" y="517593"/>
                          <a:pt x="1547707" y="526340"/>
                          <a:pt x="1511955" y="539167"/>
                        </a:cubicBezTo>
                        <a:cubicBezTo>
                          <a:pt x="1476203" y="551995"/>
                          <a:pt x="1428357" y="568529"/>
                          <a:pt x="1379427" y="585890"/>
                        </a:cubicBezTo>
                        <a:cubicBezTo>
                          <a:pt x="1330496" y="603259"/>
                          <a:pt x="1280497" y="621173"/>
                          <a:pt x="1240727" y="639127"/>
                        </a:cubicBezTo>
                        <a:cubicBezTo>
                          <a:pt x="1200949" y="657073"/>
                          <a:pt x="1171369" y="675503"/>
                          <a:pt x="1162872" y="695689"/>
                        </a:cubicBezTo>
                        <a:cubicBezTo>
                          <a:pt x="1156138" y="711684"/>
                          <a:pt x="1157558" y="730200"/>
                          <a:pt x="1163816" y="749574"/>
                        </a:cubicBezTo>
                        <a:cubicBezTo>
                          <a:pt x="1160773" y="744011"/>
                          <a:pt x="1157800" y="738619"/>
                          <a:pt x="1155444" y="733079"/>
                        </a:cubicBezTo>
                        <a:cubicBezTo>
                          <a:pt x="1145612" y="709999"/>
                          <a:pt x="1142608" y="687277"/>
                          <a:pt x="1151082" y="668262"/>
                        </a:cubicBezTo>
                        <a:cubicBezTo>
                          <a:pt x="1159829" y="648654"/>
                          <a:pt x="1189612" y="630708"/>
                          <a:pt x="1229398" y="612785"/>
                        </a:cubicBezTo>
                        <a:cubicBezTo>
                          <a:pt x="1239346" y="608307"/>
                          <a:pt x="1249762" y="603766"/>
                          <a:pt x="1260787" y="599287"/>
                        </a:cubicBezTo>
                        <a:close/>
                        <a:moveTo>
                          <a:pt x="831961" y="860637"/>
                        </a:moveTo>
                        <a:cubicBezTo>
                          <a:pt x="842471" y="856650"/>
                          <a:pt x="853699" y="853755"/>
                          <a:pt x="865567" y="851313"/>
                        </a:cubicBezTo>
                        <a:cubicBezTo>
                          <a:pt x="897215" y="844821"/>
                          <a:pt x="933434" y="843190"/>
                          <a:pt x="971379" y="843861"/>
                        </a:cubicBezTo>
                        <a:cubicBezTo>
                          <a:pt x="1005999" y="844447"/>
                          <a:pt x="1042180" y="846865"/>
                          <a:pt x="1077097" y="850135"/>
                        </a:cubicBezTo>
                        <a:cubicBezTo>
                          <a:pt x="1112014" y="853396"/>
                          <a:pt x="1145737" y="857243"/>
                          <a:pt x="1175348" y="860895"/>
                        </a:cubicBezTo>
                        <a:cubicBezTo>
                          <a:pt x="1204608" y="864499"/>
                          <a:pt x="1229468" y="867972"/>
                          <a:pt x="1247453" y="870500"/>
                        </a:cubicBezTo>
                        <a:cubicBezTo>
                          <a:pt x="1254194" y="877249"/>
                          <a:pt x="1261201" y="883757"/>
                          <a:pt x="1266967" y="889039"/>
                        </a:cubicBezTo>
                        <a:cubicBezTo>
                          <a:pt x="1282128" y="902936"/>
                          <a:pt x="1292778" y="911284"/>
                          <a:pt x="1292778" y="911284"/>
                        </a:cubicBezTo>
                        <a:cubicBezTo>
                          <a:pt x="1292778" y="911284"/>
                          <a:pt x="1249965" y="904004"/>
                          <a:pt x="1190244" y="895531"/>
                        </a:cubicBezTo>
                        <a:cubicBezTo>
                          <a:pt x="1160375" y="891294"/>
                          <a:pt x="1126262" y="886526"/>
                          <a:pt x="1091056" y="882602"/>
                        </a:cubicBezTo>
                        <a:cubicBezTo>
                          <a:pt x="1055858" y="878677"/>
                          <a:pt x="1019428" y="875673"/>
                          <a:pt x="984565" y="874534"/>
                        </a:cubicBezTo>
                        <a:cubicBezTo>
                          <a:pt x="946363" y="873246"/>
                          <a:pt x="909894" y="874299"/>
                          <a:pt x="878137" y="880542"/>
                        </a:cubicBezTo>
                        <a:cubicBezTo>
                          <a:pt x="846372" y="886784"/>
                          <a:pt x="819375" y="898137"/>
                          <a:pt x="798917" y="918018"/>
                        </a:cubicBezTo>
                        <a:cubicBezTo>
                          <a:pt x="774135" y="942113"/>
                          <a:pt x="765365" y="974400"/>
                          <a:pt x="766699" y="1010105"/>
                        </a:cubicBezTo>
                        <a:cubicBezTo>
                          <a:pt x="767877" y="1041597"/>
                          <a:pt x="777217" y="1075382"/>
                          <a:pt x="789764" y="1107490"/>
                        </a:cubicBezTo>
                        <a:cubicBezTo>
                          <a:pt x="786042" y="1099929"/>
                          <a:pt x="782710" y="1092165"/>
                          <a:pt x="779316" y="1084199"/>
                        </a:cubicBezTo>
                        <a:cubicBezTo>
                          <a:pt x="764718" y="1049875"/>
                          <a:pt x="753685" y="1012453"/>
                          <a:pt x="752889" y="977997"/>
                        </a:cubicBezTo>
                        <a:cubicBezTo>
                          <a:pt x="752093" y="943540"/>
                          <a:pt x="761214" y="912065"/>
                          <a:pt x="786198" y="888438"/>
                        </a:cubicBezTo>
                        <a:cubicBezTo>
                          <a:pt x="799088" y="876250"/>
                          <a:pt x="814436" y="867285"/>
                          <a:pt x="831961" y="860637"/>
                        </a:cubicBezTo>
                        <a:close/>
                      </a:path>
                    </a:pathLst>
                  </a:custGeom>
                  <a:solidFill>
                    <a:srgbClr val="B0CC5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033" name="Google Shape;3033;p29"/>
              <p:cNvGrpSpPr/>
              <p:nvPr/>
            </p:nvGrpSpPr>
            <p:grpSpPr>
              <a:xfrm>
                <a:off x="5510974" y="1371102"/>
                <a:ext cx="1371362" cy="1161293"/>
                <a:chOff x="5510974" y="1371102"/>
                <a:chExt cx="1371362" cy="1161293"/>
              </a:xfrm>
            </p:grpSpPr>
            <p:grpSp>
              <p:nvGrpSpPr>
                <p:cNvPr id="3034" name="Google Shape;3034;p29"/>
                <p:cNvGrpSpPr/>
                <p:nvPr/>
              </p:nvGrpSpPr>
              <p:grpSpPr>
                <a:xfrm>
                  <a:off x="6105818" y="1371102"/>
                  <a:ext cx="776518" cy="776520"/>
                  <a:chOff x="6105818" y="1371102"/>
                  <a:chExt cx="776518" cy="776520"/>
                </a:xfrm>
              </p:grpSpPr>
              <p:sp>
                <p:nvSpPr>
                  <p:cNvPr id="3035" name="Google Shape;3035;p29"/>
                  <p:cNvSpPr/>
                  <p:nvPr/>
                </p:nvSpPr>
                <p:spPr>
                  <a:xfrm rot="-3347626">
                    <a:off x="6214590" y="1479878"/>
                    <a:ext cx="558975" cy="558968"/>
                  </a:xfrm>
                  <a:custGeom>
                    <a:rect b="b" l="l" r="r" t="t"/>
                    <a:pathLst>
                      <a:path extrusionOk="0" h="558643" w="558650">
                        <a:moveTo>
                          <a:pt x="558643" y="279328"/>
                        </a:moveTo>
                        <a:cubicBezTo>
                          <a:pt x="558643" y="433591"/>
                          <a:pt x="433581" y="558647"/>
                          <a:pt x="279318" y="558647"/>
                        </a:cubicBezTo>
                        <a:cubicBezTo>
                          <a:pt x="125054" y="558647"/>
                          <a:pt x="-8" y="433591"/>
                          <a:pt x="-8" y="279328"/>
                        </a:cubicBezTo>
                        <a:cubicBezTo>
                          <a:pt x="-8" y="125058"/>
                          <a:pt x="125054" y="3"/>
                          <a:pt x="279318" y="3"/>
                        </a:cubicBezTo>
                        <a:cubicBezTo>
                          <a:pt x="433581" y="3"/>
                          <a:pt x="558643" y="125058"/>
                          <a:pt x="558643" y="279328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36" name="Google Shape;3036;p29"/>
                  <p:cNvSpPr/>
                  <p:nvPr/>
                </p:nvSpPr>
                <p:spPr>
                  <a:xfrm rot="-3347626">
                    <a:off x="6394721" y="1482255"/>
                    <a:ext cx="321152" cy="374741"/>
                  </a:xfrm>
                  <a:custGeom>
                    <a:rect b="b" l="l" r="r" t="t"/>
                    <a:pathLst>
                      <a:path extrusionOk="0" h="374523" w="320965">
                        <a:moveTo>
                          <a:pt x="320966" y="187255"/>
                        </a:moveTo>
                        <a:cubicBezTo>
                          <a:pt x="320966" y="290675"/>
                          <a:pt x="249113" y="374514"/>
                          <a:pt x="160483" y="374514"/>
                        </a:cubicBezTo>
                        <a:cubicBezTo>
                          <a:pt x="71853" y="374514"/>
                          <a:pt x="1" y="290675"/>
                          <a:pt x="1" y="187255"/>
                        </a:cubicBezTo>
                        <a:cubicBezTo>
                          <a:pt x="1" y="83830"/>
                          <a:pt x="71853" y="-9"/>
                          <a:pt x="160483" y="-9"/>
                        </a:cubicBezTo>
                        <a:cubicBezTo>
                          <a:pt x="249113" y="-9"/>
                          <a:pt x="320966" y="83830"/>
                          <a:pt x="320966" y="18725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314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37" name="Google Shape;3037;p29"/>
                <p:cNvGrpSpPr/>
                <p:nvPr/>
              </p:nvGrpSpPr>
              <p:grpSpPr>
                <a:xfrm>
                  <a:off x="5510974" y="1461208"/>
                  <a:ext cx="852352" cy="851953"/>
                  <a:chOff x="5510974" y="1461208"/>
                  <a:chExt cx="852352" cy="851953"/>
                </a:xfrm>
              </p:grpSpPr>
              <p:sp>
                <p:nvSpPr>
                  <p:cNvPr id="3038" name="Google Shape;3038;p29"/>
                  <p:cNvSpPr/>
                  <p:nvPr/>
                </p:nvSpPr>
                <p:spPr>
                  <a:xfrm rot="-6947762">
                    <a:off x="5617988" y="1568227"/>
                    <a:ext cx="637922" cy="637915"/>
                  </a:xfrm>
                  <a:custGeom>
                    <a:rect b="b" l="l" r="r" t="t"/>
                    <a:pathLst>
                      <a:path extrusionOk="0" h="638162" w="638169">
                        <a:moveTo>
                          <a:pt x="638088" y="319105"/>
                        </a:moveTo>
                        <a:cubicBezTo>
                          <a:pt x="638088" y="495326"/>
                          <a:pt x="495224" y="638182"/>
                          <a:pt x="319003" y="638182"/>
                        </a:cubicBezTo>
                        <a:cubicBezTo>
                          <a:pt x="142781" y="638182"/>
                          <a:pt x="-82" y="495326"/>
                          <a:pt x="-82" y="319105"/>
                        </a:cubicBezTo>
                        <a:cubicBezTo>
                          <a:pt x="-82" y="142876"/>
                          <a:pt x="142781" y="20"/>
                          <a:pt x="319003" y="20"/>
                        </a:cubicBezTo>
                        <a:cubicBezTo>
                          <a:pt x="495224" y="20"/>
                          <a:pt x="638088" y="142876"/>
                          <a:pt x="638088" y="31910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39" name="Google Shape;3039;p29"/>
                  <p:cNvSpPr/>
                  <p:nvPr/>
                </p:nvSpPr>
                <p:spPr>
                  <a:xfrm rot="-6947762">
                    <a:off x="5699920" y="1561354"/>
                    <a:ext cx="366510" cy="427668"/>
                  </a:xfrm>
                  <a:custGeom>
                    <a:rect b="b" l="l" r="r" t="t"/>
                    <a:pathLst>
                      <a:path extrusionOk="0" h="427834" w="366652">
                        <a:moveTo>
                          <a:pt x="366563" y="213925"/>
                        </a:moveTo>
                        <a:cubicBezTo>
                          <a:pt x="366563" y="332067"/>
                          <a:pt x="284483" y="427840"/>
                          <a:pt x="183237" y="427840"/>
                        </a:cubicBezTo>
                        <a:cubicBezTo>
                          <a:pt x="81991" y="427840"/>
                          <a:pt x="-89" y="332067"/>
                          <a:pt x="-89" y="213925"/>
                        </a:cubicBezTo>
                        <a:cubicBezTo>
                          <a:pt x="-89" y="95778"/>
                          <a:pt x="81991" y="5"/>
                          <a:pt x="183237" y="5"/>
                        </a:cubicBezTo>
                        <a:cubicBezTo>
                          <a:pt x="284483" y="5"/>
                          <a:pt x="366563" y="95778"/>
                          <a:pt x="366563" y="21392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62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40" name="Google Shape;3040;p29"/>
                  <p:cNvSpPr/>
                  <p:nvPr/>
                </p:nvSpPr>
                <p:spPr>
                  <a:xfrm>
                    <a:off x="5769592" y="1603364"/>
                    <a:ext cx="100529" cy="79630"/>
                  </a:xfrm>
                  <a:custGeom>
                    <a:rect b="b" l="l" r="r" t="t"/>
                    <a:pathLst>
                      <a:path extrusionOk="0" h="79630" w="100529">
                        <a:moveTo>
                          <a:pt x="32911" y="21295"/>
                        </a:moveTo>
                        <a:cubicBezTo>
                          <a:pt x="14735" y="33056"/>
                          <a:pt x="7769" y="50882"/>
                          <a:pt x="17353" y="61110"/>
                        </a:cubicBezTo>
                        <a:cubicBezTo>
                          <a:pt x="26937" y="71339"/>
                          <a:pt x="49441" y="70097"/>
                          <a:pt x="67617" y="58336"/>
                        </a:cubicBezTo>
                        <a:cubicBezTo>
                          <a:pt x="85794" y="46575"/>
                          <a:pt x="92760" y="28749"/>
                          <a:pt x="83176" y="18521"/>
                        </a:cubicBezTo>
                        <a:cubicBezTo>
                          <a:pt x="73593" y="8292"/>
                          <a:pt x="51088" y="9534"/>
                          <a:pt x="32911" y="2129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41" name="Google Shape;3041;p29"/>
                  <p:cNvSpPr/>
                  <p:nvPr/>
                </p:nvSpPr>
                <p:spPr>
                  <a:xfrm rot="-1547762">
                    <a:off x="5686165" y="1863255"/>
                    <a:ext cx="637746" cy="327189"/>
                  </a:xfrm>
                  <a:custGeom>
                    <a:rect b="b" l="l" r="r" t="t"/>
                    <a:pathLst>
                      <a:path extrusionOk="0" h="327316" w="637993">
                        <a:moveTo>
                          <a:pt x="637743" y="-301"/>
                        </a:moveTo>
                        <a:cubicBezTo>
                          <a:pt x="637640" y="171605"/>
                          <a:pt x="488918" y="299969"/>
                          <a:pt x="312694" y="300062"/>
                        </a:cubicBezTo>
                        <a:cubicBezTo>
                          <a:pt x="141978" y="300154"/>
                          <a:pt x="8396" y="180604"/>
                          <a:pt x="-53" y="16143"/>
                        </a:cubicBezTo>
                        <a:cubicBezTo>
                          <a:pt x="4306" y="188567"/>
                          <a:pt x="145385" y="327016"/>
                          <a:pt x="318855" y="327016"/>
                        </a:cubicBezTo>
                        <a:cubicBezTo>
                          <a:pt x="495079" y="327016"/>
                          <a:pt x="637940" y="184135"/>
                          <a:pt x="637940" y="7911"/>
                        </a:cubicBezTo>
                        <a:cubicBezTo>
                          <a:pt x="637940" y="5156"/>
                          <a:pt x="637815" y="2433"/>
                          <a:pt x="637743" y="-3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42" name="Google Shape;3042;p29"/>
                <p:cNvGrpSpPr/>
                <p:nvPr/>
              </p:nvGrpSpPr>
              <p:grpSpPr>
                <a:xfrm>
                  <a:off x="5942748" y="1786818"/>
                  <a:ext cx="745569" cy="745577"/>
                  <a:chOff x="5942748" y="1786818"/>
                  <a:chExt cx="745569" cy="745577"/>
                </a:xfrm>
              </p:grpSpPr>
              <p:sp>
                <p:nvSpPr>
                  <p:cNvPr id="3043" name="Google Shape;3043;p29"/>
                  <p:cNvSpPr/>
                  <p:nvPr/>
                </p:nvSpPr>
                <p:spPr>
                  <a:xfrm rot="-5142008">
                    <a:off x="5967835" y="1811913"/>
                    <a:ext cx="695396" cy="695388"/>
                  </a:xfrm>
                  <a:custGeom>
                    <a:rect b="b" l="l" r="r" t="t"/>
                    <a:pathLst>
                      <a:path extrusionOk="0" h="695169" w="695177">
                        <a:moveTo>
                          <a:pt x="695146" y="347645"/>
                        </a:moveTo>
                        <a:cubicBezTo>
                          <a:pt x="695146" y="539609"/>
                          <a:pt x="539521" y="695226"/>
                          <a:pt x="347557" y="695226"/>
                        </a:cubicBezTo>
                        <a:cubicBezTo>
                          <a:pt x="155594" y="695226"/>
                          <a:pt x="-31" y="539609"/>
                          <a:pt x="-31" y="347645"/>
                        </a:cubicBezTo>
                        <a:cubicBezTo>
                          <a:pt x="-31" y="155674"/>
                          <a:pt x="155594" y="56"/>
                          <a:pt x="347557" y="56"/>
                        </a:cubicBezTo>
                        <a:cubicBezTo>
                          <a:pt x="539521" y="56"/>
                          <a:pt x="695146" y="155674"/>
                          <a:pt x="695146" y="34764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44" name="Google Shape;3044;p29"/>
                  <p:cNvSpPr/>
                  <p:nvPr/>
                </p:nvSpPr>
                <p:spPr>
                  <a:xfrm>
                    <a:off x="6288240" y="1836168"/>
                    <a:ext cx="97859" cy="58174"/>
                  </a:xfrm>
                  <a:custGeom>
                    <a:rect b="b" l="l" r="r" t="t"/>
                    <a:pathLst>
                      <a:path extrusionOk="0" h="58174" w="97859">
                        <a:moveTo>
                          <a:pt x="42646" y="2163"/>
                        </a:moveTo>
                        <a:cubicBezTo>
                          <a:pt x="19093" y="3358"/>
                          <a:pt x="2813" y="16381"/>
                          <a:pt x="6283" y="31251"/>
                        </a:cubicBezTo>
                        <a:cubicBezTo>
                          <a:pt x="9753" y="46120"/>
                          <a:pt x="31660" y="57206"/>
                          <a:pt x="55212" y="56011"/>
                        </a:cubicBezTo>
                        <a:cubicBezTo>
                          <a:pt x="78766" y="54816"/>
                          <a:pt x="95047" y="41793"/>
                          <a:pt x="91577" y="26924"/>
                        </a:cubicBezTo>
                        <a:cubicBezTo>
                          <a:pt x="88107" y="12055"/>
                          <a:pt x="66200" y="969"/>
                          <a:pt x="42646" y="216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45" name="Google Shape;3045;p29"/>
                  <p:cNvSpPr/>
                  <p:nvPr/>
                </p:nvSpPr>
                <p:spPr>
                  <a:xfrm rot="172174">
                    <a:off x="5959137" y="2158113"/>
                    <a:ext cx="694171" cy="348056"/>
                  </a:xfrm>
                  <a:custGeom>
                    <a:rect b="b" l="l" r="r" t="t"/>
                    <a:pathLst>
                      <a:path extrusionOk="0" h="348491" w="695038">
                        <a:moveTo>
                          <a:pt x="694999" y="97"/>
                        </a:moveTo>
                        <a:cubicBezTo>
                          <a:pt x="690554" y="187300"/>
                          <a:pt x="530632" y="321647"/>
                          <a:pt x="338720" y="317304"/>
                        </a:cubicBezTo>
                        <a:cubicBezTo>
                          <a:pt x="152811" y="313088"/>
                          <a:pt x="5036" y="181193"/>
                          <a:pt x="-6" y="1884"/>
                        </a:cubicBezTo>
                        <a:cubicBezTo>
                          <a:pt x="395" y="189764"/>
                          <a:pt x="150531" y="344105"/>
                          <a:pt x="339442" y="348493"/>
                        </a:cubicBezTo>
                        <a:cubicBezTo>
                          <a:pt x="531354" y="352939"/>
                          <a:pt x="690554" y="200958"/>
                          <a:pt x="694999" y="9046"/>
                        </a:cubicBezTo>
                        <a:cubicBezTo>
                          <a:pt x="695068" y="6044"/>
                          <a:pt x="695011" y="3076"/>
                          <a:pt x="694999" y="9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sp>
          <p:nvSpPr>
            <p:cNvPr id="3046" name="Google Shape;3046;p29"/>
            <p:cNvSpPr/>
            <p:nvPr/>
          </p:nvSpPr>
          <p:spPr>
            <a:xfrm rot="-6925612">
              <a:off x="7565106" y="7045513"/>
              <a:ext cx="61912" cy="72243"/>
            </a:xfrm>
            <a:custGeom>
              <a:rect b="b" l="l" r="r" t="t"/>
              <a:pathLst>
                <a:path extrusionOk="0" h="427834" w="366652">
                  <a:moveTo>
                    <a:pt x="366563" y="213925"/>
                  </a:moveTo>
                  <a:cubicBezTo>
                    <a:pt x="366563" y="332067"/>
                    <a:pt x="284483" y="427840"/>
                    <a:pt x="183237" y="427840"/>
                  </a:cubicBezTo>
                  <a:cubicBezTo>
                    <a:pt x="81991" y="427840"/>
                    <a:pt x="-89" y="332067"/>
                    <a:pt x="-89" y="213925"/>
                  </a:cubicBezTo>
                  <a:cubicBezTo>
                    <a:pt x="-89" y="95778"/>
                    <a:pt x="81991" y="5"/>
                    <a:pt x="183237" y="5"/>
                  </a:cubicBezTo>
                  <a:cubicBezTo>
                    <a:pt x="284483" y="5"/>
                    <a:pt x="366563" y="95778"/>
                    <a:pt x="366563" y="213925"/>
                  </a:cubicBezTo>
                  <a:close/>
                </a:path>
              </a:pathLst>
            </a:custGeom>
            <a:solidFill>
              <a:srgbClr val="FAFDE3">
                <a:alpha val="2627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047" name="Google Shape;3047;p29"/>
          <p:cNvGrpSpPr/>
          <p:nvPr/>
        </p:nvGrpSpPr>
        <p:grpSpPr>
          <a:xfrm>
            <a:off x="304264" y="342811"/>
            <a:ext cx="1252064" cy="1288754"/>
            <a:chOff x="845097" y="4034057"/>
            <a:chExt cx="1252440" cy="1288754"/>
          </a:xfrm>
        </p:grpSpPr>
        <p:sp>
          <p:nvSpPr>
            <p:cNvPr id="3048" name="Google Shape;3048;p29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49" name="Google Shape;3049;p29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0" name="Google Shape;3050;p29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1" name="Google Shape;3051;p29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2" name="Google Shape;3052;p29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3" name="Google Shape;3053;p29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4" name="Google Shape;3054;p29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5" name="Google Shape;3055;p29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6" name="Google Shape;3056;p29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7" name="Google Shape;3057;p29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8" name="Google Shape;3058;p29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9" name="Google Shape;3059;p29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0" name="Google Shape;3060;p29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1" name="Google Shape;3061;p29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2" name="Google Shape;3062;p29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3" name="Google Shape;3063;p29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4" name="Google Shape;3064;p29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5" name="Google Shape;3065;p29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6" name="Google Shape;3066;p29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7" name="Google Shape;3067;p29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8" name="Google Shape;3068;p29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9" name="Google Shape;3069;p29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0" name="Google Shape;3070;p29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1" name="Google Shape;3071;p29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2" name="Google Shape;3072;p29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3" name="Google Shape;3073;p29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4" name="Google Shape;3074;p29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5" name="Google Shape;3075;p29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6" name="Google Shape;3076;p29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7" name="Google Shape;3077;p29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8" name="Google Shape;3078;p29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9" name="Google Shape;3079;p29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80" name="Google Shape;3080;p29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81" name="Google Shape;3081;p29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082" name="Google Shape;3082;p29"/>
          <p:cNvGrpSpPr/>
          <p:nvPr/>
        </p:nvGrpSpPr>
        <p:grpSpPr>
          <a:xfrm>
            <a:off x="1373387" y="1185300"/>
            <a:ext cx="538955" cy="608920"/>
            <a:chOff x="1247460" y="1404905"/>
            <a:chExt cx="539117" cy="608920"/>
          </a:xfrm>
        </p:grpSpPr>
        <p:sp>
          <p:nvSpPr>
            <p:cNvPr id="3083" name="Google Shape;3083;p29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84" name="Google Shape;3084;p29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rPr>
                <a:t>14</a:t>
              </a:r>
              <a:endParaRPr b="0" i="0" sz="1100" u="none" cap="none" strike="noStrike">
                <a:solidFill>
                  <a:srgbClr val="FFECB7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085" name="Google Shape;3085;p29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5">
  <p:cSld name="1_Just title 1 1 11">
    <p:bg>
      <p:bgPr>
        <a:solidFill>
          <a:srgbClr val="FFCEC4"/>
        </a:solidFill>
      </p:bgPr>
    </p:bg>
    <p:spTree>
      <p:nvGrpSpPr>
        <p:cNvPr id="3086" name="Shape 3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7" name="Google Shape;3087;p30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088" name="Google Shape;3088;p3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FFB3A1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3089" name="Google Shape;3089;p3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3090" name="Google Shape;3090;p30"/>
          <p:cNvGrpSpPr/>
          <p:nvPr/>
        </p:nvGrpSpPr>
        <p:grpSpPr>
          <a:xfrm>
            <a:off x="232577" y="252952"/>
            <a:ext cx="1411108" cy="1411530"/>
            <a:chOff x="8796253" y="4485027"/>
            <a:chExt cx="1411531" cy="1411530"/>
          </a:xfrm>
        </p:grpSpPr>
        <p:sp>
          <p:nvSpPr>
            <p:cNvPr id="3091" name="Google Shape;3091;p30"/>
            <p:cNvSpPr/>
            <p:nvPr/>
          </p:nvSpPr>
          <p:spPr>
            <a:xfrm>
              <a:off x="8796253" y="4485027"/>
              <a:ext cx="1411531" cy="1411530"/>
            </a:xfrm>
            <a:custGeom>
              <a:rect b="b" l="l" r="r" t="t"/>
              <a:pathLst>
                <a:path extrusionOk="0" h="2038311" w="2038312">
                  <a:moveTo>
                    <a:pt x="-115" y="-623"/>
                  </a:moveTo>
                  <a:lnTo>
                    <a:pt x="2038197" y="-623"/>
                  </a:lnTo>
                  <a:lnTo>
                    <a:pt x="2038197" y="2037689"/>
                  </a:lnTo>
                  <a:lnTo>
                    <a:pt x="-115" y="20376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92" name="Google Shape;3092;p30"/>
            <p:cNvSpPr/>
            <p:nvPr/>
          </p:nvSpPr>
          <p:spPr>
            <a:xfrm>
              <a:off x="8823119" y="4493724"/>
              <a:ext cx="1345660" cy="1345659"/>
            </a:xfrm>
            <a:custGeom>
              <a:rect b="b" l="l" r="r" t="t"/>
              <a:pathLst>
                <a:path extrusionOk="0" h="1943190" w="1943191">
                  <a:moveTo>
                    <a:pt x="-115" y="-623"/>
                  </a:moveTo>
                  <a:lnTo>
                    <a:pt x="1943076" y="-623"/>
                  </a:lnTo>
                  <a:lnTo>
                    <a:pt x="1943076" y="1942568"/>
                  </a:lnTo>
                  <a:lnTo>
                    <a:pt x="-115" y="1942568"/>
                  </a:lnTo>
                  <a:close/>
                </a:path>
              </a:pathLst>
            </a:custGeom>
            <a:solidFill>
              <a:srgbClr val="FFEAE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93" name="Google Shape;3093;p30"/>
            <p:cNvSpPr/>
            <p:nvPr/>
          </p:nvSpPr>
          <p:spPr>
            <a:xfrm>
              <a:off x="8829173" y="5418495"/>
              <a:ext cx="1345660" cy="444667"/>
            </a:xfrm>
            <a:custGeom>
              <a:rect b="b" l="l" r="r" t="t"/>
              <a:pathLst>
                <a:path extrusionOk="0" h="642119" w="1943191">
                  <a:moveTo>
                    <a:pt x="-115" y="-828"/>
                  </a:moveTo>
                  <a:lnTo>
                    <a:pt x="1943076" y="-828"/>
                  </a:lnTo>
                  <a:lnTo>
                    <a:pt x="1943076" y="641292"/>
                  </a:lnTo>
                  <a:lnTo>
                    <a:pt x="-115" y="641292"/>
                  </a:lnTo>
                  <a:close/>
                </a:path>
              </a:pathLst>
            </a:custGeom>
            <a:solidFill>
              <a:srgbClr val="FFB3A1">
                <a:alpha val="4863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094" name="Google Shape;3094;p30"/>
          <p:cNvGrpSpPr/>
          <p:nvPr/>
        </p:nvGrpSpPr>
        <p:grpSpPr>
          <a:xfrm>
            <a:off x="521300" y="439214"/>
            <a:ext cx="864543" cy="1007360"/>
            <a:chOff x="7710042" y="3742685"/>
            <a:chExt cx="1741275" cy="2028513"/>
          </a:xfrm>
        </p:grpSpPr>
        <p:grpSp>
          <p:nvGrpSpPr>
            <p:cNvPr id="3095" name="Google Shape;3095;p30"/>
            <p:cNvGrpSpPr/>
            <p:nvPr/>
          </p:nvGrpSpPr>
          <p:grpSpPr>
            <a:xfrm>
              <a:off x="7710042" y="4311343"/>
              <a:ext cx="1741275" cy="1459855"/>
              <a:chOff x="3534556" y="1966817"/>
              <a:chExt cx="5122903" cy="4294955"/>
            </a:xfrm>
          </p:grpSpPr>
          <p:sp>
            <p:nvSpPr>
              <p:cNvPr id="3096" name="Google Shape;3096;p30"/>
              <p:cNvSpPr/>
              <p:nvPr/>
            </p:nvSpPr>
            <p:spPr>
              <a:xfrm>
                <a:off x="3534556" y="2174306"/>
                <a:ext cx="5122903" cy="4087466"/>
              </a:xfrm>
              <a:custGeom>
                <a:rect b="b" l="l" r="r" t="t"/>
                <a:pathLst>
                  <a:path extrusionOk="0" h="4087466" w="5122903">
                    <a:moveTo>
                      <a:pt x="2561422" y="-185"/>
                    </a:moveTo>
                    <a:cubicBezTo>
                      <a:pt x="701689" y="11753"/>
                      <a:pt x="-25" y="2065977"/>
                      <a:pt x="-25" y="3424574"/>
                    </a:cubicBezTo>
                    <a:cubicBezTo>
                      <a:pt x="-25" y="3947887"/>
                      <a:pt x="1145833" y="4086590"/>
                      <a:pt x="2561422" y="4087281"/>
                    </a:cubicBezTo>
                    <a:cubicBezTo>
                      <a:pt x="3977021" y="4086590"/>
                      <a:pt x="5122879" y="3947887"/>
                      <a:pt x="5122879" y="3424574"/>
                    </a:cubicBezTo>
                    <a:cubicBezTo>
                      <a:pt x="5122879" y="2065977"/>
                      <a:pt x="4421165" y="11753"/>
                      <a:pt x="2561422" y="-185"/>
                    </a:cubicBezTo>
                    <a:close/>
                  </a:path>
                </a:pathLst>
              </a:custGeom>
              <a:solidFill>
                <a:srgbClr val="D3C0B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097" name="Google Shape;3097;p30"/>
              <p:cNvSpPr/>
              <p:nvPr/>
            </p:nvSpPr>
            <p:spPr>
              <a:xfrm>
                <a:off x="3811007" y="2290334"/>
                <a:ext cx="4604223" cy="3743247"/>
              </a:xfrm>
              <a:custGeom>
                <a:rect b="b" l="l" r="r" t="t"/>
                <a:pathLst>
                  <a:path extrusionOk="0" h="3743247" w="4604223">
                    <a:moveTo>
                      <a:pt x="2427974" y="165"/>
                    </a:moveTo>
                    <a:cubicBezTo>
                      <a:pt x="2398898" y="165"/>
                      <a:pt x="2375381" y="21858"/>
                      <a:pt x="2375381" y="48679"/>
                    </a:cubicBezTo>
                    <a:cubicBezTo>
                      <a:pt x="2375381" y="75501"/>
                      <a:pt x="2398898" y="97194"/>
                      <a:pt x="2427974" y="97194"/>
                    </a:cubicBezTo>
                    <a:cubicBezTo>
                      <a:pt x="2457039" y="97194"/>
                      <a:pt x="2480556" y="75501"/>
                      <a:pt x="2480556" y="48679"/>
                    </a:cubicBezTo>
                    <a:cubicBezTo>
                      <a:pt x="2480556" y="21858"/>
                      <a:pt x="2457039" y="165"/>
                      <a:pt x="2427974" y="165"/>
                    </a:cubicBezTo>
                    <a:close/>
                    <a:moveTo>
                      <a:pt x="1659465" y="61509"/>
                    </a:moveTo>
                    <a:cubicBezTo>
                      <a:pt x="1632919" y="63993"/>
                      <a:pt x="1612300" y="84875"/>
                      <a:pt x="1612300" y="110024"/>
                    </a:cubicBezTo>
                    <a:cubicBezTo>
                      <a:pt x="1612300" y="136845"/>
                      <a:pt x="1635817" y="158528"/>
                      <a:pt x="1664894" y="158528"/>
                    </a:cubicBezTo>
                    <a:cubicBezTo>
                      <a:pt x="1693970" y="158528"/>
                      <a:pt x="1717487" y="136845"/>
                      <a:pt x="1717487" y="110024"/>
                    </a:cubicBezTo>
                    <a:cubicBezTo>
                      <a:pt x="1717487" y="83202"/>
                      <a:pt x="1693970" y="61509"/>
                      <a:pt x="1664894" y="61509"/>
                    </a:cubicBezTo>
                    <a:cubicBezTo>
                      <a:pt x="1663081" y="61509"/>
                      <a:pt x="1661235" y="61349"/>
                      <a:pt x="1659465" y="61509"/>
                    </a:cubicBezTo>
                    <a:close/>
                    <a:moveTo>
                      <a:pt x="2860902" y="71525"/>
                    </a:moveTo>
                    <a:cubicBezTo>
                      <a:pt x="2793662" y="71525"/>
                      <a:pt x="2739104" y="121852"/>
                      <a:pt x="2739104" y="183887"/>
                    </a:cubicBezTo>
                    <a:cubicBezTo>
                      <a:pt x="2739104" y="245912"/>
                      <a:pt x="2793662" y="296240"/>
                      <a:pt x="2860902" y="296240"/>
                    </a:cubicBezTo>
                    <a:cubicBezTo>
                      <a:pt x="2928153" y="296240"/>
                      <a:pt x="2982711" y="245912"/>
                      <a:pt x="2982711" y="183887"/>
                    </a:cubicBezTo>
                    <a:cubicBezTo>
                      <a:pt x="2982711" y="121852"/>
                      <a:pt x="2928153" y="71525"/>
                      <a:pt x="2860902" y="71525"/>
                    </a:cubicBezTo>
                    <a:close/>
                    <a:moveTo>
                      <a:pt x="3301995" y="202666"/>
                    </a:moveTo>
                    <a:cubicBezTo>
                      <a:pt x="3265026" y="202666"/>
                      <a:pt x="3235146" y="230228"/>
                      <a:pt x="3235146" y="264321"/>
                    </a:cubicBezTo>
                    <a:cubicBezTo>
                      <a:pt x="3235146" y="298413"/>
                      <a:pt x="3265026" y="326286"/>
                      <a:pt x="3301995" y="326286"/>
                    </a:cubicBezTo>
                    <a:cubicBezTo>
                      <a:pt x="3338953" y="326286"/>
                      <a:pt x="3369170" y="298413"/>
                      <a:pt x="3369170" y="264321"/>
                    </a:cubicBezTo>
                    <a:cubicBezTo>
                      <a:pt x="3369170" y="230228"/>
                      <a:pt x="3338953" y="202666"/>
                      <a:pt x="3301995" y="202666"/>
                    </a:cubicBezTo>
                    <a:close/>
                    <a:moveTo>
                      <a:pt x="2030994" y="227073"/>
                    </a:moveTo>
                    <a:cubicBezTo>
                      <a:pt x="1970421" y="227073"/>
                      <a:pt x="1921400" y="272293"/>
                      <a:pt x="1921400" y="328169"/>
                    </a:cubicBezTo>
                    <a:cubicBezTo>
                      <a:pt x="1921400" y="384044"/>
                      <a:pt x="1970421" y="429574"/>
                      <a:pt x="2030994" y="429574"/>
                    </a:cubicBezTo>
                    <a:cubicBezTo>
                      <a:pt x="2091568" y="429574"/>
                      <a:pt x="2140589" y="384044"/>
                      <a:pt x="2140589" y="328169"/>
                    </a:cubicBezTo>
                    <a:cubicBezTo>
                      <a:pt x="2140589" y="272293"/>
                      <a:pt x="2091568" y="227073"/>
                      <a:pt x="2030994" y="227073"/>
                    </a:cubicBezTo>
                    <a:close/>
                    <a:moveTo>
                      <a:pt x="1407030" y="269639"/>
                    </a:moveTo>
                    <a:cubicBezTo>
                      <a:pt x="1346457" y="269639"/>
                      <a:pt x="1297436" y="314858"/>
                      <a:pt x="1297436" y="370734"/>
                    </a:cubicBezTo>
                    <a:cubicBezTo>
                      <a:pt x="1297436" y="426610"/>
                      <a:pt x="1346457" y="471829"/>
                      <a:pt x="1407030" y="471829"/>
                    </a:cubicBezTo>
                    <a:cubicBezTo>
                      <a:pt x="1467604" y="471829"/>
                      <a:pt x="1516962" y="426610"/>
                      <a:pt x="1516962" y="370734"/>
                    </a:cubicBezTo>
                    <a:cubicBezTo>
                      <a:pt x="1516962" y="314858"/>
                      <a:pt x="1467604" y="269639"/>
                      <a:pt x="1407030" y="269639"/>
                    </a:cubicBezTo>
                    <a:close/>
                    <a:moveTo>
                      <a:pt x="2438147" y="333797"/>
                    </a:moveTo>
                    <a:cubicBezTo>
                      <a:pt x="2401189" y="333797"/>
                      <a:pt x="2371309" y="361370"/>
                      <a:pt x="2371309" y="395462"/>
                    </a:cubicBezTo>
                    <a:cubicBezTo>
                      <a:pt x="2371309" y="429554"/>
                      <a:pt x="2401189" y="457117"/>
                      <a:pt x="2438147" y="457117"/>
                    </a:cubicBezTo>
                    <a:cubicBezTo>
                      <a:pt x="2475106" y="457117"/>
                      <a:pt x="2504986" y="429554"/>
                      <a:pt x="2504986" y="395462"/>
                    </a:cubicBezTo>
                    <a:cubicBezTo>
                      <a:pt x="2504986" y="361370"/>
                      <a:pt x="2475106" y="333797"/>
                      <a:pt x="2438147" y="333797"/>
                    </a:cubicBezTo>
                    <a:close/>
                    <a:moveTo>
                      <a:pt x="3197482" y="365416"/>
                    </a:moveTo>
                    <a:cubicBezTo>
                      <a:pt x="3136919" y="365416"/>
                      <a:pt x="3087898" y="410635"/>
                      <a:pt x="3087898" y="466501"/>
                    </a:cubicBezTo>
                    <a:cubicBezTo>
                      <a:pt x="3087898" y="522377"/>
                      <a:pt x="3136919" y="567917"/>
                      <a:pt x="3197482" y="567917"/>
                    </a:cubicBezTo>
                    <a:cubicBezTo>
                      <a:pt x="3258055" y="567917"/>
                      <a:pt x="3307076" y="522377"/>
                      <a:pt x="3307076" y="466501"/>
                    </a:cubicBezTo>
                    <a:cubicBezTo>
                      <a:pt x="3307076" y="410635"/>
                      <a:pt x="3258055" y="365416"/>
                      <a:pt x="3197482" y="365416"/>
                    </a:cubicBezTo>
                    <a:close/>
                    <a:moveTo>
                      <a:pt x="2786605" y="446791"/>
                    </a:moveTo>
                    <a:cubicBezTo>
                      <a:pt x="2757529" y="446791"/>
                      <a:pt x="2734012" y="468795"/>
                      <a:pt x="2734012" y="495616"/>
                    </a:cubicBezTo>
                    <a:cubicBezTo>
                      <a:pt x="2734012" y="522437"/>
                      <a:pt x="2757529" y="544120"/>
                      <a:pt x="2786605" y="544120"/>
                    </a:cubicBezTo>
                    <a:cubicBezTo>
                      <a:pt x="2815681" y="544120"/>
                      <a:pt x="2839187" y="522437"/>
                      <a:pt x="2839187" y="495616"/>
                    </a:cubicBezTo>
                    <a:cubicBezTo>
                      <a:pt x="2839187" y="468795"/>
                      <a:pt x="2815681" y="446791"/>
                      <a:pt x="2786605" y="446791"/>
                    </a:cubicBezTo>
                    <a:close/>
                    <a:moveTo>
                      <a:pt x="2180968" y="587317"/>
                    </a:moveTo>
                    <a:cubicBezTo>
                      <a:pt x="2120395" y="587317"/>
                      <a:pt x="2071373" y="632536"/>
                      <a:pt x="2071373" y="688412"/>
                    </a:cubicBezTo>
                    <a:cubicBezTo>
                      <a:pt x="2071373" y="744288"/>
                      <a:pt x="2120395" y="789497"/>
                      <a:pt x="2180968" y="789497"/>
                    </a:cubicBezTo>
                    <a:cubicBezTo>
                      <a:pt x="2241530" y="789497"/>
                      <a:pt x="2290888" y="744288"/>
                      <a:pt x="2290888" y="688412"/>
                    </a:cubicBezTo>
                    <a:cubicBezTo>
                      <a:pt x="2290888" y="632536"/>
                      <a:pt x="2241530" y="587317"/>
                      <a:pt x="2180968" y="587317"/>
                    </a:cubicBezTo>
                    <a:close/>
                    <a:moveTo>
                      <a:pt x="1783989" y="587627"/>
                    </a:moveTo>
                    <a:cubicBezTo>
                      <a:pt x="1754912" y="587627"/>
                      <a:pt x="1731395" y="609320"/>
                      <a:pt x="1731395" y="636142"/>
                    </a:cubicBezTo>
                    <a:cubicBezTo>
                      <a:pt x="1731395" y="662963"/>
                      <a:pt x="1754912" y="684656"/>
                      <a:pt x="1783989" y="684656"/>
                    </a:cubicBezTo>
                    <a:cubicBezTo>
                      <a:pt x="1813065" y="684656"/>
                      <a:pt x="1836582" y="662963"/>
                      <a:pt x="1836582" y="636142"/>
                    </a:cubicBezTo>
                    <a:cubicBezTo>
                      <a:pt x="1836582" y="609320"/>
                      <a:pt x="1813065" y="587627"/>
                      <a:pt x="1783989" y="587627"/>
                    </a:cubicBezTo>
                    <a:close/>
                    <a:moveTo>
                      <a:pt x="882824" y="615480"/>
                    </a:moveTo>
                    <a:cubicBezTo>
                      <a:pt x="845865" y="615480"/>
                      <a:pt x="815986" y="643363"/>
                      <a:pt x="815986" y="677455"/>
                    </a:cubicBezTo>
                    <a:cubicBezTo>
                      <a:pt x="815986" y="711547"/>
                      <a:pt x="845865" y="739110"/>
                      <a:pt x="882824" y="739110"/>
                    </a:cubicBezTo>
                    <a:cubicBezTo>
                      <a:pt x="919782" y="739110"/>
                      <a:pt x="949662" y="711547"/>
                      <a:pt x="949662" y="677455"/>
                    </a:cubicBezTo>
                    <a:cubicBezTo>
                      <a:pt x="949662" y="643363"/>
                      <a:pt x="919782" y="615480"/>
                      <a:pt x="882824" y="615480"/>
                    </a:cubicBezTo>
                    <a:close/>
                    <a:moveTo>
                      <a:pt x="3749179" y="633638"/>
                    </a:moveTo>
                    <a:cubicBezTo>
                      <a:pt x="3712220" y="633638"/>
                      <a:pt x="3682341" y="661200"/>
                      <a:pt x="3682341" y="695292"/>
                    </a:cubicBezTo>
                    <a:cubicBezTo>
                      <a:pt x="3682341" y="729385"/>
                      <a:pt x="3712220" y="756947"/>
                      <a:pt x="3749179" y="756947"/>
                    </a:cubicBezTo>
                    <a:cubicBezTo>
                      <a:pt x="3786138" y="756947"/>
                      <a:pt x="3816354" y="729385"/>
                      <a:pt x="3816354" y="695292"/>
                    </a:cubicBezTo>
                    <a:cubicBezTo>
                      <a:pt x="3816354" y="661200"/>
                      <a:pt x="3786138" y="633638"/>
                      <a:pt x="3749179" y="633638"/>
                    </a:cubicBezTo>
                    <a:close/>
                    <a:moveTo>
                      <a:pt x="2883301" y="637704"/>
                    </a:moveTo>
                    <a:cubicBezTo>
                      <a:pt x="2806300" y="637704"/>
                      <a:pt x="2743848" y="695312"/>
                      <a:pt x="2743848" y="766341"/>
                    </a:cubicBezTo>
                    <a:cubicBezTo>
                      <a:pt x="2743848" y="837371"/>
                      <a:pt x="2806300" y="894979"/>
                      <a:pt x="2883301" y="894979"/>
                    </a:cubicBezTo>
                    <a:cubicBezTo>
                      <a:pt x="2960301" y="894979"/>
                      <a:pt x="3022753" y="837371"/>
                      <a:pt x="3022753" y="766341"/>
                    </a:cubicBezTo>
                    <a:cubicBezTo>
                      <a:pt x="3022753" y="695312"/>
                      <a:pt x="2960301" y="637704"/>
                      <a:pt x="2883301" y="637704"/>
                    </a:cubicBezTo>
                    <a:close/>
                    <a:moveTo>
                      <a:pt x="1236026" y="651786"/>
                    </a:moveTo>
                    <a:cubicBezTo>
                      <a:pt x="1206950" y="651786"/>
                      <a:pt x="1183433" y="673799"/>
                      <a:pt x="1183433" y="700611"/>
                    </a:cubicBezTo>
                    <a:cubicBezTo>
                      <a:pt x="1183433" y="727432"/>
                      <a:pt x="1206950" y="749125"/>
                      <a:pt x="1236026" y="749125"/>
                    </a:cubicBezTo>
                    <a:cubicBezTo>
                      <a:pt x="1265102" y="749125"/>
                      <a:pt x="1288619" y="727432"/>
                      <a:pt x="1288619" y="700611"/>
                    </a:cubicBezTo>
                    <a:cubicBezTo>
                      <a:pt x="1288619" y="673799"/>
                      <a:pt x="1265102" y="651786"/>
                      <a:pt x="1236026" y="651786"/>
                    </a:cubicBezTo>
                    <a:close/>
                    <a:moveTo>
                      <a:pt x="1805367" y="773853"/>
                    </a:moveTo>
                    <a:cubicBezTo>
                      <a:pt x="1776290" y="773853"/>
                      <a:pt x="1752773" y="795857"/>
                      <a:pt x="1752773" y="822678"/>
                    </a:cubicBezTo>
                    <a:cubicBezTo>
                      <a:pt x="1752773" y="849499"/>
                      <a:pt x="1776290" y="871192"/>
                      <a:pt x="1805367" y="871192"/>
                    </a:cubicBezTo>
                    <a:cubicBezTo>
                      <a:pt x="1834443" y="871192"/>
                      <a:pt x="1857960" y="849499"/>
                      <a:pt x="1857960" y="822678"/>
                    </a:cubicBezTo>
                    <a:cubicBezTo>
                      <a:pt x="1857960" y="795857"/>
                      <a:pt x="1834443" y="773853"/>
                      <a:pt x="1805367" y="773853"/>
                    </a:cubicBezTo>
                    <a:close/>
                    <a:moveTo>
                      <a:pt x="1439266" y="808907"/>
                    </a:moveTo>
                    <a:cubicBezTo>
                      <a:pt x="1402307" y="808907"/>
                      <a:pt x="1372428" y="836780"/>
                      <a:pt x="1372428" y="870872"/>
                    </a:cubicBezTo>
                    <a:cubicBezTo>
                      <a:pt x="1372428" y="904974"/>
                      <a:pt x="1402307" y="932537"/>
                      <a:pt x="1439266" y="932537"/>
                    </a:cubicBezTo>
                    <a:cubicBezTo>
                      <a:pt x="1476224" y="932537"/>
                      <a:pt x="1506104" y="904974"/>
                      <a:pt x="1506104" y="870872"/>
                    </a:cubicBezTo>
                    <a:cubicBezTo>
                      <a:pt x="1506104" y="836780"/>
                      <a:pt x="1476224" y="808907"/>
                      <a:pt x="1439266" y="808907"/>
                    </a:cubicBezTo>
                    <a:close/>
                    <a:moveTo>
                      <a:pt x="3534409" y="858353"/>
                    </a:moveTo>
                    <a:cubicBezTo>
                      <a:pt x="3505333" y="858353"/>
                      <a:pt x="3481815" y="880046"/>
                      <a:pt x="3481815" y="906867"/>
                    </a:cubicBezTo>
                    <a:cubicBezTo>
                      <a:pt x="3481815" y="933689"/>
                      <a:pt x="3505333" y="955382"/>
                      <a:pt x="3534409" y="955382"/>
                    </a:cubicBezTo>
                    <a:cubicBezTo>
                      <a:pt x="3563484" y="955382"/>
                      <a:pt x="3587338" y="933689"/>
                      <a:pt x="3587338" y="906867"/>
                    </a:cubicBezTo>
                    <a:cubicBezTo>
                      <a:pt x="3587338" y="880046"/>
                      <a:pt x="3563484" y="858353"/>
                      <a:pt x="3534409" y="858353"/>
                    </a:cubicBezTo>
                    <a:close/>
                    <a:moveTo>
                      <a:pt x="900467" y="915010"/>
                    </a:moveTo>
                    <a:cubicBezTo>
                      <a:pt x="823466" y="915010"/>
                      <a:pt x="761362" y="972618"/>
                      <a:pt x="761362" y="1043647"/>
                    </a:cubicBezTo>
                    <a:cubicBezTo>
                      <a:pt x="761362" y="1114666"/>
                      <a:pt x="823466" y="1172275"/>
                      <a:pt x="900467" y="1172275"/>
                    </a:cubicBezTo>
                    <a:cubicBezTo>
                      <a:pt x="977468" y="1172275"/>
                      <a:pt x="1039920" y="1114666"/>
                      <a:pt x="1039920" y="1043647"/>
                    </a:cubicBezTo>
                    <a:cubicBezTo>
                      <a:pt x="1039920" y="972618"/>
                      <a:pt x="977468" y="915010"/>
                      <a:pt x="900467" y="915010"/>
                    </a:cubicBezTo>
                    <a:close/>
                    <a:moveTo>
                      <a:pt x="3770894" y="954440"/>
                    </a:moveTo>
                    <a:cubicBezTo>
                      <a:pt x="3733935" y="954440"/>
                      <a:pt x="3704056" y="982002"/>
                      <a:pt x="3704056" y="1016105"/>
                    </a:cubicBezTo>
                    <a:cubicBezTo>
                      <a:pt x="3704056" y="1050197"/>
                      <a:pt x="3733935" y="1077760"/>
                      <a:pt x="3770894" y="1077760"/>
                    </a:cubicBezTo>
                    <a:cubicBezTo>
                      <a:pt x="3807852" y="1077760"/>
                      <a:pt x="3837732" y="1050197"/>
                      <a:pt x="3837732" y="1016105"/>
                    </a:cubicBezTo>
                    <a:cubicBezTo>
                      <a:pt x="3837732" y="982002"/>
                      <a:pt x="3807852" y="954440"/>
                      <a:pt x="3770894" y="954440"/>
                    </a:cubicBezTo>
                    <a:close/>
                    <a:moveTo>
                      <a:pt x="1833867" y="1001082"/>
                    </a:moveTo>
                    <a:cubicBezTo>
                      <a:pt x="1796909" y="1001082"/>
                      <a:pt x="1766682" y="1028644"/>
                      <a:pt x="1766682" y="1062737"/>
                    </a:cubicBezTo>
                    <a:cubicBezTo>
                      <a:pt x="1766682" y="1096829"/>
                      <a:pt x="1796909" y="1124391"/>
                      <a:pt x="1833867" y="1124391"/>
                    </a:cubicBezTo>
                    <a:cubicBezTo>
                      <a:pt x="1870826" y="1124391"/>
                      <a:pt x="1900706" y="1096829"/>
                      <a:pt x="1900706" y="1062737"/>
                    </a:cubicBezTo>
                    <a:cubicBezTo>
                      <a:pt x="1900706" y="1028644"/>
                      <a:pt x="1870826" y="1001082"/>
                      <a:pt x="1833867" y="1001082"/>
                    </a:cubicBezTo>
                    <a:close/>
                    <a:moveTo>
                      <a:pt x="3285709" y="1011097"/>
                    </a:moveTo>
                    <a:cubicBezTo>
                      <a:pt x="3259152" y="1013581"/>
                      <a:pt x="3238544" y="1034463"/>
                      <a:pt x="3238544" y="1059602"/>
                    </a:cubicBezTo>
                    <a:cubicBezTo>
                      <a:pt x="3238544" y="1086423"/>
                      <a:pt x="3262062" y="1108116"/>
                      <a:pt x="3291137" y="1108116"/>
                    </a:cubicBezTo>
                    <a:cubicBezTo>
                      <a:pt x="3320203" y="1108116"/>
                      <a:pt x="3344057" y="1086423"/>
                      <a:pt x="3344057" y="1059602"/>
                    </a:cubicBezTo>
                    <a:cubicBezTo>
                      <a:pt x="3344057" y="1032781"/>
                      <a:pt x="3320203" y="1011097"/>
                      <a:pt x="3291137" y="1011097"/>
                    </a:cubicBezTo>
                    <a:cubicBezTo>
                      <a:pt x="3289314" y="1011097"/>
                      <a:pt x="3287479" y="1010927"/>
                      <a:pt x="3285709" y="1011097"/>
                    </a:cubicBezTo>
                    <a:close/>
                    <a:moveTo>
                      <a:pt x="2375381" y="1022355"/>
                    </a:moveTo>
                    <a:cubicBezTo>
                      <a:pt x="2338422" y="1022355"/>
                      <a:pt x="2308542" y="1049927"/>
                      <a:pt x="2308542" y="1084019"/>
                    </a:cubicBezTo>
                    <a:cubicBezTo>
                      <a:pt x="2308542" y="1118111"/>
                      <a:pt x="2338422" y="1145674"/>
                      <a:pt x="2375381" y="1145674"/>
                    </a:cubicBezTo>
                    <a:cubicBezTo>
                      <a:pt x="2412339" y="1145674"/>
                      <a:pt x="2442219" y="1118111"/>
                      <a:pt x="2442219" y="1084019"/>
                    </a:cubicBezTo>
                    <a:cubicBezTo>
                      <a:pt x="2442219" y="1049927"/>
                      <a:pt x="2412339" y="1022355"/>
                      <a:pt x="2375381" y="1022355"/>
                    </a:cubicBezTo>
                    <a:close/>
                    <a:moveTo>
                      <a:pt x="511642" y="1037067"/>
                    </a:moveTo>
                    <a:cubicBezTo>
                      <a:pt x="451068" y="1037067"/>
                      <a:pt x="402047" y="1082597"/>
                      <a:pt x="402047" y="1138473"/>
                    </a:cubicBezTo>
                    <a:cubicBezTo>
                      <a:pt x="402047" y="1194349"/>
                      <a:pt x="451068" y="1239568"/>
                      <a:pt x="511642" y="1239568"/>
                    </a:cubicBezTo>
                    <a:cubicBezTo>
                      <a:pt x="572204" y="1239568"/>
                      <a:pt x="621562" y="1194349"/>
                      <a:pt x="621562" y="1138473"/>
                    </a:cubicBezTo>
                    <a:cubicBezTo>
                      <a:pt x="621562" y="1082597"/>
                      <a:pt x="572204" y="1037067"/>
                      <a:pt x="511642" y="1037067"/>
                    </a:cubicBezTo>
                    <a:close/>
                    <a:moveTo>
                      <a:pt x="1312712" y="1041764"/>
                    </a:moveTo>
                    <a:cubicBezTo>
                      <a:pt x="1283636" y="1041764"/>
                      <a:pt x="1260119" y="1063458"/>
                      <a:pt x="1260119" y="1090279"/>
                    </a:cubicBezTo>
                    <a:cubicBezTo>
                      <a:pt x="1260119" y="1117100"/>
                      <a:pt x="1283636" y="1138793"/>
                      <a:pt x="1312712" y="1138793"/>
                    </a:cubicBezTo>
                    <a:cubicBezTo>
                      <a:pt x="1341788" y="1138793"/>
                      <a:pt x="1365295" y="1117100"/>
                      <a:pt x="1365295" y="1090279"/>
                    </a:cubicBezTo>
                    <a:cubicBezTo>
                      <a:pt x="1365295" y="1063458"/>
                      <a:pt x="1341788" y="1041764"/>
                      <a:pt x="1312712" y="1041764"/>
                    </a:cubicBezTo>
                    <a:close/>
                    <a:moveTo>
                      <a:pt x="2922996" y="1128147"/>
                    </a:moveTo>
                    <a:cubicBezTo>
                      <a:pt x="2862422" y="1128147"/>
                      <a:pt x="2813412" y="1173677"/>
                      <a:pt x="2813412" y="1229553"/>
                    </a:cubicBezTo>
                    <a:cubicBezTo>
                      <a:pt x="2813412" y="1285429"/>
                      <a:pt x="2862422" y="1330648"/>
                      <a:pt x="2922996" y="1330648"/>
                    </a:cubicBezTo>
                    <a:cubicBezTo>
                      <a:pt x="2983569" y="1330648"/>
                      <a:pt x="3032590" y="1285429"/>
                      <a:pt x="3032590" y="1229553"/>
                    </a:cubicBezTo>
                    <a:cubicBezTo>
                      <a:pt x="3032590" y="1173677"/>
                      <a:pt x="2983569" y="1128147"/>
                      <a:pt x="2922996" y="1128147"/>
                    </a:cubicBezTo>
                    <a:close/>
                    <a:moveTo>
                      <a:pt x="1289977" y="1202010"/>
                    </a:moveTo>
                    <a:cubicBezTo>
                      <a:pt x="1229403" y="1202010"/>
                      <a:pt x="1180382" y="1247230"/>
                      <a:pt x="1180382" y="1303106"/>
                    </a:cubicBezTo>
                    <a:cubicBezTo>
                      <a:pt x="1180382" y="1358982"/>
                      <a:pt x="1229403" y="1404201"/>
                      <a:pt x="1289977" y="1404201"/>
                    </a:cubicBezTo>
                    <a:cubicBezTo>
                      <a:pt x="1350550" y="1404201"/>
                      <a:pt x="1399908" y="1358982"/>
                      <a:pt x="1399908" y="1303106"/>
                    </a:cubicBezTo>
                    <a:cubicBezTo>
                      <a:pt x="1399908" y="1247230"/>
                      <a:pt x="1350550" y="1202010"/>
                      <a:pt x="1289977" y="1202010"/>
                    </a:cubicBezTo>
                    <a:close/>
                    <a:moveTo>
                      <a:pt x="2425933" y="1233309"/>
                    </a:moveTo>
                    <a:cubicBezTo>
                      <a:pt x="2388974" y="1233309"/>
                      <a:pt x="2359094" y="1261181"/>
                      <a:pt x="2359094" y="1295274"/>
                    </a:cubicBezTo>
                    <a:cubicBezTo>
                      <a:pt x="2359094" y="1329376"/>
                      <a:pt x="2388974" y="1356938"/>
                      <a:pt x="2425933" y="1356938"/>
                    </a:cubicBezTo>
                    <a:cubicBezTo>
                      <a:pt x="2462891" y="1356938"/>
                      <a:pt x="2492771" y="1329376"/>
                      <a:pt x="2492771" y="1295274"/>
                    </a:cubicBezTo>
                    <a:cubicBezTo>
                      <a:pt x="2492771" y="1261181"/>
                      <a:pt x="2462891" y="1233309"/>
                      <a:pt x="2425933" y="1233309"/>
                    </a:cubicBezTo>
                    <a:close/>
                    <a:moveTo>
                      <a:pt x="2157549" y="1255533"/>
                    </a:moveTo>
                    <a:cubicBezTo>
                      <a:pt x="2120590" y="1255533"/>
                      <a:pt x="2090710" y="1283095"/>
                      <a:pt x="2090710" y="1317187"/>
                    </a:cubicBezTo>
                    <a:cubicBezTo>
                      <a:pt x="2090710" y="1351280"/>
                      <a:pt x="2120590" y="1378842"/>
                      <a:pt x="2157549" y="1378842"/>
                    </a:cubicBezTo>
                    <a:cubicBezTo>
                      <a:pt x="2194507" y="1378842"/>
                      <a:pt x="2224397" y="1351280"/>
                      <a:pt x="2224397" y="1317187"/>
                    </a:cubicBezTo>
                    <a:cubicBezTo>
                      <a:pt x="2224397" y="1283095"/>
                      <a:pt x="2194507" y="1255533"/>
                      <a:pt x="2157549" y="1255533"/>
                    </a:cubicBezTo>
                    <a:close/>
                    <a:moveTo>
                      <a:pt x="1768039" y="1271497"/>
                    </a:moveTo>
                    <a:cubicBezTo>
                      <a:pt x="1738963" y="1271497"/>
                      <a:pt x="1715446" y="1293180"/>
                      <a:pt x="1715446" y="1320002"/>
                    </a:cubicBezTo>
                    <a:cubicBezTo>
                      <a:pt x="1715446" y="1346823"/>
                      <a:pt x="1738963" y="1368516"/>
                      <a:pt x="1768039" y="1368516"/>
                    </a:cubicBezTo>
                    <a:cubicBezTo>
                      <a:pt x="1797115" y="1368516"/>
                      <a:pt x="1820632" y="1346823"/>
                      <a:pt x="1820632" y="1320002"/>
                    </a:cubicBezTo>
                    <a:cubicBezTo>
                      <a:pt x="1820632" y="1293180"/>
                      <a:pt x="1797115" y="1271497"/>
                      <a:pt x="1768039" y="1271497"/>
                    </a:cubicBezTo>
                    <a:close/>
                    <a:moveTo>
                      <a:pt x="4163454" y="1294342"/>
                    </a:moveTo>
                    <a:cubicBezTo>
                      <a:pt x="4126496" y="1294342"/>
                      <a:pt x="4096616" y="1321905"/>
                      <a:pt x="4096616" y="1355997"/>
                    </a:cubicBezTo>
                    <a:cubicBezTo>
                      <a:pt x="4096616" y="1390089"/>
                      <a:pt x="4126496" y="1417652"/>
                      <a:pt x="4163454" y="1417652"/>
                    </a:cubicBezTo>
                    <a:cubicBezTo>
                      <a:pt x="4200413" y="1417652"/>
                      <a:pt x="4230640" y="1390089"/>
                      <a:pt x="4230640" y="1355997"/>
                    </a:cubicBezTo>
                    <a:cubicBezTo>
                      <a:pt x="4230640" y="1321905"/>
                      <a:pt x="4200413" y="1294342"/>
                      <a:pt x="4163454" y="1294342"/>
                    </a:cubicBezTo>
                    <a:close/>
                    <a:moveTo>
                      <a:pt x="326382" y="1320943"/>
                    </a:moveTo>
                    <a:cubicBezTo>
                      <a:pt x="297306" y="1320943"/>
                      <a:pt x="273789" y="1342636"/>
                      <a:pt x="273789" y="1369458"/>
                    </a:cubicBezTo>
                    <a:cubicBezTo>
                      <a:pt x="273789" y="1396279"/>
                      <a:pt x="297306" y="1417962"/>
                      <a:pt x="326382" y="1417962"/>
                    </a:cubicBezTo>
                    <a:cubicBezTo>
                      <a:pt x="355458" y="1417962"/>
                      <a:pt x="378975" y="1396279"/>
                      <a:pt x="378975" y="1369458"/>
                    </a:cubicBezTo>
                    <a:cubicBezTo>
                      <a:pt x="378975" y="1342636"/>
                      <a:pt x="355458" y="1320943"/>
                      <a:pt x="326382" y="1320943"/>
                    </a:cubicBezTo>
                    <a:close/>
                    <a:moveTo>
                      <a:pt x="984275" y="1333462"/>
                    </a:moveTo>
                    <a:cubicBezTo>
                      <a:pt x="923702" y="1333462"/>
                      <a:pt x="874681" y="1378682"/>
                      <a:pt x="874681" y="1434557"/>
                    </a:cubicBezTo>
                    <a:cubicBezTo>
                      <a:pt x="874681" y="1490433"/>
                      <a:pt x="923702" y="1535643"/>
                      <a:pt x="984275" y="1535643"/>
                    </a:cubicBezTo>
                    <a:cubicBezTo>
                      <a:pt x="1044849" y="1535643"/>
                      <a:pt x="1093859" y="1490433"/>
                      <a:pt x="1093859" y="1434557"/>
                    </a:cubicBezTo>
                    <a:cubicBezTo>
                      <a:pt x="1093859" y="1378682"/>
                      <a:pt x="1044849" y="1333462"/>
                      <a:pt x="984275" y="1333462"/>
                    </a:cubicBezTo>
                    <a:close/>
                    <a:moveTo>
                      <a:pt x="3602941" y="1386354"/>
                    </a:moveTo>
                    <a:cubicBezTo>
                      <a:pt x="3573865" y="1386354"/>
                      <a:pt x="3550347" y="1408357"/>
                      <a:pt x="3550347" y="1435179"/>
                    </a:cubicBezTo>
                    <a:cubicBezTo>
                      <a:pt x="3550347" y="1462000"/>
                      <a:pt x="3573865" y="1483693"/>
                      <a:pt x="3602941" y="1483693"/>
                    </a:cubicBezTo>
                    <a:cubicBezTo>
                      <a:pt x="3632017" y="1483693"/>
                      <a:pt x="3655534" y="1462000"/>
                      <a:pt x="3655534" y="1435179"/>
                    </a:cubicBezTo>
                    <a:cubicBezTo>
                      <a:pt x="3655534" y="1408357"/>
                      <a:pt x="3632017" y="1386354"/>
                      <a:pt x="3602941" y="1386354"/>
                    </a:cubicBezTo>
                    <a:close/>
                    <a:moveTo>
                      <a:pt x="3007824" y="1410140"/>
                    </a:moveTo>
                    <a:cubicBezTo>
                      <a:pt x="2947251" y="1410140"/>
                      <a:pt x="2898230" y="1455670"/>
                      <a:pt x="2898230" y="1511546"/>
                    </a:cubicBezTo>
                    <a:cubicBezTo>
                      <a:pt x="2898230" y="1567421"/>
                      <a:pt x="2947251" y="1612641"/>
                      <a:pt x="3007824" y="1612641"/>
                    </a:cubicBezTo>
                    <a:cubicBezTo>
                      <a:pt x="3068398" y="1612641"/>
                      <a:pt x="3117756" y="1567421"/>
                      <a:pt x="3117756" y="1511546"/>
                    </a:cubicBezTo>
                    <a:cubicBezTo>
                      <a:pt x="3117756" y="1455670"/>
                      <a:pt x="3068398" y="1410140"/>
                      <a:pt x="3007824" y="1410140"/>
                    </a:cubicBezTo>
                    <a:close/>
                    <a:moveTo>
                      <a:pt x="1553269" y="1463352"/>
                    </a:moveTo>
                    <a:cubicBezTo>
                      <a:pt x="1516310" y="1463352"/>
                      <a:pt x="1486094" y="1490914"/>
                      <a:pt x="1486094" y="1525006"/>
                    </a:cubicBezTo>
                    <a:cubicBezTo>
                      <a:pt x="1486094" y="1559099"/>
                      <a:pt x="1516310" y="1586981"/>
                      <a:pt x="1553269" y="1586981"/>
                    </a:cubicBezTo>
                    <a:cubicBezTo>
                      <a:pt x="1590227" y="1586981"/>
                      <a:pt x="1620107" y="1559099"/>
                      <a:pt x="1620107" y="1525006"/>
                    </a:cubicBezTo>
                    <a:cubicBezTo>
                      <a:pt x="1620107" y="1490914"/>
                      <a:pt x="1590227" y="1463352"/>
                      <a:pt x="1553269" y="1463352"/>
                    </a:cubicBezTo>
                    <a:close/>
                    <a:moveTo>
                      <a:pt x="2555885" y="1492767"/>
                    </a:moveTo>
                    <a:cubicBezTo>
                      <a:pt x="2478884" y="1492767"/>
                      <a:pt x="2416432" y="1550375"/>
                      <a:pt x="2416432" y="1621404"/>
                    </a:cubicBezTo>
                    <a:cubicBezTo>
                      <a:pt x="2416432" y="1692434"/>
                      <a:pt x="2478884" y="1750042"/>
                      <a:pt x="2555885" y="1750042"/>
                    </a:cubicBezTo>
                    <a:cubicBezTo>
                      <a:pt x="2632885" y="1750042"/>
                      <a:pt x="2695327" y="1692434"/>
                      <a:pt x="2695327" y="1621404"/>
                    </a:cubicBezTo>
                    <a:cubicBezTo>
                      <a:pt x="2695327" y="1550375"/>
                      <a:pt x="2632885" y="1492767"/>
                      <a:pt x="2555885" y="1492767"/>
                    </a:cubicBezTo>
                    <a:close/>
                    <a:moveTo>
                      <a:pt x="395261" y="1539408"/>
                    </a:moveTo>
                    <a:cubicBezTo>
                      <a:pt x="366185" y="1539408"/>
                      <a:pt x="342668" y="1561092"/>
                      <a:pt x="342668" y="1587913"/>
                    </a:cubicBezTo>
                    <a:cubicBezTo>
                      <a:pt x="342668" y="1614734"/>
                      <a:pt x="366185" y="1636428"/>
                      <a:pt x="395261" y="1636428"/>
                    </a:cubicBezTo>
                    <a:cubicBezTo>
                      <a:pt x="424337" y="1636428"/>
                      <a:pt x="447844" y="1614734"/>
                      <a:pt x="447844" y="1587913"/>
                    </a:cubicBezTo>
                    <a:cubicBezTo>
                      <a:pt x="447844" y="1561092"/>
                      <a:pt x="424337" y="1539408"/>
                      <a:pt x="395261" y="1539408"/>
                    </a:cubicBezTo>
                    <a:close/>
                    <a:moveTo>
                      <a:pt x="3289096" y="1573201"/>
                    </a:moveTo>
                    <a:cubicBezTo>
                      <a:pt x="3262550" y="1575694"/>
                      <a:pt x="3241932" y="1596576"/>
                      <a:pt x="3241932" y="1621715"/>
                    </a:cubicBezTo>
                    <a:cubicBezTo>
                      <a:pt x="3241932" y="1648536"/>
                      <a:pt x="3265449" y="1670229"/>
                      <a:pt x="3294525" y="1670229"/>
                    </a:cubicBezTo>
                    <a:cubicBezTo>
                      <a:pt x="3323601" y="1670229"/>
                      <a:pt x="3347118" y="1648536"/>
                      <a:pt x="3347118" y="1621715"/>
                    </a:cubicBezTo>
                    <a:cubicBezTo>
                      <a:pt x="3347118" y="1594894"/>
                      <a:pt x="3323601" y="1573201"/>
                      <a:pt x="3294525" y="1573201"/>
                    </a:cubicBezTo>
                    <a:cubicBezTo>
                      <a:pt x="3292712" y="1573201"/>
                      <a:pt x="3290866" y="1573040"/>
                      <a:pt x="3289096" y="1573201"/>
                    </a:cubicBezTo>
                    <a:close/>
                    <a:moveTo>
                      <a:pt x="3884213" y="1627975"/>
                    </a:moveTo>
                    <a:cubicBezTo>
                      <a:pt x="3807223" y="1627975"/>
                      <a:pt x="3744771" y="1685583"/>
                      <a:pt x="3744771" y="1756612"/>
                    </a:cubicBezTo>
                    <a:cubicBezTo>
                      <a:pt x="3744771" y="1827641"/>
                      <a:pt x="3807223" y="1885250"/>
                      <a:pt x="3884213" y="1885250"/>
                    </a:cubicBezTo>
                    <a:cubicBezTo>
                      <a:pt x="3961213" y="1885250"/>
                      <a:pt x="4023665" y="1827641"/>
                      <a:pt x="4023665" y="1756612"/>
                    </a:cubicBezTo>
                    <a:cubicBezTo>
                      <a:pt x="4023665" y="1685583"/>
                      <a:pt x="3961213" y="1627975"/>
                      <a:pt x="3884213" y="1627975"/>
                    </a:cubicBezTo>
                    <a:close/>
                    <a:moveTo>
                      <a:pt x="2987803" y="1639562"/>
                    </a:moveTo>
                    <a:cubicBezTo>
                      <a:pt x="2950845" y="1639562"/>
                      <a:pt x="2920965" y="1667435"/>
                      <a:pt x="2920965" y="1701527"/>
                    </a:cubicBezTo>
                    <a:cubicBezTo>
                      <a:pt x="2920965" y="1735620"/>
                      <a:pt x="2950845" y="1763182"/>
                      <a:pt x="2987803" y="1763182"/>
                    </a:cubicBezTo>
                    <a:cubicBezTo>
                      <a:pt x="3024762" y="1763182"/>
                      <a:pt x="3054642" y="1735620"/>
                      <a:pt x="3054642" y="1701527"/>
                    </a:cubicBezTo>
                    <a:cubicBezTo>
                      <a:pt x="3054642" y="1667435"/>
                      <a:pt x="3024762" y="1639562"/>
                      <a:pt x="2987803" y="1639562"/>
                    </a:cubicBezTo>
                    <a:close/>
                    <a:moveTo>
                      <a:pt x="1951258" y="1643939"/>
                    </a:moveTo>
                    <a:cubicBezTo>
                      <a:pt x="1922182" y="1643939"/>
                      <a:pt x="1898675" y="1665632"/>
                      <a:pt x="1898675" y="1692453"/>
                    </a:cubicBezTo>
                    <a:cubicBezTo>
                      <a:pt x="1898675" y="1719275"/>
                      <a:pt x="1922182" y="1740958"/>
                      <a:pt x="1951258" y="1740958"/>
                    </a:cubicBezTo>
                    <a:cubicBezTo>
                      <a:pt x="1980334" y="1740958"/>
                      <a:pt x="2003851" y="1719275"/>
                      <a:pt x="2003851" y="1692453"/>
                    </a:cubicBezTo>
                    <a:cubicBezTo>
                      <a:pt x="2003851" y="1665632"/>
                      <a:pt x="1980334" y="1643939"/>
                      <a:pt x="1951258" y="1643939"/>
                    </a:cubicBezTo>
                    <a:close/>
                    <a:moveTo>
                      <a:pt x="4479003" y="1673675"/>
                    </a:moveTo>
                    <a:cubicBezTo>
                      <a:pt x="4449927" y="1673675"/>
                      <a:pt x="4426410" y="1695368"/>
                      <a:pt x="4426410" y="1722189"/>
                    </a:cubicBezTo>
                    <a:cubicBezTo>
                      <a:pt x="4426410" y="1749000"/>
                      <a:pt x="4449927" y="1770694"/>
                      <a:pt x="4479003" y="1770694"/>
                    </a:cubicBezTo>
                    <a:cubicBezTo>
                      <a:pt x="4508079" y="1770694"/>
                      <a:pt x="4531933" y="1749000"/>
                      <a:pt x="4531933" y="1722189"/>
                    </a:cubicBezTo>
                    <a:cubicBezTo>
                      <a:pt x="4531933" y="1695368"/>
                      <a:pt x="4508079" y="1673675"/>
                      <a:pt x="4479003" y="1673675"/>
                    </a:cubicBezTo>
                    <a:close/>
                    <a:moveTo>
                      <a:pt x="911325" y="1703090"/>
                    </a:moveTo>
                    <a:cubicBezTo>
                      <a:pt x="834324" y="1703090"/>
                      <a:pt x="771872" y="1760698"/>
                      <a:pt x="771872" y="1831727"/>
                    </a:cubicBezTo>
                    <a:cubicBezTo>
                      <a:pt x="771872" y="1902757"/>
                      <a:pt x="834324" y="1960365"/>
                      <a:pt x="911325" y="1960365"/>
                    </a:cubicBezTo>
                    <a:cubicBezTo>
                      <a:pt x="988325" y="1960365"/>
                      <a:pt x="1050777" y="1902757"/>
                      <a:pt x="1050777" y="1831727"/>
                    </a:cubicBezTo>
                    <a:cubicBezTo>
                      <a:pt x="1050777" y="1760698"/>
                      <a:pt x="988325" y="1703090"/>
                      <a:pt x="911325" y="1703090"/>
                    </a:cubicBezTo>
                    <a:close/>
                    <a:moveTo>
                      <a:pt x="157071" y="1797304"/>
                    </a:moveTo>
                    <a:cubicBezTo>
                      <a:pt x="96498" y="1797304"/>
                      <a:pt x="47487" y="1842514"/>
                      <a:pt x="47487" y="1898390"/>
                    </a:cubicBezTo>
                    <a:cubicBezTo>
                      <a:pt x="47487" y="1954265"/>
                      <a:pt x="96498" y="1999796"/>
                      <a:pt x="157071" y="1999796"/>
                    </a:cubicBezTo>
                    <a:cubicBezTo>
                      <a:pt x="217645" y="1999796"/>
                      <a:pt x="267003" y="1954265"/>
                      <a:pt x="267003" y="1898390"/>
                    </a:cubicBezTo>
                    <a:cubicBezTo>
                      <a:pt x="267003" y="1842514"/>
                      <a:pt x="217645" y="1797304"/>
                      <a:pt x="157071" y="1797304"/>
                    </a:cubicBezTo>
                    <a:close/>
                    <a:moveTo>
                      <a:pt x="2208785" y="1804816"/>
                    </a:moveTo>
                    <a:cubicBezTo>
                      <a:pt x="2148211" y="1804816"/>
                      <a:pt x="2099190" y="1850025"/>
                      <a:pt x="2099190" y="1905901"/>
                    </a:cubicBezTo>
                    <a:cubicBezTo>
                      <a:pt x="2099190" y="1961777"/>
                      <a:pt x="2148211" y="2006997"/>
                      <a:pt x="2208785" y="2006997"/>
                    </a:cubicBezTo>
                    <a:cubicBezTo>
                      <a:pt x="2269358" y="2006997"/>
                      <a:pt x="2318379" y="1961777"/>
                      <a:pt x="2318379" y="1905901"/>
                    </a:cubicBezTo>
                    <a:cubicBezTo>
                      <a:pt x="2318379" y="1850025"/>
                      <a:pt x="2269358" y="1804816"/>
                      <a:pt x="2208785" y="1804816"/>
                    </a:cubicBezTo>
                    <a:close/>
                    <a:moveTo>
                      <a:pt x="2837157" y="1850506"/>
                    </a:moveTo>
                    <a:cubicBezTo>
                      <a:pt x="2760156" y="1850506"/>
                      <a:pt x="2697704" y="1908115"/>
                      <a:pt x="2697704" y="1979144"/>
                    </a:cubicBezTo>
                    <a:cubicBezTo>
                      <a:pt x="2697704" y="2050173"/>
                      <a:pt x="2760156" y="2107781"/>
                      <a:pt x="2837157" y="2107781"/>
                    </a:cubicBezTo>
                    <a:cubicBezTo>
                      <a:pt x="2914157" y="2107781"/>
                      <a:pt x="2976609" y="2050173"/>
                      <a:pt x="2976609" y="1979144"/>
                    </a:cubicBezTo>
                    <a:cubicBezTo>
                      <a:pt x="2976609" y="1908115"/>
                      <a:pt x="2914157" y="1850506"/>
                      <a:pt x="2837157" y="1850506"/>
                    </a:cubicBezTo>
                    <a:close/>
                    <a:moveTo>
                      <a:pt x="3256524" y="1871789"/>
                    </a:moveTo>
                    <a:cubicBezTo>
                      <a:pt x="3179524" y="1871789"/>
                      <a:pt x="3117072" y="1929398"/>
                      <a:pt x="3117072" y="2000426"/>
                    </a:cubicBezTo>
                    <a:cubicBezTo>
                      <a:pt x="3117072" y="2071456"/>
                      <a:pt x="3179524" y="2129054"/>
                      <a:pt x="3256524" y="2129054"/>
                    </a:cubicBezTo>
                    <a:cubicBezTo>
                      <a:pt x="3333525" y="2129054"/>
                      <a:pt x="3395977" y="2071456"/>
                      <a:pt x="3395977" y="2000426"/>
                    </a:cubicBezTo>
                    <a:cubicBezTo>
                      <a:pt x="3395977" y="1929398"/>
                      <a:pt x="3333525" y="1871789"/>
                      <a:pt x="3256524" y="1871789"/>
                    </a:cubicBezTo>
                    <a:close/>
                    <a:moveTo>
                      <a:pt x="1340529" y="1891509"/>
                    </a:moveTo>
                    <a:cubicBezTo>
                      <a:pt x="1303570" y="1891509"/>
                      <a:pt x="1273354" y="1919072"/>
                      <a:pt x="1273354" y="1953164"/>
                    </a:cubicBezTo>
                    <a:cubicBezTo>
                      <a:pt x="1273354" y="1987256"/>
                      <a:pt x="1303570" y="2014819"/>
                      <a:pt x="1340529" y="2014819"/>
                    </a:cubicBezTo>
                    <a:cubicBezTo>
                      <a:pt x="1377487" y="2014819"/>
                      <a:pt x="1407378" y="1987256"/>
                      <a:pt x="1407378" y="1953164"/>
                    </a:cubicBezTo>
                    <a:cubicBezTo>
                      <a:pt x="1407378" y="1919072"/>
                      <a:pt x="1377487" y="1891509"/>
                      <a:pt x="1340529" y="1891509"/>
                    </a:cubicBezTo>
                    <a:close/>
                    <a:moveTo>
                      <a:pt x="382026" y="1894634"/>
                    </a:moveTo>
                    <a:cubicBezTo>
                      <a:pt x="345067" y="1894634"/>
                      <a:pt x="315188" y="1922517"/>
                      <a:pt x="315188" y="1956609"/>
                    </a:cubicBezTo>
                    <a:cubicBezTo>
                      <a:pt x="315188" y="1990701"/>
                      <a:pt x="345067" y="2018264"/>
                      <a:pt x="382026" y="2018264"/>
                    </a:cubicBezTo>
                    <a:cubicBezTo>
                      <a:pt x="418984" y="2018264"/>
                      <a:pt x="448864" y="1990701"/>
                      <a:pt x="448864" y="1956609"/>
                    </a:cubicBezTo>
                    <a:cubicBezTo>
                      <a:pt x="448864" y="1922517"/>
                      <a:pt x="418984" y="1894634"/>
                      <a:pt x="382026" y="1894634"/>
                    </a:cubicBezTo>
                    <a:close/>
                    <a:moveTo>
                      <a:pt x="1656414" y="2011694"/>
                    </a:moveTo>
                    <a:cubicBezTo>
                      <a:pt x="1579413" y="2011694"/>
                      <a:pt x="1516962" y="2069302"/>
                      <a:pt x="1516962" y="2140331"/>
                    </a:cubicBezTo>
                    <a:cubicBezTo>
                      <a:pt x="1516962" y="2211350"/>
                      <a:pt x="1579413" y="2268959"/>
                      <a:pt x="1656414" y="2268959"/>
                    </a:cubicBezTo>
                    <a:cubicBezTo>
                      <a:pt x="1733415" y="2268959"/>
                      <a:pt x="1795866" y="2211350"/>
                      <a:pt x="1795866" y="2140331"/>
                    </a:cubicBezTo>
                    <a:cubicBezTo>
                      <a:pt x="1795866" y="2069302"/>
                      <a:pt x="1733415" y="2011694"/>
                      <a:pt x="1656414" y="2011694"/>
                    </a:cubicBezTo>
                    <a:close/>
                    <a:moveTo>
                      <a:pt x="2439504" y="2022650"/>
                    </a:moveTo>
                    <a:cubicBezTo>
                      <a:pt x="2410428" y="2022650"/>
                      <a:pt x="2386575" y="2044654"/>
                      <a:pt x="2386575" y="2071466"/>
                    </a:cubicBezTo>
                    <a:cubicBezTo>
                      <a:pt x="2386575" y="2098287"/>
                      <a:pt x="2410428" y="2119980"/>
                      <a:pt x="2439504" y="2119980"/>
                    </a:cubicBezTo>
                    <a:cubicBezTo>
                      <a:pt x="2468580" y="2119980"/>
                      <a:pt x="2492098" y="2098287"/>
                      <a:pt x="2492098" y="2071466"/>
                    </a:cubicBezTo>
                    <a:cubicBezTo>
                      <a:pt x="2492098" y="2044654"/>
                      <a:pt x="2468580" y="2022650"/>
                      <a:pt x="2439504" y="2022650"/>
                    </a:cubicBezTo>
                    <a:close/>
                    <a:moveTo>
                      <a:pt x="3556123" y="2073348"/>
                    </a:moveTo>
                    <a:cubicBezTo>
                      <a:pt x="3527048" y="2073348"/>
                      <a:pt x="3503530" y="2095352"/>
                      <a:pt x="3503530" y="2122173"/>
                    </a:cubicBezTo>
                    <a:cubicBezTo>
                      <a:pt x="3503530" y="2148995"/>
                      <a:pt x="3527048" y="2170688"/>
                      <a:pt x="3556123" y="2170688"/>
                    </a:cubicBezTo>
                    <a:cubicBezTo>
                      <a:pt x="3585199" y="2170688"/>
                      <a:pt x="3608717" y="2148995"/>
                      <a:pt x="3608717" y="2122173"/>
                    </a:cubicBezTo>
                    <a:cubicBezTo>
                      <a:pt x="3608717" y="2095352"/>
                      <a:pt x="3585199" y="2073348"/>
                      <a:pt x="3556123" y="2073348"/>
                    </a:cubicBezTo>
                    <a:close/>
                    <a:moveTo>
                      <a:pt x="3899825" y="2095572"/>
                    </a:moveTo>
                    <a:cubicBezTo>
                      <a:pt x="3822825" y="2095572"/>
                      <a:pt x="3760373" y="2152861"/>
                      <a:pt x="3760373" y="2223890"/>
                    </a:cubicBezTo>
                    <a:cubicBezTo>
                      <a:pt x="3760373" y="2294919"/>
                      <a:pt x="3822825" y="2352527"/>
                      <a:pt x="3899825" y="2352527"/>
                    </a:cubicBezTo>
                    <a:cubicBezTo>
                      <a:pt x="3976826" y="2352527"/>
                      <a:pt x="4039278" y="2294919"/>
                      <a:pt x="4039278" y="2223890"/>
                    </a:cubicBezTo>
                    <a:cubicBezTo>
                      <a:pt x="4039278" y="2152861"/>
                      <a:pt x="3976826" y="2095572"/>
                      <a:pt x="3899825" y="2095572"/>
                    </a:cubicBezTo>
                    <a:close/>
                    <a:moveTo>
                      <a:pt x="4314101" y="2108713"/>
                    </a:moveTo>
                    <a:cubicBezTo>
                      <a:pt x="4287554" y="2111207"/>
                      <a:pt x="4266600" y="2132089"/>
                      <a:pt x="4266600" y="2157227"/>
                    </a:cubicBezTo>
                    <a:cubicBezTo>
                      <a:pt x="4266600" y="2184049"/>
                      <a:pt x="4290454" y="2205742"/>
                      <a:pt x="4319530" y="2205742"/>
                    </a:cubicBezTo>
                    <a:cubicBezTo>
                      <a:pt x="4348605" y="2205742"/>
                      <a:pt x="4372123" y="2184049"/>
                      <a:pt x="4372123" y="2157227"/>
                    </a:cubicBezTo>
                    <a:cubicBezTo>
                      <a:pt x="4372123" y="2130406"/>
                      <a:pt x="4348605" y="2108713"/>
                      <a:pt x="4319530" y="2108713"/>
                    </a:cubicBezTo>
                    <a:cubicBezTo>
                      <a:pt x="4317716" y="2108713"/>
                      <a:pt x="4315870" y="2108553"/>
                      <a:pt x="4314101" y="2108713"/>
                    </a:cubicBezTo>
                    <a:close/>
                    <a:moveTo>
                      <a:pt x="2420167" y="2168184"/>
                    </a:moveTo>
                    <a:cubicBezTo>
                      <a:pt x="2343167" y="2168184"/>
                      <a:pt x="2280715" y="2225793"/>
                      <a:pt x="2280715" y="2296812"/>
                    </a:cubicBezTo>
                    <a:cubicBezTo>
                      <a:pt x="2280715" y="2367841"/>
                      <a:pt x="2343167" y="2425449"/>
                      <a:pt x="2420167" y="2425449"/>
                    </a:cubicBezTo>
                    <a:cubicBezTo>
                      <a:pt x="2497168" y="2425449"/>
                      <a:pt x="2559609" y="2367841"/>
                      <a:pt x="2559609" y="2296812"/>
                    </a:cubicBezTo>
                    <a:cubicBezTo>
                      <a:pt x="2559609" y="2225793"/>
                      <a:pt x="2497168" y="2168184"/>
                      <a:pt x="2420167" y="2168184"/>
                    </a:cubicBezTo>
                    <a:close/>
                    <a:moveTo>
                      <a:pt x="535723" y="2208867"/>
                    </a:moveTo>
                    <a:cubicBezTo>
                      <a:pt x="506647" y="2208867"/>
                      <a:pt x="483130" y="2230560"/>
                      <a:pt x="483130" y="2257381"/>
                    </a:cubicBezTo>
                    <a:cubicBezTo>
                      <a:pt x="483130" y="2284202"/>
                      <a:pt x="506647" y="2305895"/>
                      <a:pt x="535723" y="2305895"/>
                    </a:cubicBezTo>
                    <a:cubicBezTo>
                      <a:pt x="564800" y="2305895"/>
                      <a:pt x="588317" y="2284202"/>
                      <a:pt x="588317" y="2257381"/>
                    </a:cubicBezTo>
                    <a:cubicBezTo>
                      <a:pt x="588317" y="2230560"/>
                      <a:pt x="564800" y="2208867"/>
                      <a:pt x="535723" y="2208867"/>
                    </a:cubicBezTo>
                    <a:close/>
                    <a:moveTo>
                      <a:pt x="66825" y="2285234"/>
                    </a:moveTo>
                    <a:cubicBezTo>
                      <a:pt x="29866" y="2285234"/>
                      <a:pt x="-24" y="2312796"/>
                      <a:pt x="-24" y="2346889"/>
                    </a:cubicBezTo>
                    <a:cubicBezTo>
                      <a:pt x="-24" y="2380991"/>
                      <a:pt x="29866" y="2408553"/>
                      <a:pt x="66825" y="2408553"/>
                    </a:cubicBezTo>
                    <a:cubicBezTo>
                      <a:pt x="103783" y="2408553"/>
                      <a:pt x="133663" y="2380991"/>
                      <a:pt x="133663" y="2346889"/>
                    </a:cubicBezTo>
                    <a:cubicBezTo>
                      <a:pt x="133663" y="2312796"/>
                      <a:pt x="103783" y="2285234"/>
                      <a:pt x="66825" y="2285234"/>
                    </a:cubicBezTo>
                    <a:close/>
                    <a:moveTo>
                      <a:pt x="1256047" y="2301198"/>
                    </a:moveTo>
                    <a:cubicBezTo>
                      <a:pt x="1219089" y="2301198"/>
                      <a:pt x="1189209" y="2329071"/>
                      <a:pt x="1189209" y="2363173"/>
                    </a:cubicBezTo>
                    <a:cubicBezTo>
                      <a:pt x="1189209" y="2397266"/>
                      <a:pt x="1219089" y="2424828"/>
                      <a:pt x="1256047" y="2424828"/>
                    </a:cubicBezTo>
                    <a:cubicBezTo>
                      <a:pt x="1293006" y="2424828"/>
                      <a:pt x="1322885" y="2397266"/>
                      <a:pt x="1322885" y="2363173"/>
                    </a:cubicBezTo>
                    <a:cubicBezTo>
                      <a:pt x="1322885" y="2329071"/>
                      <a:pt x="1293006" y="2301198"/>
                      <a:pt x="1256047" y="2301198"/>
                    </a:cubicBezTo>
                    <a:close/>
                    <a:moveTo>
                      <a:pt x="995469" y="2309020"/>
                    </a:moveTo>
                    <a:cubicBezTo>
                      <a:pt x="958511" y="2309020"/>
                      <a:pt x="928631" y="2336583"/>
                      <a:pt x="928631" y="2370685"/>
                    </a:cubicBezTo>
                    <a:cubicBezTo>
                      <a:pt x="928631" y="2404777"/>
                      <a:pt x="958511" y="2432340"/>
                      <a:pt x="995469" y="2432340"/>
                    </a:cubicBezTo>
                    <a:cubicBezTo>
                      <a:pt x="1032428" y="2432340"/>
                      <a:pt x="1062655" y="2404777"/>
                      <a:pt x="1062655" y="2370685"/>
                    </a:cubicBezTo>
                    <a:cubicBezTo>
                      <a:pt x="1062655" y="2336583"/>
                      <a:pt x="1032428" y="2309020"/>
                      <a:pt x="995469" y="2309020"/>
                    </a:cubicBezTo>
                    <a:close/>
                    <a:moveTo>
                      <a:pt x="3015620" y="2318415"/>
                    </a:moveTo>
                    <a:cubicBezTo>
                      <a:pt x="2986555" y="2318415"/>
                      <a:pt x="2962701" y="2340108"/>
                      <a:pt x="2962701" y="2366919"/>
                    </a:cubicBezTo>
                    <a:cubicBezTo>
                      <a:pt x="2962701" y="2393740"/>
                      <a:pt x="2986555" y="2415434"/>
                      <a:pt x="3015620" y="2415434"/>
                    </a:cubicBezTo>
                    <a:cubicBezTo>
                      <a:pt x="3044696" y="2415434"/>
                      <a:pt x="3068213" y="2393740"/>
                      <a:pt x="3068213" y="2366919"/>
                    </a:cubicBezTo>
                    <a:cubicBezTo>
                      <a:pt x="3068213" y="2340108"/>
                      <a:pt x="3044696" y="2318415"/>
                      <a:pt x="3015620" y="2318415"/>
                    </a:cubicBezTo>
                    <a:close/>
                    <a:moveTo>
                      <a:pt x="2071373" y="2375062"/>
                    </a:moveTo>
                    <a:cubicBezTo>
                      <a:pt x="2010800" y="2375062"/>
                      <a:pt x="1961779" y="2420281"/>
                      <a:pt x="1961779" y="2476157"/>
                    </a:cubicBezTo>
                    <a:cubicBezTo>
                      <a:pt x="1961779" y="2532033"/>
                      <a:pt x="2010800" y="2577242"/>
                      <a:pt x="2071373" y="2577242"/>
                    </a:cubicBezTo>
                    <a:cubicBezTo>
                      <a:pt x="2131947" y="2577242"/>
                      <a:pt x="2181304" y="2532033"/>
                      <a:pt x="2181304" y="2476157"/>
                    </a:cubicBezTo>
                    <a:cubicBezTo>
                      <a:pt x="2181304" y="2420281"/>
                      <a:pt x="2131947" y="2375062"/>
                      <a:pt x="2071373" y="2375062"/>
                    </a:cubicBezTo>
                    <a:close/>
                    <a:moveTo>
                      <a:pt x="4469166" y="2379759"/>
                    </a:moveTo>
                    <a:cubicBezTo>
                      <a:pt x="4394652" y="2379759"/>
                      <a:pt x="4334122" y="2435595"/>
                      <a:pt x="4334122" y="2504320"/>
                    </a:cubicBezTo>
                    <a:cubicBezTo>
                      <a:pt x="4334122" y="2573046"/>
                      <a:pt x="4394652" y="2628581"/>
                      <a:pt x="4469166" y="2628581"/>
                    </a:cubicBezTo>
                    <a:cubicBezTo>
                      <a:pt x="4543670" y="2628581"/>
                      <a:pt x="4604200" y="2573046"/>
                      <a:pt x="4604200" y="2504320"/>
                    </a:cubicBezTo>
                    <a:cubicBezTo>
                      <a:pt x="4604200" y="2435595"/>
                      <a:pt x="4543670" y="2379759"/>
                      <a:pt x="4469166" y="2379759"/>
                    </a:cubicBezTo>
                    <a:close/>
                    <a:moveTo>
                      <a:pt x="3533725" y="2478030"/>
                    </a:moveTo>
                    <a:cubicBezTo>
                      <a:pt x="3504649" y="2478030"/>
                      <a:pt x="3481142" y="2499723"/>
                      <a:pt x="3481142" y="2526544"/>
                    </a:cubicBezTo>
                    <a:cubicBezTo>
                      <a:pt x="3481142" y="2553366"/>
                      <a:pt x="3504649" y="2575059"/>
                      <a:pt x="3533725" y="2575059"/>
                    </a:cubicBezTo>
                    <a:cubicBezTo>
                      <a:pt x="3562801" y="2575059"/>
                      <a:pt x="3586318" y="2553366"/>
                      <a:pt x="3586318" y="2526544"/>
                    </a:cubicBezTo>
                    <a:cubicBezTo>
                      <a:pt x="3586318" y="2499723"/>
                      <a:pt x="3562801" y="2478030"/>
                      <a:pt x="3533725" y="2478030"/>
                    </a:cubicBezTo>
                    <a:close/>
                    <a:moveTo>
                      <a:pt x="769158" y="2529990"/>
                    </a:moveTo>
                    <a:cubicBezTo>
                      <a:pt x="732199" y="2529990"/>
                      <a:pt x="702319" y="2557863"/>
                      <a:pt x="702319" y="2591955"/>
                    </a:cubicBezTo>
                    <a:cubicBezTo>
                      <a:pt x="702319" y="2626047"/>
                      <a:pt x="732199" y="2653619"/>
                      <a:pt x="769158" y="2653619"/>
                    </a:cubicBezTo>
                    <a:cubicBezTo>
                      <a:pt x="806116" y="2653619"/>
                      <a:pt x="836343" y="2626047"/>
                      <a:pt x="836343" y="2591955"/>
                    </a:cubicBezTo>
                    <a:cubicBezTo>
                      <a:pt x="836343" y="2557863"/>
                      <a:pt x="806116" y="2529990"/>
                      <a:pt x="769158" y="2529990"/>
                    </a:cubicBezTo>
                    <a:close/>
                    <a:moveTo>
                      <a:pt x="4095595" y="2549079"/>
                    </a:moveTo>
                    <a:cubicBezTo>
                      <a:pt x="4066520" y="2549079"/>
                      <a:pt x="4043013" y="2570772"/>
                      <a:pt x="4043013" y="2597593"/>
                    </a:cubicBezTo>
                    <a:cubicBezTo>
                      <a:pt x="4043013" y="2624415"/>
                      <a:pt x="4066520" y="2646108"/>
                      <a:pt x="4095595" y="2646108"/>
                    </a:cubicBezTo>
                    <a:cubicBezTo>
                      <a:pt x="4124671" y="2646108"/>
                      <a:pt x="4148189" y="2624415"/>
                      <a:pt x="4148189" y="2597593"/>
                    </a:cubicBezTo>
                    <a:cubicBezTo>
                      <a:pt x="4148189" y="2570772"/>
                      <a:pt x="4124671" y="2549079"/>
                      <a:pt x="4095595" y="2549079"/>
                    </a:cubicBezTo>
                    <a:close/>
                    <a:moveTo>
                      <a:pt x="3047856" y="2551272"/>
                    </a:moveTo>
                    <a:cubicBezTo>
                      <a:pt x="2970855" y="2551272"/>
                      <a:pt x="2908414" y="2608881"/>
                      <a:pt x="2908414" y="2679900"/>
                    </a:cubicBezTo>
                    <a:cubicBezTo>
                      <a:pt x="2908414" y="2750929"/>
                      <a:pt x="2970855" y="2808537"/>
                      <a:pt x="3047856" y="2808537"/>
                    </a:cubicBezTo>
                    <a:cubicBezTo>
                      <a:pt x="3124856" y="2808537"/>
                      <a:pt x="3187308" y="2750929"/>
                      <a:pt x="3187308" y="2679900"/>
                    </a:cubicBezTo>
                    <a:cubicBezTo>
                      <a:pt x="3187308" y="2608881"/>
                      <a:pt x="3124856" y="2551272"/>
                      <a:pt x="3047856" y="2551272"/>
                    </a:cubicBezTo>
                    <a:close/>
                    <a:moveTo>
                      <a:pt x="1491175" y="2559094"/>
                    </a:moveTo>
                    <a:cubicBezTo>
                      <a:pt x="1430602" y="2559094"/>
                      <a:pt x="1381581" y="2604624"/>
                      <a:pt x="1381581" y="2660500"/>
                    </a:cubicBezTo>
                    <a:cubicBezTo>
                      <a:pt x="1381581" y="2716376"/>
                      <a:pt x="1430602" y="2761595"/>
                      <a:pt x="1491175" y="2761595"/>
                    </a:cubicBezTo>
                    <a:cubicBezTo>
                      <a:pt x="1551748" y="2761595"/>
                      <a:pt x="1601106" y="2716376"/>
                      <a:pt x="1601106" y="2660500"/>
                    </a:cubicBezTo>
                    <a:cubicBezTo>
                      <a:pt x="1601106" y="2604624"/>
                      <a:pt x="1551748" y="2559094"/>
                      <a:pt x="1491175" y="2559094"/>
                    </a:cubicBezTo>
                    <a:close/>
                    <a:moveTo>
                      <a:pt x="2595916" y="2560657"/>
                    </a:moveTo>
                    <a:cubicBezTo>
                      <a:pt x="2566840" y="2560657"/>
                      <a:pt x="2543323" y="2582350"/>
                      <a:pt x="2543323" y="2609171"/>
                    </a:cubicBezTo>
                    <a:cubicBezTo>
                      <a:pt x="2543323" y="2635993"/>
                      <a:pt x="2566840" y="2657686"/>
                      <a:pt x="2595916" y="2657686"/>
                    </a:cubicBezTo>
                    <a:cubicBezTo>
                      <a:pt x="2624992" y="2657686"/>
                      <a:pt x="2648510" y="2635993"/>
                      <a:pt x="2648510" y="2609171"/>
                    </a:cubicBezTo>
                    <a:cubicBezTo>
                      <a:pt x="2648510" y="2582350"/>
                      <a:pt x="2624992" y="2560657"/>
                      <a:pt x="2595916" y="2560657"/>
                    </a:cubicBezTo>
                    <a:close/>
                    <a:moveTo>
                      <a:pt x="1925819" y="2595711"/>
                    </a:moveTo>
                    <a:cubicBezTo>
                      <a:pt x="1848818" y="2595711"/>
                      <a:pt x="1786366" y="2653319"/>
                      <a:pt x="1786366" y="2724348"/>
                    </a:cubicBezTo>
                    <a:cubicBezTo>
                      <a:pt x="1786366" y="2795377"/>
                      <a:pt x="1848818" y="2852986"/>
                      <a:pt x="1925819" y="2852986"/>
                    </a:cubicBezTo>
                    <a:cubicBezTo>
                      <a:pt x="2002809" y="2852986"/>
                      <a:pt x="2065261" y="2795377"/>
                      <a:pt x="2065261" y="2724348"/>
                    </a:cubicBezTo>
                    <a:cubicBezTo>
                      <a:pt x="2065261" y="2653319"/>
                      <a:pt x="2002809" y="2595711"/>
                      <a:pt x="1925819" y="2595711"/>
                    </a:cubicBezTo>
                    <a:close/>
                    <a:moveTo>
                      <a:pt x="213400" y="2631395"/>
                    </a:moveTo>
                    <a:cubicBezTo>
                      <a:pt x="136399" y="2631395"/>
                      <a:pt x="73947" y="2689004"/>
                      <a:pt x="73947" y="2760023"/>
                    </a:cubicBezTo>
                    <a:cubicBezTo>
                      <a:pt x="73947" y="2831052"/>
                      <a:pt x="136399" y="2888660"/>
                      <a:pt x="213400" y="2888660"/>
                    </a:cubicBezTo>
                    <a:cubicBezTo>
                      <a:pt x="290400" y="2888660"/>
                      <a:pt x="352841" y="2831052"/>
                      <a:pt x="352841" y="2760023"/>
                    </a:cubicBezTo>
                    <a:cubicBezTo>
                      <a:pt x="352841" y="2689004"/>
                      <a:pt x="290400" y="2631395"/>
                      <a:pt x="213400" y="2631395"/>
                    </a:cubicBezTo>
                    <a:close/>
                    <a:moveTo>
                      <a:pt x="606981" y="2690546"/>
                    </a:moveTo>
                    <a:cubicBezTo>
                      <a:pt x="570022" y="2690546"/>
                      <a:pt x="540132" y="2718109"/>
                      <a:pt x="540132" y="2752201"/>
                    </a:cubicBezTo>
                    <a:cubicBezTo>
                      <a:pt x="540132" y="2786293"/>
                      <a:pt x="570022" y="2813865"/>
                      <a:pt x="606981" y="2813865"/>
                    </a:cubicBezTo>
                    <a:cubicBezTo>
                      <a:pt x="643939" y="2813865"/>
                      <a:pt x="673819" y="2786293"/>
                      <a:pt x="673819" y="2752201"/>
                    </a:cubicBezTo>
                    <a:cubicBezTo>
                      <a:pt x="673819" y="2718109"/>
                      <a:pt x="643939" y="2690546"/>
                      <a:pt x="606981" y="2690546"/>
                    </a:cubicBezTo>
                    <a:close/>
                    <a:moveTo>
                      <a:pt x="3726107" y="2727473"/>
                    </a:moveTo>
                    <a:cubicBezTo>
                      <a:pt x="3689148" y="2727473"/>
                      <a:pt x="3658922" y="2755045"/>
                      <a:pt x="3658922" y="2789138"/>
                    </a:cubicBezTo>
                    <a:cubicBezTo>
                      <a:pt x="3658922" y="2823230"/>
                      <a:pt x="3689148" y="2851103"/>
                      <a:pt x="3726107" y="2851103"/>
                    </a:cubicBezTo>
                    <a:cubicBezTo>
                      <a:pt x="3763066" y="2851103"/>
                      <a:pt x="3792945" y="2823230"/>
                      <a:pt x="3792945" y="2789138"/>
                    </a:cubicBezTo>
                    <a:cubicBezTo>
                      <a:pt x="3792945" y="2755045"/>
                      <a:pt x="3763066" y="2727473"/>
                      <a:pt x="3726107" y="2727473"/>
                    </a:cubicBezTo>
                    <a:close/>
                    <a:moveTo>
                      <a:pt x="4216048" y="2737488"/>
                    </a:moveTo>
                    <a:cubicBezTo>
                      <a:pt x="4139047" y="2737488"/>
                      <a:pt x="4076595" y="2795097"/>
                      <a:pt x="4076595" y="2866126"/>
                    </a:cubicBezTo>
                    <a:cubicBezTo>
                      <a:pt x="4076595" y="2937155"/>
                      <a:pt x="4139047" y="2994453"/>
                      <a:pt x="4216048" y="2994453"/>
                    </a:cubicBezTo>
                    <a:cubicBezTo>
                      <a:pt x="4293048" y="2994453"/>
                      <a:pt x="4355500" y="2937155"/>
                      <a:pt x="4355500" y="2866126"/>
                    </a:cubicBezTo>
                    <a:cubicBezTo>
                      <a:pt x="4355500" y="2795097"/>
                      <a:pt x="4293048" y="2737488"/>
                      <a:pt x="4216048" y="2737488"/>
                    </a:cubicBezTo>
                    <a:close/>
                    <a:moveTo>
                      <a:pt x="2492434" y="2755646"/>
                    </a:moveTo>
                    <a:cubicBezTo>
                      <a:pt x="2463358" y="2755646"/>
                      <a:pt x="2439841" y="2777339"/>
                      <a:pt x="2439841" y="2804161"/>
                    </a:cubicBezTo>
                    <a:cubicBezTo>
                      <a:pt x="2439841" y="2830982"/>
                      <a:pt x="2463358" y="2852665"/>
                      <a:pt x="2492434" y="2852665"/>
                    </a:cubicBezTo>
                    <a:cubicBezTo>
                      <a:pt x="2521510" y="2852665"/>
                      <a:pt x="2545028" y="2830982"/>
                      <a:pt x="2545028" y="2804161"/>
                    </a:cubicBezTo>
                    <a:cubicBezTo>
                      <a:pt x="2545028" y="2777339"/>
                      <a:pt x="2521510" y="2755646"/>
                      <a:pt x="2492434" y="2755646"/>
                    </a:cubicBezTo>
                    <a:close/>
                    <a:moveTo>
                      <a:pt x="1038226" y="2890854"/>
                    </a:moveTo>
                    <a:cubicBezTo>
                      <a:pt x="1001256" y="2890854"/>
                      <a:pt x="971377" y="2918726"/>
                      <a:pt x="971377" y="2952819"/>
                    </a:cubicBezTo>
                    <a:cubicBezTo>
                      <a:pt x="971377" y="2986921"/>
                      <a:pt x="1001256" y="3014484"/>
                      <a:pt x="1038226" y="3014484"/>
                    </a:cubicBezTo>
                    <a:cubicBezTo>
                      <a:pt x="1075185" y="3014484"/>
                      <a:pt x="1105064" y="2986921"/>
                      <a:pt x="1105064" y="2952819"/>
                    </a:cubicBezTo>
                    <a:cubicBezTo>
                      <a:pt x="1105064" y="2918726"/>
                      <a:pt x="1075185" y="2890854"/>
                      <a:pt x="1038226" y="2890854"/>
                    </a:cubicBezTo>
                    <a:close/>
                    <a:moveTo>
                      <a:pt x="2149742" y="2978178"/>
                    </a:moveTo>
                    <a:cubicBezTo>
                      <a:pt x="2112783" y="2978178"/>
                      <a:pt x="2082567" y="3005740"/>
                      <a:pt x="2082567" y="3039833"/>
                    </a:cubicBezTo>
                    <a:cubicBezTo>
                      <a:pt x="2082567" y="3073925"/>
                      <a:pt x="2112783" y="3101487"/>
                      <a:pt x="2149742" y="3101487"/>
                    </a:cubicBezTo>
                    <a:cubicBezTo>
                      <a:pt x="2186712" y="3101487"/>
                      <a:pt x="2216591" y="3073925"/>
                      <a:pt x="2216591" y="3039833"/>
                    </a:cubicBezTo>
                    <a:cubicBezTo>
                      <a:pt x="2216591" y="3005740"/>
                      <a:pt x="2186712" y="2978178"/>
                      <a:pt x="2149742" y="2978178"/>
                    </a:cubicBezTo>
                    <a:close/>
                    <a:moveTo>
                      <a:pt x="1539013" y="2986941"/>
                    </a:moveTo>
                    <a:cubicBezTo>
                      <a:pt x="1478450" y="2986941"/>
                      <a:pt x="1429092" y="3032161"/>
                      <a:pt x="1429092" y="3088027"/>
                    </a:cubicBezTo>
                    <a:cubicBezTo>
                      <a:pt x="1429092" y="3143902"/>
                      <a:pt x="1478450" y="3189122"/>
                      <a:pt x="1539013" y="3189122"/>
                    </a:cubicBezTo>
                    <a:cubicBezTo>
                      <a:pt x="1599586" y="3189122"/>
                      <a:pt x="1648608" y="3143902"/>
                      <a:pt x="1648608" y="3088027"/>
                    </a:cubicBezTo>
                    <a:cubicBezTo>
                      <a:pt x="1648608" y="3032161"/>
                      <a:pt x="1599586" y="2986941"/>
                      <a:pt x="1539013" y="2986941"/>
                    </a:cubicBezTo>
                    <a:close/>
                    <a:moveTo>
                      <a:pt x="3996869" y="3004468"/>
                    </a:moveTo>
                    <a:cubicBezTo>
                      <a:pt x="3959900" y="3004468"/>
                      <a:pt x="3930020" y="3032341"/>
                      <a:pt x="3930020" y="3066433"/>
                    </a:cubicBezTo>
                    <a:cubicBezTo>
                      <a:pt x="3930020" y="3100526"/>
                      <a:pt x="3959900" y="3128088"/>
                      <a:pt x="3996869" y="3128088"/>
                    </a:cubicBezTo>
                    <a:cubicBezTo>
                      <a:pt x="4033827" y="3128088"/>
                      <a:pt x="4063707" y="3100526"/>
                      <a:pt x="4063707" y="3066433"/>
                    </a:cubicBezTo>
                    <a:cubicBezTo>
                      <a:pt x="4063707" y="3032341"/>
                      <a:pt x="4033827" y="3004468"/>
                      <a:pt x="3996869" y="3004468"/>
                    </a:cubicBezTo>
                    <a:close/>
                    <a:moveTo>
                      <a:pt x="3247361" y="3027003"/>
                    </a:moveTo>
                    <a:cubicBezTo>
                      <a:pt x="3186787" y="3027003"/>
                      <a:pt x="3137766" y="3072222"/>
                      <a:pt x="3137766" y="3128088"/>
                    </a:cubicBezTo>
                    <a:cubicBezTo>
                      <a:pt x="3137766" y="3183964"/>
                      <a:pt x="3186787" y="3229504"/>
                      <a:pt x="3247361" y="3229504"/>
                    </a:cubicBezTo>
                    <a:cubicBezTo>
                      <a:pt x="3307934" y="3229504"/>
                      <a:pt x="3356955" y="3183964"/>
                      <a:pt x="3356955" y="3128088"/>
                    </a:cubicBezTo>
                    <a:cubicBezTo>
                      <a:pt x="3356955" y="3072222"/>
                      <a:pt x="3307934" y="3027003"/>
                      <a:pt x="3247361" y="3027003"/>
                    </a:cubicBezTo>
                    <a:close/>
                    <a:moveTo>
                      <a:pt x="3488601" y="3050789"/>
                    </a:moveTo>
                    <a:cubicBezTo>
                      <a:pt x="3451643" y="3050789"/>
                      <a:pt x="3421426" y="3078352"/>
                      <a:pt x="3421426" y="3112444"/>
                    </a:cubicBezTo>
                    <a:cubicBezTo>
                      <a:pt x="3421426" y="3146536"/>
                      <a:pt x="3451643" y="3174099"/>
                      <a:pt x="3488601" y="3174099"/>
                    </a:cubicBezTo>
                    <a:cubicBezTo>
                      <a:pt x="3525560" y="3174099"/>
                      <a:pt x="3555440" y="3146536"/>
                      <a:pt x="3555440" y="3112444"/>
                    </a:cubicBezTo>
                    <a:cubicBezTo>
                      <a:pt x="3555440" y="3078352"/>
                      <a:pt x="3525560" y="3050789"/>
                      <a:pt x="3488601" y="3050789"/>
                    </a:cubicBezTo>
                    <a:close/>
                    <a:moveTo>
                      <a:pt x="4503769" y="3085843"/>
                    </a:moveTo>
                    <a:cubicBezTo>
                      <a:pt x="4474693" y="3085843"/>
                      <a:pt x="4451176" y="3107537"/>
                      <a:pt x="4451176" y="3134358"/>
                    </a:cubicBezTo>
                    <a:cubicBezTo>
                      <a:pt x="4451176" y="3161169"/>
                      <a:pt x="4474693" y="3182862"/>
                      <a:pt x="4503769" y="3182862"/>
                    </a:cubicBezTo>
                    <a:cubicBezTo>
                      <a:pt x="4532845" y="3182862"/>
                      <a:pt x="4556699" y="3161169"/>
                      <a:pt x="4556699" y="3134358"/>
                    </a:cubicBezTo>
                    <a:cubicBezTo>
                      <a:pt x="4556699" y="3107537"/>
                      <a:pt x="4532845" y="3085843"/>
                      <a:pt x="4503769" y="3085843"/>
                    </a:cubicBezTo>
                    <a:close/>
                    <a:moveTo>
                      <a:pt x="2582345" y="3086154"/>
                    </a:moveTo>
                    <a:cubicBezTo>
                      <a:pt x="2545386" y="3086154"/>
                      <a:pt x="2515170" y="3114027"/>
                      <a:pt x="2515170" y="3148119"/>
                    </a:cubicBezTo>
                    <a:cubicBezTo>
                      <a:pt x="2515170" y="3182221"/>
                      <a:pt x="2545386" y="3209783"/>
                      <a:pt x="2582345" y="3209783"/>
                    </a:cubicBezTo>
                    <a:cubicBezTo>
                      <a:pt x="2619303" y="3209783"/>
                      <a:pt x="2649183" y="3182221"/>
                      <a:pt x="2649183" y="3148119"/>
                    </a:cubicBezTo>
                    <a:cubicBezTo>
                      <a:pt x="2649183" y="3114027"/>
                      <a:pt x="2619303" y="3086154"/>
                      <a:pt x="2582345" y="3086154"/>
                    </a:cubicBezTo>
                    <a:close/>
                    <a:moveTo>
                      <a:pt x="2928088" y="3094286"/>
                    </a:moveTo>
                    <a:cubicBezTo>
                      <a:pt x="2851087" y="3094286"/>
                      <a:pt x="2788635" y="3151895"/>
                      <a:pt x="2788635" y="3222924"/>
                    </a:cubicBezTo>
                    <a:cubicBezTo>
                      <a:pt x="2788635" y="3293953"/>
                      <a:pt x="2851087" y="3351561"/>
                      <a:pt x="2928088" y="3351561"/>
                    </a:cubicBezTo>
                    <a:cubicBezTo>
                      <a:pt x="3005088" y="3351561"/>
                      <a:pt x="3067540" y="3293953"/>
                      <a:pt x="3067540" y="3222924"/>
                    </a:cubicBezTo>
                    <a:cubicBezTo>
                      <a:pt x="3067540" y="3151895"/>
                      <a:pt x="3005088" y="3094286"/>
                      <a:pt x="2928088" y="3094286"/>
                    </a:cubicBezTo>
                    <a:close/>
                    <a:moveTo>
                      <a:pt x="432241" y="3155320"/>
                    </a:moveTo>
                    <a:cubicBezTo>
                      <a:pt x="371668" y="3155320"/>
                      <a:pt x="322647" y="3200539"/>
                      <a:pt x="322647" y="3256415"/>
                    </a:cubicBezTo>
                    <a:cubicBezTo>
                      <a:pt x="322647" y="3312291"/>
                      <a:pt x="371668" y="3357510"/>
                      <a:pt x="432241" y="3357510"/>
                    </a:cubicBezTo>
                    <a:cubicBezTo>
                      <a:pt x="492815" y="3357510"/>
                      <a:pt x="541836" y="3312291"/>
                      <a:pt x="541836" y="3256415"/>
                    </a:cubicBezTo>
                    <a:cubicBezTo>
                      <a:pt x="541836" y="3200539"/>
                      <a:pt x="492815" y="3155320"/>
                      <a:pt x="432241" y="3155320"/>
                    </a:cubicBezTo>
                    <a:close/>
                    <a:moveTo>
                      <a:pt x="2287501" y="3216043"/>
                    </a:moveTo>
                    <a:cubicBezTo>
                      <a:pt x="2260954" y="3218527"/>
                      <a:pt x="2240336" y="3239409"/>
                      <a:pt x="2240336" y="3264548"/>
                    </a:cubicBezTo>
                    <a:cubicBezTo>
                      <a:pt x="2240336" y="3291369"/>
                      <a:pt x="2263853" y="3313062"/>
                      <a:pt x="2292929" y="3313062"/>
                    </a:cubicBezTo>
                    <a:cubicBezTo>
                      <a:pt x="2322006" y="3313062"/>
                      <a:pt x="2345523" y="3291369"/>
                      <a:pt x="2345523" y="3264548"/>
                    </a:cubicBezTo>
                    <a:cubicBezTo>
                      <a:pt x="2345523" y="3237736"/>
                      <a:pt x="2322006" y="3216043"/>
                      <a:pt x="2292929" y="3216043"/>
                    </a:cubicBezTo>
                    <a:cubicBezTo>
                      <a:pt x="2291116" y="3216043"/>
                      <a:pt x="2289270" y="3215873"/>
                      <a:pt x="2287501" y="3216043"/>
                    </a:cubicBezTo>
                    <a:close/>
                    <a:moveTo>
                      <a:pt x="729463" y="3217295"/>
                    </a:moveTo>
                    <a:cubicBezTo>
                      <a:pt x="700387" y="3217295"/>
                      <a:pt x="676870" y="3238988"/>
                      <a:pt x="676870" y="3265800"/>
                    </a:cubicBezTo>
                    <a:cubicBezTo>
                      <a:pt x="676870" y="3292621"/>
                      <a:pt x="700387" y="3314314"/>
                      <a:pt x="729463" y="3314314"/>
                    </a:cubicBezTo>
                    <a:cubicBezTo>
                      <a:pt x="758539" y="3314314"/>
                      <a:pt x="782056" y="3292621"/>
                      <a:pt x="782056" y="3265800"/>
                    </a:cubicBezTo>
                    <a:cubicBezTo>
                      <a:pt x="782056" y="3238988"/>
                      <a:pt x="758539" y="3217295"/>
                      <a:pt x="729463" y="3217295"/>
                    </a:cubicBezTo>
                    <a:close/>
                    <a:moveTo>
                      <a:pt x="2020137" y="3256415"/>
                    </a:moveTo>
                    <a:cubicBezTo>
                      <a:pt x="1983179" y="3256415"/>
                      <a:pt x="1953299" y="3283978"/>
                      <a:pt x="1953299" y="3318070"/>
                    </a:cubicBezTo>
                    <a:cubicBezTo>
                      <a:pt x="1953299" y="3352162"/>
                      <a:pt x="1983179" y="3380045"/>
                      <a:pt x="2020137" y="3380045"/>
                    </a:cubicBezTo>
                    <a:cubicBezTo>
                      <a:pt x="2057096" y="3380045"/>
                      <a:pt x="2086975" y="3352162"/>
                      <a:pt x="2086975" y="3318070"/>
                    </a:cubicBezTo>
                    <a:cubicBezTo>
                      <a:pt x="2086975" y="3283978"/>
                      <a:pt x="2057096" y="3256415"/>
                      <a:pt x="2020137" y="3256415"/>
                    </a:cubicBezTo>
                    <a:close/>
                    <a:moveTo>
                      <a:pt x="3748495" y="3260792"/>
                    </a:moveTo>
                    <a:cubicBezTo>
                      <a:pt x="3719430" y="3260792"/>
                      <a:pt x="3695576" y="3282485"/>
                      <a:pt x="3695576" y="3309306"/>
                    </a:cubicBezTo>
                    <a:cubicBezTo>
                      <a:pt x="3695576" y="3336127"/>
                      <a:pt x="3719430" y="3357821"/>
                      <a:pt x="3748495" y="3357821"/>
                    </a:cubicBezTo>
                    <a:cubicBezTo>
                      <a:pt x="3777571" y="3357821"/>
                      <a:pt x="3801088" y="3336127"/>
                      <a:pt x="3801088" y="3309306"/>
                    </a:cubicBezTo>
                    <a:cubicBezTo>
                      <a:pt x="3801088" y="3282485"/>
                      <a:pt x="3777571" y="3260792"/>
                      <a:pt x="3748495" y="3260792"/>
                    </a:cubicBezTo>
                    <a:close/>
                    <a:moveTo>
                      <a:pt x="3226666" y="3355006"/>
                    </a:moveTo>
                    <a:cubicBezTo>
                      <a:pt x="3197590" y="3355006"/>
                      <a:pt x="3174073" y="3376700"/>
                      <a:pt x="3174073" y="3403511"/>
                    </a:cubicBezTo>
                    <a:cubicBezTo>
                      <a:pt x="3174073" y="3430332"/>
                      <a:pt x="3197590" y="3452026"/>
                      <a:pt x="3226666" y="3452026"/>
                    </a:cubicBezTo>
                    <a:cubicBezTo>
                      <a:pt x="3255742" y="3452026"/>
                      <a:pt x="3279596" y="3430332"/>
                      <a:pt x="3279596" y="3403511"/>
                    </a:cubicBezTo>
                    <a:cubicBezTo>
                      <a:pt x="3279596" y="3376700"/>
                      <a:pt x="3255742" y="3355006"/>
                      <a:pt x="3226666" y="3355006"/>
                    </a:cubicBezTo>
                    <a:close/>
                    <a:moveTo>
                      <a:pt x="2391667" y="3392875"/>
                    </a:moveTo>
                    <a:cubicBezTo>
                      <a:pt x="2354708" y="3392875"/>
                      <a:pt x="2324828" y="3420748"/>
                      <a:pt x="2324828" y="3454850"/>
                    </a:cubicBezTo>
                    <a:cubicBezTo>
                      <a:pt x="2324828" y="3488942"/>
                      <a:pt x="2354708" y="3516504"/>
                      <a:pt x="2391667" y="3516504"/>
                    </a:cubicBezTo>
                    <a:cubicBezTo>
                      <a:pt x="2428625" y="3516504"/>
                      <a:pt x="2458505" y="3488942"/>
                      <a:pt x="2458505" y="3454850"/>
                    </a:cubicBezTo>
                    <a:cubicBezTo>
                      <a:pt x="2458505" y="3420748"/>
                      <a:pt x="2428625" y="3392875"/>
                      <a:pt x="2391667" y="3392875"/>
                    </a:cubicBezTo>
                    <a:close/>
                    <a:moveTo>
                      <a:pt x="4094586" y="3406015"/>
                    </a:moveTo>
                    <a:cubicBezTo>
                      <a:pt x="4057616" y="3406015"/>
                      <a:pt x="4027400" y="3433587"/>
                      <a:pt x="4027400" y="3467679"/>
                    </a:cubicBezTo>
                    <a:cubicBezTo>
                      <a:pt x="4027400" y="3501772"/>
                      <a:pt x="4057616" y="3529334"/>
                      <a:pt x="4094586" y="3529334"/>
                    </a:cubicBezTo>
                    <a:cubicBezTo>
                      <a:pt x="4131544" y="3529334"/>
                      <a:pt x="4161424" y="3501772"/>
                      <a:pt x="4161424" y="3467679"/>
                    </a:cubicBezTo>
                    <a:cubicBezTo>
                      <a:pt x="4161424" y="3433587"/>
                      <a:pt x="4131544" y="3406015"/>
                      <a:pt x="4094586" y="3406015"/>
                    </a:cubicBezTo>
                    <a:close/>
                    <a:moveTo>
                      <a:pt x="1788060" y="3486138"/>
                    </a:moveTo>
                    <a:cubicBezTo>
                      <a:pt x="1711059" y="3486138"/>
                      <a:pt x="1648608" y="3543747"/>
                      <a:pt x="1648608" y="3614775"/>
                    </a:cubicBezTo>
                    <a:cubicBezTo>
                      <a:pt x="1648608" y="3685804"/>
                      <a:pt x="1711059" y="3743413"/>
                      <a:pt x="1788060" y="3743413"/>
                    </a:cubicBezTo>
                    <a:cubicBezTo>
                      <a:pt x="1865061" y="3743413"/>
                      <a:pt x="1927165" y="3685804"/>
                      <a:pt x="1927165" y="3614775"/>
                    </a:cubicBezTo>
                    <a:cubicBezTo>
                      <a:pt x="1927165" y="3543747"/>
                      <a:pt x="1865061" y="3486138"/>
                      <a:pt x="1788060" y="3486138"/>
                    </a:cubicBezTo>
                    <a:close/>
                    <a:moveTo>
                      <a:pt x="858395" y="3491776"/>
                    </a:moveTo>
                    <a:cubicBezTo>
                      <a:pt x="821436" y="3491776"/>
                      <a:pt x="791556" y="3519339"/>
                      <a:pt x="791556" y="3553431"/>
                    </a:cubicBezTo>
                    <a:cubicBezTo>
                      <a:pt x="791556" y="3587523"/>
                      <a:pt x="821436" y="3615406"/>
                      <a:pt x="858395" y="3615406"/>
                    </a:cubicBezTo>
                    <a:cubicBezTo>
                      <a:pt x="895353" y="3615406"/>
                      <a:pt x="925570" y="3587523"/>
                      <a:pt x="925570" y="3553431"/>
                    </a:cubicBezTo>
                    <a:cubicBezTo>
                      <a:pt x="925570" y="3519339"/>
                      <a:pt x="895353" y="3491776"/>
                      <a:pt x="858395" y="3491776"/>
                    </a:cubicBezTo>
                    <a:close/>
                    <a:moveTo>
                      <a:pt x="1235353" y="3527461"/>
                    </a:moveTo>
                    <a:cubicBezTo>
                      <a:pt x="1198394" y="3527461"/>
                      <a:pt x="1168167" y="3555024"/>
                      <a:pt x="1168167" y="3589116"/>
                    </a:cubicBezTo>
                    <a:cubicBezTo>
                      <a:pt x="1168167" y="3623208"/>
                      <a:pt x="1198394" y="3651081"/>
                      <a:pt x="1235353" y="3651081"/>
                    </a:cubicBezTo>
                    <a:cubicBezTo>
                      <a:pt x="1272311" y="3651081"/>
                      <a:pt x="1302191" y="3623208"/>
                      <a:pt x="1302191" y="3589116"/>
                    </a:cubicBezTo>
                    <a:cubicBezTo>
                      <a:pt x="1302191" y="3555024"/>
                      <a:pt x="1272311" y="3527461"/>
                      <a:pt x="1235353" y="3527461"/>
                    </a:cubicBezTo>
                    <a:close/>
                    <a:moveTo>
                      <a:pt x="2913495" y="3572530"/>
                    </a:moveTo>
                    <a:cubicBezTo>
                      <a:pt x="2884420" y="3572530"/>
                      <a:pt x="2860902" y="3594214"/>
                      <a:pt x="2860902" y="3621035"/>
                    </a:cubicBezTo>
                    <a:cubicBezTo>
                      <a:pt x="2860902" y="3647856"/>
                      <a:pt x="2884420" y="3669549"/>
                      <a:pt x="2913495" y="3669549"/>
                    </a:cubicBezTo>
                    <a:cubicBezTo>
                      <a:pt x="2942571" y="3669549"/>
                      <a:pt x="2966425" y="3647856"/>
                      <a:pt x="2966425" y="3621035"/>
                    </a:cubicBezTo>
                    <a:cubicBezTo>
                      <a:pt x="2966425" y="3594214"/>
                      <a:pt x="2942571" y="3572530"/>
                      <a:pt x="2913495" y="3572530"/>
                    </a:cubicBezTo>
                    <a:close/>
                  </a:path>
                </a:pathLst>
              </a:custGeom>
              <a:solidFill>
                <a:srgbClr val="FFFFFF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098" name="Google Shape;3098;p30"/>
              <p:cNvSpPr/>
              <p:nvPr/>
            </p:nvSpPr>
            <p:spPr>
              <a:xfrm>
                <a:off x="3743029" y="1966817"/>
                <a:ext cx="4760418" cy="3229287"/>
              </a:xfrm>
              <a:custGeom>
                <a:rect b="b" l="l" r="r" t="t"/>
                <a:pathLst>
                  <a:path extrusionOk="0" h="3229287" w="4760418">
                    <a:moveTo>
                      <a:pt x="2365153" y="-207"/>
                    </a:moveTo>
                    <a:cubicBezTo>
                      <a:pt x="960227" y="8977"/>
                      <a:pt x="242846" y="1117990"/>
                      <a:pt x="-24" y="2237669"/>
                    </a:cubicBezTo>
                    <a:cubicBezTo>
                      <a:pt x="37684" y="2283820"/>
                      <a:pt x="86162" y="2322409"/>
                      <a:pt x="143511" y="2346396"/>
                    </a:cubicBezTo>
                    <a:cubicBezTo>
                      <a:pt x="215050" y="2376302"/>
                      <a:pt x="297567" y="2382411"/>
                      <a:pt x="374524" y="2367218"/>
                    </a:cubicBezTo>
                    <a:cubicBezTo>
                      <a:pt x="451492" y="2352025"/>
                      <a:pt x="522793" y="2315970"/>
                      <a:pt x="580207" y="2267065"/>
                    </a:cubicBezTo>
                    <a:cubicBezTo>
                      <a:pt x="647023" y="2210167"/>
                      <a:pt x="695035" y="2136995"/>
                      <a:pt x="728812" y="2059726"/>
                    </a:cubicBezTo>
                    <a:cubicBezTo>
                      <a:pt x="762600" y="1982467"/>
                      <a:pt x="782958" y="1900902"/>
                      <a:pt x="800417" y="1819307"/>
                    </a:cubicBezTo>
                    <a:cubicBezTo>
                      <a:pt x="835334" y="1656126"/>
                      <a:pt x="862011" y="1485444"/>
                      <a:pt x="962529" y="1346441"/>
                    </a:cubicBezTo>
                    <a:cubicBezTo>
                      <a:pt x="987425" y="1312008"/>
                      <a:pt x="1016848" y="1279808"/>
                      <a:pt x="1053720" y="1255781"/>
                    </a:cubicBezTo>
                    <a:cubicBezTo>
                      <a:pt x="1090592" y="1231755"/>
                      <a:pt x="1135335" y="1216361"/>
                      <a:pt x="1180708" y="1217803"/>
                    </a:cubicBezTo>
                    <a:cubicBezTo>
                      <a:pt x="1233302" y="1219476"/>
                      <a:pt x="1283278" y="1243893"/>
                      <a:pt x="1318847" y="1279057"/>
                    </a:cubicBezTo>
                    <a:cubicBezTo>
                      <a:pt x="1354416" y="1314231"/>
                      <a:pt x="1376380" y="1359330"/>
                      <a:pt x="1388085" y="1405852"/>
                    </a:cubicBezTo>
                    <a:cubicBezTo>
                      <a:pt x="1409973" y="1492895"/>
                      <a:pt x="1397075" y="1584797"/>
                      <a:pt x="1366131" y="1669547"/>
                    </a:cubicBezTo>
                    <a:cubicBezTo>
                      <a:pt x="1335188" y="1754297"/>
                      <a:pt x="1286785" y="1832888"/>
                      <a:pt x="1237112" y="1909966"/>
                    </a:cubicBezTo>
                    <a:cubicBezTo>
                      <a:pt x="1187429" y="1987034"/>
                      <a:pt x="1135932" y="2063372"/>
                      <a:pt x="1097291" y="2145478"/>
                    </a:cubicBezTo>
                    <a:cubicBezTo>
                      <a:pt x="1058649" y="2227593"/>
                      <a:pt x="1033254" y="2316680"/>
                      <a:pt x="1038856" y="2405807"/>
                    </a:cubicBezTo>
                    <a:cubicBezTo>
                      <a:pt x="1043905" y="2486051"/>
                      <a:pt x="1074599" y="2564861"/>
                      <a:pt x="1128365" y="2628770"/>
                    </a:cubicBezTo>
                    <a:cubicBezTo>
                      <a:pt x="1182120" y="2692668"/>
                      <a:pt x="1258979" y="2740932"/>
                      <a:pt x="1344514" y="2761994"/>
                    </a:cubicBezTo>
                    <a:cubicBezTo>
                      <a:pt x="1449244" y="2787774"/>
                      <a:pt x="1564453" y="2771809"/>
                      <a:pt x="1658944" y="2723405"/>
                    </a:cubicBezTo>
                    <a:cubicBezTo>
                      <a:pt x="1753436" y="2675000"/>
                      <a:pt x="1827180" y="2595659"/>
                      <a:pt x="1868677" y="2504729"/>
                    </a:cubicBezTo>
                    <a:cubicBezTo>
                      <a:pt x="1906493" y="2421882"/>
                      <a:pt x="1918100" y="2330632"/>
                      <a:pt x="1914278" y="2241035"/>
                    </a:cubicBezTo>
                    <a:cubicBezTo>
                      <a:pt x="1910445" y="2151447"/>
                      <a:pt x="1891575" y="2062871"/>
                      <a:pt x="1869361" y="1975507"/>
                    </a:cubicBezTo>
                    <a:cubicBezTo>
                      <a:pt x="1824911" y="1800768"/>
                      <a:pt x="1767019" y="1623246"/>
                      <a:pt x="1792013" y="1445363"/>
                    </a:cubicBezTo>
                    <a:cubicBezTo>
                      <a:pt x="1798690" y="1397840"/>
                      <a:pt x="1811556" y="1350267"/>
                      <a:pt x="1837951" y="1308773"/>
                    </a:cubicBezTo>
                    <a:cubicBezTo>
                      <a:pt x="1864334" y="1267269"/>
                      <a:pt x="1905462" y="1232295"/>
                      <a:pt x="1955818" y="1217803"/>
                    </a:cubicBezTo>
                    <a:cubicBezTo>
                      <a:pt x="1986816" y="1208889"/>
                      <a:pt x="2020561" y="1207888"/>
                      <a:pt x="2052406" y="1213827"/>
                    </a:cubicBezTo>
                    <a:cubicBezTo>
                      <a:pt x="2084261" y="1219766"/>
                      <a:pt x="2114239" y="1232466"/>
                      <a:pt x="2140894" y="1249351"/>
                    </a:cubicBezTo>
                    <a:cubicBezTo>
                      <a:pt x="2194215" y="1283123"/>
                      <a:pt x="2232726" y="1333040"/>
                      <a:pt x="2261465" y="1385951"/>
                    </a:cubicBezTo>
                    <a:cubicBezTo>
                      <a:pt x="2321605" y="1496631"/>
                      <a:pt x="2342657" y="1622455"/>
                      <a:pt x="2339487" y="1745804"/>
                    </a:cubicBezTo>
                    <a:cubicBezTo>
                      <a:pt x="2336316" y="1869163"/>
                      <a:pt x="2309824" y="1990920"/>
                      <a:pt x="2279369" y="2111185"/>
                    </a:cubicBezTo>
                    <a:cubicBezTo>
                      <a:pt x="2218459" y="2351704"/>
                      <a:pt x="2140373" y="2599735"/>
                      <a:pt x="2195952" y="2841316"/>
                    </a:cubicBezTo>
                    <a:cubicBezTo>
                      <a:pt x="2219632" y="2944274"/>
                      <a:pt x="2268957" y="3044418"/>
                      <a:pt x="2350974" y="3118792"/>
                    </a:cubicBezTo>
                    <a:cubicBezTo>
                      <a:pt x="2391982" y="3155969"/>
                      <a:pt x="2440916" y="3186416"/>
                      <a:pt x="2494845" y="3205765"/>
                    </a:cubicBezTo>
                    <a:cubicBezTo>
                      <a:pt x="2548774" y="3225115"/>
                      <a:pt x="2607773" y="3233028"/>
                      <a:pt x="2665404" y="3227209"/>
                    </a:cubicBezTo>
                    <a:cubicBezTo>
                      <a:pt x="2747758" y="3218886"/>
                      <a:pt x="2824954" y="3182280"/>
                      <a:pt x="2884593" y="3130119"/>
                    </a:cubicBezTo>
                    <a:cubicBezTo>
                      <a:pt x="2944244" y="3077959"/>
                      <a:pt x="2987196" y="3011036"/>
                      <a:pt x="3014958" y="2940238"/>
                    </a:cubicBezTo>
                    <a:cubicBezTo>
                      <a:pt x="3074859" y="2787493"/>
                      <a:pt x="3066010" y="2619025"/>
                      <a:pt x="3031168" y="2460010"/>
                    </a:cubicBezTo>
                    <a:cubicBezTo>
                      <a:pt x="2996338" y="2301006"/>
                      <a:pt x="2936514" y="2147531"/>
                      <a:pt x="2894724" y="1989899"/>
                    </a:cubicBezTo>
                    <a:cubicBezTo>
                      <a:pt x="2827571" y="1736529"/>
                      <a:pt x="2759549" y="1614933"/>
                      <a:pt x="2845605" y="1366311"/>
                    </a:cubicBezTo>
                    <a:cubicBezTo>
                      <a:pt x="2860979" y="1321873"/>
                      <a:pt x="2879882" y="1277695"/>
                      <a:pt x="2909772" y="1239817"/>
                    </a:cubicBezTo>
                    <a:cubicBezTo>
                      <a:pt x="2939662" y="1201949"/>
                      <a:pt x="2981778" y="1170511"/>
                      <a:pt x="3031353" y="1158352"/>
                    </a:cubicBezTo>
                    <a:cubicBezTo>
                      <a:pt x="3063817" y="1150399"/>
                      <a:pt x="3098430" y="1151050"/>
                      <a:pt x="3130992" y="1158662"/>
                    </a:cubicBezTo>
                    <a:cubicBezTo>
                      <a:pt x="3163542" y="1166274"/>
                      <a:pt x="3193964" y="1180646"/>
                      <a:pt x="3220489" y="1199395"/>
                    </a:cubicBezTo>
                    <a:cubicBezTo>
                      <a:pt x="3273527" y="1236882"/>
                      <a:pt x="3310302" y="1290435"/>
                      <a:pt x="3337011" y="1346400"/>
                    </a:cubicBezTo>
                    <a:cubicBezTo>
                      <a:pt x="3413425" y="1506566"/>
                      <a:pt x="3386695" y="1520097"/>
                      <a:pt x="3398246" y="1707775"/>
                    </a:cubicBezTo>
                    <a:cubicBezTo>
                      <a:pt x="3408974" y="1882023"/>
                      <a:pt x="3357303" y="2054628"/>
                      <a:pt x="3331419" y="2227564"/>
                    </a:cubicBezTo>
                    <a:cubicBezTo>
                      <a:pt x="3319205" y="2309169"/>
                      <a:pt x="3313070" y="2393068"/>
                      <a:pt x="3335480" y="2472880"/>
                    </a:cubicBezTo>
                    <a:cubicBezTo>
                      <a:pt x="3346674" y="2512782"/>
                      <a:pt x="3365110" y="2551401"/>
                      <a:pt x="3391873" y="2584662"/>
                    </a:cubicBezTo>
                    <a:cubicBezTo>
                      <a:pt x="3418648" y="2617923"/>
                      <a:pt x="3454010" y="2645786"/>
                      <a:pt x="3495225" y="2663072"/>
                    </a:cubicBezTo>
                    <a:cubicBezTo>
                      <a:pt x="3539350" y="2681571"/>
                      <a:pt x="3589684" y="2687389"/>
                      <a:pt x="3637750" y="2680830"/>
                    </a:cubicBezTo>
                    <a:cubicBezTo>
                      <a:pt x="3685816" y="2674280"/>
                      <a:pt x="3731536" y="2655410"/>
                      <a:pt x="3769472" y="2627848"/>
                    </a:cubicBezTo>
                    <a:cubicBezTo>
                      <a:pt x="3845344" y="2572724"/>
                      <a:pt x="3887231" y="2483857"/>
                      <a:pt x="3888350" y="2395702"/>
                    </a:cubicBezTo>
                    <a:cubicBezTo>
                      <a:pt x="3889490" y="2306194"/>
                      <a:pt x="3851847" y="2219782"/>
                      <a:pt x="3804596" y="2141191"/>
                    </a:cubicBezTo>
                    <a:cubicBezTo>
                      <a:pt x="3757345" y="2062610"/>
                      <a:pt x="3699898" y="1989368"/>
                      <a:pt x="3655654" y="1909355"/>
                    </a:cubicBezTo>
                    <a:cubicBezTo>
                      <a:pt x="3611410" y="1829342"/>
                      <a:pt x="3580521" y="1739784"/>
                      <a:pt x="3591823" y="1650868"/>
                    </a:cubicBezTo>
                    <a:cubicBezTo>
                      <a:pt x="3612789" y="1516241"/>
                      <a:pt x="3732611" y="1413093"/>
                      <a:pt x="3837950" y="1460976"/>
                    </a:cubicBezTo>
                    <a:cubicBezTo>
                      <a:pt x="3896037" y="1487978"/>
                      <a:pt x="3942420" y="1533017"/>
                      <a:pt x="3975405" y="1584096"/>
                    </a:cubicBezTo>
                    <a:cubicBezTo>
                      <a:pt x="4029898" y="1668505"/>
                      <a:pt x="4048149" y="1767477"/>
                      <a:pt x="4063219" y="1864326"/>
                    </a:cubicBezTo>
                    <a:cubicBezTo>
                      <a:pt x="4078290" y="1961185"/>
                      <a:pt x="4091850" y="2060357"/>
                      <a:pt x="4139210" y="2148242"/>
                    </a:cubicBezTo>
                    <a:cubicBezTo>
                      <a:pt x="4285405" y="2441603"/>
                      <a:pt x="4527384" y="2539753"/>
                      <a:pt x="4760395" y="2389883"/>
                    </a:cubicBezTo>
                    <a:cubicBezTo>
                      <a:pt x="4551031" y="1220767"/>
                      <a:pt x="3833748" y="9387"/>
                      <a:pt x="2365153" y="-207"/>
                    </a:cubicBez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099" name="Google Shape;3099;p30"/>
              <p:cNvSpPr/>
              <p:nvPr/>
            </p:nvSpPr>
            <p:spPr>
              <a:xfrm>
                <a:off x="3743148" y="3062545"/>
                <a:ext cx="4760299" cy="2219366"/>
              </a:xfrm>
              <a:custGeom>
                <a:rect b="b" l="l" r="r" t="t"/>
                <a:pathLst>
                  <a:path extrusionOk="0" h="2219366" w="4760299">
                    <a:moveTo>
                      <a:pt x="3081112" y="-181"/>
                    </a:moveTo>
                    <a:cubicBezTo>
                      <a:pt x="3064327" y="-302"/>
                      <a:pt x="3047465" y="1511"/>
                      <a:pt x="3031233" y="5577"/>
                    </a:cubicBezTo>
                    <a:cubicBezTo>
                      <a:pt x="2981659" y="18016"/>
                      <a:pt x="2939662" y="50086"/>
                      <a:pt x="2909761" y="88835"/>
                    </a:cubicBezTo>
                    <a:cubicBezTo>
                      <a:pt x="2879871" y="127575"/>
                      <a:pt x="2861022" y="172734"/>
                      <a:pt x="2845637" y="218193"/>
                    </a:cubicBezTo>
                    <a:cubicBezTo>
                      <a:pt x="2809818" y="324086"/>
                      <a:pt x="2800557" y="407544"/>
                      <a:pt x="2806963" y="487487"/>
                    </a:cubicBezTo>
                    <a:cubicBezTo>
                      <a:pt x="2811403" y="435006"/>
                      <a:pt x="2823629" y="378350"/>
                      <a:pt x="2845637" y="313300"/>
                    </a:cubicBezTo>
                    <a:cubicBezTo>
                      <a:pt x="2861022" y="267840"/>
                      <a:pt x="2879871" y="222680"/>
                      <a:pt x="2909761" y="183931"/>
                    </a:cubicBezTo>
                    <a:cubicBezTo>
                      <a:pt x="2939662" y="145191"/>
                      <a:pt x="2981659" y="113112"/>
                      <a:pt x="3031233" y="100683"/>
                    </a:cubicBezTo>
                    <a:cubicBezTo>
                      <a:pt x="3063686" y="92541"/>
                      <a:pt x="3098430" y="93222"/>
                      <a:pt x="3130991" y="101004"/>
                    </a:cubicBezTo>
                    <a:cubicBezTo>
                      <a:pt x="3163542" y="108785"/>
                      <a:pt x="3193704" y="123448"/>
                      <a:pt x="3220218" y="142628"/>
                    </a:cubicBezTo>
                    <a:cubicBezTo>
                      <a:pt x="3273256" y="180976"/>
                      <a:pt x="3310236" y="235871"/>
                      <a:pt x="3336935" y="293128"/>
                    </a:cubicBezTo>
                    <a:cubicBezTo>
                      <a:pt x="3413360" y="456990"/>
                      <a:pt x="3386455" y="470631"/>
                      <a:pt x="3398008" y="662646"/>
                    </a:cubicBezTo>
                    <a:cubicBezTo>
                      <a:pt x="3398062" y="663487"/>
                      <a:pt x="3397964" y="664359"/>
                      <a:pt x="3398008" y="665200"/>
                    </a:cubicBezTo>
                    <a:cubicBezTo>
                      <a:pt x="3399680" y="632730"/>
                      <a:pt x="3399972" y="600110"/>
                      <a:pt x="3398008" y="567540"/>
                    </a:cubicBezTo>
                    <a:cubicBezTo>
                      <a:pt x="3386455" y="375525"/>
                      <a:pt x="3413360" y="361885"/>
                      <a:pt x="3336935" y="198023"/>
                    </a:cubicBezTo>
                    <a:cubicBezTo>
                      <a:pt x="3310236" y="140765"/>
                      <a:pt x="3273256" y="85880"/>
                      <a:pt x="3220218" y="47532"/>
                    </a:cubicBezTo>
                    <a:cubicBezTo>
                      <a:pt x="3193704" y="28352"/>
                      <a:pt x="3163542" y="13689"/>
                      <a:pt x="3130991" y="5898"/>
                    </a:cubicBezTo>
                    <a:cubicBezTo>
                      <a:pt x="3114705" y="2012"/>
                      <a:pt x="3097887" y="-62"/>
                      <a:pt x="3081112" y="-181"/>
                    </a:cubicBezTo>
                    <a:close/>
                    <a:moveTo>
                      <a:pt x="2016066" y="58418"/>
                    </a:moveTo>
                    <a:cubicBezTo>
                      <a:pt x="1995676" y="58038"/>
                      <a:pt x="1975047" y="60722"/>
                      <a:pt x="1955677" y="66420"/>
                    </a:cubicBezTo>
                    <a:cubicBezTo>
                      <a:pt x="1905320" y="81233"/>
                      <a:pt x="1864323" y="116828"/>
                      <a:pt x="1837939" y="159283"/>
                    </a:cubicBezTo>
                    <a:cubicBezTo>
                      <a:pt x="1811545" y="201738"/>
                      <a:pt x="1798473" y="250594"/>
                      <a:pt x="1791795" y="299208"/>
                    </a:cubicBezTo>
                    <a:cubicBezTo>
                      <a:pt x="1785314" y="346421"/>
                      <a:pt x="1784391" y="393623"/>
                      <a:pt x="1787387" y="440745"/>
                    </a:cubicBezTo>
                    <a:cubicBezTo>
                      <a:pt x="1788365" y="425292"/>
                      <a:pt x="1789667" y="409768"/>
                      <a:pt x="1791795" y="394314"/>
                    </a:cubicBezTo>
                    <a:cubicBezTo>
                      <a:pt x="1798473" y="345690"/>
                      <a:pt x="1811545" y="297155"/>
                      <a:pt x="1837939" y="254700"/>
                    </a:cubicBezTo>
                    <a:cubicBezTo>
                      <a:pt x="1864323" y="212244"/>
                      <a:pt x="1905320" y="176340"/>
                      <a:pt x="1955677" y="161516"/>
                    </a:cubicBezTo>
                    <a:cubicBezTo>
                      <a:pt x="1986664" y="152403"/>
                      <a:pt x="2020518" y="151281"/>
                      <a:pt x="2052373" y="157360"/>
                    </a:cubicBezTo>
                    <a:cubicBezTo>
                      <a:pt x="2084218" y="163440"/>
                      <a:pt x="2114261" y="176590"/>
                      <a:pt x="2140926" y="193867"/>
                    </a:cubicBezTo>
                    <a:cubicBezTo>
                      <a:pt x="2194247" y="228409"/>
                      <a:pt x="2232628" y="279348"/>
                      <a:pt x="2261378" y="333471"/>
                    </a:cubicBezTo>
                    <a:cubicBezTo>
                      <a:pt x="2309933" y="424911"/>
                      <a:pt x="2332983" y="526557"/>
                      <a:pt x="2338401" y="628704"/>
                    </a:cubicBezTo>
                    <a:cubicBezTo>
                      <a:pt x="2338737" y="621312"/>
                      <a:pt x="2339226" y="614011"/>
                      <a:pt x="2339411" y="606610"/>
                    </a:cubicBezTo>
                    <a:cubicBezTo>
                      <a:pt x="2342592" y="480406"/>
                      <a:pt x="2321517" y="351609"/>
                      <a:pt x="2261378" y="238375"/>
                    </a:cubicBezTo>
                    <a:cubicBezTo>
                      <a:pt x="2232628" y="184242"/>
                      <a:pt x="2194247" y="133313"/>
                      <a:pt x="2140926" y="98760"/>
                    </a:cubicBezTo>
                    <a:cubicBezTo>
                      <a:pt x="2114261" y="81484"/>
                      <a:pt x="2084218" y="68334"/>
                      <a:pt x="2052373" y="62254"/>
                    </a:cubicBezTo>
                    <a:cubicBezTo>
                      <a:pt x="2040430" y="59981"/>
                      <a:pt x="2028302" y="58639"/>
                      <a:pt x="2016066" y="58418"/>
                    </a:cubicBezTo>
                    <a:close/>
                    <a:moveTo>
                      <a:pt x="1180719" y="66420"/>
                    </a:moveTo>
                    <a:cubicBezTo>
                      <a:pt x="1135346" y="64948"/>
                      <a:pt x="1090363" y="80582"/>
                      <a:pt x="1053492" y="105160"/>
                    </a:cubicBezTo>
                    <a:cubicBezTo>
                      <a:pt x="1016620" y="129748"/>
                      <a:pt x="987457" y="162798"/>
                      <a:pt x="962561" y="198023"/>
                    </a:cubicBezTo>
                    <a:cubicBezTo>
                      <a:pt x="862043" y="340241"/>
                      <a:pt x="835291" y="514909"/>
                      <a:pt x="800373" y="681856"/>
                    </a:cubicBezTo>
                    <a:cubicBezTo>
                      <a:pt x="782914" y="765334"/>
                      <a:pt x="762568" y="848732"/>
                      <a:pt x="728790" y="927773"/>
                    </a:cubicBezTo>
                    <a:cubicBezTo>
                      <a:pt x="695002" y="1006815"/>
                      <a:pt x="646980" y="1081539"/>
                      <a:pt x="580174" y="1139749"/>
                    </a:cubicBezTo>
                    <a:cubicBezTo>
                      <a:pt x="522760" y="1189776"/>
                      <a:pt x="451525" y="1226672"/>
                      <a:pt x="374557" y="1242216"/>
                    </a:cubicBezTo>
                    <a:cubicBezTo>
                      <a:pt x="297599" y="1257760"/>
                      <a:pt x="215029" y="1251680"/>
                      <a:pt x="143500" y="1221084"/>
                    </a:cubicBezTo>
                    <a:cubicBezTo>
                      <a:pt x="94283" y="1200022"/>
                      <a:pt x="51559" y="1168022"/>
                      <a:pt x="16609" y="1129503"/>
                    </a:cubicBezTo>
                    <a:cubicBezTo>
                      <a:pt x="10812" y="1154622"/>
                      <a:pt x="5307" y="1179930"/>
                      <a:pt x="-24" y="1205069"/>
                    </a:cubicBezTo>
                    <a:cubicBezTo>
                      <a:pt x="37684" y="1252292"/>
                      <a:pt x="86151" y="1291642"/>
                      <a:pt x="143500" y="1316180"/>
                    </a:cubicBezTo>
                    <a:cubicBezTo>
                      <a:pt x="215029" y="1346787"/>
                      <a:pt x="297599" y="1352856"/>
                      <a:pt x="374557" y="1337312"/>
                    </a:cubicBezTo>
                    <a:cubicBezTo>
                      <a:pt x="451525" y="1321778"/>
                      <a:pt x="522760" y="1284881"/>
                      <a:pt x="580174" y="1234855"/>
                    </a:cubicBezTo>
                    <a:cubicBezTo>
                      <a:pt x="646980" y="1176635"/>
                      <a:pt x="695002" y="1101920"/>
                      <a:pt x="728790" y="1022869"/>
                    </a:cubicBezTo>
                    <a:cubicBezTo>
                      <a:pt x="762568" y="943828"/>
                      <a:pt x="782914" y="860430"/>
                      <a:pt x="800373" y="776952"/>
                    </a:cubicBezTo>
                    <a:cubicBezTo>
                      <a:pt x="835291" y="610005"/>
                      <a:pt x="862043" y="435337"/>
                      <a:pt x="962561" y="293128"/>
                    </a:cubicBezTo>
                    <a:cubicBezTo>
                      <a:pt x="987457" y="257894"/>
                      <a:pt x="1016620" y="224844"/>
                      <a:pt x="1053492" y="200266"/>
                    </a:cubicBezTo>
                    <a:cubicBezTo>
                      <a:pt x="1090363" y="175678"/>
                      <a:pt x="1135346" y="160044"/>
                      <a:pt x="1180719" y="161516"/>
                    </a:cubicBezTo>
                    <a:cubicBezTo>
                      <a:pt x="1233312" y="163229"/>
                      <a:pt x="1283245" y="188298"/>
                      <a:pt x="1318814" y="224283"/>
                    </a:cubicBezTo>
                    <a:cubicBezTo>
                      <a:pt x="1354383" y="260258"/>
                      <a:pt x="1376337" y="306369"/>
                      <a:pt x="1388030" y="353962"/>
                    </a:cubicBezTo>
                    <a:cubicBezTo>
                      <a:pt x="1391776" y="369185"/>
                      <a:pt x="1394382" y="384619"/>
                      <a:pt x="1396173" y="400073"/>
                    </a:cubicBezTo>
                    <a:cubicBezTo>
                      <a:pt x="1401254" y="352800"/>
                      <a:pt x="1399419" y="305177"/>
                      <a:pt x="1388030" y="258866"/>
                    </a:cubicBezTo>
                    <a:cubicBezTo>
                      <a:pt x="1376337" y="211263"/>
                      <a:pt x="1354383" y="165162"/>
                      <a:pt x="1318814" y="129177"/>
                    </a:cubicBezTo>
                    <a:cubicBezTo>
                      <a:pt x="1283245" y="93202"/>
                      <a:pt x="1233312" y="68133"/>
                      <a:pt x="1180719" y="66420"/>
                    </a:cubicBezTo>
                    <a:close/>
                    <a:moveTo>
                      <a:pt x="3777680" y="303054"/>
                    </a:moveTo>
                    <a:cubicBezTo>
                      <a:pt x="3690918" y="306830"/>
                      <a:pt x="3608782" y="397669"/>
                      <a:pt x="3591747" y="509581"/>
                    </a:cubicBezTo>
                    <a:cubicBezTo>
                      <a:pt x="3588099" y="538976"/>
                      <a:pt x="3588577" y="568151"/>
                      <a:pt x="3592768" y="597316"/>
                    </a:cubicBezTo>
                    <a:cubicBezTo>
                      <a:pt x="3616806" y="463220"/>
                      <a:pt x="3734294" y="362205"/>
                      <a:pt x="3837732" y="410319"/>
                    </a:cubicBezTo>
                    <a:cubicBezTo>
                      <a:pt x="3895831" y="437941"/>
                      <a:pt x="3942170" y="483891"/>
                      <a:pt x="3975144" y="536162"/>
                    </a:cubicBezTo>
                    <a:cubicBezTo>
                      <a:pt x="4029648" y="622525"/>
                      <a:pt x="4047954" y="723980"/>
                      <a:pt x="4063024" y="823063"/>
                    </a:cubicBezTo>
                    <a:cubicBezTo>
                      <a:pt x="4078094" y="922155"/>
                      <a:pt x="4091665" y="1023581"/>
                      <a:pt x="4139025" y="1113489"/>
                    </a:cubicBezTo>
                    <a:cubicBezTo>
                      <a:pt x="4285220" y="1413630"/>
                      <a:pt x="4527265" y="1514024"/>
                      <a:pt x="4760275" y="1360688"/>
                    </a:cubicBezTo>
                    <a:cubicBezTo>
                      <a:pt x="4755314" y="1332335"/>
                      <a:pt x="4749863" y="1303911"/>
                      <a:pt x="4744326" y="1275517"/>
                    </a:cubicBezTo>
                    <a:cubicBezTo>
                      <a:pt x="4516320" y="1413960"/>
                      <a:pt x="4281866" y="1311633"/>
                      <a:pt x="4139025" y="1018393"/>
                    </a:cubicBezTo>
                    <a:cubicBezTo>
                      <a:pt x="4091665" y="928485"/>
                      <a:pt x="4078094" y="827048"/>
                      <a:pt x="4063024" y="727967"/>
                    </a:cubicBezTo>
                    <a:cubicBezTo>
                      <a:pt x="4047954" y="628874"/>
                      <a:pt x="4029648" y="527418"/>
                      <a:pt x="3975144" y="441056"/>
                    </a:cubicBezTo>
                    <a:cubicBezTo>
                      <a:pt x="3942170" y="388795"/>
                      <a:pt x="3895831" y="342845"/>
                      <a:pt x="3837732" y="315222"/>
                    </a:cubicBezTo>
                    <a:cubicBezTo>
                      <a:pt x="3817983" y="306038"/>
                      <a:pt x="3797701" y="302183"/>
                      <a:pt x="3777680" y="303054"/>
                    </a:cubicBezTo>
                    <a:close/>
                    <a:moveTo>
                      <a:pt x="1913257" y="1191939"/>
                    </a:moveTo>
                    <a:cubicBezTo>
                      <a:pt x="1909066" y="1257490"/>
                      <a:pt x="1895473" y="1322580"/>
                      <a:pt x="1868470" y="1383102"/>
                    </a:cubicBezTo>
                    <a:cubicBezTo>
                      <a:pt x="1826974" y="1476135"/>
                      <a:pt x="1753273" y="1557090"/>
                      <a:pt x="1658792" y="1606605"/>
                    </a:cubicBezTo>
                    <a:cubicBezTo>
                      <a:pt x="1564300" y="1656131"/>
                      <a:pt x="1448995" y="1672697"/>
                      <a:pt x="1344264" y="1646317"/>
                    </a:cubicBezTo>
                    <a:cubicBezTo>
                      <a:pt x="1258729" y="1624764"/>
                      <a:pt x="1181892" y="1575288"/>
                      <a:pt x="1128136" y="1509907"/>
                    </a:cubicBezTo>
                    <a:cubicBezTo>
                      <a:pt x="1078941" y="1450095"/>
                      <a:pt x="1049192" y="1377524"/>
                      <a:pt x="1040593" y="1302729"/>
                    </a:cubicBezTo>
                    <a:cubicBezTo>
                      <a:pt x="1037890" y="1327387"/>
                      <a:pt x="1037379" y="1352225"/>
                      <a:pt x="1038899" y="1377023"/>
                    </a:cubicBezTo>
                    <a:cubicBezTo>
                      <a:pt x="1043948" y="1459119"/>
                      <a:pt x="1074371" y="1539633"/>
                      <a:pt x="1128136" y="1605003"/>
                    </a:cubicBezTo>
                    <a:cubicBezTo>
                      <a:pt x="1181892" y="1670384"/>
                      <a:pt x="1258729" y="1719869"/>
                      <a:pt x="1344264" y="1741413"/>
                    </a:cubicBezTo>
                    <a:cubicBezTo>
                      <a:pt x="1448995" y="1767793"/>
                      <a:pt x="1564300" y="1751227"/>
                      <a:pt x="1658792" y="1701712"/>
                    </a:cubicBezTo>
                    <a:cubicBezTo>
                      <a:pt x="1753273" y="1652186"/>
                      <a:pt x="1826974" y="1571231"/>
                      <a:pt x="1868470" y="1478209"/>
                    </a:cubicBezTo>
                    <a:cubicBezTo>
                      <a:pt x="1906287" y="1393448"/>
                      <a:pt x="1918110" y="1299934"/>
                      <a:pt x="1914278" y="1208274"/>
                    </a:cubicBezTo>
                    <a:cubicBezTo>
                      <a:pt x="1914050" y="1202816"/>
                      <a:pt x="1913594" y="1197397"/>
                      <a:pt x="1913257" y="1191939"/>
                    </a:cubicBezTo>
                    <a:close/>
                    <a:moveTo>
                      <a:pt x="3322342" y="1274235"/>
                    </a:moveTo>
                    <a:cubicBezTo>
                      <a:pt x="3318152" y="1331934"/>
                      <a:pt x="3319910" y="1389672"/>
                      <a:pt x="3335241" y="1445548"/>
                    </a:cubicBezTo>
                    <a:cubicBezTo>
                      <a:pt x="3346445" y="1486371"/>
                      <a:pt x="3365131" y="1525831"/>
                      <a:pt x="3391906" y="1559854"/>
                    </a:cubicBezTo>
                    <a:cubicBezTo>
                      <a:pt x="3418669" y="1593886"/>
                      <a:pt x="3453836" y="1622550"/>
                      <a:pt x="3495051" y="1640228"/>
                    </a:cubicBezTo>
                    <a:cubicBezTo>
                      <a:pt x="3539176" y="1659156"/>
                      <a:pt x="3589478" y="1664865"/>
                      <a:pt x="3637554" y="1658165"/>
                    </a:cubicBezTo>
                    <a:cubicBezTo>
                      <a:pt x="3685620" y="1651454"/>
                      <a:pt x="3731264" y="1632245"/>
                      <a:pt x="3769200" y="1604052"/>
                    </a:cubicBezTo>
                    <a:cubicBezTo>
                      <a:pt x="3845072" y="1547645"/>
                      <a:pt x="3887177" y="1456645"/>
                      <a:pt x="3888295" y="1366457"/>
                    </a:cubicBezTo>
                    <a:cubicBezTo>
                      <a:pt x="3888513" y="1348640"/>
                      <a:pt x="3887057" y="1331163"/>
                      <a:pt x="3884560" y="1313616"/>
                    </a:cubicBezTo>
                    <a:cubicBezTo>
                      <a:pt x="3873008" y="1389182"/>
                      <a:pt x="3833216" y="1461363"/>
                      <a:pt x="3769200" y="1508946"/>
                    </a:cubicBezTo>
                    <a:cubicBezTo>
                      <a:pt x="3731264" y="1537149"/>
                      <a:pt x="3685620" y="1556349"/>
                      <a:pt x="3637554" y="1563059"/>
                    </a:cubicBezTo>
                    <a:cubicBezTo>
                      <a:pt x="3589478" y="1569769"/>
                      <a:pt x="3539176" y="1564050"/>
                      <a:pt x="3495051" y="1545131"/>
                    </a:cubicBezTo>
                    <a:cubicBezTo>
                      <a:pt x="3453836" y="1527444"/>
                      <a:pt x="3418669" y="1498790"/>
                      <a:pt x="3391906" y="1464758"/>
                    </a:cubicBezTo>
                    <a:cubicBezTo>
                      <a:pt x="3365131" y="1430726"/>
                      <a:pt x="3346445" y="1391275"/>
                      <a:pt x="3335241" y="1350442"/>
                    </a:cubicBezTo>
                    <a:cubicBezTo>
                      <a:pt x="3328358" y="1325344"/>
                      <a:pt x="3324492" y="1299934"/>
                      <a:pt x="3322342" y="1274235"/>
                    </a:cubicBezTo>
                    <a:close/>
                    <a:moveTo>
                      <a:pt x="2177907" y="1595078"/>
                    </a:moveTo>
                    <a:cubicBezTo>
                      <a:pt x="2174280" y="1671235"/>
                      <a:pt x="2178949" y="1747091"/>
                      <a:pt x="2195887" y="1822427"/>
                    </a:cubicBezTo>
                    <a:cubicBezTo>
                      <a:pt x="2219577" y="1927769"/>
                      <a:pt x="2268935" y="2030366"/>
                      <a:pt x="2350952" y="2106453"/>
                    </a:cubicBezTo>
                    <a:cubicBezTo>
                      <a:pt x="2391960" y="2144492"/>
                      <a:pt x="2440884" y="2175669"/>
                      <a:pt x="2494812" y="2195470"/>
                    </a:cubicBezTo>
                    <a:cubicBezTo>
                      <a:pt x="2548730" y="2215260"/>
                      <a:pt x="2607502" y="2223202"/>
                      <a:pt x="2665133" y="2217243"/>
                    </a:cubicBezTo>
                    <a:cubicBezTo>
                      <a:pt x="2747486" y="2208720"/>
                      <a:pt x="2824671" y="2171343"/>
                      <a:pt x="2884322" y="2117981"/>
                    </a:cubicBezTo>
                    <a:cubicBezTo>
                      <a:pt x="2943961" y="2064619"/>
                      <a:pt x="2987185" y="1996044"/>
                      <a:pt x="3014947" y="1923612"/>
                    </a:cubicBezTo>
                    <a:cubicBezTo>
                      <a:pt x="3051841" y="1827354"/>
                      <a:pt x="3062644" y="1725057"/>
                      <a:pt x="3057356" y="1622620"/>
                    </a:cubicBezTo>
                    <a:cubicBezTo>
                      <a:pt x="3053459" y="1692888"/>
                      <a:pt x="3040419" y="1762074"/>
                      <a:pt x="3014947" y="1828506"/>
                    </a:cubicBezTo>
                    <a:cubicBezTo>
                      <a:pt x="2987185" y="1900937"/>
                      <a:pt x="2943961" y="1969513"/>
                      <a:pt x="2884322" y="2022875"/>
                    </a:cubicBezTo>
                    <a:cubicBezTo>
                      <a:pt x="2824671" y="2076237"/>
                      <a:pt x="2747486" y="2113624"/>
                      <a:pt x="2665133" y="2122137"/>
                    </a:cubicBezTo>
                    <a:cubicBezTo>
                      <a:pt x="2607502" y="2128096"/>
                      <a:pt x="2548730" y="2120164"/>
                      <a:pt x="2494812" y="2100364"/>
                    </a:cubicBezTo>
                    <a:cubicBezTo>
                      <a:pt x="2440884" y="2080573"/>
                      <a:pt x="2391960" y="2049395"/>
                      <a:pt x="2350952" y="2011347"/>
                    </a:cubicBezTo>
                    <a:cubicBezTo>
                      <a:pt x="2268935" y="1935260"/>
                      <a:pt x="2219577" y="1832663"/>
                      <a:pt x="2195887" y="1727331"/>
                    </a:cubicBezTo>
                    <a:cubicBezTo>
                      <a:pt x="2186017" y="1683413"/>
                      <a:pt x="2180187" y="1639326"/>
                      <a:pt x="2177907" y="1595078"/>
                    </a:cubicBezTo>
                    <a:close/>
                  </a:path>
                </a:pathLst>
              </a:custGeom>
              <a:solidFill>
                <a:srgbClr val="000000">
                  <a:alpha val="1569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100" name="Google Shape;3100;p30"/>
              <p:cNvSpPr/>
              <p:nvPr/>
            </p:nvSpPr>
            <p:spPr>
              <a:xfrm>
                <a:off x="3743148" y="3026769"/>
                <a:ext cx="4760299" cy="2169293"/>
              </a:xfrm>
              <a:custGeom>
                <a:rect b="b" l="l" r="r" t="t"/>
                <a:pathLst>
                  <a:path extrusionOk="0" h="2169293" w="4760299">
                    <a:moveTo>
                      <a:pt x="3081112" y="169"/>
                    </a:moveTo>
                    <a:cubicBezTo>
                      <a:pt x="3064327" y="49"/>
                      <a:pt x="3047465" y="1831"/>
                      <a:pt x="3031233" y="5807"/>
                    </a:cubicBezTo>
                    <a:cubicBezTo>
                      <a:pt x="2981659" y="17956"/>
                      <a:pt x="2939662" y="49304"/>
                      <a:pt x="2909761" y="87182"/>
                    </a:cubicBezTo>
                    <a:cubicBezTo>
                      <a:pt x="2879871" y="125051"/>
                      <a:pt x="2861022" y="169189"/>
                      <a:pt x="2845637" y="213627"/>
                    </a:cubicBezTo>
                    <a:cubicBezTo>
                      <a:pt x="2809818" y="317126"/>
                      <a:pt x="2800557" y="398701"/>
                      <a:pt x="2806963" y="476841"/>
                    </a:cubicBezTo>
                    <a:cubicBezTo>
                      <a:pt x="2811403" y="425542"/>
                      <a:pt x="2823629" y="370167"/>
                      <a:pt x="2845637" y="306579"/>
                    </a:cubicBezTo>
                    <a:cubicBezTo>
                      <a:pt x="2861022" y="262141"/>
                      <a:pt x="2879871" y="218003"/>
                      <a:pt x="2909761" y="180135"/>
                    </a:cubicBezTo>
                    <a:cubicBezTo>
                      <a:pt x="2939662" y="142267"/>
                      <a:pt x="2981659" y="110909"/>
                      <a:pt x="3031233" y="98760"/>
                    </a:cubicBezTo>
                    <a:cubicBezTo>
                      <a:pt x="3063686" y="90808"/>
                      <a:pt x="3098430" y="91469"/>
                      <a:pt x="3130991" y="99071"/>
                    </a:cubicBezTo>
                    <a:cubicBezTo>
                      <a:pt x="3163542" y="106682"/>
                      <a:pt x="3193704" y="121014"/>
                      <a:pt x="3220218" y="139763"/>
                    </a:cubicBezTo>
                    <a:cubicBezTo>
                      <a:pt x="3273256" y="177241"/>
                      <a:pt x="3310236" y="230893"/>
                      <a:pt x="3336935" y="286859"/>
                    </a:cubicBezTo>
                    <a:cubicBezTo>
                      <a:pt x="3413360" y="447025"/>
                      <a:pt x="3386455" y="460356"/>
                      <a:pt x="3398008" y="648044"/>
                    </a:cubicBezTo>
                    <a:cubicBezTo>
                      <a:pt x="3398062" y="648865"/>
                      <a:pt x="3397964" y="649716"/>
                      <a:pt x="3398008" y="650547"/>
                    </a:cubicBezTo>
                    <a:cubicBezTo>
                      <a:pt x="3399680" y="618809"/>
                      <a:pt x="3399972" y="586920"/>
                      <a:pt x="3398008" y="555081"/>
                    </a:cubicBezTo>
                    <a:cubicBezTo>
                      <a:pt x="3386455" y="367403"/>
                      <a:pt x="3413360" y="354072"/>
                      <a:pt x="3336935" y="193906"/>
                    </a:cubicBezTo>
                    <a:cubicBezTo>
                      <a:pt x="3310236" y="137940"/>
                      <a:pt x="3273256" y="84288"/>
                      <a:pt x="3220218" y="46801"/>
                    </a:cubicBezTo>
                    <a:cubicBezTo>
                      <a:pt x="3193704" y="28062"/>
                      <a:pt x="3163542" y="13730"/>
                      <a:pt x="3130991" y="6118"/>
                    </a:cubicBezTo>
                    <a:cubicBezTo>
                      <a:pt x="3114705" y="2312"/>
                      <a:pt x="3097887" y="289"/>
                      <a:pt x="3081112" y="169"/>
                    </a:cubicBezTo>
                    <a:close/>
                    <a:moveTo>
                      <a:pt x="2016066" y="57447"/>
                    </a:moveTo>
                    <a:cubicBezTo>
                      <a:pt x="1995676" y="57076"/>
                      <a:pt x="1975047" y="59700"/>
                      <a:pt x="1955677" y="65269"/>
                    </a:cubicBezTo>
                    <a:cubicBezTo>
                      <a:pt x="1905320" y="79751"/>
                      <a:pt x="1864323" y="114535"/>
                      <a:pt x="1837939" y="156038"/>
                    </a:cubicBezTo>
                    <a:cubicBezTo>
                      <a:pt x="1811545" y="197532"/>
                      <a:pt x="1798473" y="245285"/>
                      <a:pt x="1791795" y="292808"/>
                    </a:cubicBezTo>
                    <a:cubicBezTo>
                      <a:pt x="1785314" y="338959"/>
                      <a:pt x="1784391" y="385090"/>
                      <a:pt x="1787387" y="431141"/>
                    </a:cubicBezTo>
                    <a:cubicBezTo>
                      <a:pt x="1788365" y="416047"/>
                      <a:pt x="1789667" y="400864"/>
                      <a:pt x="1791795" y="385761"/>
                    </a:cubicBezTo>
                    <a:cubicBezTo>
                      <a:pt x="1798473" y="338248"/>
                      <a:pt x="1811545" y="290805"/>
                      <a:pt x="1837939" y="249301"/>
                    </a:cubicBezTo>
                    <a:cubicBezTo>
                      <a:pt x="1864323" y="207808"/>
                      <a:pt x="1905320" y="172714"/>
                      <a:pt x="1955677" y="158222"/>
                    </a:cubicBezTo>
                    <a:cubicBezTo>
                      <a:pt x="1986664" y="149308"/>
                      <a:pt x="2020518" y="148216"/>
                      <a:pt x="2052373" y="154155"/>
                    </a:cubicBezTo>
                    <a:cubicBezTo>
                      <a:pt x="2084218" y="160104"/>
                      <a:pt x="2114261" y="172954"/>
                      <a:pt x="2140926" y="189840"/>
                    </a:cubicBezTo>
                    <a:cubicBezTo>
                      <a:pt x="2194247" y="223612"/>
                      <a:pt x="2232628" y="273388"/>
                      <a:pt x="2261378" y="326300"/>
                    </a:cubicBezTo>
                    <a:cubicBezTo>
                      <a:pt x="2309933" y="415667"/>
                      <a:pt x="2332983" y="515020"/>
                      <a:pt x="2338401" y="614863"/>
                    </a:cubicBezTo>
                    <a:cubicBezTo>
                      <a:pt x="2338737" y="607642"/>
                      <a:pt x="2339226" y="600511"/>
                      <a:pt x="2339411" y="593270"/>
                    </a:cubicBezTo>
                    <a:cubicBezTo>
                      <a:pt x="2342592" y="469910"/>
                      <a:pt x="2321517" y="344027"/>
                      <a:pt x="2261378" y="233337"/>
                    </a:cubicBezTo>
                    <a:cubicBezTo>
                      <a:pt x="2232628" y="180436"/>
                      <a:pt x="2194247" y="130649"/>
                      <a:pt x="2140926" y="96887"/>
                    </a:cubicBezTo>
                    <a:cubicBezTo>
                      <a:pt x="2114261" y="80002"/>
                      <a:pt x="2084218" y="67142"/>
                      <a:pt x="2052373" y="61203"/>
                    </a:cubicBezTo>
                    <a:cubicBezTo>
                      <a:pt x="2040430" y="58969"/>
                      <a:pt x="2028302" y="57667"/>
                      <a:pt x="2016066" y="57447"/>
                    </a:cubicBezTo>
                    <a:close/>
                    <a:moveTo>
                      <a:pt x="1180719" y="65269"/>
                    </a:moveTo>
                    <a:cubicBezTo>
                      <a:pt x="1135346" y="63827"/>
                      <a:pt x="1090363" y="79110"/>
                      <a:pt x="1053492" y="103137"/>
                    </a:cubicBezTo>
                    <a:cubicBezTo>
                      <a:pt x="1016620" y="127174"/>
                      <a:pt x="987457" y="159474"/>
                      <a:pt x="962561" y="193906"/>
                    </a:cubicBezTo>
                    <a:cubicBezTo>
                      <a:pt x="862043" y="332910"/>
                      <a:pt x="835291" y="503642"/>
                      <a:pt x="800373" y="666822"/>
                    </a:cubicBezTo>
                    <a:cubicBezTo>
                      <a:pt x="782914" y="748408"/>
                      <a:pt x="762568" y="829923"/>
                      <a:pt x="728790" y="907192"/>
                    </a:cubicBezTo>
                    <a:cubicBezTo>
                      <a:pt x="695002" y="984450"/>
                      <a:pt x="646980" y="1057482"/>
                      <a:pt x="580174" y="1114380"/>
                    </a:cubicBezTo>
                    <a:cubicBezTo>
                      <a:pt x="522760" y="1163285"/>
                      <a:pt x="451525" y="1199350"/>
                      <a:pt x="374557" y="1214534"/>
                    </a:cubicBezTo>
                    <a:cubicBezTo>
                      <a:pt x="297599" y="1229727"/>
                      <a:pt x="215029" y="1223788"/>
                      <a:pt x="143500" y="1193882"/>
                    </a:cubicBezTo>
                    <a:cubicBezTo>
                      <a:pt x="94283" y="1173300"/>
                      <a:pt x="51559" y="1142012"/>
                      <a:pt x="16609" y="1104364"/>
                    </a:cubicBezTo>
                    <a:cubicBezTo>
                      <a:pt x="10812" y="1128922"/>
                      <a:pt x="5307" y="1153650"/>
                      <a:pt x="-24" y="1178228"/>
                    </a:cubicBezTo>
                    <a:cubicBezTo>
                      <a:pt x="37684" y="1224389"/>
                      <a:pt x="86151" y="1262848"/>
                      <a:pt x="143500" y="1286835"/>
                    </a:cubicBezTo>
                    <a:cubicBezTo>
                      <a:pt x="215029" y="1316740"/>
                      <a:pt x="297599" y="1322680"/>
                      <a:pt x="374557" y="1307486"/>
                    </a:cubicBezTo>
                    <a:cubicBezTo>
                      <a:pt x="451525" y="1292303"/>
                      <a:pt x="522760" y="1256238"/>
                      <a:pt x="580174" y="1207333"/>
                    </a:cubicBezTo>
                    <a:cubicBezTo>
                      <a:pt x="646980" y="1150435"/>
                      <a:pt x="695002" y="1077403"/>
                      <a:pt x="728790" y="1000144"/>
                    </a:cubicBezTo>
                    <a:cubicBezTo>
                      <a:pt x="762568" y="922886"/>
                      <a:pt x="782914" y="841371"/>
                      <a:pt x="800373" y="759775"/>
                    </a:cubicBezTo>
                    <a:cubicBezTo>
                      <a:pt x="835291" y="596595"/>
                      <a:pt x="862043" y="425863"/>
                      <a:pt x="962561" y="286859"/>
                    </a:cubicBezTo>
                    <a:cubicBezTo>
                      <a:pt x="987457" y="252426"/>
                      <a:pt x="1016620" y="220127"/>
                      <a:pt x="1053492" y="196100"/>
                    </a:cubicBezTo>
                    <a:cubicBezTo>
                      <a:pt x="1090363" y="172073"/>
                      <a:pt x="1135346" y="156779"/>
                      <a:pt x="1180719" y="158222"/>
                    </a:cubicBezTo>
                    <a:cubicBezTo>
                      <a:pt x="1233312" y="159894"/>
                      <a:pt x="1283245" y="184402"/>
                      <a:pt x="1318814" y="219576"/>
                    </a:cubicBezTo>
                    <a:cubicBezTo>
                      <a:pt x="1354383" y="254740"/>
                      <a:pt x="1376337" y="299809"/>
                      <a:pt x="1388030" y="346330"/>
                    </a:cubicBezTo>
                    <a:cubicBezTo>
                      <a:pt x="1391776" y="361213"/>
                      <a:pt x="1394382" y="376296"/>
                      <a:pt x="1396173" y="391400"/>
                    </a:cubicBezTo>
                    <a:cubicBezTo>
                      <a:pt x="1401254" y="345189"/>
                      <a:pt x="1399419" y="298637"/>
                      <a:pt x="1388030" y="253368"/>
                    </a:cubicBezTo>
                    <a:cubicBezTo>
                      <a:pt x="1376337" y="206846"/>
                      <a:pt x="1354383" y="161787"/>
                      <a:pt x="1318814" y="126613"/>
                    </a:cubicBezTo>
                    <a:cubicBezTo>
                      <a:pt x="1283245" y="91449"/>
                      <a:pt x="1233312" y="66941"/>
                      <a:pt x="1180719" y="65269"/>
                    </a:cubicBezTo>
                    <a:close/>
                    <a:moveTo>
                      <a:pt x="3777680" y="296564"/>
                    </a:moveTo>
                    <a:cubicBezTo>
                      <a:pt x="3690918" y="300260"/>
                      <a:pt x="3608782" y="389056"/>
                      <a:pt x="3591747" y="498434"/>
                    </a:cubicBezTo>
                    <a:cubicBezTo>
                      <a:pt x="3588099" y="527158"/>
                      <a:pt x="3588577" y="555682"/>
                      <a:pt x="3592768" y="584196"/>
                    </a:cubicBezTo>
                    <a:cubicBezTo>
                      <a:pt x="3616806" y="453124"/>
                      <a:pt x="3734294" y="354383"/>
                      <a:pt x="3837732" y="401415"/>
                    </a:cubicBezTo>
                    <a:cubicBezTo>
                      <a:pt x="3895831" y="428417"/>
                      <a:pt x="3942170" y="473325"/>
                      <a:pt x="3975144" y="524414"/>
                    </a:cubicBezTo>
                    <a:cubicBezTo>
                      <a:pt x="4029648" y="608824"/>
                      <a:pt x="4047954" y="707996"/>
                      <a:pt x="4063024" y="804844"/>
                    </a:cubicBezTo>
                    <a:cubicBezTo>
                      <a:pt x="4078094" y="901693"/>
                      <a:pt x="4091665" y="1000835"/>
                      <a:pt x="4139025" y="1088720"/>
                    </a:cubicBezTo>
                    <a:cubicBezTo>
                      <a:pt x="4285220" y="1382081"/>
                      <a:pt x="4527265" y="1480212"/>
                      <a:pt x="4760275" y="1330341"/>
                    </a:cubicBezTo>
                    <a:cubicBezTo>
                      <a:pt x="4755314" y="1302619"/>
                      <a:pt x="4749863" y="1274836"/>
                      <a:pt x="4744326" y="1247084"/>
                    </a:cubicBezTo>
                    <a:cubicBezTo>
                      <a:pt x="4516320" y="1382401"/>
                      <a:pt x="4281866" y="1282388"/>
                      <a:pt x="4139025" y="995768"/>
                    </a:cubicBezTo>
                    <a:cubicBezTo>
                      <a:pt x="4091665" y="907883"/>
                      <a:pt x="4078094" y="808741"/>
                      <a:pt x="4063024" y="711892"/>
                    </a:cubicBezTo>
                    <a:cubicBezTo>
                      <a:pt x="4047954" y="615033"/>
                      <a:pt x="4029648" y="515871"/>
                      <a:pt x="3975144" y="431461"/>
                    </a:cubicBezTo>
                    <a:cubicBezTo>
                      <a:pt x="3942170" y="380373"/>
                      <a:pt x="3895831" y="335454"/>
                      <a:pt x="3837732" y="308452"/>
                    </a:cubicBezTo>
                    <a:cubicBezTo>
                      <a:pt x="3817983" y="299478"/>
                      <a:pt x="3797701" y="295713"/>
                      <a:pt x="3777680" y="296564"/>
                    </a:cubicBezTo>
                    <a:close/>
                    <a:moveTo>
                      <a:pt x="1913257" y="1165398"/>
                    </a:moveTo>
                    <a:cubicBezTo>
                      <a:pt x="1909066" y="1229467"/>
                      <a:pt x="1895473" y="1293084"/>
                      <a:pt x="1868470" y="1352245"/>
                    </a:cubicBezTo>
                    <a:cubicBezTo>
                      <a:pt x="1826974" y="1443175"/>
                      <a:pt x="1753273" y="1522306"/>
                      <a:pt x="1658792" y="1570710"/>
                    </a:cubicBezTo>
                    <a:cubicBezTo>
                      <a:pt x="1564300" y="1619115"/>
                      <a:pt x="1448995" y="1635300"/>
                      <a:pt x="1344264" y="1609520"/>
                    </a:cubicBezTo>
                    <a:cubicBezTo>
                      <a:pt x="1258729" y="1588458"/>
                      <a:pt x="1181892" y="1540093"/>
                      <a:pt x="1128136" y="1476185"/>
                    </a:cubicBezTo>
                    <a:cubicBezTo>
                      <a:pt x="1078941" y="1417726"/>
                      <a:pt x="1049192" y="1346797"/>
                      <a:pt x="1040593" y="1273694"/>
                    </a:cubicBezTo>
                    <a:cubicBezTo>
                      <a:pt x="1037890" y="1297781"/>
                      <a:pt x="1037379" y="1322059"/>
                      <a:pt x="1038899" y="1346306"/>
                    </a:cubicBezTo>
                    <a:cubicBezTo>
                      <a:pt x="1043948" y="1426549"/>
                      <a:pt x="1074371" y="1505240"/>
                      <a:pt x="1128136" y="1569148"/>
                    </a:cubicBezTo>
                    <a:cubicBezTo>
                      <a:pt x="1181892" y="1633046"/>
                      <a:pt x="1258729" y="1681410"/>
                      <a:pt x="1344264" y="1702473"/>
                    </a:cubicBezTo>
                    <a:cubicBezTo>
                      <a:pt x="1448995" y="1728263"/>
                      <a:pt x="1564300" y="1712068"/>
                      <a:pt x="1658792" y="1663663"/>
                    </a:cubicBezTo>
                    <a:cubicBezTo>
                      <a:pt x="1753273" y="1615259"/>
                      <a:pt x="1826974" y="1536127"/>
                      <a:pt x="1868470" y="1445198"/>
                    </a:cubicBezTo>
                    <a:cubicBezTo>
                      <a:pt x="1906287" y="1362360"/>
                      <a:pt x="1918110" y="1270950"/>
                      <a:pt x="1914278" y="1181363"/>
                    </a:cubicBezTo>
                    <a:cubicBezTo>
                      <a:pt x="1914050" y="1176024"/>
                      <a:pt x="1913594" y="1170726"/>
                      <a:pt x="1913257" y="1165398"/>
                    </a:cubicBezTo>
                    <a:close/>
                    <a:moveTo>
                      <a:pt x="3322342" y="1245832"/>
                    </a:moveTo>
                    <a:cubicBezTo>
                      <a:pt x="3318152" y="1302238"/>
                      <a:pt x="3319910" y="1358665"/>
                      <a:pt x="3335241" y="1413279"/>
                    </a:cubicBezTo>
                    <a:cubicBezTo>
                      <a:pt x="3346445" y="1453180"/>
                      <a:pt x="3365131" y="1491749"/>
                      <a:pt x="3391906" y="1525010"/>
                    </a:cubicBezTo>
                    <a:cubicBezTo>
                      <a:pt x="3418669" y="1558271"/>
                      <a:pt x="3453836" y="1586284"/>
                      <a:pt x="3495051" y="1603571"/>
                    </a:cubicBezTo>
                    <a:cubicBezTo>
                      <a:pt x="3539176" y="1622069"/>
                      <a:pt x="3589478" y="1627658"/>
                      <a:pt x="3637554" y="1621098"/>
                    </a:cubicBezTo>
                    <a:cubicBezTo>
                      <a:pt x="3685620" y="1614538"/>
                      <a:pt x="3731264" y="1595769"/>
                      <a:pt x="3769200" y="1568207"/>
                    </a:cubicBezTo>
                    <a:cubicBezTo>
                      <a:pt x="3845072" y="1513082"/>
                      <a:pt x="3887177" y="1424125"/>
                      <a:pt x="3888295" y="1335970"/>
                    </a:cubicBezTo>
                    <a:cubicBezTo>
                      <a:pt x="3888513" y="1318553"/>
                      <a:pt x="3887057" y="1301477"/>
                      <a:pt x="3884560" y="1284331"/>
                    </a:cubicBezTo>
                    <a:cubicBezTo>
                      <a:pt x="3873008" y="1358194"/>
                      <a:pt x="3833216" y="1428732"/>
                      <a:pt x="3769200" y="1475244"/>
                    </a:cubicBezTo>
                    <a:cubicBezTo>
                      <a:pt x="3731264" y="1502816"/>
                      <a:pt x="3685620" y="1521585"/>
                      <a:pt x="3637554" y="1528145"/>
                    </a:cubicBezTo>
                    <a:cubicBezTo>
                      <a:pt x="3589478" y="1534695"/>
                      <a:pt x="3539176" y="1529117"/>
                      <a:pt x="3495051" y="1510618"/>
                    </a:cubicBezTo>
                    <a:cubicBezTo>
                      <a:pt x="3453836" y="1493332"/>
                      <a:pt x="3418669" y="1465319"/>
                      <a:pt x="3391906" y="1432058"/>
                    </a:cubicBezTo>
                    <a:cubicBezTo>
                      <a:pt x="3365131" y="1398796"/>
                      <a:pt x="3346445" y="1360227"/>
                      <a:pt x="3335241" y="1320326"/>
                    </a:cubicBezTo>
                    <a:cubicBezTo>
                      <a:pt x="3328358" y="1295788"/>
                      <a:pt x="3324492" y="1270960"/>
                      <a:pt x="3322342" y="1245832"/>
                    </a:cubicBezTo>
                    <a:close/>
                    <a:moveTo>
                      <a:pt x="2177907" y="1559443"/>
                    </a:moveTo>
                    <a:cubicBezTo>
                      <a:pt x="2174280" y="1633877"/>
                      <a:pt x="2178949" y="1708021"/>
                      <a:pt x="2195887" y="1781654"/>
                    </a:cubicBezTo>
                    <a:cubicBezTo>
                      <a:pt x="2219577" y="1884613"/>
                      <a:pt x="2268935" y="1984897"/>
                      <a:pt x="2350952" y="2059271"/>
                    </a:cubicBezTo>
                    <a:cubicBezTo>
                      <a:pt x="2391960" y="2096458"/>
                      <a:pt x="2440884" y="2126935"/>
                      <a:pt x="2494812" y="2146274"/>
                    </a:cubicBezTo>
                    <a:cubicBezTo>
                      <a:pt x="2548730" y="2165624"/>
                      <a:pt x="2607502" y="2173386"/>
                      <a:pt x="2665133" y="2167567"/>
                    </a:cubicBezTo>
                    <a:cubicBezTo>
                      <a:pt x="2747486" y="2159234"/>
                      <a:pt x="2824671" y="2122698"/>
                      <a:pt x="2884322" y="2070538"/>
                    </a:cubicBezTo>
                    <a:cubicBezTo>
                      <a:pt x="2943961" y="2018378"/>
                      <a:pt x="2987185" y="1951355"/>
                      <a:pt x="3014947" y="1880556"/>
                    </a:cubicBezTo>
                    <a:cubicBezTo>
                      <a:pt x="3051841" y="1786472"/>
                      <a:pt x="3062644" y="1686488"/>
                      <a:pt x="3057356" y="1586355"/>
                    </a:cubicBezTo>
                    <a:cubicBezTo>
                      <a:pt x="3053459" y="1655050"/>
                      <a:pt x="3040419" y="1722664"/>
                      <a:pt x="3014947" y="1787604"/>
                    </a:cubicBezTo>
                    <a:cubicBezTo>
                      <a:pt x="2987185" y="1858402"/>
                      <a:pt x="2943961" y="1925425"/>
                      <a:pt x="2884322" y="1977585"/>
                    </a:cubicBezTo>
                    <a:cubicBezTo>
                      <a:pt x="2824671" y="2029745"/>
                      <a:pt x="2747486" y="2066282"/>
                      <a:pt x="2665133" y="2074604"/>
                    </a:cubicBezTo>
                    <a:cubicBezTo>
                      <a:pt x="2607502" y="2080433"/>
                      <a:pt x="2548730" y="2072671"/>
                      <a:pt x="2494812" y="2053322"/>
                    </a:cubicBezTo>
                    <a:cubicBezTo>
                      <a:pt x="2440884" y="2033972"/>
                      <a:pt x="2391960" y="2003505"/>
                      <a:pt x="2350952" y="1966318"/>
                    </a:cubicBezTo>
                    <a:cubicBezTo>
                      <a:pt x="2268935" y="1891944"/>
                      <a:pt x="2219577" y="1791660"/>
                      <a:pt x="2195887" y="1688702"/>
                    </a:cubicBezTo>
                    <a:cubicBezTo>
                      <a:pt x="2186017" y="1645786"/>
                      <a:pt x="2180187" y="1602689"/>
                      <a:pt x="2177907" y="1559443"/>
                    </a:cubicBezTo>
                    <a:close/>
                  </a:path>
                </a:pathLst>
              </a:custGeom>
              <a:solidFill>
                <a:srgbClr val="FFFBF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101" name="Google Shape;3101;p30"/>
              <p:cNvSpPr/>
              <p:nvPr/>
            </p:nvSpPr>
            <p:spPr>
              <a:xfrm>
                <a:off x="3546705" y="5688051"/>
                <a:ext cx="5098561" cy="573690"/>
              </a:xfrm>
              <a:custGeom>
                <a:rect b="b" l="l" r="r" t="t"/>
                <a:pathLst>
                  <a:path extrusionOk="0" h="573690" w="5098561">
                    <a:moveTo>
                      <a:pt x="-25" y="227"/>
                    </a:moveTo>
                    <a:cubicBezTo>
                      <a:pt x="124857" y="450449"/>
                      <a:pt x="1217742" y="573277"/>
                      <a:pt x="2549424" y="573918"/>
                    </a:cubicBezTo>
                    <a:cubicBezTo>
                      <a:pt x="3881118" y="573277"/>
                      <a:pt x="4973655" y="450449"/>
                      <a:pt x="5098537" y="227"/>
                    </a:cubicBezTo>
                    <a:cubicBezTo>
                      <a:pt x="4659485" y="230371"/>
                      <a:pt x="3683925" y="300218"/>
                      <a:pt x="2549424" y="300689"/>
                    </a:cubicBezTo>
                    <a:cubicBezTo>
                      <a:pt x="1414934" y="300218"/>
                      <a:pt x="439027" y="230371"/>
                      <a:pt x="-25" y="227"/>
                    </a:cubicBezTo>
                    <a:close/>
                  </a:path>
                </a:pathLst>
              </a:custGeom>
              <a:solidFill>
                <a:srgbClr val="D3C0B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102" name="Google Shape;3102;p30"/>
              <p:cNvSpPr/>
              <p:nvPr/>
            </p:nvSpPr>
            <p:spPr>
              <a:xfrm>
                <a:off x="3546705" y="5688051"/>
                <a:ext cx="5098561" cy="313601"/>
              </a:xfrm>
              <a:custGeom>
                <a:rect b="b" l="l" r="r" t="t"/>
                <a:pathLst>
                  <a:path extrusionOk="0" h="313601" w="5098561">
                    <a:moveTo>
                      <a:pt x="-25" y="223"/>
                    </a:moveTo>
                    <a:cubicBezTo>
                      <a:pt x="439027" y="240512"/>
                      <a:pt x="1414934" y="313343"/>
                      <a:pt x="2549424" y="313824"/>
                    </a:cubicBezTo>
                    <a:cubicBezTo>
                      <a:pt x="3683925" y="313343"/>
                      <a:pt x="4659485" y="240512"/>
                      <a:pt x="5098537" y="223"/>
                    </a:cubicBezTo>
                    <a:cubicBezTo>
                      <a:pt x="4659485" y="230366"/>
                      <a:pt x="3683925" y="300213"/>
                      <a:pt x="2549424" y="300684"/>
                    </a:cubicBezTo>
                    <a:cubicBezTo>
                      <a:pt x="1414934" y="300213"/>
                      <a:pt x="439027" y="230366"/>
                      <a:pt x="-25" y="223"/>
                    </a:cubicBezTo>
                    <a:close/>
                  </a:path>
                </a:pathLst>
              </a:custGeom>
              <a:solidFill>
                <a:srgbClr val="D3C0B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3103" name="Google Shape;3103;p30"/>
            <p:cNvGrpSpPr/>
            <p:nvPr/>
          </p:nvGrpSpPr>
          <p:grpSpPr>
            <a:xfrm>
              <a:off x="8009608" y="3742685"/>
              <a:ext cx="1142757" cy="865685"/>
              <a:chOff x="4415890" y="293799"/>
              <a:chExt cx="3362038" cy="2546881"/>
            </a:xfrm>
          </p:grpSpPr>
          <p:grpSp>
            <p:nvGrpSpPr>
              <p:cNvPr id="3104" name="Google Shape;3104;p30"/>
              <p:cNvGrpSpPr/>
              <p:nvPr/>
            </p:nvGrpSpPr>
            <p:grpSpPr>
              <a:xfrm>
                <a:off x="4415890" y="293799"/>
                <a:ext cx="3362038" cy="2546881"/>
                <a:chOff x="4415890" y="293799"/>
                <a:chExt cx="3362038" cy="2546881"/>
              </a:xfrm>
            </p:grpSpPr>
            <p:grpSp>
              <p:nvGrpSpPr>
                <p:cNvPr id="3105" name="Google Shape;3105;p30"/>
                <p:cNvGrpSpPr/>
                <p:nvPr/>
              </p:nvGrpSpPr>
              <p:grpSpPr>
                <a:xfrm>
                  <a:off x="5931900" y="662670"/>
                  <a:ext cx="1819675" cy="1723144"/>
                  <a:chOff x="5931900" y="662670"/>
                  <a:chExt cx="1819675" cy="1723144"/>
                </a:xfrm>
              </p:grpSpPr>
              <p:sp>
                <p:nvSpPr>
                  <p:cNvPr id="3106" name="Google Shape;3106;p30"/>
                  <p:cNvSpPr/>
                  <p:nvPr/>
                </p:nvSpPr>
                <p:spPr>
                  <a:xfrm rot="-1959469">
                    <a:off x="6120799" y="962971"/>
                    <a:ext cx="1441877" cy="1122542"/>
                  </a:xfrm>
                  <a:custGeom>
                    <a:rect b="b" l="l" r="r" t="t"/>
                    <a:pathLst>
                      <a:path extrusionOk="0" h="1121754" w="1440864">
                        <a:moveTo>
                          <a:pt x="1440848" y="-313"/>
                        </a:moveTo>
                        <a:cubicBezTo>
                          <a:pt x="1440848" y="-313"/>
                          <a:pt x="1428830" y="20538"/>
                          <a:pt x="1409735" y="52606"/>
                        </a:cubicBezTo>
                        <a:cubicBezTo>
                          <a:pt x="1390640" y="84675"/>
                          <a:pt x="1364236" y="127866"/>
                          <a:pt x="1335853" y="172771"/>
                        </a:cubicBezTo>
                        <a:cubicBezTo>
                          <a:pt x="1307460" y="217675"/>
                          <a:pt x="1277027" y="264224"/>
                          <a:pt x="1252517" y="304592"/>
                        </a:cubicBezTo>
                        <a:cubicBezTo>
                          <a:pt x="1227999" y="344960"/>
                          <a:pt x="1209515" y="379292"/>
                          <a:pt x="1207397" y="400763"/>
                        </a:cubicBezTo>
                        <a:cubicBezTo>
                          <a:pt x="1205253" y="422587"/>
                          <a:pt x="1216144" y="438161"/>
                          <a:pt x="1234275" y="448931"/>
                        </a:cubicBezTo>
                        <a:cubicBezTo>
                          <a:pt x="1252405" y="459709"/>
                          <a:pt x="1277750" y="465581"/>
                          <a:pt x="1303689" y="468077"/>
                        </a:cubicBezTo>
                        <a:cubicBezTo>
                          <a:pt x="1329620" y="470582"/>
                          <a:pt x="1356092" y="469704"/>
                          <a:pt x="1376082" y="468051"/>
                        </a:cubicBezTo>
                        <a:cubicBezTo>
                          <a:pt x="1396064" y="466398"/>
                          <a:pt x="1409546" y="464065"/>
                          <a:pt x="1409546" y="464065"/>
                        </a:cubicBezTo>
                        <a:cubicBezTo>
                          <a:pt x="1409546" y="464065"/>
                          <a:pt x="1388428" y="471719"/>
                          <a:pt x="1356359" y="483220"/>
                        </a:cubicBezTo>
                        <a:cubicBezTo>
                          <a:pt x="1324290" y="494731"/>
                          <a:pt x="1281263" y="509848"/>
                          <a:pt x="1237374" y="525422"/>
                        </a:cubicBezTo>
                        <a:cubicBezTo>
                          <a:pt x="1193494" y="540995"/>
                          <a:pt x="1148762" y="556991"/>
                          <a:pt x="1113077" y="573098"/>
                        </a:cubicBezTo>
                        <a:cubicBezTo>
                          <a:pt x="1077401" y="589197"/>
                          <a:pt x="1050696" y="605606"/>
                          <a:pt x="1043068" y="623711"/>
                        </a:cubicBezTo>
                        <a:cubicBezTo>
                          <a:pt x="1035682" y="641256"/>
                          <a:pt x="1038936" y="662159"/>
                          <a:pt x="1048122" y="683750"/>
                        </a:cubicBezTo>
                        <a:cubicBezTo>
                          <a:pt x="1057317" y="705333"/>
                          <a:pt x="1072494" y="727544"/>
                          <a:pt x="1088894" y="747405"/>
                        </a:cubicBezTo>
                        <a:cubicBezTo>
                          <a:pt x="1105295" y="767266"/>
                          <a:pt x="1122917" y="784760"/>
                          <a:pt x="1136520" y="797225"/>
                        </a:cubicBezTo>
                        <a:cubicBezTo>
                          <a:pt x="1150121" y="809683"/>
                          <a:pt x="1159652" y="817138"/>
                          <a:pt x="1159652" y="817138"/>
                        </a:cubicBezTo>
                        <a:cubicBezTo>
                          <a:pt x="1159652" y="817138"/>
                          <a:pt x="1121204" y="810509"/>
                          <a:pt x="1067630" y="802899"/>
                        </a:cubicBezTo>
                        <a:cubicBezTo>
                          <a:pt x="1040847" y="799102"/>
                          <a:pt x="1010303" y="795004"/>
                          <a:pt x="978725" y="791483"/>
                        </a:cubicBezTo>
                        <a:cubicBezTo>
                          <a:pt x="947147" y="787962"/>
                          <a:pt x="914553" y="785009"/>
                          <a:pt x="883277" y="783994"/>
                        </a:cubicBezTo>
                        <a:cubicBezTo>
                          <a:pt x="849012" y="782840"/>
                          <a:pt x="816445" y="783813"/>
                          <a:pt x="787957" y="789408"/>
                        </a:cubicBezTo>
                        <a:cubicBezTo>
                          <a:pt x="759470" y="795004"/>
                          <a:pt x="735029" y="805258"/>
                          <a:pt x="716684" y="823096"/>
                        </a:cubicBezTo>
                        <a:cubicBezTo>
                          <a:pt x="694455" y="844704"/>
                          <a:pt x="686819" y="873768"/>
                          <a:pt x="688015" y="905802"/>
                        </a:cubicBezTo>
                        <a:cubicBezTo>
                          <a:pt x="689212" y="937828"/>
                          <a:pt x="699397" y="972686"/>
                          <a:pt x="713059" y="1004780"/>
                        </a:cubicBezTo>
                        <a:cubicBezTo>
                          <a:pt x="726713" y="1036866"/>
                          <a:pt x="743879" y="1066145"/>
                          <a:pt x="757852" y="1087281"/>
                        </a:cubicBezTo>
                        <a:cubicBezTo>
                          <a:pt x="771825" y="1108407"/>
                          <a:pt x="782508" y="1121441"/>
                          <a:pt x="782508" y="1121441"/>
                        </a:cubicBezTo>
                        <a:cubicBezTo>
                          <a:pt x="782508" y="1121441"/>
                          <a:pt x="764240" y="1109578"/>
                          <a:pt x="734634" y="1090715"/>
                        </a:cubicBezTo>
                        <a:cubicBezTo>
                          <a:pt x="705035" y="1071853"/>
                          <a:pt x="664281" y="1045836"/>
                          <a:pt x="619539" y="1017281"/>
                        </a:cubicBezTo>
                        <a:cubicBezTo>
                          <a:pt x="574798" y="988725"/>
                          <a:pt x="526174" y="957586"/>
                          <a:pt x="478894" y="929727"/>
                        </a:cubicBezTo>
                        <a:cubicBezTo>
                          <a:pt x="431622" y="901877"/>
                          <a:pt x="385719" y="877332"/>
                          <a:pt x="343517" y="863334"/>
                        </a:cubicBezTo>
                        <a:cubicBezTo>
                          <a:pt x="311190" y="852607"/>
                          <a:pt x="272235" y="839367"/>
                          <a:pt x="232960" y="824292"/>
                        </a:cubicBezTo>
                        <a:cubicBezTo>
                          <a:pt x="193678" y="809209"/>
                          <a:pt x="154110" y="792284"/>
                          <a:pt x="119399" y="775850"/>
                        </a:cubicBezTo>
                        <a:cubicBezTo>
                          <a:pt x="84687" y="759415"/>
                          <a:pt x="54797" y="743539"/>
                          <a:pt x="33653" y="731745"/>
                        </a:cubicBezTo>
                        <a:cubicBezTo>
                          <a:pt x="12509" y="719951"/>
                          <a:pt x="-17" y="712366"/>
                          <a:pt x="-17" y="712366"/>
                        </a:cubicBezTo>
                        <a:cubicBezTo>
                          <a:pt x="-17" y="712366"/>
                          <a:pt x="14653" y="708062"/>
                          <a:pt x="37613" y="700400"/>
                        </a:cubicBezTo>
                        <a:cubicBezTo>
                          <a:pt x="60582" y="692738"/>
                          <a:pt x="91729" y="681572"/>
                          <a:pt x="124710" y="668021"/>
                        </a:cubicBezTo>
                        <a:cubicBezTo>
                          <a:pt x="157692" y="654479"/>
                          <a:pt x="192455" y="638536"/>
                          <a:pt x="223861" y="622867"/>
                        </a:cubicBezTo>
                        <a:cubicBezTo>
                          <a:pt x="255275" y="607190"/>
                          <a:pt x="283358" y="591849"/>
                          <a:pt x="304321" y="580743"/>
                        </a:cubicBezTo>
                        <a:cubicBezTo>
                          <a:pt x="327496" y="568458"/>
                          <a:pt x="352910" y="536691"/>
                          <a:pt x="374760" y="495677"/>
                        </a:cubicBezTo>
                        <a:cubicBezTo>
                          <a:pt x="396609" y="454664"/>
                          <a:pt x="414748" y="404482"/>
                          <a:pt x="427266" y="356048"/>
                        </a:cubicBezTo>
                        <a:cubicBezTo>
                          <a:pt x="439783" y="307622"/>
                          <a:pt x="446791" y="260996"/>
                          <a:pt x="450389" y="226646"/>
                        </a:cubicBezTo>
                        <a:cubicBezTo>
                          <a:pt x="453988" y="192296"/>
                          <a:pt x="454548" y="170145"/>
                          <a:pt x="454548" y="170145"/>
                        </a:cubicBezTo>
                        <a:cubicBezTo>
                          <a:pt x="454548" y="170145"/>
                          <a:pt x="457122" y="185977"/>
                          <a:pt x="461848" y="210229"/>
                        </a:cubicBezTo>
                        <a:cubicBezTo>
                          <a:pt x="466566" y="234489"/>
                          <a:pt x="473332" y="267194"/>
                          <a:pt x="482492" y="300761"/>
                        </a:cubicBezTo>
                        <a:cubicBezTo>
                          <a:pt x="491644" y="334328"/>
                          <a:pt x="503232" y="368764"/>
                          <a:pt x="518711" y="396054"/>
                        </a:cubicBezTo>
                        <a:cubicBezTo>
                          <a:pt x="534198" y="423336"/>
                          <a:pt x="553801" y="443464"/>
                          <a:pt x="578139" y="447872"/>
                        </a:cubicBezTo>
                        <a:cubicBezTo>
                          <a:pt x="598232" y="451522"/>
                          <a:pt x="617706" y="444566"/>
                          <a:pt x="635122" y="430628"/>
                        </a:cubicBezTo>
                        <a:cubicBezTo>
                          <a:pt x="652529" y="416690"/>
                          <a:pt x="667827" y="395779"/>
                          <a:pt x="680130" y="371708"/>
                        </a:cubicBezTo>
                        <a:cubicBezTo>
                          <a:pt x="691726" y="349583"/>
                          <a:pt x="700886" y="324754"/>
                          <a:pt x="707704" y="300089"/>
                        </a:cubicBezTo>
                        <a:cubicBezTo>
                          <a:pt x="714514" y="275425"/>
                          <a:pt x="718991" y="250923"/>
                          <a:pt x="721806" y="229297"/>
                        </a:cubicBezTo>
                        <a:cubicBezTo>
                          <a:pt x="727445" y="186046"/>
                          <a:pt x="726687" y="154296"/>
                          <a:pt x="726687" y="154296"/>
                        </a:cubicBezTo>
                        <a:cubicBezTo>
                          <a:pt x="726687" y="154296"/>
                          <a:pt x="731405" y="165789"/>
                          <a:pt x="739256" y="183291"/>
                        </a:cubicBezTo>
                        <a:cubicBezTo>
                          <a:pt x="747099" y="200793"/>
                          <a:pt x="758032" y="224330"/>
                          <a:pt x="770739" y="248298"/>
                        </a:cubicBezTo>
                        <a:cubicBezTo>
                          <a:pt x="783446" y="272265"/>
                          <a:pt x="797953" y="296654"/>
                          <a:pt x="813449" y="315534"/>
                        </a:cubicBezTo>
                        <a:cubicBezTo>
                          <a:pt x="828945" y="334413"/>
                          <a:pt x="845526" y="347749"/>
                          <a:pt x="862133" y="349471"/>
                        </a:cubicBezTo>
                        <a:cubicBezTo>
                          <a:pt x="879265" y="351244"/>
                          <a:pt x="900055" y="334887"/>
                          <a:pt x="920089" y="308888"/>
                        </a:cubicBezTo>
                        <a:cubicBezTo>
                          <a:pt x="940122" y="282897"/>
                          <a:pt x="959165" y="247316"/>
                          <a:pt x="974300" y="211468"/>
                        </a:cubicBezTo>
                        <a:cubicBezTo>
                          <a:pt x="989426" y="175620"/>
                          <a:pt x="1000704" y="139557"/>
                          <a:pt x="1007935" y="112559"/>
                        </a:cubicBezTo>
                        <a:cubicBezTo>
                          <a:pt x="1015167" y="85561"/>
                          <a:pt x="1018584" y="67620"/>
                          <a:pt x="1018584" y="67620"/>
                        </a:cubicBezTo>
                        <a:cubicBezTo>
                          <a:pt x="1018584" y="67620"/>
                          <a:pt x="1018205" y="79044"/>
                          <a:pt x="1018490" y="96383"/>
                        </a:cubicBezTo>
                        <a:cubicBezTo>
                          <a:pt x="1018782" y="113713"/>
                          <a:pt x="1019652" y="136983"/>
                          <a:pt x="1022476" y="160675"/>
                        </a:cubicBezTo>
                        <a:cubicBezTo>
                          <a:pt x="1025300" y="184358"/>
                          <a:pt x="1030069" y="208490"/>
                          <a:pt x="1039203" y="227214"/>
                        </a:cubicBezTo>
                        <a:cubicBezTo>
                          <a:pt x="1048329" y="245939"/>
                          <a:pt x="1061931" y="259308"/>
                          <a:pt x="1082679" y="260738"/>
                        </a:cubicBezTo>
                        <a:cubicBezTo>
                          <a:pt x="1103099" y="262150"/>
                          <a:pt x="1137148" y="249236"/>
                          <a:pt x="1176043" y="227068"/>
                        </a:cubicBezTo>
                        <a:cubicBezTo>
                          <a:pt x="1214930" y="204891"/>
                          <a:pt x="1258474" y="173348"/>
                          <a:pt x="1298205" y="140005"/>
                        </a:cubicBezTo>
                        <a:cubicBezTo>
                          <a:pt x="1337936" y="106662"/>
                          <a:pt x="1373835" y="71632"/>
                          <a:pt x="1399516" y="44841"/>
                        </a:cubicBezTo>
                        <a:cubicBezTo>
                          <a:pt x="1425197" y="18058"/>
                          <a:pt x="1440848" y="-305"/>
                          <a:pt x="1440848" y="-305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07" name="Google Shape;3107;p30"/>
                  <p:cNvSpPr/>
                  <p:nvPr/>
                </p:nvSpPr>
                <p:spPr>
                  <a:xfrm rot="-1959469">
                    <a:off x="6276758" y="1236802"/>
                    <a:ext cx="1055888" cy="536692"/>
                  </a:xfrm>
                  <a:custGeom>
                    <a:rect b="b" l="l" r="r" t="t"/>
                    <a:pathLst>
                      <a:path extrusionOk="0" h="536315" w="1055146">
                        <a:moveTo>
                          <a:pt x="-19" y="496601"/>
                        </a:moveTo>
                        <a:lnTo>
                          <a:pt x="4759" y="536004"/>
                        </a:lnTo>
                        <a:cubicBezTo>
                          <a:pt x="222162" y="507767"/>
                          <a:pt x="433074" y="439161"/>
                          <a:pt x="622799" y="335517"/>
                        </a:cubicBezTo>
                        <a:cubicBezTo>
                          <a:pt x="784916" y="246956"/>
                          <a:pt x="931502" y="132956"/>
                          <a:pt x="1055127" y="-312"/>
                        </a:cubicBezTo>
                        <a:cubicBezTo>
                          <a:pt x="926879" y="128806"/>
                          <a:pt x="777082" y="237202"/>
                          <a:pt x="613777" y="319453"/>
                        </a:cubicBezTo>
                        <a:cubicBezTo>
                          <a:pt x="422666" y="415710"/>
                          <a:pt x="213002" y="476042"/>
                          <a:pt x="-19" y="496601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08" name="Google Shape;3108;p30"/>
                  <p:cNvSpPr/>
                  <p:nvPr/>
                </p:nvSpPr>
                <p:spPr>
                  <a:xfrm>
                    <a:off x="6316000" y="948862"/>
                    <a:ext cx="1053357" cy="1092124"/>
                  </a:xfrm>
                  <a:custGeom>
                    <a:rect b="b" l="l" r="r" t="t"/>
                    <a:pathLst>
                      <a:path extrusionOk="0" h="1092124" w="1053357">
                        <a:moveTo>
                          <a:pt x="510449" y="41"/>
                        </a:moveTo>
                        <a:cubicBezTo>
                          <a:pt x="510449" y="41"/>
                          <a:pt x="517237" y="16821"/>
                          <a:pt x="525701" y="43464"/>
                        </a:cubicBezTo>
                        <a:cubicBezTo>
                          <a:pt x="534165" y="70097"/>
                          <a:pt x="544305" y="106530"/>
                          <a:pt x="550891" y="144883"/>
                        </a:cubicBezTo>
                        <a:cubicBezTo>
                          <a:pt x="555516" y="171844"/>
                          <a:pt x="558178" y="199877"/>
                          <a:pt x="558517" y="225428"/>
                        </a:cubicBezTo>
                        <a:cubicBezTo>
                          <a:pt x="559737" y="196345"/>
                          <a:pt x="556651" y="162691"/>
                          <a:pt x="550891" y="130299"/>
                        </a:cubicBezTo>
                        <a:cubicBezTo>
                          <a:pt x="544305" y="93272"/>
                          <a:pt x="534165" y="57899"/>
                          <a:pt x="525701" y="32189"/>
                        </a:cubicBezTo>
                        <a:cubicBezTo>
                          <a:pt x="523103" y="24298"/>
                          <a:pt x="521204" y="19228"/>
                          <a:pt x="519072" y="13299"/>
                        </a:cubicBezTo>
                        <a:cubicBezTo>
                          <a:pt x="515805" y="8102"/>
                          <a:pt x="510449" y="41"/>
                          <a:pt x="510449" y="41"/>
                        </a:cubicBezTo>
                        <a:close/>
                        <a:moveTo>
                          <a:pt x="1053372" y="123341"/>
                        </a:moveTo>
                        <a:cubicBezTo>
                          <a:pt x="1053372" y="123341"/>
                          <a:pt x="1043455" y="132049"/>
                          <a:pt x="1027513" y="144225"/>
                        </a:cubicBezTo>
                        <a:cubicBezTo>
                          <a:pt x="1025827" y="145509"/>
                          <a:pt x="1023695" y="147184"/>
                          <a:pt x="1021881" y="148531"/>
                        </a:cubicBezTo>
                        <a:cubicBezTo>
                          <a:pt x="1020152" y="150695"/>
                          <a:pt x="1020746" y="149857"/>
                          <a:pt x="1018901" y="152180"/>
                        </a:cubicBezTo>
                        <a:cubicBezTo>
                          <a:pt x="998091" y="178219"/>
                          <a:pt x="970238" y="213114"/>
                          <a:pt x="941665" y="248625"/>
                        </a:cubicBezTo>
                        <a:cubicBezTo>
                          <a:pt x="913102" y="284135"/>
                          <a:pt x="884157" y="320048"/>
                          <a:pt x="862785" y="351709"/>
                        </a:cubicBezTo>
                        <a:cubicBezTo>
                          <a:pt x="841412" y="383369"/>
                          <a:pt x="827295" y="410914"/>
                          <a:pt x="830636" y="429602"/>
                        </a:cubicBezTo>
                        <a:cubicBezTo>
                          <a:pt x="831018" y="431755"/>
                          <a:pt x="831941" y="433495"/>
                          <a:pt x="832620" y="435563"/>
                        </a:cubicBezTo>
                        <a:cubicBezTo>
                          <a:pt x="836788" y="418518"/>
                          <a:pt x="847755" y="397645"/>
                          <a:pt x="862785" y="374576"/>
                        </a:cubicBezTo>
                        <a:cubicBezTo>
                          <a:pt x="884157" y="341781"/>
                          <a:pt x="913102" y="304298"/>
                          <a:pt x="941665" y="267515"/>
                        </a:cubicBezTo>
                        <a:cubicBezTo>
                          <a:pt x="970238" y="230742"/>
                          <a:pt x="998091" y="194733"/>
                          <a:pt x="1018901" y="167750"/>
                        </a:cubicBezTo>
                        <a:cubicBezTo>
                          <a:pt x="1039700" y="140768"/>
                          <a:pt x="1053372" y="123341"/>
                          <a:pt x="1053372" y="123341"/>
                        </a:cubicBezTo>
                        <a:close/>
                        <a:moveTo>
                          <a:pt x="311578" y="230392"/>
                        </a:moveTo>
                        <a:cubicBezTo>
                          <a:pt x="311578" y="230392"/>
                          <a:pt x="328803" y="256558"/>
                          <a:pt x="347375" y="296025"/>
                        </a:cubicBezTo>
                        <a:cubicBezTo>
                          <a:pt x="356666" y="315763"/>
                          <a:pt x="366329" y="338864"/>
                          <a:pt x="373891" y="363312"/>
                        </a:cubicBezTo>
                        <a:cubicBezTo>
                          <a:pt x="381454" y="387760"/>
                          <a:pt x="387319" y="413661"/>
                          <a:pt x="389472" y="438554"/>
                        </a:cubicBezTo>
                        <a:cubicBezTo>
                          <a:pt x="389779" y="441683"/>
                          <a:pt x="389620" y="444738"/>
                          <a:pt x="389801" y="447824"/>
                        </a:cubicBezTo>
                        <a:cubicBezTo>
                          <a:pt x="390469" y="436815"/>
                          <a:pt x="390660" y="425126"/>
                          <a:pt x="389472" y="413353"/>
                        </a:cubicBezTo>
                        <a:cubicBezTo>
                          <a:pt x="387319" y="389330"/>
                          <a:pt x="381454" y="364701"/>
                          <a:pt x="373891" y="341102"/>
                        </a:cubicBezTo>
                        <a:cubicBezTo>
                          <a:pt x="366329" y="317503"/>
                          <a:pt x="356666" y="295187"/>
                          <a:pt x="347375" y="276138"/>
                        </a:cubicBezTo>
                        <a:cubicBezTo>
                          <a:pt x="341054" y="263155"/>
                          <a:pt x="335273" y="252188"/>
                          <a:pt x="329811" y="242664"/>
                        </a:cubicBezTo>
                        <a:cubicBezTo>
                          <a:pt x="321177" y="236862"/>
                          <a:pt x="311578" y="230392"/>
                          <a:pt x="311578" y="230392"/>
                        </a:cubicBezTo>
                        <a:close/>
                        <a:moveTo>
                          <a:pt x="90837" y="390157"/>
                        </a:moveTo>
                        <a:cubicBezTo>
                          <a:pt x="90837" y="390157"/>
                          <a:pt x="101857" y="409333"/>
                          <a:pt x="117353" y="440209"/>
                        </a:cubicBezTo>
                        <a:cubicBezTo>
                          <a:pt x="132839" y="471084"/>
                          <a:pt x="152492" y="514316"/>
                          <a:pt x="168062" y="561843"/>
                        </a:cubicBezTo>
                        <a:cubicBezTo>
                          <a:pt x="183633" y="609382"/>
                          <a:pt x="195183" y="661364"/>
                          <a:pt x="198885" y="707682"/>
                        </a:cubicBezTo>
                        <a:cubicBezTo>
                          <a:pt x="199214" y="711819"/>
                          <a:pt x="199352" y="715584"/>
                          <a:pt x="199553" y="719625"/>
                        </a:cubicBezTo>
                        <a:cubicBezTo>
                          <a:pt x="200391" y="705221"/>
                          <a:pt x="200253" y="689725"/>
                          <a:pt x="198885" y="673211"/>
                        </a:cubicBezTo>
                        <a:cubicBezTo>
                          <a:pt x="195183" y="628494"/>
                          <a:pt x="183633" y="578241"/>
                          <a:pt x="168062" y="532347"/>
                        </a:cubicBezTo>
                        <a:cubicBezTo>
                          <a:pt x="153776" y="490239"/>
                          <a:pt x="136391" y="452385"/>
                          <a:pt x="121659" y="423302"/>
                        </a:cubicBezTo>
                        <a:cubicBezTo>
                          <a:pt x="120747" y="422347"/>
                          <a:pt x="119549" y="420905"/>
                          <a:pt x="118679" y="419993"/>
                        </a:cubicBezTo>
                        <a:cubicBezTo>
                          <a:pt x="101624" y="402100"/>
                          <a:pt x="90837" y="390157"/>
                          <a:pt x="90837" y="390157"/>
                        </a:cubicBezTo>
                        <a:close/>
                        <a:moveTo>
                          <a:pt x="984091" y="546931"/>
                        </a:moveTo>
                        <a:cubicBezTo>
                          <a:pt x="919688" y="575112"/>
                          <a:pt x="851531" y="619861"/>
                          <a:pt x="791700" y="652868"/>
                        </a:cubicBezTo>
                        <a:lnTo>
                          <a:pt x="794172" y="669573"/>
                        </a:lnTo>
                        <a:cubicBezTo>
                          <a:pt x="817782" y="656061"/>
                          <a:pt x="842611" y="643205"/>
                          <a:pt x="867091" y="631125"/>
                        </a:cubicBezTo>
                        <a:cubicBezTo>
                          <a:pt x="895579" y="617061"/>
                          <a:pt x="923687" y="604248"/>
                          <a:pt x="948304" y="593005"/>
                        </a:cubicBezTo>
                        <a:cubicBezTo>
                          <a:pt x="997518" y="570520"/>
                          <a:pt x="1033485" y="555225"/>
                          <a:pt x="1033485" y="555225"/>
                        </a:cubicBezTo>
                        <a:cubicBezTo>
                          <a:pt x="1033485" y="555225"/>
                          <a:pt x="1021489" y="554080"/>
                          <a:pt x="1003320" y="550908"/>
                        </a:cubicBezTo>
                        <a:cubicBezTo>
                          <a:pt x="997762" y="549943"/>
                          <a:pt x="990635" y="548310"/>
                          <a:pt x="984091" y="546931"/>
                        </a:cubicBezTo>
                        <a:close/>
                        <a:moveTo>
                          <a:pt x="686452" y="969863"/>
                        </a:moveTo>
                        <a:cubicBezTo>
                          <a:pt x="633377" y="969926"/>
                          <a:pt x="575562" y="969895"/>
                          <a:pt x="520727" y="971857"/>
                        </a:cubicBezTo>
                        <a:cubicBezTo>
                          <a:pt x="465892" y="973808"/>
                          <a:pt x="413676" y="977839"/>
                          <a:pt x="370582" y="988424"/>
                        </a:cubicBezTo>
                        <a:cubicBezTo>
                          <a:pt x="337575" y="996538"/>
                          <a:pt x="298098" y="1006094"/>
                          <a:pt x="256891" y="1014282"/>
                        </a:cubicBezTo>
                        <a:cubicBezTo>
                          <a:pt x="215685" y="1022460"/>
                          <a:pt x="173015" y="1029132"/>
                          <a:pt x="134917" y="1033830"/>
                        </a:cubicBezTo>
                        <a:cubicBezTo>
                          <a:pt x="97434" y="1038465"/>
                          <a:pt x="64204" y="1041021"/>
                          <a:pt x="40117" y="1042453"/>
                        </a:cubicBezTo>
                        <a:cubicBezTo>
                          <a:pt x="35058" y="1048955"/>
                          <a:pt x="29564" y="1056284"/>
                          <a:pt x="25204" y="1061683"/>
                        </a:cubicBezTo>
                        <a:cubicBezTo>
                          <a:pt x="9994" y="1080509"/>
                          <a:pt x="14" y="1092166"/>
                          <a:pt x="14" y="1092166"/>
                        </a:cubicBezTo>
                        <a:cubicBezTo>
                          <a:pt x="14" y="1092166"/>
                          <a:pt x="14630" y="1091985"/>
                          <a:pt x="38802" y="1090511"/>
                        </a:cubicBezTo>
                        <a:cubicBezTo>
                          <a:pt x="62963" y="1089047"/>
                          <a:pt x="96819" y="1086109"/>
                          <a:pt x="134917" y="1081231"/>
                        </a:cubicBezTo>
                        <a:cubicBezTo>
                          <a:pt x="173015" y="1076362"/>
                          <a:pt x="215685" y="1069489"/>
                          <a:pt x="256891" y="1061015"/>
                        </a:cubicBezTo>
                        <a:cubicBezTo>
                          <a:pt x="298098" y="1052540"/>
                          <a:pt x="337575" y="1042231"/>
                          <a:pt x="370582" y="1033830"/>
                        </a:cubicBezTo>
                        <a:cubicBezTo>
                          <a:pt x="413676" y="1022874"/>
                          <a:pt x="465892" y="1018960"/>
                          <a:pt x="520727" y="1016934"/>
                        </a:cubicBezTo>
                        <a:cubicBezTo>
                          <a:pt x="575562" y="1014908"/>
                          <a:pt x="633377" y="1015014"/>
                          <a:pt x="686452" y="1014940"/>
                        </a:cubicBezTo>
                        <a:cubicBezTo>
                          <a:pt x="739527" y="1014866"/>
                          <a:pt x="787574" y="1015004"/>
                          <a:pt x="822682" y="1014940"/>
                        </a:cubicBezTo>
                        <a:cubicBezTo>
                          <a:pt x="857778" y="1014876"/>
                          <a:pt x="879691" y="1014940"/>
                          <a:pt x="879691" y="1014940"/>
                        </a:cubicBezTo>
                        <a:cubicBezTo>
                          <a:pt x="879691" y="1014940"/>
                          <a:pt x="863739" y="1009626"/>
                          <a:pt x="840575" y="999359"/>
                        </a:cubicBezTo>
                        <a:cubicBezTo>
                          <a:pt x="824145" y="992083"/>
                          <a:pt x="804078" y="982007"/>
                          <a:pt x="783565" y="969863"/>
                        </a:cubicBezTo>
                        <a:cubicBezTo>
                          <a:pt x="753612" y="969905"/>
                          <a:pt x="724307" y="969810"/>
                          <a:pt x="686452" y="969863"/>
                        </a:cubicBezTo>
                        <a:close/>
                      </a:path>
                    </a:pathLst>
                  </a:custGeom>
                  <a:solidFill>
                    <a:srgbClr val="B1C26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09" name="Google Shape;3109;p30"/>
                <p:cNvGrpSpPr/>
                <p:nvPr/>
              </p:nvGrpSpPr>
              <p:grpSpPr>
                <a:xfrm>
                  <a:off x="4911180" y="293799"/>
                  <a:ext cx="2281370" cy="2217605"/>
                  <a:chOff x="4911180" y="293799"/>
                  <a:chExt cx="2281370" cy="2217605"/>
                </a:xfrm>
              </p:grpSpPr>
              <p:sp>
                <p:nvSpPr>
                  <p:cNvPr id="3110" name="Google Shape;3110;p30"/>
                  <p:cNvSpPr/>
                  <p:nvPr/>
                </p:nvSpPr>
                <p:spPr>
                  <a:xfrm>
                    <a:off x="4911180" y="293799"/>
                    <a:ext cx="2281370" cy="2217605"/>
                  </a:xfrm>
                  <a:custGeom>
                    <a:rect b="b" l="l" r="r" t="t"/>
                    <a:pathLst>
                      <a:path extrusionOk="0" h="2217605" w="2281370">
                        <a:moveTo>
                          <a:pt x="1067419" y="0"/>
                        </a:moveTo>
                        <a:cubicBezTo>
                          <a:pt x="1067419" y="0"/>
                          <a:pt x="1057701" y="27760"/>
                          <a:pt x="1043274" y="71031"/>
                        </a:cubicBezTo>
                        <a:cubicBezTo>
                          <a:pt x="1028847" y="114302"/>
                          <a:pt x="1009995" y="173193"/>
                          <a:pt x="991179" y="235274"/>
                        </a:cubicBezTo>
                        <a:cubicBezTo>
                          <a:pt x="972371" y="297361"/>
                          <a:pt x="953711" y="362638"/>
                          <a:pt x="935955" y="417541"/>
                        </a:cubicBezTo>
                        <a:cubicBezTo>
                          <a:pt x="918201" y="472430"/>
                          <a:pt x="901103" y="516967"/>
                          <a:pt x="882447" y="536219"/>
                        </a:cubicBezTo>
                        <a:cubicBezTo>
                          <a:pt x="863487" y="555781"/>
                          <a:pt x="839497" y="558415"/>
                          <a:pt x="813969" y="550591"/>
                        </a:cubicBezTo>
                        <a:cubicBezTo>
                          <a:pt x="788441" y="542767"/>
                          <a:pt x="761500" y="524406"/>
                          <a:pt x="737273" y="502789"/>
                        </a:cubicBezTo>
                        <a:cubicBezTo>
                          <a:pt x="713045" y="481184"/>
                          <a:pt x="691575" y="456354"/>
                          <a:pt x="676307" y="436815"/>
                        </a:cubicBezTo>
                        <a:cubicBezTo>
                          <a:pt x="661038" y="417276"/>
                          <a:pt x="651907" y="403111"/>
                          <a:pt x="651907" y="403111"/>
                        </a:cubicBezTo>
                        <a:cubicBezTo>
                          <a:pt x="651907" y="403111"/>
                          <a:pt x="662414" y="428518"/>
                          <a:pt x="678480" y="467011"/>
                        </a:cubicBezTo>
                        <a:cubicBezTo>
                          <a:pt x="694552" y="505511"/>
                          <a:pt x="716418" y="556911"/>
                          <a:pt x="738569" y="609456"/>
                        </a:cubicBezTo>
                        <a:cubicBezTo>
                          <a:pt x="760727" y="662009"/>
                          <a:pt x="783189" y="715666"/>
                          <a:pt x="797929" y="761156"/>
                        </a:cubicBezTo>
                        <a:cubicBezTo>
                          <a:pt x="812662" y="806653"/>
                          <a:pt x="819546" y="844225"/>
                          <a:pt x="808745" y="865777"/>
                        </a:cubicBezTo>
                        <a:cubicBezTo>
                          <a:pt x="798276" y="886656"/>
                          <a:pt x="775646" y="900558"/>
                          <a:pt x="747368" y="909603"/>
                        </a:cubicBezTo>
                        <a:cubicBezTo>
                          <a:pt x="719083" y="918640"/>
                          <a:pt x="685164" y="922725"/>
                          <a:pt x="652443" y="923801"/>
                        </a:cubicBezTo>
                        <a:cubicBezTo>
                          <a:pt x="619723" y="924876"/>
                          <a:pt x="588224" y="922936"/>
                          <a:pt x="564915" y="920601"/>
                        </a:cubicBezTo>
                        <a:cubicBezTo>
                          <a:pt x="541592" y="918264"/>
                          <a:pt x="526469" y="915590"/>
                          <a:pt x="526469" y="915590"/>
                        </a:cubicBezTo>
                        <a:cubicBezTo>
                          <a:pt x="526469" y="915590"/>
                          <a:pt x="565170" y="945268"/>
                          <a:pt x="617540" y="987946"/>
                        </a:cubicBezTo>
                        <a:cubicBezTo>
                          <a:pt x="643733" y="1009286"/>
                          <a:pt x="673373" y="1033805"/>
                          <a:pt x="703319" y="1059737"/>
                        </a:cubicBezTo>
                        <a:cubicBezTo>
                          <a:pt x="733272" y="1085661"/>
                          <a:pt x="763541" y="1112975"/>
                          <a:pt x="790862" y="1140647"/>
                        </a:cubicBezTo>
                        <a:cubicBezTo>
                          <a:pt x="820829" y="1170938"/>
                          <a:pt x="847338" y="1201400"/>
                          <a:pt x="866018" y="1231870"/>
                        </a:cubicBezTo>
                        <a:cubicBezTo>
                          <a:pt x="884690" y="1262333"/>
                          <a:pt x="895521" y="1292868"/>
                          <a:pt x="894017" y="1323972"/>
                        </a:cubicBezTo>
                        <a:cubicBezTo>
                          <a:pt x="892177" y="1361651"/>
                          <a:pt x="870953" y="1392064"/>
                          <a:pt x="839462" y="1416806"/>
                        </a:cubicBezTo>
                        <a:cubicBezTo>
                          <a:pt x="807978" y="1441556"/>
                          <a:pt x="766227" y="1460392"/>
                          <a:pt x="724183" y="1473830"/>
                        </a:cubicBezTo>
                        <a:cubicBezTo>
                          <a:pt x="682132" y="1487275"/>
                          <a:pt x="639817" y="1495245"/>
                          <a:pt x="607935" y="1499570"/>
                        </a:cubicBezTo>
                        <a:cubicBezTo>
                          <a:pt x="576054" y="1503882"/>
                          <a:pt x="554659" y="1504666"/>
                          <a:pt x="554659" y="1504666"/>
                        </a:cubicBezTo>
                        <a:cubicBezTo>
                          <a:pt x="554659" y="1504666"/>
                          <a:pt x="581340" y="1511743"/>
                          <a:pt x="624224" y="1523499"/>
                        </a:cubicBezTo>
                        <a:cubicBezTo>
                          <a:pt x="667115" y="1535249"/>
                          <a:pt x="726209" y="1551386"/>
                          <a:pt x="791073" y="1569124"/>
                        </a:cubicBezTo>
                        <a:cubicBezTo>
                          <a:pt x="855938" y="1586847"/>
                          <a:pt x="926541" y="1606026"/>
                          <a:pt x="992873" y="1626629"/>
                        </a:cubicBezTo>
                        <a:cubicBezTo>
                          <a:pt x="1059219" y="1647233"/>
                          <a:pt x="1121237" y="1669256"/>
                          <a:pt x="1170121" y="1696418"/>
                        </a:cubicBezTo>
                        <a:cubicBezTo>
                          <a:pt x="1207566" y="1717219"/>
                          <a:pt x="1252979" y="1742028"/>
                          <a:pt x="1300417" y="1765647"/>
                        </a:cubicBezTo>
                        <a:cubicBezTo>
                          <a:pt x="1347862" y="1789259"/>
                          <a:pt x="1397302" y="1811666"/>
                          <a:pt x="1442185" y="1830027"/>
                        </a:cubicBezTo>
                        <a:cubicBezTo>
                          <a:pt x="1487067" y="1848403"/>
                          <a:pt x="1527364" y="1862824"/>
                          <a:pt x="1556405" y="1872574"/>
                        </a:cubicBezTo>
                        <a:cubicBezTo>
                          <a:pt x="1585437" y="1882332"/>
                          <a:pt x="1603215" y="1887618"/>
                          <a:pt x="1603215" y="1887618"/>
                        </a:cubicBezTo>
                        <a:cubicBezTo>
                          <a:pt x="1603215" y="1887618"/>
                          <a:pt x="1594948" y="1870780"/>
                          <a:pt x="1582890" y="1843682"/>
                        </a:cubicBezTo>
                        <a:cubicBezTo>
                          <a:pt x="1570826" y="1816577"/>
                          <a:pt x="1555214" y="1779182"/>
                          <a:pt x="1540313" y="1738206"/>
                        </a:cubicBezTo>
                        <a:cubicBezTo>
                          <a:pt x="1525421" y="1697238"/>
                          <a:pt x="1511298" y="1652705"/>
                          <a:pt x="1499752" y="1611446"/>
                        </a:cubicBezTo>
                        <a:cubicBezTo>
                          <a:pt x="1488198" y="1570193"/>
                          <a:pt x="1479137" y="1532229"/>
                          <a:pt x="1472053" y="1504163"/>
                        </a:cubicBezTo>
                        <a:cubicBezTo>
                          <a:pt x="1464208" y="1473144"/>
                          <a:pt x="1508138" y="1436213"/>
                          <a:pt x="1528749" y="1383227"/>
                        </a:cubicBezTo>
                        <a:cubicBezTo>
                          <a:pt x="1549376" y="1330241"/>
                          <a:pt x="1576740" y="1272932"/>
                          <a:pt x="1612275" y="1222464"/>
                        </a:cubicBezTo>
                        <a:cubicBezTo>
                          <a:pt x="1647818" y="1171990"/>
                          <a:pt x="1656270" y="1116445"/>
                          <a:pt x="1685926" y="1085458"/>
                        </a:cubicBezTo>
                        <a:cubicBezTo>
                          <a:pt x="1715583" y="1054457"/>
                          <a:pt x="1736191" y="1036084"/>
                          <a:pt x="1736191" y="1036084"/>
                        </a:cubicBezTo>
                        <a:cubicBezTo>
                          <a:pt x="1736191" y="1036084"/>
                          <a:pt x="1718953" y="1046507"/>
                          <a:pt x="1691900" y="1061775"/>
                        </a:cubicBezTo>
                        <a:cubicBezTo>
                          <a:pt x="1664839" y="1077035"/>
                          <a:pt x="1628008" y="1097251"/>
                          <a:pt x="1588360" y="1115987"/>
                        </a:cubicBezTo>
                        <a:cubicBezTo>
                          <a:pt x="1548704" y="1134731"/>
                          <a:pt x="1506167" y="1151957"/>
                          <a:pt x="1467162" y="1159855"/>
                        </a:cubicBezTo>
                        <a:cubicBezTo>
                          <a:pt x="1428150" y="1167760"/>
                          <a:pt x="1392488" y="1166142"/>
                          <a:pt x="1367787" y="1147526"/>
                        </a:cubicBezTo>
                        <a:cubicBezTo>
                          <a:pt x="1347388" y="1132162"/>
                          <a:pt x="1337593" y="1108804"/>
                          <a:pt x="1336188" y="1081690"/>
                        </a:cubicBezTo>
                        <a:cubicBezTo>
                          <a:pt x="1334781" y="1054590"/>
                          <a:pt x="1341789" y="1023792"/>
                          <a:pt x="1354339" y="993160"/>
                        </a:cubicBezTo>
                        <a:cubicBezTo>
                          <a:pt x="1365606" y="964747"/>
                          <a:pt x="1381521" y="936369"/>
                          <a:pt x="1399254" y="910261"/>
                        </a:cubicBezTo>
                        <a:cubicBezTo>
                          <a:pt x="1416980" y="884161"/>
                          <a:pt x="1436525" y="860317"/>
                          <a:pt x="1454730" y="840304"/>
                        </a:cubicBezTo>
                        <a:cubicBezTo>
                          <a:pt x="1491139" y="800277"/>
                          <a:pt x="1521984" y="775368"/>
                          <a:pt x="1521984" y="775368"/>
                        </a:cubicBezTo>
                        <a:cubicBezTo>
                          <a:pt x="1521984" y="775368"/>
                          <a:pt x="1507071" y="780331"/>
                          <a:pt x="1483813" y="787303"/>
                        </a:cubicBezTo>
                        <a:cubicBezTo>
                          <a:pt x="1460540" y="794273"/>
                          <a:pt x="1428934" y="803309"/>
                          <a:pt x="1395424" y="811063"/>
                        </a:cubicBezTo>
                        <a:cubicBezTo>
                          <a:pt x="1361914" y="818817"/>
                          <a:pt x="1326487" y="825273"/>
                          <a:pt x="1295458" y="826383"/>
                        </a:cubicBezTo>
                        <a:cubicBezTo>
                          <a:pt x="1264438" y="827486"/>
                          <a:pt x="1237779" y="823140"/>
                          <a:pt x="1222149" y="809404"/>
                        </a:cubicBezTo>
                        <a:cubicBezTo>
                          <a:pt x="1206032" y="795232"/>
                          <a:pt x="1204081" y="763084"/>
                          <a:pt x="1211944" y="723869"/>
                        </a:cubicBezTo>
                        <a:cubicBezTo>
                          <a:pt x="1219800" y="684646"/>
                          <a:pt x="1237605" y="638592"/>
                          <a:pt x="1258967" y="595896"/>
                        </a:cubicBezTo>
                        <a:cubicBezTo>
                          <a:pt x="1280329" y="553186"/>
                          <a:pt x="1305158" y="513829"/>
                          <a:pt x="1324744" y="485464"/>
                        </a:cubicBezTo>
                        <a:cubicBezTo>
                          <a:pt x="1344344" y="457100"/>
                          <a:pt x="1358537" y="439504"/>
                          <a:pt x="1358537" y="439504"/>
                        </a:cubicBezTo>
                        <a:cubicBezTo>
                          <a:pt x="1358537" y="439504"/>
                          <a:pt x="1347989" y="449066"/>
                          <a:pt x="1331243" y="462790"/>
                        </a:cubicBezTo>
                        <a:cubicBezTo>
                          <a:pt x="1314505" y="476508"/>
                          <a:pt x="1291638" y="494492"/>
                          <a:pt x="1266713" y="511027"/>
                        </a:cubicBezTo>
                        <a:cubicBezTo>
                          <a:pt x="1241796" y="527556"/>
                          <a:pt x="1214819" y="542678"/>
                          <a:pt x="1189304" y="549461"/>
                        </a:cubicBezTo>
                        <a:cubicBezTo>
                          <a:pt x="1163789" y="556243"/>
                          <a:pt x="1139613" y="554643"/>
                          <a:pt x="1120767" y="536897"/>
                        </a:cubicBezTo>
                        <a:cubicBezTo>
                          <a:pt x="1102225" y="519433"/>
                          <a:pt x="1085825" y="477991"/>
                          <a:pt x="1074156" y="424669"/>
                        </a:cubicBezTo>
                        <a:cubicBezTo>
                          <a:pt x="1062488" y="371348"/>
                          <a:pt x="1055821" y="306241"/>
                          <a:pt x="1054081" y="243143"/>
                        </a:cubicBezTo>
                        <a:cubicBezTo>
                          <a:pt x="1052325" y="180044"/>
                          <a:pt x="1055412" y="119078"/>
                          <a:pt x="1059269" y="74070"/>
                        </a:cubicBezTo>
                        <a:cubicBezTo>
                          <a:pt x="1063125" y="29076"/>
                          <a:pt x="1067411" y="7"/>
                          <a:pt x="1067411" y="7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1" name="Google Shape;3111;p30"/>
                  <p:cNvSpPr/>
                  <p:nvPr/>
                </p:nvSpPr>
                <p:spPr>
                  <a:xfrm>
                    <a:off x="5427488" y="750572"/>
                    <a:ext cx="1347352" cy="1342174"/>
                  </a:xfrm>
                  <a:custGeom>
                    <a:rect b="b" l="l" r="r" t="t"/>
                    <a:pathLst>
                      <a:path extrusionOk="0" h="1342174" w="1347352">
                        <a:moveTo>
                          <a:pt x="892067" y="1311570"/>
                        </a:moveTo>
                        <a:lnTo>
                          <a:pt x="852089" y="1337983"/>
                        </a:lnTo>
                        <a:cubicBezTo>
                          <a:pt x="701597" y="1125337"/>
                          <a:pt x="593357" y="887030"/>
                          <a:pt x="534408" y="640095"/>
                        </a:cubicBezTo>
                        <a:cubicBezTo>
                          <a:pt x="484036" y="429094"/>
                          <a:pt x="469572" y="211959"/>
                          <a:pt x="491387" y="0"/>
                        </a:cubicBezTo>
                        <a:cubicBezTo>
                          <a:pt x="477124" y="212791"/>
                          <a:pt x="499328" y="428391"/>
                          <a:pt x="556445" y="635532"/>
                        </a:cubicBezTo>
                        <a:cubicBezTo>
                          <a:pt x="623287" y="877946"/>
                          <a:pt x="738094" y="1108732"/>
                          <a:pt x="892067" y="131157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2" name="Google Shape;3112;p30"/>
                  <p:cNvSpPr/>
                  <p:nvPr/>
                </p:nvSpPr>
                <p:spPr>
                  <a:xfrm>
                    <a:off x="5465823" y="337295"/>
                    <a:ext cx="1181621" cy="1844189"/>
                  </a:xfrm>
                  <a:custGeom>
                    <a:rect b="b" l="l" r="r" t="t"/>
                    <a:pathLst>
                      <a:path extrusionOk="0" h="1844189" w="1181621">
                        <a:moveTo>
                          <a:pt x="507437" y="32"/>
                        </a:moveTo>
                        <a:cubicBezTo>
                          <a:pt x="506462" y="8310"/>
                          <a:pt x="505359" y="17320"/>
                          <a:pt x="504457" y="27542"/>
                        </a:cubicBezTo>
                        <a:cubicBezTo>
                          <a:pt x="503417" y="39094"/>
                          <a:pt x="502558" y="51771"/>
                          <a:pt x="501805" y="65328"/>
                        </a:cubicBezTo>
                        <a:cubicBezTo>
                          <a:pt x="502548" y="52948"/>
                          <a:pt x="503534" y="41268"/>
                          <a:pt x="504457" y="30525"/>
                        </a:cubicBezTo>
                        <a:cubicBezTo>
                          <a:pt x="505412" y="19274"/>
                          <a:pt x="506440" y="9027"/>
                          <a:pt x="507437" y="32"/>
                        </a:cubicBezTo>
                        <a:close/>
                        <a:moveTo>
                          <a:pt x="97095" y="359657"/>
                        </a:moveTo>
                        <a:cubicBezTo>
                          <a:pt x="97095" y="359657"/>
                          <a:pt x="107882" y="384796"/>
                          <a:pt x="123940" y="423296"/>
                        </a:cubicBezTo>
                        <a:cubicBezTo>
                          <a:pt x="140009" y="461794"/>
                          <a:pt x="161784" y="513269"/>
                          <a:pt x="183941" y="565816"/>
                        </a:cubicBezTo>
                        <a:cubicBezTo>
                          <a:pt x="196562" y="595769"/>
                          <a:pt x="209015" y="625976"/>
                          <a:pt x="220395" y="654985"/>
                        </a:cubicBezTo>
                        <a:lnTo>
                          <a:pt x="231341" y="654985"/>
                        </a:lnTo>
                        <a:cubicBezTo>
                          <a:pt x="217659" y="619411"/>
                          <a:pt x="200709" y="580528"/>
                          <a:pt x="183941" y="542281"/>
                        </a:cubicBezTo>
                        <a:cubicBezTo>
                          <a:pt x="161784" y="491778"/>
                          <a:pt x="140009" y="442399"/>
                          <a:pt x="123940" y="405396"/>
                        </a:cubicBezTo>
                        <a:cubicBezTo>
                          <a:pt x="118234" y="392248"/>
                          <a:pt x="118414" y="392961"/>
                          <a:pt x="114331" y="383522"/>
                        </a:cubicBezTo>
                        <a:cubicBezTo>
                          <a:pt x="104223" y="369938"/>
                          <a:pt x="97095" y="359657"/>
                          <a:pt x="97095" y="359657"/>
                        </a:cubicBezTo>
                        <a:close/>
                        <a:moveTo>
                          <a:pt x="804089" y="396116"/>
                        </a:moveTo>
                        <a:cubicBezTo>
                          <a:pt x="804089" y="396116"/>
                          <a:pt x="793313" y="405593"/>
                          <a:pt x="776576" y="419318"/>
                        </a:cubicBezTo>
                        <a:cubicBezTo>
                          <a:pt x="774041" y="421393"/>
                          <a:pt x="770424" y="424030"/>
                          <a:pt x="767624" y="426278"/>
                        </a:cubicBezTo>
                        <a:cubicBezTo>
                          <a:pt x="748395" y="453278"/>
                          <a:pt x="724891" y="489825"/>
                          <a:pt x="704314" y="529362"/>
                        </a:cubicBezTo>
                        <a:cubicBezTo>
                          <a:pt x="682953" y="570409"/>
                          <a:pt x="665113" y="614638"/>
                          <a:pt x="657253" y="652333"/>
                        </a:cubicBezTo>
                        <a:cubicBezTo>
                          <a:pt x="653106" y="672220"/>
                          <a:pt x="651653" y="690135"/>
                          <a:pt x="653605" y="704697"/>
                        </a:cubicBezTo>
                        <a:cubicBezTo>
                          <a:pt x="654337" y="696986"/>
                          <a:pt x="655556" y="688978"/>
                          <a:pt x="657253" y="680504"/>
                        </a:cubicBezTo>
                        <a:cubicBezTo>
                          <a:pt x="665113" y="641281"/>
                          <a:pt x="682953" y="594931"/>
                          <a:pt x="704314" y="552230"/>
                        </a:cubicBezTo>
                        <a:cubicBezTo>
                          <a:pt x="725686" y="509525"/>
                          <a:pt x="750346" y="470554"/>
                          <a:pt x="769947" y="442188"/>
                        </a:cubicBezTo>
                        <a:cubicBezTo>
                          <a:pt x="789537" y="413822"/>
                          <a:pt x="804089" y="396116"/>
                          <a:pt x="804089" y="396116"/>
                        </a:cubicBezTo>
                        <a:close/>
                        <a:moveTo>
                          <a:pt x="967153" y="731882"/>
                        </a:moveTo>
                        <a:cubicBezTo>
                          <a:pt x="967153" y="731882"/>
                          <a:pt x="952303" y="736506"/>
                          <a:pt x="929043" y="743474"/>
                        </a:cubicBezTo>
                        <a:cubicBezTo>
                          <a:pt x="925649" y="744493"/>
                          <a:pt x="920834" y="745702"/>
                          <a:pt x="917111" y="746794"/>
                        </a:cubicBezTo>
                        <a:cubicBezTo>
                          <a:pt x="911500" y="752320"/>
                          <a:pt x="905900" y="757666"/>
                          <a:pt x="899876" y="764030"/>
                        </a:cubicBezTo>
                        <a:cubicBezTo>
                          <a:pt x="881665" y="783259"/>
                          <a:pt x="862584" y="806222"/>
                          <a:pt x="844850" y="831306"/>
                        </a:cubicBezTo>
                        <a:cubicBezTo>
                          <a:pt x="827116" y="856401"/>
                          <a:pt x="811047" y="883882"/>
                          <a:pt x="799772" y="911194"/>
                        </a:cubicBezTo>
                        <a:cubicBezTo>
                          <a:pt x="787225" y="940627"/>
                          <a:pt x="780140" y="970325"/>
                          <a:pt x="781540" y="996374"/>
                        </a:cubicBezTo>
                        <a:cubicBezTo>
                          <a:pt x="781773" y="1000543"/>
                          <a:pt x="782208" y="1004340"/>
                          <a:pt x="782876" y="1008307"/>
                        </a:cubicBezTo>
                        <a:cubicBezTo>
                          <a:pt x="785560" y="989310"/>
                          <a:pt x="791616" y="969551"/>
                          <a:pt x="799772" y="949642"/>
                        </a:cubicBezTo>
                        <a:cubicBezTo>
                          <a:pt x="811047" y="921228"/>
                          <a:pt x="827116" y="892877"/>
                          <a:pt x="844850" y="866774"/>
                        </a:cubicBezTo>
                        <a:cubicBezTo>
                          <a:pt x="862584" y="840672"/>
                          <a:pt x="881665" y="816850"/>
                          <a:pt x="899876" y="796835"/>
                        </a:cubicBezTo>
                        <a:cubicBezTo>
                          <a:pt x="936287" y="756817"/>
                          <a:pt x="967153" y="731882"/>
                          <a:pt x="967153" y="731882"/>
                        </a:cubicBezTo>
                        <a:close/>
                        <a:moveTo>
                          <a:pt x="1181604" y="992726"/>
                        </a:moveTo>
                        <a:cubicBezTo>
                          <a:pt x="1181604" y="992726"/>
                          <a:pt x="1164252" y="1002982"/>
                          <a:pt x="1137195" y="1018255"/>
                        </a:cubicBezTo>
                        <a:cubicBezTo>
                          <a:pt x="1128742" y="1023018"/>
                          <a:pt x="1118167" y="1028629"/>
                          <a:pt x="1108027" y="1034165"/>
                        </a:cubicBezTo>
                        <a:cubicBezTo>
                          <a:pt x="1093613" y="1062792"/>
                          <a:pt x="1081957" y="1098101"/>
                          <a:pt x="1057647" y="1131278"/>
                        </a:cubicBezTo>
                        <a:cubicBezTo>
                          <a:pt x="1022104" y="1179781"/>
                          <a:pt x="994740" y="1234807"/>
                          <a:pt x="974121" y="1285729"/>
                        </a:cubicBezTo>
                        <a:cubicBezTo>
                          <a:pt x="953502" y="1336661"/>
                          <a:pt x="909273" y="1372585"/>
                          <a:pt x="917111" y="1402400"/>
                        </a:cubicBezTo>
                        <a:cubicBezTo>
                          <a:pt x="919042" y="1409771"/>
                          <a:pt x="921502" y="1419274"/>
                          <a:pt x="923740" y="1427919"/>
                        </a:cubicBezTo>
                        <a:cubicBezTo>
                          <a:pt x="935821" y="1403693"/>
                          <a:pt x="960216" y="1375152"/>
                          <a:pt x="974121" y="1339429"/>
                        </a:cubicBezTo>
                        <a:cubicBezTo>
                          <a:pt x="994740" y="1286439"/>
                          <a:pt x="1022104" y="1229472"/>
                          <a:pt x="1057647" y="1179007"/>
                        </a:cubicBezTo>
                        <a:cubicBezTo>
                          <a:pt x="1093189" y="1128531"/>
                          <a:pt x="1101568" y="1073112"/>
                          <a:pt x="1131224" y="1042120"/>
                        </a:cubicBezTo>
                        <a:cubicBezTo>
                          <a:pt x="1160879" y="1011117"/>
                          <a:pt x="1181604" y="992726"/>
                          <a:pt x="1181604" y="992726"/>
                        </a:cubicBezTo>
                        <a:close/>
                        <a:moveTo>
                          <a:pt x="138863" y="1438864"/>
                        </a:moveTo>
                        <a:cubicBezTo>
                          <a:pt x="107437" y="1447095"/>
                          <a:pt x="77463" y="1452833"/>
                          <a:pt x="53344" y="1456100"/>
                        </a:cubicBezTo>
                        <a:cubicBezTo>
                          <a:pt x="21461" y="1460417"/>
                          <a:pt x="-17" y="1461074"/>
                          <a:pt x="-17" y="1461074"/>
                        </a:cubicBezTo>
                        <a:cubicBezTo>
                          <a:pt x="-17" y="1461074"/>
                          <a:pt x="26361" y="1468541"/>
                          <a:pt x="69253" y="1480293"/>
                        </a:cubicBezTo>
                        <a:cubicBezTo>
                          <a:pt x="112146" y="1492045"/>
                          <a:pt x="171446" y="1507976"/>
                          <a:pt x="236305" y="1525699"/>
                        </a:cubicBezTo>
                        <a:cubicBezTo>
                          <a:pt x="301174" y="1543433"/>
                          <a:pt x="371824" y="1562440"/>
                          <a:pt x="438167" y="1583048"/>
                        </a:cubicBezTo>
                        <a:cubicBezTo>
                          <a:pt x="504499" y="1603646"/>
                          <a:pt x="566611" y="1625824"/>
                          <a:pt x="615485" y="1652977"/>
                        </a:cubicBezTo>
                        <a:cubicBezTo>
                          <a:pt x="652926" y="1673786"/>
                          <a:pt x="697982" y="1698637"/>
                          <a:pt x="745414" y="1722247"/>
                        </a:cubicBezTo>
                        <a:cubicBezTo>
                          <a:pt x="792857" y="1745878"/>
                          <a:pt x="842728" y="1768184"/>
                          <a:pt x="887604" y="1786554"/>
                        </a:cubicBezTo>
                        <a:cubicBezTo>
                          <a:pt x="932491" y="1804924"/>
                          <a:pt x="972923" y="1819561"/>
                          <a:pt x="1001963" y="1829309"/>
                        </a:cubicBezTo>
                        <a:cubicBezTo>
                          <a:pt x="1030993" y="1839067"/>
                          <a:pt x="1048366" y="1844221"/>
                          <a:pt x="1048366" y="1844221"/>
                        </a:cubicBezTo>
                        <a:cubicBezTo>
                          <a:pt x="1048366" y="1844221"/>
                          <a:pt x="1040210" y="1827251"/>
                          <a:pt x="1028140" y="1800141"/>
                        </a:cubicBezTo>
                        <a:cubicBezTo>
                          <a:pt x="1022943" y="1788453"/>
                          <a:pt x="1016759" y="1774017"/>
                          <a:pt x="1010575" y="1759041"/>
                        </a:cubicBezTo>
                        <a:cubicBezTo>
                          <a:pt x="1005930" y="1757577"/>
                          <a:pt x="1007467" y="1757842"/>
                          <a:pt x="1001963" y="1756061"/>
                        </a:cubicBezTo>
                        <a:cubicBezTo>
                          <a:pt x="972923" y="1746684"/>
                          <a:pt x="932491" y="1732949"/>
                          <a:pt x="887604" y="1715290"/>
                        </a:cubicBezTo>
                        <a:cubicBezTo>
                          <a:pt x="842728" y="1697640"/>
                          <a:pt x="792857" y="1676343"/>
                          <a:pt x="745414" y="1653645"/>
                        </a:cubicBezTo>
                        <a:cubicBezTo>
                          <a:pt x="697982" y="1630936"/>
                          <a:pt x="652926" y="1607019"/>
                          <a:pt x="615485" y="1587015"/>
                        </a:cubicBezTo>
                        <a:cubicBezTo>
                          <a:pt x="566611" y="1560923"/>
                          <a:pt x="504499" y="1539870"/>
                          <a:pt x="438167" y="1520067"/>
                        </a:cubicBezTo>
                        <a:cubicBezTo>
                          <a:pt x="371824" y="1500265"/>
                          <a:pt x="301174" y="1481757"/>
                          <a:pt x="236305" y="1464712"/>
                        </a:cubicBezTo>
                        <a:cubicBezTo>
                          <a:pt x="198387" y="1454753"/>
                          <a:pt x="170757" y="1447244"/>
                          <a:pt x="138863" y="1438864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13" name="Google Shape;3113;p30"/>
                <p:cNvGrpSpPr/>
                <p:nvPr/>
              </p:nvGrpSpPr>
              <p:grpSpPr>
                <a:xfrm>
                  <a:off x="4844516" y="857087"/>
                  <a:ext cx="1798668" cy="1552636"/>
                  <a:chOff x="4844516" y="857087"/>
                  <a:chExt cx="1798668" cy="1552636"/>
                </a:xfrm>
              </p:grpSpPr>
              <p:sp>
                <p:nvSpPr>
                  <p:cNvPr id="3114" name="Google Shape;3114;p30"/>
                  <p:cNvSpPr/>
                  <p:nvPr/>
                </p:nvSpPr>
                <p:spPr>
                  <a:xfrm flipH="1" rot="869292">
                    <a:off x="4970640" y="1031398"/>
                    <a:ext cx="1546524" cy="1204014"/>
                  </a:xfrm>
                  <a:custGeom>
                    <a:rect b="b" l="l" r="r" t="t"/>
                    <a:pathLst>
                      <a:path extrusionOk="0" h="1204884" w="1547642">
                        <a:moveTo>
                          <a:pt x="1547476" y="-298"/>
                        </a:moveTo>
                        <a:cubicBezTo>
                          <a:pt x="1547476" y="-298"/>
                          <a:pt x="1534567" y="22089"/>
                          <a:pt x="1514058" y="56544"/>
                        </a:cubicBezTo>
                        <a:cubicBezTo>
                          <a:pt x="1493548" y="90989"/>
                          <a:pt x="1465187" y="137381"/>
                          <a:pt x="1434700" y="185613"/>
                        </a:cubicBezTo>
                        <a:cubicBezTo>
                          <a:pt x="1404212" y="233836"/>
                          <a:pt x="1371525" y="283844"/>
                          <a:pt x="1345189" y="327203"/>
                        </a:cubicBezTo>
                        <a:cubicBezTo>
                          <a:pt x="1318853" y="370553"/>
                          <a:pt x="1299000" y="407430"/>
                          <a:pt x="1296735" y="430502"/>
                        </a:cubicBezTo>
                        <a:cubicBezTo>
                          <a:pt x="1294432" y="453943"/>
                          <a:pt x="1306130" y="470661"/>
                          <a:pt x="1325604" y="482239"/>
                        </a:cubicBezTo>
                        <a:cubicBezTo>
                          <a:pt x="1345069" y="493816"/>
                          <a:pt x="1372301" y="500113"/>
                          <a:pt x="1400153" y="502804"/>
                        </a:cubicBezTo>
                        <a:cubicBezTo>
                          <a:pt x="1428005" y="505486"/>
                          <a:pt x="1456440" y="504552"/>
                          <a:pt x="1477911" y="502776"/>
                        </a:cubicBezTo>
                        <a:cubicBezTo>
                          <a:pt x="1499383" y="501001"/>
                          <a:pt x="1513854" y="498495"/>
                          <a:pt x="1513854" y="498495"/>
                        </a:cubicBezTo>
                        <a:cubicBezTo>
                          <a:pt x="1513854" y="498495"/>
                          <a:pt x="1491181" y="506706"/>
                          <a:pt x="1456735" y="519069"/>
                        </a:cubicBezTo>
                        <a:cubicBezTo>
                          <a:pt x="1422291" y="531423"/>
                          <a:pt x="1376074" y="547661"/>
                          <a:pt x="1328933" y="564398"/>
                        </a:cubicBezTo>
                        <a:cubicBezTo>
                          <a:pt x="1281791" y="581126"/>
                          <a:pt x="1233744" y="598307"/>
                          <a:pt x="1195425" y="615599"/>
                        </a:cubicBezTo>
                        <a:cubicBezTo>
                          <a:pt x="1157105" y="632891"/>
                          <a:pt x="1128412" y="650525"/>
                          <a:pt x="1120228" y="669971"/>
                        </a:cubicBezTo>
                        <a:cubicBezTo>
                          <a:pt x="1112294" y="688816"/>
                          <a:pt x="1115780" y="711268"/>
                          <a:pt x="1125656" y="734451"/>
                        </a:cubicBezTo>
                        <a:cubicBezTo>
                          <a:pt x="1135522" y="757642"/>
                          <a:pt x="1151825" y="781490"/>
                          <a:pt x="1169450" y="802823"/>
                        </a:cubicBezTo>
                        <a:cubicBezTo>
                          <a:pt x="1187065" y="824156"/>
                          <a:pt x="1205994" y="842955"/>
                          <a:pt x="1220595" y="856335"/>
                        </a:cubicBezTo>
                        <a:cubicBezTo>
                          <a:pt x="1235205" y="869725"/>
                          <a:pt x="1245451" y="877733"/>
                          <a:pt x="1245451" y="877733"/>
                        </a:cubicBezTo>
                        <a:cubicBezTo>
                          <a:pt x="1245451" y="877733"/>
                          <a:pt x="1204154" y="870604"/>
                          <a:pt x="1146600" y="862438"/>
                        </a:cubicBezTo>
                        <a:cubicBezTo>
                          <a:pt x="1117833" y="858351"/>
                          <a:pt x="1085024" y="853950"/>
                          <a:pt x="1051107" y="850168"/>
                        </a:cubicBezTo>
                        <a:cubicBezTo>
                          <a:pt x="1017198" y="846386"/>
                          <a:pt x="982179" y="843223"/>
                          <a:pt x="948594" y="842123"/>
                        </a:cubicBezTo>
                        <a:cubicBezTo>
                          <a:pt x="911791" y="840883"/>
                          <a:pt x="876800" y="841938"/>
                          <a:pt x="846202" y="847948"/>
                        </a:cubicBezTo>
                        <a:cubicBezTo>
                          <a:pt x="815604" y="853959"/>
                          <a:pt x="789361" y="864963"/>
                          <a:pt x="769647" y="884123"/>
                        </a:cubicBezTo>
                        <a:cubicBezTo>
                          <a:pt x="745771" y="907333"/>
                          <a:pt x="737568" y="938560"/>
                          <a:pt x="738854" y="972959"/>
                        </a:cubicBezTo>
                        <a:cubicBezTo>
                          <a:pt x="740139" y="1007367"/>
                          <a:pt x="751078" y="1044808"/>
                          <a:pt x="765753" y="1079271"/>
                        </a:cubicBezTo>
                        <a:cubicBezTo>
                          <a:pt x="780428" y="1113744"/>
                          <a:pt x="798867" y="1145184"/>
                          <a:pt x="813875" y="1167885"/>
                        </a:cubicBezTo>
                        <a:cubicBezTo>
                          <a:pt x="828882" y="1190586"/>
                          <a:pt x="840358" y="1204587"/>
                          <a:pt x="840358" y="1204587"/>
                        </a:cubicBezTo>
                        <a:cubicBezTo>
                          <a:pt x="840358" y="1204587"/>
                          <a:pt x="820727" y="1191845"/>
                          <a:pt x="788936" y="1171575"/>
                        </a:cubicBezTo>
                        <a:cubicBezTo>
                          <a:pt x="757135" y="1151315"/>
                          <a:pt x="713369" y="1123370"/>
                          <a:pt x="665312" y="1092698"/>
                        </a:cubicBezTo>
                        <a:cubicBezTo>
                          <a:pt x="617256" y="1062035"/>
                          <a:pt x="565019" y="1028579"/>
                          <a:pt x="514244" y="998665"/>
                        </a:cubicBezTo>
                        <a:cubicBezTo>
                          <a:pt x="463460" y="968742"/>
                          <a:pt x="414155" y="942379"/>
                          <a:pt x="368826" y="927343"/>
                        </a:cubicBezTo>
                        <a:cubicBezTo>
                          <a:pt x="334103" y="915821"/>
                          <a:pt x="292261" y="901609"/>
                          <a:pt x="250076" y="885408"/>
                        </a:cubicBezTo>
                        <a:cubicBezTo>
                          <a:pt x="207891" y="869216"/>
                          <a:pt x="165392" y="851037"/>
                          <a:pt x="128108" y="833384"/>
                        </a:cubicBezTo>
                        <a:cubicBezTo>
                          <a:pt x="90815" y="815732"/>
                          <a:pt x="58709" y="798671"/>
                          <a:pt x="35998" y="786012"/>
                        </a:cubicBezTo>
                        <a:cubicBezTo>
                          <a:pt x="13288" y="773344"/>
                          <a:pt x="-167" y="765188"/>
                          <a:pt x="-167" y="765188"/>
                        </a:cubicBezTo>
                        <a:cubicBezTo>
                          <a:pt x="-167" y="765188"/>
                          <a:pt x="15590" y="760564"/>
                          <a:pt x="40261" y="752334"/>
                        </a:cubicBezTo>
                        <a:cubicBezTo>
                          <a:pt x="64923" y="744114"/>
                          <a:pt x="98388" y="732111"/>
                          <a:pt x="133813" y="717565"/>
                        </a:cubicBezTo>
                        <a:cubicBezTo>
                          <a:pt x="169238" y="703011"/>
                          <a:pt x="206578" y="685885"/>
                          <a:pt x="240311" y="669056"/>
                        </a:cubicBezTo>
                        <a:cubicBezTo>
                          <a:pt x="274044" y="652226"/>
                          <a:pt x="304208" y="635748"/>
                          <a:pt x="326734" y="623810"/>
                        </a:cubicBezTo>
                        <a:cubicBezTo>
                          <a:pt x="351617" y="610615"/>
                          <a:pt x="378924" y="576493"/>
                          <a:pt x="402383" y="532441"/>
                        </a:cubicBezTo>
                        <a:cubicBezTo>
                          <a:pt x="425852" y="488397"/>
                          <a:pt x="445345" y="434496"/>
                          <a:pt x="458780" y="382473"/>
                        </a:cubicBezTo>
                        <a:cubicBezTo>
                          <a:pt x="472226" y="330449"/>
                          <a:pt x="479753" y="280376"/>
                          <a:pt x="483618" y="243472"/>
                        </a:cubicBezTo>
                        <a:cubicBezTo>
                          <a:pt x="487493" y="206576"/>
                          <a:pt x="488084" y="182784"/>
                          <a:pt x="488084" y="182784"/>
                        </a:cubicBezTo>
                        <a:cubicBezTo>
                          <a:pt x="488084" y="182784"/>
                          <a:pt x="490858" y="199789"/>
                          <a:pt x="495926" y="225847"/>
                        </a:cubicBezTo>
                        <a:cubicBezTo>
                          <a:pt x="501003" y="251896"/>
                          <a:pt x="508270" y="287025"/>
                          <a:pt x="518100" y="323079"/>
                        </a:cubicBezTo>
                        <a:cubicBezTo>
                          <a:pt x="527930" y="359142"/>
                          <a:pt x="540376" y="396130"/>
                          <a:pt x="557011" y="425434"/>
                        </a:cubicBezTo>
                        <a:cubicBezTo>
                          <a:pt x="573647" y="454738"/>
                          <a:pt x="594693" y="476357"/>
                          <a:pt x="620834" y="481101"/>
                        </a:cubicBezTo>
                        <a:cubicBezTo>
                          <a:pt x="642417" y="485013"/>
                          <a:pt x="663343" y="477541"/>
                          <a:pt x="682040" y="462570"/>
                        </a:cubicBezTo>
                        <a:cubicBezTo>
                          <a:pt x="700747" y="447599"/>
                          <a:pt x="717169" y="425148"/>
                          <a:pt x="730384" y="399293"/>
                        </a:cubicBezTo>
                        <a:cubicBezTo>
                          <a:pt x="742849" y="375528"/>
                          <a:pt x="752687" y="348860"/>
                          <a:pt x="760002" y="322358"/>
                        </a:cubicBezTo>
                        <a:cubicBezTo>
                          <a:pt x="767316" y="295865"/>
                          <a:pt x="772134" y="269558"/>
                          <a:pt x="775157" y="246320"/>
                        </a:cubicBezTo>
                        <a:cubicBezTo>
                          <a:pt x="781214" y="199863"/>
                          <a:pt x="780391" y="165769"/>
                          <a:pt x="780391" y="165769"/>
                        </a:cubicBezTo>
                        <a:cubicBezTo>
                          <a:pt x="780391" y="165769"/>
                          <a:pt x="785468" y="178105"/>
                          <a:pt x="793892" y="196904"/>
                        </a:cubicBezTo>
                        <a:cubicBezTo>
                          <a:pt x="802325" y="215703"/>
                          <a:pt x="814060" y="240994"/>
                          <a:pt x="827708" y="266737"/>
                        </a:cubicBezTo>
                        <a:cubicBezTo>
                          <a:pt x="841357" y="292481"/>
                          <a:pt x="856938" y="318678"/>
                          <a:pt x="873583" y="338947"/>
                        </a:cubicBezTo>
                        <a:cubicBezTo>
                          <a:pt x="890236" y="359226"/>
                          <a:pt x="908046" y="373559"/>
                          <a:pt x="925874" y="375399"/>
                        </a:cubicBezTo>
                        <a:cubicBezTo>
                          <a:pt x="944276" y="377304"/>
                          <a:pt x="966608" y="359734"/>
                          <a:pt x="988125" y="331818"/>
                        </a:cubicBezTo>
                        <a:cubicBezTo>
                          <a:pt x="1009643" y="303892"/>
                          <a:pt x="1030097" y="265683"/>
                          <a:pt x="1046353" y="227179"/>
                        </a:cubicBezTo>
                        <a:cubicBezTo>
                          <a:pt x="1062610" y="188665"/>
                          <a:pt x="1074714" y="149938"/>
                          <a:pt x="1082482" y="120940"/>
                        </a:cubicBezTo>
                        <a:cubicBezTo>
                          <a:pt x="1090249" y="91941"/>
                          <a:pt x="1093929" y="72671"/>
                          <a:pt x="1093929" y="72671"/>
                        </a:cubicBezTo>
                        <a:cubicBezTo>
                          <a:pt x="1093929" y="72671"/>
                          <a:pt x="1093522" y="84932"/>
                          <a:pt x="1093828" y="103555"/>
                        </a:cubicBezTo>
                        <a:cubicBezTo>
                          <a:pt x="1094133" y="122179"/>
                          <a:pt x="1095067" y="147173"/>
                          <a:pt x="1098100" y="172612"/>
                        </a:cubicBezTo>
                        <a:cubicBezTo>
                          <a:pt x="1101133" y="198060"/>
                          <a:pt x="1106256" y="223970"/>
                          <a:pt x="1116067" y="244091"/>
                        </a:cubicBezTo>
                        <a:cubicBezTo>
                          <a:pt x="1125878" y="264204"/>
                          <a:pt x="1140479" y="278555"/>
                          <a:pt x="1162773" y="280099"/>
                        </a:cubicBezTo>
                        <a:cubicBezTo>
                          <a:pt x="1184698" y="281616"/>
                          <a:pt x="1221279" y="267745"/>
                          <a:pt x="1263048" y="243925"/>
                        </a:cubicBezTo>
                        <a:cubicBezTo>
                          <a:pt x="1304826" y="220114"/>
                          <a:pt x="1351588" y="186233"/>
                          <a:pt x="1394263" y="150419"/>
                        </a:cubicBezTo>
                        <a:cubicBezTo>
                          <a:pt x="1436947" y="114596"/>
                          <a:pt x="1475507" y="76970"/>
                          <a:pt x="1503082" y="48203"/>
                        </a:cubicBezTo>
                        <a:cubicBezTo>
                          <a:pt x="1530665" y="19426"/>
                          <a:pt x="1547476" y="-298"/>
                          <a:pt x="1547476" y="-298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5" name="Google Shape;3115;p30"/>
                  <p:cNvSpPr/>
                  <p:nvPr/>
                </p:nvSpPr>
                <p:spPr>
                  <a:xfrm flipH="1" rot="869292">
                    <a:off x="5208505" y="1313893"/>
                    <a:ext cx="1132522" cy="575644"/>
                  </a:xfrm>
                  <a:custGeom>
                    <a:rect b="b" l="l" r="r" t="t"/>
                    <a:pathLst>
                      <a:path extrusionOk="0" h="576060" w="1133340">
                        <a:moveTo>
                          <a:pt x="-160" y="533430"/>
                        </a:moveTo>
                        <a:lnTo>
                          <a:pt x="4982" y="575763"/>
                        </a:lnTo>
                        <a:cubicBezTo>
                          <a:pt x="238487" y="545423"/>
                          <a:pt x="465039" y="471743"/>
                          <a:pt x="668824" y="360418"/>
                        </a:cubicBezTo>
                        <a:cubicBezTo>
                          <a:pt x="842954" y="265294"/>
                          <a:pt x="1000403" y="142836"/>
                          <a:pt x="1133181" y="-298"/>
                        </a:cubicBezTo>
                        <a:cubicBezTo>
                          <a:pt x="995437" y="138389"/>
                          <a:pt x="834539" y="254818"/>
                          <a:pt x="659123" y="343163"/>
                        </a:cubicBezTo>
                        <a:cubicBezTo>
                          <a:pt x="453849" y="446554"/>
                          <a:pt x="228648" y="511348"/>
                          <a:pt x="-160" y="53343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6" name="Google Shape;3116;p30"/>
                  <p:cNvSpPr/>
                  <p:nvPr/>
                </p:nvSpPr>
                <p:spPr>
                  <a:xfrm flipH="1" rot="869292">
                    <a:off x="4970519" y="1031405"/>
                    <a:ext cx="1546543" cy="1203884"/>
                  </a:xfrm>
                  <a:custGeom>
                    <a:rect b="b" l="l" r="r" t="t"/>
                    <a:pathLst>
                      <a:path extrusionOk="0" h="1204754" w="1547661">
                        <a:moveTo>
                          <a:pt x="1547495" y="-298"/>
                        </a:moveTo>
                        <a:cubicBezTo>
                          <a:pt x="1547495" y="-298"/>
                          <a:pt x="1534521" y="21988"/>
                          <a:pt x="1514002" y="56433"/>
                        </a:cubicBezTo>
                        <a:cubicBezTo>
                          <a:pt x="1493492" y="90878"/>
                          <a:pt x="1465252" y="137326"/>
                          <a:pt x="1434755" y="185549"/>
                        </a:cubicBezTo>
                        <a:cubicBezTo>
                          <a:pt x="1404268" y="233781"/>
                          <a:pt x="1371460" y="283696"/>
                          <a:pt x="1345124" y="327055"/>
                        </a:cubicBezTo>
                        <a:cubicBezTo>
                          <a:pt x="1323681" y="362361"/>
                          <a:pt x="1306731" y="393255"/>
                          <a:pt x="1299879" y="416012"/>
                        </a:cubicBezTo>
                        <a:cubicBezTo>
                          <a:pt x="1303966" y="393264"/>
                          <a:pt x="1322645" y="359300"/>
                          <a:pt x="1347029" y="319676"/>
                        </a:cubicBezTo>
                        <a:cubicBezTo>
                          <a:pt x="1373106" y="277297"/>
                          <a:pt x="1405637" y="228510"/>
                          <a:pt x="1435837" y="181378"/>
                        </a:cubicBezTo>
                        <a:cubicBezTo>
                          <a:pt x="1466048" y="134246"/>
                          <a:pt x="1494029" y="88816"/>
                          <a:pt x="1514335" y="55147"/>
                        </a:cubicBezTo>
                        <a:cubicBezTo>
                          <a:pt x="1534651" y="21479"/>
                          <a:pt x="1547495" y="-298"/>
                          <a:pt x="1547495" y="-298"/>
                        </a:cubicBezTo>
                        <a:close/>
                        <a:moveTo>
                          <a:pt x="1093828" y="72791"/>
                        </a:moveTo>
                        <a:cubicBezTo>
                          <a:pt x="1093828" y="72791"/>
                          <a:pt x="1093902" y="73734"/>
                          <a:pt x="1093902" y="73835"/>
                        </a:cubicBezTo>
                        <a:cubicBezTo>
                          <a:pt x="1093403" y="76323"/>
                          <a:pt x="1092681" y="79106"/>
                          <a:pt x="1091155" y="85792"/>
                        </a:cubicBezTo>
                        <a:cubicBezTo>
                          <a:pt x="1093051" y="77349"/>
                          <a:pt x="1093837" y="72791"/>
                          <a:pt x="1093837" y="72791"/>
                        </a:cubicBezTo>
                        <a:close/>
                        <a:moveTo>
                          <a:pt x="780207" y="165640"/>
                        </a:moveTo>
                        <a:cubicBezTo>
                          <a:pt x="780207" y="165640"/>
                          <a:pt x="781695" y="169413"/>
                          <a:pt x="781861" y="169838"/>
                        </a:cubicBezTo>
                        <a:cubicBezTo>
                          <a:pt x="781871" y="181350"/>
                          <a:pt x="781751" y="203312"/>
                          <a:pt x="777386" y="237489"/>
                        </a:cubicBezTo>
                        <a:cubicBezTo>
                          <a:pt x="774843" y="257407"/>
                          <a:pt x="770793" y="279803"/>
                          <a:pt x="765060" y="302431"/>
                        </a:cubicBezTo>
                        <a:cubicBezTo>
                          <a:pt x="769637" y="282762"/>
                          <a:pt x="772883" y="263575"/>
                          <a:pt x="775149" y="246153"/>
                        </a:cubicBezTo>
                        <a:cubicBezTo>
                          <a:pt x="781205" y="199697"/>
                          <a:pt x="780207" y="165640"/>
                          <a:pt x="780207" y="165640"/>
                        </a:cubicBezTo>
                        <a:close/>
                        <a:moveTo>
                          <a:pt x="487853" y="182858"/>
                        </a:moveTo>
                        <a:cubicBezTo>
                          <a:pt x="487853" y="182858"/>
                          <a:pt x="489240" y="189155"/>
                          <a:pt x="489397" y="190098"/>
                        </a:cubicBezTo>
                        <a:cubicBezTo>
                          <a:pt x="489388" y="190283"/>
                          <a:pt x="489249" y="190560"/>
                          <a:pt x="489240" y="190745"/>
                        </a:cubicBezTo>
                        <a:cubicBezTo>
                          <a:pt x="488648" y="201065"/>
                          <a:pt x="487890" y="215648"/>
                          <a:pt x="486087" y="233411"/>
                        </a:cubicBezTo>
                        <a:cubicBezTo>
                          <a:pt x="482407" y="269567"/>
                          <a:pt x="475009" y="318622"/>
                          <a:pt x="461850" y="369555"/>
                        </a:cubicBezTo>
                        <a:cubicBezTo>
                          <a:pt x="461407" y="371256"/>
                          <a:pt x="460972" y="372995"/>
                          <a:pt x="460519" y="374696"/>
                        </a:cubicBezTo>
                        <a:cubicBezTo>
                          <a:pt x="472725" y="325511"/>
                          <a:pt x="479836" y="278398"/>
                          <a:pt x="483516" y="243351"/>
                        </a:cubicBezTo>
                        <a:cubicBezTo>
                          <a:pt x="487382" y="206456"/>
                          <a:pt x="487853" y="182858"/>
                          <a:pt x="487853" y="182858"/>
                        </a:cubicBezTo>
                        <a:close/>
                        <a:moveTo>
                          <a:pt x="1513789" y="498338"/>
                        </a:moveTo>
                        <a:cubicBezTo>
                          <a:pt x="1513789" y="498338"/>
                          <a:pt x="1491153" y="506826"/>
                          <a:pt x="1456708" y="519190"/>
                        </a:cubicBezTo>
                        <a:cubicBezTo>
                          <a:pt x="1422263" y="531553"/>
                          <a:pt x="1376148" y="547513"/>
                          <a:pt x="1329007" y="564241"/>
                        </a:cubicBezTo>
                        <a:cubicBezTo>
                          <a:pt x="1281875" y="580969"/>
                          <a:pt x="1233559" y="598298"/>
                          <a:pt x="1195230" y="615590"/>
                        </a:cubicBezTo>
                        <a:cubicBezTo>
                          <a:pt x="1156911" y="632891"/>
                          <a:pt x="1128467" y="650377"/>
                          <a:pt x="1120283" y="669823"/>
                        </a:cubicBezTo>
                        <a:cubicBezTo>
                          <a:pt x="1120857" y="664562"/>
                          <a:pt x="1122133" y="659559"/>
                          <a:pt x="1124177" y="654741"/>
                        </a:cubicBezTo>
                        <a:cubicBezTo>
                          <a:pt x="1132258" y="635720"/>
                          <a:pt x="1160619" y="618558"/>
                          <a:pt x="1198800" y="601793"/>
                        </a:cubicBezTo>
                        <a:cubicBezTo>
                          <a:pt x="1236981" y="585028"/>
                          <a:pt x="1285084" y="568532"/>
                          <a:pt x="1332077" y="552368"/>
                        </a:cubicBezTo>
                        <a:cubicBezTo>
                          <a:pt x="1379070" y="536204"/>
                          <a:pt x="1425111" y="520540"/>
                          <a:pt x="1459445" y="508602"/>
                        </a:cubicBezTo>
                        <a:cubicBezTo>
                          <a:pt x="1469219" y="505199"/>
                          <a:pt x="1468026" y="505523"/>
                          <a:pt x="1475646" y="502860"/>
                        </a:cubicBezTo>
                        <a:cubicBezTo>
                          <a:pt x="1476321" y="502804"/>
                          <a:pt x="1477079" y="502767"/>
                          <a:pt x="1477745" y="502721"/>
                        </a:cubicBezTo>
                        <a:cubicBezTo>
                          <a:pt x="1499207" y="500945"/>
                          <a:pt x="1513789" y="498338"/>
                          <a:pt x="1513789" y="498338"/>
                        </a:cubicBezTo>
                        <a:close/>
                        <a:moveTo>
                          <a:pt x="1217626" y="853487"/>
                        </a:moveTo>
                        <a:cubicBezTo>
                          <a:pt x="1218542" y="854338"/>
                          <a:pt x="1219448" y="855429"/>
                          <a:pt x="1220336" y="856243"/>
                        </a:cubicBezTo>
                        <a:cubicBezTo>
                          <a:pt x="1234937" y="869633"/>
                          <a:pt x="1245247" y="877742"/>
                          <a:pt x="1245247" y="877742"/>
                        </a:cubicBezTo>
                        <a:cubicBezTo>
                          <a:pt x="1245247" y="877742"/>
                          <a:pt x="1204034" y="870659"/>
                          <a:pt x="1146489" y="862485"/>
                        </a:cubicBezTo>
                        <a:cubicBezTo>
                          <a:pt x="1117713" y="858407"/>
                          <a:pt x="1084997" y="853931"/>
                          <a:pt x="1051079" y="850158"/>
                        </a:cubicBezTo>
                        <a:cubicBezTo>
                          <a:pt x="1017161" y="846376"/>
                          <a:pt x="981994" y="843195"/>
                          <a:pt x="948400" y="842104"/>
                        </a:cubicBezTo>
                        <a:cubicBezTo>
                          <a:pt x="911597" y="840865"/>
                          <a:pt x="876856" y="841873"/>
                          <a:pt x="846258" y="847884"/>
                        </a:cubicBezTo>
                        <a:cubicBezTo>
                          <a:pt x="815659" y="853894"/>
                          <a:pt x="789148" y="865018"/>
                          <a:pt x="769443" y="884178"/>
                        </a:cubicBezTo>
                        <a:cubicBezTo>
                          <a:pt x="758698" y="894618"/>
                          <a:pt x="751439" y="906769"/>
                          <a:pt x="746482" y="920010"/>
                        </a:cubicBezTo>
                        <a:cubicBezTo>
                          <a:pt x="749904" y="898224"/>
                          <a:pt x="758513" y="878399"/>
                          <a:pt x="774991" y="862670"/>
                        </a:cubicBezTo>
                        <a:cubicBezTo>
                          <a:pt x="794586" y="843991"/>
                          <a:pt x="820958" y="833412"/>
                          <a:pt x="851483" y="827670"/>
                        </a:cubicBezTo>
                        <a:cubicBezTo>
                          <a:pt x="882016" y="821927"/>
                          <a:pt x="916701" y="821123"/>
                          <a:pt x="953458" y="822529"/>
                        </a:cubicBezTo>
                        <a:cubicBezTo>
                          <a:pt x="987016" y="823777"/>
                          <a:pt x="1022163" y="827022"/>
                          <a:pt x="1056054" y="830897"/>
                        </a:cubicBezTo>
                        <a:cubicBezTo>
                          <a:pt x="1089944" y="834780"/>
                          <a:pt x="1122623" y="839404"/>
                          <a:pt x="1151381" y="843556"/>
                        </a:cubicBezTo>
                        <a:cubicBezTo>
                          <a:pt x="1178271" y="847440"/>
                          <a:pt x="1200390" y="850713"/>
                          <a:pt x="1217626" y="853487"/>
                        </a:cubicBezTo>
                        <a:close/>
                        <a:moveTo>
                          <a:pt x="29331" y="755534"/>
                        </a:moveTo>
                        <a:cubicBezTo>
                          <a:pt x="34824" y="758669"/>
                          <a:pt x="33890" y="758511"/>
                          <a:pt x="41815" y="762876"/>
                        </a:cubicBezTo>
                        <a:cubicBezTo>
                          <a:pt x="64562" y="775406"/>
                          <a:pt x="96724" y="792494"/>
                          <a:pt x="134054" y="809989"/>
                        </a:cubicBezTo>
                        <a:cubicBezTo>
                          <a:pt x="171375" y="827484"/>
                          <a:pt x="214105" y="845359"/>
                          <a:pt x="256317" y="861449"/>
                        </a:cubicBezTo>
                        <a:cubicBezTo>
                          <a:pt x="298530" y="877539"/>
                          <a:pt x="340234" y="891603"/>
                          <a:pt x="374966" y="903070"/>
                        </a:cubicBezTo>
                        <a:cubicBezTo>
                          <a:pt x="420313" y="918041"/>
                          <a:pt x="469775" y="944330"/>
                          <a:pt x="520634" y="973921"/>
                        </a:cubicBezTo>
                        <a:cubicBezTo>
                          <a:pt x="571502" y="1003520"/>
                          <a:pt x="623775" y="1036458"/>
                          <a:pt x="671924" y="1066769"/>
                        </a:cubicBezTo>
                        <a:cubicBezTo>
                          <a:pt x="720073" y="1097081"/>
                          <a:pt x="764052" y="1124665"/>
                          <a:pt x="795908" y="1144694"/>
                        </a:cubicBezTo>
                        <a:cubicBezTo>
                          <a:pt x="799191" y="1146756"/>
                          <a:pt x="798173" y="1146210"/>
                          <a:pt x="801188" y="1148106"/>
                        </a:cubicBezTo>
                        <a:cubicBezTo>
                          <a:pt x="805497" y="1155226"/>
                          <a:pt x="809926" y="1161829"/>
                          <a:pt x="813893" y="1167830"/>
                        </a:cubicBezTo>
                        <a:cubicBezTo>
                          <a:pt x="828901" y="1190522"/>
                          <a:pt x="840367" y="1204457"/>
                          <a:pt x="840367" y="1204457"/>
                        </a:cubicBezTo>
                        <a:cubicBezTo>
                          <a:pt x="840367" y="1204457"/>
                          <a:pt x="820736" y="1191909"/>
                          <a:pt x="788945" y="1171649"/>
                        </a:cubicBezTo>
                        <a:cubicBezTo>
                          <a:pt x="757144" y="1151389"/>
                          <a:pt x="713258" y="1123435"/>
                          <a:pt x="665202" y="1092763"/>
                        </a:cubicBezTo>
                        <a:cubicBezTo>
                          <a:pt x="617145" y="1062099"/>
                          <a:pt x="565029" y="1028551"/>
                          <a:pt x="514253" y="998637"/>
                        </a:cubicBezTo>
                        <a:cubicBezTo>
                          <a:pt x="463469" y="968714"/>
                          <a:pt x="413997" y="942499"/>
                          <a:pt x="368669" y="927454"/>
                        </a:cubicBezTo>
                        <a:cubicBezTo>
                          <a:pt x="333946" y="915942"/>
                          <a:pt x="292288" y="901710"/>
                          <a:pt x="250103" y="885519"/>
                        </a:cubicBezTo>
                        <a:cubicBezTo>
                          <a:pt x="207910" y="869318"/>
                          <a:pt x="165281" y="851074"/>
                          <a:pt x="127997" y="833421"/>
                        </a:cubicBezTo>
                        <a:cubicBezTo>
                          <a:pt x="90713" y="815769"/>
                          <a:pt x="58552" y="798643"/>
                          <a:pt x="35841" y="785975"/>
                        </a:cubicBezTo>
                        <a:cubicBezTo>
                          <a:pt x="13130" y="773316"/>
                          <a:pt x="-167" y="765030"/>
                          <a:pt x="-167" y="765030"/>
                        </a:cubicBezTo>
                        <a:cubicBezTo>
                          <a:pt x="-167" y="765030"/>
                          <a:pt x="12012" y="761165"/>
                          <a:pt x="29331" y="755534"/>
                        </a:cubicBezTo>
                        <a:close/>
                      </a:path>
                    </a:pathLst>
                  </a:custGeom>
                  <a:solidFill>
                    <a:srgbClr val="B8CB6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17" name="Google Shape;3117;p30"/>
                <p:cNvGrpSpPr/>
                <p:nvPr/>
              </p:nvGrpSpPr>
              <p:grpSpPr>
                <a:xfrm>
                  <a:off x="6329807" y="1283482"/>
                  <a:ext cx="1448120" cy="1159532"/>
                  <a:chOff x="6329807" y="1283482"/>
                  <a:chExt cx="1448120" cy="1159532"/>
                </a:xfrm>
              </p:grpSpPr>
              <p:sp>
                <p:nvSpPr>
                  <p:cNvPr id="3118" name="Google Shape;3118;p30"/>
                  <p:cNvSpPr/>
                  <p:nvPr/>
                </p:nvSpPr>
                <p:spPr>
                  <a:xfrm rot="206533">
                    <a:off x="6360930" y="1324090"/>
                    <a:ext cx="1385070" cy="1078316"/>
                  </a:xfrm>
                  <a:custGeom>
                    <a:rect b="b" l="l" r="r" t="t"/>
                    <a:pathLst>
                      <a:path extrusionOk="0" h="1079068" w="1386036">
                        <a:moveTo>
                          <a:pt x="1386048" y="-268"/>
                        </a:moveTo>
                        <a:cubicBezTo>
                          <a:pt x="1386048" y="-268"/>
                          <a:pt x="1374487" y="19790"/>
                          <a:pt x="1356119" y="50638"/>
                        </a:cubicBezTo>
                        <a:cubicBezTo>
                          <a:pt x="1337750" y="81486"/>
                          <a:pt x="1312352" y="123034"/>
                          <a:pt x="1285048" y="166230"/>
                        </a:cubicBezTo>
                        <a:cubicBezTo>
                          <a:pt x="1257735" y="209426"/>
                          <a:pt x="1228461" y="254203"/>
                          <a:pt x="1204884" y="293035"/>
                        </a:cubicBezTo>
                        <a:cubicBezTo>
                          <a:pt x="1181298" y="331867"/>
                          <a:pt x="1163518" y="364893"/>
                          <a:pt x="1161481" y="385547"/>
                        </a:cubicBezTo>
                        <a:cubicBezTo>
                          <a:pt x="1159418" y="406540"/>
                          <a:pt x="1169894" y="421521"/>
                          <a:pt x="1187335" y="431881"/>
                        </a:cubicBezTo>
                        <a:cubicBezTo>
                          <a:pt x="1204776" y="442250"/>
                          <a:pt x="1229156" y="447898"/>
                          <a:pt x="1254108" y="450299"/>
                        </a:cubicBezTo>
                        <a:cubicBezTo>
                          <a:pt x="1279052" y="452709"/>
                          <a:pt x="1304517" y="451864"/>
                          <a:pt x="1323747" y="450274"/>
                        </a:cubicBezTo>
                        <a:cubicBezTo>
                          <a:pt x="1342968" y="448684"/>
                          <a:pt x="1355937" y="446440"/>
                          <a:pt x="1355937" y="446440"/>
                        </a:cubicBezTo>
                        <a:cubicBezTo>
                          <a:pt x="1355937" y="446440"/>
                          <a:pt x="1335622" y="453802"/>
                          <a:pt x="1304774" y="464866"/>
                        </a:cubicBezTo>
                        <a:cubicBezTo>
                          <a:pt x="1273926" y="475938"/>
                          <a:pt x="1232535" y="490481"/>
                          <a:pt x="1190316" y="505461"/>
                        </a:cubicBezTo>
                        <a:cubicBezTo>
                          <a:pt x="1148106" y="520443"/>
                          <a:pt x="1105076" y="535830"/>
                          <a:pt x="1070749" y="551324"/>
                        </a:cubicBezTo>
                        <a:cubicBezTo>
                          <a:pt x="1036431" y="566810"/>
                          <a:pt x="1010742" y="582595"/>
                          <a:pt x="1003405" y="600011"/>
                        </a:cubicBezTo>
                        <a:cubicBezTo>
                          <a:pt x="996299" y="616888"/>
                          <a:pt x="999430" y="636996"/>
                          <a:pt x="1008266" y="657765"/>
                        </a:cubicBezTo>
                        <a:cubicBezTo>
                          <a:pt x="1017111" y="678527"/>
                          <a:pt x="1031711" y="699893"/>
                          <a:pt x="1047487" y="718998"/>
                        </a:cubicBezTo>
                        <a:cubicBezTo>
                          <a:pt x="1063263" y="738103"/>
                          <a:pt x="1080215" y="754931"/>
                          <a:pt x="1093300" y="766923"/>
                        </a:cubicBezTo>
                        <a:cubicBezTo>
                          <a:pt x="1106384" y="778906"/>
                          <a:pt x="1115552" y="786077"/>
                          <a:pt x="1115552" y="786077"/>
                        </a:cubicBezTo>
                        <a:cubicBezTo>
                          <a:pt x="1115552" y="786077"/>
                          <a:pt x="1078567" y="779701"/>
                          <a:pt x="1027032" y="772380"/>
                        </a:cubicBezTo>
                        <a:cubicBezTo>
                          <a:pt x="1001268" y="768728"/>
                          <a:pt x="971886" y="764786"/>
                          <a:pt x="941509" y="761399"/>
                        </a:cubicBezTo>
                        <a:cubicBezTo>
                          <a:pt x="911133" y="758012"/>
                          <a:pt x="879780" y="755171"/>
                          <a:pt x="849694" y="754194"/>
                        </a:cubicBezTo>
                        <a:cubicBezTo>
                          <a:pt x="816733" y="753084"/>
                          <a:pt x="785405" y="754020"/>
                          <a:pt x="758002" y="759403"/>
                        </a:cubicBezTo>
                        <a:cubicBezTo>
                          <a:pt x="730598" y="764786"/>
                          <a:pt x="707087" y="774649"/>
                          <a:pt x="689440" y="791808"/>
                        </a:cubicBezTo>
                        <a:cubicBezTo>
                          <a:pt x="668057" y="812595"/>
                          <a:pt x="660712" y="840553"/>
                          <a:pt x="661862" y="871368"/>
                        </a:cubicBezTo>
                        <a:cubicBezTo>
                          <a:pt x="663014" y="902175"/>
                          <a:pt x="672811" y="935706"/>
                          <a:pt x="685953" y="966579"/>
                        </a:cubicBezTo>
                        <a:cubicBezTo>
                          <a:pt x="699087" y="997444"/>
                          <a:pt x="715601" y="1025609"/>
                          <a:pt x="729041" y="1045940"/>
                        </a:cubicBezTo>
                        <a:cubicBezTo>
                          <a:pt x="742482" y="1066263"/>
                          <a:pt x="752759" y="1078801"/>
                          <a:pt x="752759" y="1078801"/>
                        </a:cubicBezTo>
                        <a:cubicBezTo>
                          <a:pt x="752759" y="1078801"/>
                          <a:pt x="735186" y="1067389"/>
                          <a:pt x="706707" y="1049244"/>
                        </a:cubicBezTo>
                        <a:cubicBezTo>
                          <a:pt x="678235" y="1031100"/>
                          <a:pt x="639031" y="1006073"/>
                          <a:pt x="595992" y="978604"/>
                        </a:cubicBezTo>
                        <a:cubicBezTo>
                          <a:pt x="552954" y="951135"/>
                          <a:pt x="506180" y="921181"/>
                          <a:pt x="460699" y="894382"/>
                        </a:cubicBezTo>
                        <a:cubicBezTo>
                          <a:pt x="415225" y="867592"/>
                          <a:pt x="371069" y="843981"/>
                          <a:pt x="330473" y="830516"/>
                        </a:cubicBezTo>
                        <a:cubicBezTo>
                          <a:pt x="299377" y="820197"/>
                          <a:pt x="261903" y="807460"/>
                          <a:pt x="224123" y="792959"/>
                        </a:cubicBezTo>
                        <a:cubicBezTo>
                          <a:pt x="186335" y="778451"/>
                          <a:pt x="148274" y="762169"/>
                          <a:pt x="114883" y="746360"/>
                        </a:cubicBezTo>
                        <a:cubicBezTo>
                          <a:pt x="81492" y="730551"/>
                          <a:pt x="52739" y="715279"/>
                          <a:pt x="32400" y="703934"/>
                        </a:cubicBezTo>
                        <a:cubicBezTo>
                          <a:pt x="12061" y="692588"/>
                          <a:pt x="12" y="685293"/>
                          <a:pt x="12" y="685293"/>
                        </a:cubicBezTo>
                        <a:cubicBezTo>
                          <a:pt x="12" y="685293"/>
                          <a:pt x="14123" y="681152"/>
                          <a:pt x="36210" y="673781"/>
                        </a:cubicBezTo>
                        <a:cubicBezTo>
                          <a:pt x="58305" y="666411"/>
                          <a:pt x="88267" y="655670"/>
                          <a:pt x="119993" y="642635"/>
                        </a:cubicBezTo>
                        <a:cubicBezTo>
                          <a:pt x="151719" y="629608"/>
                          <a:pt x="185159" y="614271"/>
                          <a:pt x="215370" y="599199"/>
                        </a:cubicBezTo>
                        <a:cubicBezTo>
                          <a:pt x="245589" y="584119"/>
                          <a:pt x="272603" y="569361"/>
                          <a:pt x="292768" y="558678"/>
                        </a:cubicBezTo>
                        <a:cubicBezTo>
                          <a:pt x="315062" y="546860"/>
                          <a:pt x="339508" y="516302"/>
                          <a:pt x="360527" y="476849"/>
                        </a:cubicBezTo>
                        <a:cubicBezTo>
                          <a:pt x="381545" y="437397"/>
                          <a:pt x="398994" y="389124"/>
                          <a:pt x="411035" y="342533"/>
                        </a:cubicBezTo>
                        <a:cubicBezTo>
                          <a:pt x="423076" y="295950"/>
                          <a:pt x="429817" y="251098"/>
                          <a:pt x="433279" y="218055"/>
                        </a:cubicBezTo>
                        <a:cubicBezTo>
                          <a:pt x="436741" y="185012"/>
                          <a:pt x="437279" y="163704"/>
                          <a:pt x="437279" y="163704"/>
                        </a:cubicBezTo>
                        <a:cubicBezTo>
                          <a:pt x="437279" y="163704"/>
                          <a:pt x="439755" y="178934"/>
                          <a:pt x="444301" y="202262"/>
                        </a:cubicBezTo>
                        <a:cubicBezTo>
                          <a:pt x="448840" y="225599"/>
                          <a:pt x="455349" y="257061"/>
                          <a:pt x="464160" y="289350"/>
                        </a:cubicBezTo>
                        <a:cubicBezTo>
                          <a:pt x="472963" y="321639"/>
                          <a:pt x="478628" y="346409"/>
                          <a:pt x="493526" y="372652"/>
                        </a:cubicBezTo>
                        <a:cubicBezTo>
                          <a:pt x="508425" y="398905"/>
                          <a:pt x="527281" y="418258"/>
                          <a:pt x="550693" y="422507"/>
                        </a:cubicBezTo>
                        <a:cubicBezTo>
                          <a:pt x="570022" y="426010"/>
                          <a:pt x="588754" y="419327"/>
                          <a:pt x="605507" y="405919"/>
                        </a:cubicBezTo>
                        <a:cubicBezTo>
                          <a:pt x="622253" y="392511"/>
                          <a:pt x="636969" y="372396"/>
                          <a:pt x="648803" y="349241"/>
                        </a:cubicBezTo>
                        <a:cubicBezTo>
                          <a:pt x="659958" y="327958"/>
                          <a:pt x="670161" y="306468"/>
                          <a:pt x="676711" y="282741"/>
                        </a:cubicBezTo>
                        <a:cubicBezTo>
                          <a:pt x="683262" y="259015"/>
                          <a:pt x="691659" y="241409"/>
                          <a:pt x="694367" y="220606"/>
                        </a:cubicBezTo>
                        <a:cubicBezTo>
                          <a:pt x="699791" y="179000"/>
                          <a:pt x="699063" y="148458"/>
                          <a:pt x="699063" y="148458"/>
                        </a:cubicBezTo>
                        <a:cubicBezTo>
                          <a:pt x="699063" y="148458"/>
                          <a:pt x="703601" y="159514"/>
                          <a:pt x="711154" y="176350"/>
                        </a:cubicBezTo>
                        <a:cubicBezTo>
                          <a:pt x="718698" y="193186"/>
                          <a:pt x="729215" y="215827"/>
                          <a:pt x="741439" y="238883"/>
                        </a:cubicBezTo>
                        <a:cubicBezTo>
                          <a:pt x="753662" y="261938"/>
                          <a:pt x="767616" y="285400"/>
                          <a:pt x="782523" y="303561"/>
                        </a:cubicBezTo>
                        <a:cubicBezTo>
                          <a:pt x="797429" y="321722"/>
                          <a:pt x="813379" y="334550"/>
                          <a:pt x="829354" y="336206"/>
                        </a:cubicBezTo>
                        <a:cubicBezTo>
                          <a:pt x="845834" y="337912"/>
                          <a:pt x="865834" y="322177"/>
                          <a:pt x="885105" y="297167"/>
                        </a:cubicBezTo>
                        <a:cubicBezTo>
                          <a:pt x="904375" y="272166"/>
                          <a:pt x="922694" y="237939"/>
                          <a:pt x="937253" y="203455"/>
                        </a:cubicBezTo>
                        <a:cubicBezTo>
                          <a:pt x="951804" y="168971"/>
                          <a:pt x="962652" y="134280"/>
                          <a:pt x="969608" y="108310"/>
                        </a:cubicBezTo>
                        <a:cubicBezTo>
                          <a:pt x="976565" y="82339"/>
                          <a:pt x="979852" y="65081"/>
                          <a:pt x="979852" y="65081"/>
                        </a:cubicBezTo>
                        <a:cubicBezTo>
                          <a:pt x="979852" y="65081"/>
                          <a:pt x="979488" y="76070"/>
                          <a:pt x="979761" y="92749"/>
                        </a:cubicBezTo>
                        <a:cubicBezTo>
                          <a:pt x="980043" y="109419"/>
                          <a:pt x="980880" y="131804"/>
                          <a:pt x="983596" y="154594"/>
                        </a:cubicBezTo>
                        <a:cubicBezTo>
                          <a:pt x="986312" y="177377"/>
                          <a:pt x="990900" y="200590"/>
                          <a:pt x="999687" y="218602"/>
                        </a:cubicBezTo>
                        <a:cubicBezTo>
                          <a:pt x="1008465" y="236614"/>
                          <a:pt x="1021550" y="249475"/>
                          <a:pt x="1041508" y="250850"/>
                        </a:cubicBezTo>
                        <a:cubicBezTo>
                          <a:pt x="1061151" y="252208"/>
                          <a:pt x="1093904" y="239786"/>
                          <a:pt x="1131319" y="218461"/>
                        </a:cubicBezTo>
                        <a:cubicBezTo>
                          <a:pt x="1168727" y="197128"/>
                          <a:pt x="1210614" y="166785"/>
                          <a:pt x="1248833" y="134711"/>
                        </a:cubicBezTo>
                        <a:cubicBezTo>
                          <a:pt x="1287052" y="102637"/>
                          <a:pt x="1321585" y="68940"/>
                          <a:pt x="1346288" y="43168"/>
                        </a:cubicBezTo>
                        <a:cubicBezTo>
                          <a:pt x="1370992" y="17405"/>
                          <a:pt x="1386048" y="-260"/>
                          <a:pt x="1386048" y="-260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9" name="Google Shape;3119;p30"/>
                  <p:cNvSpPr/>
                  <p:nvPr/>
                </p:nvSpPr>
                <p:spPr>
                  <a:xfrm rot="206533">
                    <a:off x="6528581" y="1570059"/>
                    <a:ext cx="1014287" cy="515547"/>
                  </a:xfrm>
                  <a:custGeom>
                    <a:rect b="b" l="l" r="r" t="t"/>
                    <a:pathLst>
                      <a:path extrusionOk="0" h="515907" w="1014995">
                        <a:moveTo>
                          <a:pt x="12" y="477735"/>
                        </a:moveTo>
                        <a:lnTo>
                          <a:pt x="4608" y="515639"/>
                        </a:lnTo>
                        <a:cubicBezTo>
                          <a:pt x="213738" y="488476"/>
                          <a:pt x="416625" y="422482"/>
                          <a:pt x="599131" y="322782"/>
                        </a:cubicBezTo>
                        <a:cubicBezTo>
                          <a:pt x="755078" y="237591"/>
                          <a:pt x="896086" y="127928"/>
                          <a:pt x="1015007" y="-269"/>
                        </a:cubicBezTo>
                        <a:cubicBezTo>
                          <a:pt x="891639" y="123936"/>
                          <a:pt x="747542" y="228208"/>
                          <a:pt x="590452" y="307328"/>
                        </a:cubicBezTo>
                        <a:cubicBezTo>
                          <a:pt x="406612" y="399923"/>
                          <a:pt x="204927" y="457959"/>
                          <a:pt x="12" y="477735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20" name="Google Shape;3120;p30"/>
                  <p:cNvSpPr/>
                  <p:nvPr/>
                </p:nvSpPr>
                <p:spPr>
                  <a:xfrm>
                    <a:off x="6353020" y="1367435"/>
                    <a:ext cx="1424908" cy="1038771"/>
                  </a:xfrm>
                  <a:custGeom>
                    <a:rect b="b" l="l" r="r" t="t"/>
                    <a:pathLst>
                      <a:path extrusionOk="0" h="1038771" w="1424908">
                        <a:moveTo>
                          <a:pt x="1424931" y="87"/>
                        </a:moveTo>
                        <a:cubicBezTo>
                          <a:pt x="1424931" y="87"/>
                          <a:pt x="1412320" y="18945"/>
                          <a:pt x="1392114" y="47816"/>
                        </a:cubicBezTo>
                        <a:cubicBezTo>
                          <a:pt x="1371909" y="76697"/>
                          <a:pt x="1344099" y="115538"/>
                          <a:pt x="1314221" y="155874"/>
                        </a:cubicBezTo>
                        <a:cubicBezTo>
                          <a:pt x="1284342" y="196211"/>
                          <a:pt x="1252279" y="238212"/>
                          <a:pt x="1226389" y="274528"/>
                        </a:cubicBezTo>
                        <a:cubicBezTo>
                          <a:pt x="1200488" y="310855"/>
                          <a:pt x="1180612" y="341762"/>
                          <a:pt x="1177334" y="361703"/>
                        </a:cubicBezTo>
                        <a:cubicBezTo>
                          <a:pt x="1176613" y="366041"/>
                          <a:pt x="1176592" y="370082"/>
                          <a:pt x="1177005" y="373964"/>
                        </a:cubicBezTo>
                        <a:cubicBezTo>
                          <a:pt x="1177090" y="373189"/>
                          <a:pt x="1177207" y="372447"/>
                          <a:pt x="1177334" y="371651"/>
                        </a:cubicBezTo>
                        <a:cubicBezTo>
                          <a:pt x="1180612" y="351149"/>
                          <a:pt x="1200488" y="319478"/>
                          <a:pt x="1226389" y="282154"/>
                        </a:cubicBezTo>
                        <a:cubicBezTo>
                          <a:pt x="1252279" y="244830"/>
                          <a:pt x="1284342" y="201641"/>
                          <a:pt x="1314221" y="160181"/>
                        </a:cubicBezTo>
                        <a:cubicBezTo>
                          <a:pt x="1344099" y="118720"/>
                          <a:pt x="1371909" y="78829"/>
                          <a:pt x="1392114" y="49142"/>
                        </a:cubicBezTo>
                        <a:cubicBezTo>
                          <a:pt x="1412320" y="19465"/>
                          <a:pt x="1424931" y="87"/>
                          <a:pt x="1424931" y="87"/>
                        </a:cubicBezTo>
                        <a:close/>
                        <a:moveTo>
                          <a:pt x="1367911" y="444231"/>
                        </a:moveTo>
                        <a:cubicBezTo>
                          <a:pt x="1367911" y="444231"/>
                          <a:pt x="1354726" y="445801"/>
                          <a:pt x="1335434" y="446225"/>
                        </a:cubicBezTo>
                        <a:cubicBezTo>
                          <a:pt x="1330428" y="446331"/>
                          <a:pt x="1324912" y="446299"/>
                          <a:pt x="1319195" y="446225"/>
                        </a:cubicBezTo>
                        <a:cubicBezTo>
                          <a:pt x="1317116" y="446809"/>
                          <a:pt x="1317731" y="446596"/>
                          <a:pt x="1315547" y="447212"/>
                        </a:cubicBezTo>
                        <a:cubicBezTo>
                          <a:pt x="1284088" y="456142"/>
                          <a:pt x="1241928" y="467640"/>
                          <a:pt x="1198876" y="479699"/>
                        </a:cubicBezTo>
                        <a:cubicBezTo>
                          <a:pt x="1155824" y="491758"/>
                          <a:pt x="1112094" y="504136"/>
                          <a:pt x="1076902" y="517150"/>
                        </a:cubicBezTo>
                        <a:cubicBezTo>
                          <a:pt x="1041710" y="530164"/>
                          <a:pt x="1015013" y="544091"/>
                          <a:pt x="1006635" y="560573"/>
                        </a:cubicBezTo>
                        <a:cubicBezTo>
                          <a:pt x="1001702" y="570289"/>
                          <a:pt x="1000504" y="581531"/>
                          <a:pt x="1001989" y="593389"/>
                        </a:cubicBezTo>
                        <a:cubicBezTo>
                          <a:pt x="1002657" y="587291"/>
                          <a:pt x="1003983" y="581521"/>
                          <a:pt x="1006635" y="576154"/>
                        </a:cubicBezTo>
                        <a:cubicBezTo>
                          <a:pt x="1015013" y="559215"/>
                          <a:pt x="1041710" y="545109"/>
                          <a:pt x="1076902" y="531734"/>
                        </a:cubicBezTo>
                        <a:cubicBezTo>
                          <a:pt x="1112094" y="518359"/>
                          <a:pt x="1155824" y="505685"/>
                          <a:pt x="1198876" y="493286"/>
                        </a:cubicBezTo>
                        <a:cubicBezTo>
                          <a:pt x="1241928" y="480898"/>
                          <a:pt x="1284088" y="468658"/>
                          <a:pt x="1315547" y="459483"/>
                        </a:cubicBezTo>
                        <a:cubicBezTo>
                          <a:pt x="1347005" y="450298"/>
                          <a:pt x="1367911" y="444231"/>
                          <a:pt x="1367911" y="444231"/>
                        </a:cubicBezTo>
                        <a:close/>
                        <a:moveTo>
                          <a:pt x="17915" y="595701"/>
                        </a:moveTo>
                        <a:cubicBezTo>
                          <a:pt x="11826" y="597197"/>
                          <a:pt x="22" y="600347"/>
                          <a:pt x="22" y="600347"/>
                        </a:cubicBezTo>
                        <a:cubicBezTo>
                          <a:pt x="22" y="600347"/>
                          <a:pt x="11561" y="608344"/>
                          <a:pt x="31173" y="620902"/>
                        </a:cubicBezTo>
                        <a:cubicBezTo>
                          <a:pt x="50784" y="633450"/>
                          <a:pt x="78679" y="650494"/>
                          <a:pt x="111050" y="668292"/>
                        </a:cubicBezTo>
                        <a:cubicBezTo>
                          <a:pt x="143431" y="686100"/>
                          <a:pt x="180289" y="704555"/>
                          <a:pt x="217114" y="721324"/>
                        </a:cubicBezTo>
                        <a:cubicBezTo>
                          <a:pt x="253950" y="738093"/>
                          <a:pt x="290447" y="753228"/>
                          <a:pt x="320866" y="765404"/>
                        </a:cubicBezTo>
                        <a:cubicBezTo>
                          <a:pt x="360565" y="781314"/>
                          <a:pt x="403384" y="807501"/>
                          <a:pt x="447146" y="836998"/>
                        </a:cubicBezTo>
                        <a:cubicBezTo>
                          <a:pt x="490908" y="866505"/>
                          <a:pt x="535784" y="899448"/>
                          <a:pt x="577075" y="929475"/>
                        </a:cubicBezTo>
                        <a:cubicBezTo>
                          <a:pt x="618365" y="959502"/>
                          <a:pt x="655817" y="986866"/>
                          <a:pt x="683139" y="1006700"/>
                        </a:cubicBezTo>
                        <a:cubicBezTo>
                          <a:pt x="710461" y="1026545"/>
                          <a:pt x="727558" y="1038859"/>
                          <a:pt x="727558" y="1038859"/>
                        </a:cubicBezTo>
                        <a:cubicBezTo>
                          <a:pt x="727558" y="1038859"/>
                          <a:pt x="717864" y="1025824"/>
                          <a:pt x="705677" y="1004717"/>
                        </a:cubicBezTo>
                        <a:cubicBezTo>
                          <a:pt x="702973" y="1000029"/>
                          <a:pt x="699950" y="994885"/>
                          <a:pt x="697055" y="989476"/>
                        </a:cubicBezTo>
                        <a:cubicBezTo>
                          <a:pt x="690723" y="984968"/>
                          <a:pt x="691751" y="985615"/>
                          <a:pt x="683139" y="979527"/>
                        </a:cubicBezTo>
                        <a:cubicBezTo>
                          <a:pt x="655817" y="960223"/>
                          <a:pt x="618365" y="933505"/>
                          <a:pt x="577075" y="904285"/>
                        </a:cubicBezTo>
                        <a:cubicBezTo>
                          <a:pt x="535784" y="875075"/>
                          <a:pt x="490919" y="843170"/>
                          <a:pt x="447146" y="814470"/>
                        </a:cubicBezTo>
                        <a:cubicBezTo>
                          <a:pt x="403384" y="785758"/>
                          <a:pt x="360565" y="760334"/>
                          <a:pt x="320866" y="744860"/>
                        </a:cubicBezTo>
                        <a:cubicBezTo>
                          <a:pt x="290447" y="733002"/>
                          <a:pt x="253950" y="718418"/>
                          <a:pt x="217114" y="702105"/>
                        </a:cubicBezTo>
                        <a:cubicBezTo>
                          <a:pt x="180289" y="685782"/>
                          <a:pt x="143431" y="667719"/>
                          <a:pt x="111050" y="650399"/>
                        </a:cubicBezTo>
                        <a:cubicBezTo>
                          <a:pt x="78679" y="633068"/>
                          <a:pt x="50784" y="616543"/>
                          <a:pt x="31173" y="604325"/>
                        </a:cubicBezTo>
                        <a:cubicBezTo>
                          <a:pt x="22826" y="599127"/>
                          <a:pt x="23080" y="599042"/>
                          <a:pt x="17915" y="595701"/>
                        </a:cubicBezTo>
                        <a:close/>
                        <a:moveTo>
                          <a:pt x="796161" y="698785"/>
                        </a:moveTo>
                        <a:cubicBezTo>
                          <a:pt x="780771" y="698626"/>
                          <a:pt x="765922" y="699305"/>
                          <a:pt x="752080" y="701108"/>
                        </a:cubicBezTo>
                        <a:cubicBezTo>
                          <a:pt x="724398" y="704725"/>
                          <a:pt x="700141" y="712669"/>
                          <a:pt x="681484" y="728282"/>
                        </a:cubicBezTo>
                        <a:cubicBezTo>
                          <a:pt x="658871" y="747214"/>
                          <a:pt x="650047" y="773868"/>
                          <a:pt x="649326" y="803863"/>
                        </a:cubicBezTo>
                        <a:cubicBezTo>
                          <a:pt x="649209" y="808997"/>
                          <a:pt x="649304" y="814470"/>
                          <a:pt x="649665" y="819773"/>
                        </a:cubicBezTo>
                        <a:cubicBezTo>
                          <a:pt x="651457" y="791613"/>
                          <a:pt x="660494" y="766571"/>
                          <a:pt x="681484" y="748508"/>
                        </a:cubicBezTo>
                        <a:cubicBezTo>
                          <a:pt x="700141" y="732450"/>
                          <a:pt x="724398" y="724050"/>
                          <a:pt x="752080" y="720327"/>
                        </a:cubicBezTo>
                        <a:cubicBezTo>
                          <a:pt x="779763" y="716625"/>
                          <a:pt x="811052" y="717559"/>
                          <a:pt x="843890" y="720666"/>
                        </a:cubicBezTo>
                        <a:cubicBezTo>
                          <a:pt x="873863" y="723466"/>
                          <a:pt x="904930" y="728367"/>
                          <a:pt x="935041" y="733585"/>
                        </a:cubicBezTo>
                        <a:cubicBezTo>
                          <a:pt x="965153" y="738814"/>
                          <a:pt x="994395" y="744287"/>
                          <a:pt x="1019893" y="749495"/>
                        </a:cubicBezTo>
                        <a:cubicBezTo>
                          <a:pt x="1070888" y="759921"/>
                          <a:pt x="1107396" y="768724"/>
                          <a:pt x="1107396" y="768724"/>
                        </a:cubicBezTo>
                        <a:cubicBezTo>
                          <a:pt x="1107396" y="768724"/>
                          <a:pt x="1098507" y="760928"/>
                          <a:pt x="1086183" y="748169"/>
                        </a:cubicBezTo>
                        <a:cubicBezTo>
                          <a:pt x="1084528" y="746461"/>
                          <a:pt x="1082322" y="744096"/>
                          <a:pt x="1080551" y="742208"/>
                        </a:cubicBezTo>
                        <a:cubicBezTo>
                          <a:pt x="1065140" y="738878"/>
                          <a:pt x="1044584" y="734190"/>
                          <a:pt x="1019893" y="729279"/>
                        </a:cubicBezTo>
                        <a:cubicBezTo>
                          <a:pt x="994395" y="724209"/>
                          <a:pt x="965153" y="718789"/>
                          <a:pt x="935041" y="713698"/>
                        </a:cubicBezTo>
                        <a:cubicBezTo>
                          <a:pt x="904930" y="708617"/>
                          <a:pt x="873863" y="704163"/>
                          <a:pt x="843890" y="701437"/>
                        </a:cubicBezTo>
                        <a:cubicBezTo>
                          <a:pt x="827471" y="699931"/>
                          <a:pt x="811561" y="698944"/>
                          <a:pt x="796161" y="698785"/>
                        </a:cubicBezTo>
                        <a:close/>
                      </a:path>
                    </a:pathLst>
                  </a:custGeom>
                  <a:solidFill>
                    <a:srgbClr val="C5DE5D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21" name="Google Shape;3121;p30"/>
                <p:cNvGrpSpPr/>
                <p:nvPr/>
              </p:nvGrpSpPr>
              <p:grpSpPr>
                <a:xfrm>
                  <a:off x="4415890" y="1058415"/>
                  <a:ext cx="1967996" cy="1782265"/>
                  <a:chOff x="4415890" y="1058415"/>
                  <a:chExt cx="1967996" cy="1782265"/>
                </a:xfrm>
              </p:grpSpPr>
              <p:sp>
                <p:nvSpPr>
                  <p:cNvPr id="3122" name="Google Shape;3122;p30"/>
                  <p:cNvSpPr/>
                  <p:nvPr/>
                </p:nvSpPr>
                <p:spPr>
                  <a:xfrm flipH="1" rot="-1397564">
                    <a:off x="4597610" y="1324932"/>
                    <a:ext cx="1604622" cy="1249246"/>
                  </a:xfrm>
                  <a:custGeom>
                    <a:rect b="b" l="l" r="r" t="t"/>
                    <a:pathLst>
                      <a:path extrusionOk="0" h="1250603" w="1606365">
                        <a:moveTo>
                          <a:pt x="1606149" y="-239"/>
                        </a:moveTo>
                        <a:cubicBezTo>
                          <a:pt x="1606149" y="-239"/>
                          <a:pt x="1592752" y="23006"/>
                          <a:pt x="1571458" y="58757"/>
                        </a:cubicBezTo>
                        <a:cubicBezTo>
                          <a:pt x="1550173" y="94517"/>
                          <a:pt x="1520733" y="142667"/>
                          <a:pt x="1489085" y="192729"/>
                        </a:cubicBezTo>
                        <a:cubicBezTo>
                          <a:pt x="1457446" y="242783"/>
                          <a:pt x="1423512" y="294687"/>
                          <a:pt x="1396179" y="339685"/>
                        </a:cubicBezTo>
                        <a:cubicBezTo>
                          <a:pt x="1368854" y="384690"/>
                          <a:pt x="1348240" y="422962"/>
                          <a:pt x="1345891" y="446909"/>
                        </a:cubicBezTo>
                        <a:cubicBezTo>
                          <a:pt x="1343496" y="471237"/>
                          <a:pt x="1355637" y="488590"/>
                          <a:pt x="1375853" y="500607"/>
                        </a:cubicBezTo>
                        <a:cubicBezTo>
                          <a:pt x="1396062" y="512623"/>
                          <a:pt x="1424323" y="519162"/>
                          <a:pt x="1453232" y="521955"/>
                        </a:cubicBezTo>
                        <a:cubicBezTo>
                          <a:pt x="1482141" y="524740"/>
                          <a:pt x="1511659" y="523765"/>
                          <a:pt x="1533943" y="521931"/>
                        </a:cubicBezTo>
                        <a:cubicBezTo>
                          <a:pt x="1556228" y="520090"/>
                          <a:pt x="1571248" y="517484"/>
                          <a:pt x="1571248" y="517484"/>
                        </a:cubicBezTo>
                        <a:cubicBezTo>
                          <a:pt x="1571248" y="517484"/>
                          <a:pt x="1547707" y="526012"/>
                          <a:pt x="1511955" y="538840"/>
                        </a:cubicBezTo>
                        <a:cubicBezTo>
                          <a:pt x="1476211" y="551667"/>
                          <a:pt x="1428240" y="568521"/>
                          <a:pt x="1379310" y="585890"/>
                        </a:cubicBezTo>
                        <a:cubicBezTo>
                          <a:pt x="1330380" y="603251"/>
                          <a:pt x="1280513" y="621088"/>
                          <a:pt x="1240735" y="639034"/>
                        </a:cubicBezTo>
                        <a:cubicBezTo>
                          <a:pt x="1200956" y="656988"/>
                          <a:pt x="1171182" y="675285"/>
                          <a:pt x="1162685" y="695470"/>
                        </a:cubicBezTo>
                        <a:cubicBezTo>
                          <a:pt x="1154445" y="715032"/>
                          <a:pt x="1158073" y="738331"/>
                          <a:pt x="1168318" y="762394"/>
                        </a:cubicBezTo>
                        <a:cubicBezTo>
                          <a:pt x="1178563" y="786465"/>
                          <a:pt x="1195487" y="811223"/>
                          <a:pt x="1213769" y="833367"/>
                        </a:cubicBezTo>
                        <a:cubicBezTo>
                          <a:pt x="1232058" y="855503"/>
                          <a:pt x="1251705" y="875010"/>
                          <a:pt x="1266866" y="888906"/>
                        </a:cubicBezTo>
                        <a:cubicBezTo>
                          <a:pt x="1282026" y="902795"/>
                          <a:pt x="1292653" y="911113"/>
                          <a:pt x="1292653" y="911113"/>
                        </a:cubicBezTo>
                        <a:cubicBezTo>
                          <a:pt x="1292653" y="911113"/>
                          <a:pt x="1249794" y="903716"/>
                          <a:pt x="1190064" y="895242"/>
                        </a:cubicBezTo>
                        <a:cubicBezTo>
                          <a:pt x="1160203" y="890997"/>
                          <a:pt x="1126145" y="886425"/>
                          <a:pt x="1090947" y="882508"/>
                        </a:cubicBezTo>
                        <a:cubicBezTo>
                          <a:pt x="1055741" y="878583"/>
                          <a:pt x="1019404" y="875291"/>
                          <a:pt x="984542" y="874159"/>
                        </a:cubicBezTo>
                        <a:cubicBezTo>
                          <a:pt x="946340" y="872872"/>
                          <a:pt x="910027" y="873957"/>
                          <a:pt x="878262" y="880199"/>
                        </a:cubicBezTo>
                        <a:cubicBezTo>
                          <a:pt x="846505" y="886441"/>
                          <a:pt x="819266" y="897864"/>
                          <a:pt x="798807" y="917753"/>
                        </a:cubicBezTo>
                        <a:cubicBezTo>
                          <a:pt x="774026" y="941839"/>
                          <a:pt x="765514" y="974244"/>
                          <a:pt x="766848" y="1009957"/>
                        </a:cubicBezTo>
                        <a:cubicBezTo>
                          <a:pt x="768182" y="1045662"/>
                          <a:pt x="779535" y="1084527"/>
                          <a:pt x="794765" y="1120302"/>
                        </a:cubicBezTo>
                        <a:cubicBezTo>
                          <a:pt x="809996" y="1156077"/>
                          <a:pt x="829128" y="1188716"/>
                          <a:pt x="844710" y="1212280"/>
                        </a:cubicBezTo>
                        <a:cubicBezTo>
                          <a:pt x="860285" y="1235836"/>
                          <a:pt x="872192" y="1250365"/>
                          <a:pt x="872192" y="1250365"/>
                        </a:cubicBezTo>
                        <a:cubicBezTo>
                          <a:pt x="872192" y="1250365"/>
                          <a:pt x="851819" y="1237139"/>
                          <a:pt x="818821" y="1216111"/>
                        </a:cubicBezTo>
                        <a:cubicBezTo>
                          <a:pt x="785816" y="1195075"/>
                          <a:pt x="740389" y="1166073"/>
                          <a:pt x="690506" y="1134238"/>
                        </a:cubicBezTo>
                        <a:cubicBezTo>
                          <a:pt x="640624" y="1102403"/>
                          <a:pt x="586419" y="1067689"/>
                          <a:pt x="533712" y="1036634"/>
                        </a:cubicBezTo>
                        <a:cubicBezTo>
                          <a:pt x="481005" y="1005579"/>
                          <a:pt x="429827" y="978216"/>
                          <a:pt x="382777" y="962610"/>
                        </a:cubicBezTo>
                        <a:cubicBezTo>
                          <a:pt x="346737" y="950649"/>
                          <a:pt x="303307" y="935894"/>
                          <a:pt x="259519" y="919079"/>
                        </a:cubicBezTo>
                        <a:cubicBezTo>
                          <a:pt x="215730" y="902272"/>
                          <a:pt x="171621" y="883397"/>
                          <a:pt x="132920" y="865077"/>
                        </a:cubicBezTo>
                        <a:cubicBezTo>
                          <a:pt x="94219" y="846756"/>
                          <a:pt x="60894" y="829052"/>
                          <a:pt x="37322" y="815912"/>
                        </a:cubicBezTo>
                        <a:cubicBezTo>
                          <a:pt x="13750" y="802765"/>
                          <a:pt x="-217" y="794299"/>
                          <a:pt x="-217" y="794299"/>
                        </a:cubicBezTo>
                        <a:cubicBezTo>
                          <a:pt x="-217" y="794299"/>
                          <a:pt x="16138" y="789500"/>
                          <a:pt x="41746" y="780964"/>
                        </a:cubicBezTo>
                        <a:cubicBezTo>
                          <a:pt x="67347" y="772420"/>
                          <a:pt x="102076" y="759967"/>
                          <a:pt x="138843" y="744869"/>
                        </a:cubicBezTo>
                        <a:cubicBezTo>
                          <a:pt x="175609" y="729763"/>
                          <a:pt x="214372" y="711989"/>
                          <a:pt x="249383" y="694519"/>
                        </a:cubicBezTo>
                        <a:cubicBezTo>
                          <a:pt x="284401" y="677048"/>
                          <a:pt x="315705" y="659945"/>
                          <a:pt x="339082" y="647554"/>
                        </a:cubicBezTo>
                        <a:cubicBezTo>
                          <a:pt x="364917" y="633868"/>
                          <a:pt x="393248" y="598444"/>
                          <a:pt x="417608" y="552721"/>
                        </a:cubicBezTo>
                        <a:cubicBezTo>
                          <a:pt x="441968" y="507005"/>
                          <a:pt x="462193" y="451060"/>
                          <a:pt x="476144" y="397065"/>
                        </a:cubicBezTo>
                        <a:cubicBezTo>
                          <a:pt x="510928" y="303184"/>
                          <a:pt x="564415" y="173511"/>
                          <a:pt x="564415" y="173511"/>
                        </a:cubicBezTo>
                        <a:cubicBezTo>
                          <a:pt x="554194" y="253348"/>
                          <a:pt x="542006" y="365410"/>
                          <a:pt x="577859" y="432224"/>
                        </a:cubicBezTo>
                        <a:cubicBezTo>
                          <a:pt x="595127" y="462639"/>
                          <a:pt x="617216" y="494513"/>
                          <a:pt x="644346" y="499436"/>
                        </a:cubicBezTo>
                        <a:cubicBezTo>
                          <a:pt x="666747" y="503494"/>
                          <a:pt x="688462" y="495738"/>
                          <a:pt x="707875" y="480203"/>
                        </a:cubicBezTo>
                        <a:cubicBezTo>
                          <a:pt x="727288" y="464668"/>
                          <a:pt x="744337" y="441353"/>
                          <a:pt x="758054" y="414520"/>
                        </a:cubicBezTo>
                        <a:cubicBezTo>
                          <a:pt x="770983" y="389856"/>
                          <a:pt x="781197" y="362172"/>
                          <a:pt x="788796" y="334675"/>
                        </a:cubicBezTo>
                        <a:cubicBezTo>
                          <a:pt x="796388" y="307171"/>
                          <a:pt x="801382" y="279862"/>
                          <a:pt x="804519" y="255751"/>
                        </a:cubicBezTo>
                        <a:cubicBezTo>
                          <a:pt x="810808" y="207531"/>
                          <a:pt x="809957" y="172138"/>
                          <a:pt x="809957" y="172138"/>
                        </a:cubicBezTo>
                        <a:cubicBezTo>
                          <a:pt x="809957" y="172138"/>
                          <a:pt x="815224" y="184942"/>
                          <a:pt x="823971" y="204457"/>
                        </a:cubicBezTo>
                        <a:cubicBezTo>
                          <a:pt x="832718" y="223971"/>
                          <a:pt x="844906" y="250219"/>
                          <a:pt x="859067" y="276936"/>
                        </a:cubicBezTo>
                        <a:cubicBezTo>
                          <a:pt x="873237" y="303652"/>
                          <a:pt x="889404" y="330844"/>
                          <a:pt x="906687" y="351888"/>
                        </a:cubicBezTo>
                        <a:cubicBezTo>
                          <a:pt x="923970" y="372939"/>
                          <a:pt x="942455" y="387811"/>
                          <a:pt x="960962" y="389723"/>
                        </a:cubicBezTo>
                        <a:cubicBezTo>
                          <a:pt x="980063" y="391705"/>
                          <a:pt x="1003237" y="373462"/>
                          <a:pt x="1025576" y="344483"/>
                        </a:cubicBezTo>
                        <a:cubicBezTo>
                          <a:pt x="1047907" y="315504"/>
                          <a:pt x="1069138" y="275843"/>
                          <a:pt x="1086008" y="235870"/>
                        </a:cubicBezTo>
                        <a:cubicBezTo>
                          <a:pt x="1102877" y="195905"/>
                          <a:pt x="1115447" y="155705"/>
                          <a:pt x="1123507" y="125603"/>
                        </a:cubicBezTo>
                        <a:cubicBezTo>
                          <a:pt x="1131575" y="95508"/>
                          <a:pt x="1135383" y="75502"/>
                          <a:pt x="1135383" y="75502"/>
                        </a:cubicBezTo>
                        <a:cubicBezTo>
                          <a:pt x="1135383" y="75502"/>
                          <a:pt x="1134962" y="88236"/>
                          <a:pt x="1135281" y="107563"/>
                        </a:cubicBezTo>
                        <a:cubicBezTo>
                          <a:pt x="1135602" y="126890"/>
                          <a:pt x="1136569" y="152834"/>
                          <a:pt x="1139721" y="179246"/>
                        </a:cubicBezTo>
                        <a:cubicBezTo>
                          <a:pt x="1142866" y="205650"/>
                          <a:pt x="1148187" y="232546"/>
                          <a:pt x="1158370" y="253426"/>
                        </a:cubicBezTo>
                        <a:cubicBezTo>
                          <a:pt x="1168552" y="274306"/>
                          <a:pt x="1183713" y="289209"/>
                          <a:pt x="1206840" y="290809"/>
                        </a:cubicBezTo>
                        <a:cubicBezTo>
                          <a:pt x="1229600" y="292377"/>
                          <a:pt x="1267568" y="277981"/>
                          <a:pt x="1310928" y="253262"/>
                        </a:cubicBezTo>
                        <a:cubicBezTo>
                          <a:pt x="1354287" y="228543"/>
                          <a:pt x="1402819" y="193377"/>
                          <a:pt x="1447123" y="156197"/>
                        </a:cubicBezTo>
                        <a:cubicBezTo>
                          <a:pt x="1491419" y="119025"/>
                          <a:pt x="1531446" y="79973"/>
                          <a:pt x="1560067" y="50112"/>
                        </a:cubicBezTo>
                        <a:cubicBezTo>
                          <a:pt x="1588695" y="20243"/>
                          <a:pt x="1606141" y="-223"/>
                          <a:pt x="1606141" y="-22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23" name="Google Shape;3123;p30"/>
                  <p:cNvSpPr/>
                  <p:nvPr/>
                </p:nvSpPr>
                <p:spPr>
                  <a:xfrm flipH="1" rot="-1397564">
                    <a:off x="4817401" y="1605414"/>
                    <a:ext cx="1175068" cy="597269"/>
                  </a:xfrm>
                  <a:custGeom>
                    <a:rect b="b" l="l" r="r" t="t"/>
                    <a:pathLst>
                      <a:path extrusionOk="0" h="597918" w="1176344">
                        <a:moveTo>
                          <a:pt x="-213" y="553742"/>
                        </a:moveTo>
                        <a:lnTo>
                          <a:pt x="5116" y="597679"/>
                        </a:lnTo>
                        <a:cubicBezTo>
                          <a:pt x="247490" y="566187"/>
                          <a:pt x="482631" y="489705"/>
                          <a:pt x="694146" y="374163"/>
                        </a:cubicBezTo>
                        <a:cubicBezTo>
                          <a:pt x="874887" y="275428"/>
                          <a:pt x="1038306" y="148331"/>
                          <a:pt x="1176132" y="-240"/>
                        </a:cubicBezTo>
                        <a:cubicBezTo>
                          <a:pt x="1033156" y="143712"/>
                          <a:pt x="866148" y="264559"/>
                          <a:pt x="684081" y="356256"/>
                        </a:cubicBezTo>
                        <a:cubicBezTo>
                          <a:pt x="471021" y="463567"/>
                          <a:pt x="237277" y="530825"/>
                          <a:pt x="-213" y="553742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24" name="Google Shape;3124;p30"/>
                  <p:cNvSpPr/>
                  <p:nvPr/>
                </p:nvSpPr>
                <p:spPr>
                  <a:xfrm flipH="1" rot="-1397564">
                    <a:off x="4597558" y="1324757"/>
                    <a:ext cx="1604661" cy="1249581"/>
                  </a:xfrm>
                  <a:custGeom>
                    <a:rect b="b" l="l" r="r" t="t"/>
                    <a:pathLst>
                      <a:path extrusionOk="0" h="1250938" w="1606404">
                        <a:moveTo>
                          <a:pt x="1135258" y="75720"/>
                        </a:moveTo>
                        <a:cubicBezTo>
                          <a:pt x="1135258" y="75720"/>
                          <a:pt x="1135024" y="88415"/>
                          <a:pt x="1135344" y="107742"/>
                        </a:cubicBezTo>
                        <a:cubicBezTo>
                          <a:pt x="1135664" y="127070"/>
                          <a:pt x="1136514" y="153013"/>
                          <a:pt x="1139659" y="179418"/>
                        </a:cubicBezTo>
                        <a:cubicBezTo>
                          <a:pt x="1142359" y="202006"/>
                          <a:pt x="1147032" y="224728"/>
                          <a:pt x="1154593" y="243961"/>
                        </a:cubicBezTo>
                        <a:cubicBezTo>
                          <a:pt x="1154203" y="243228"/>
                          <a:pt x="1153673" y="242705"/>
                          <a:pt x="1153298" y="241956"/>
                        </a:cubicBezTo>
                        <a:cubicBezTo>
                          <a:pt x="1143498" y="221942"/>
                          <a:pt x="1138520" y="195850"/>
                          <a:pt x="1135781" y="170398"/>
                        </a:cubicBezTo>
                        <a:cubicBezTo>
                          <a:pt x="1133050" y="144946"/>
                          <a:pt x="1132590" y="119907"/>
                          <a:pt x="1132559" y="101251"/>
                        </a:cubicBezTo>
                        <a:cubicBezTo>
                          <a:pt x="1132543" y="94033"/>
                          <a:pt x="1132434" y="94252"/>
                          <a:pt x="1132543" y="89289"/>
                        </a:cubicBezTo>
                        <a:cubicBezTo>
                          <a:pt x="1132660" y="88735"/>
                          <a:pt x="1132473" y="88930"/>
                          <a:pt x="1132590" y="88407"/>
                        </a:cubicBezTo>
                        <a:cubicBezTo>
                          <a:pt x="1134306" y="80644"/>
                          <a:pt x="1135250" y="75720"/>
                          <a:pt x="1135250" y="75720"/>
                        </a:cubicBezTo>
                        <a:close/>
                        <a:moveTo>
                          <a:pt x="1606188" y="-239"/>
                        </a:moveTo>
                        <a:cubicBezTo>
                          <a:pt x="1606188" y="-239"/>
                          <a:pt x="1592744" y="23403"/>
                          <a:pt x="1571450" y="59155"/>
                        </a:cubicBezTo>
                        <a:cubicBezTo>
                          <a:pt x="1550165" y="94915"/>
                          <a:pt x="1520795" y="142807"/>
                          <a:pt x="1489156" y="192870"/>
                        </a:cubicBezTo>
                        <a:cubicBezTo>
                          <a:pt x="1457508" y="242924"/>
                          <a:pt x="1423582" y="294686"/>
                          <a:pt x="1396250" y="339692"/>
                        </a:cubicBezTo>
                        <a:cubicBezTo>
                          <a:pt x="1368917" y="384690"/>
                          <a:pt x="1348248" y="423329"/>
                          <a:pt x="1345899" y="447268"/>
                        </a:cubicBezTo>
                        <a:cubicBezTo>
                          <a:pt x="1345415" y="452152"/>
                          <a:pt x="1345532" y="456498"/>
                          <a:pt x="1346172" y="460829"/>
                        </a:cubicBezTo>
                        <a:cubicBezTo>
                          <a:pt x="1338775" y="451372"/>
                          <a:pt x="1335108" y="440066"/>
                          <a:pt x="1336747" y="425982"/>
                        </a:cubicBezTo>
                        <a:cubicBezTo>
                          <a:pt x="1339438" y="402831"/>
                          <a:pt x="1360669" y="365503"/>
                          <a:pt x="1388494" y="321653"/>
                        </a:cubicBezTo>
                        <a:cubicBezTo>
                          <a:pt x="1416318" y="277794"/>
                          <a:pt x="1450603" y="226874"/>
                          <a:pt x="1482789" y="178076"/>
                        </a:cubicBezTo>
                        <a:cubicBezTo>
                          <a:pt x="1514975" y="129270"/>
                          <a:pt x="1544804" y="82446"/>
                          <a:pt x="1566488" y="47607"/>
                        </a:cubicBezTo>
                        <a:cubicBezTo>
                          <a:pt x="1571092" y="40202"/>
                          <a:pt x="1570218" y="41584"/>
                          <a:pt x="1574049" y="35381"/>
                        </a:cubicBezTo>
                        <a:cubicBezTo>
                          <a:pt x="1592877" y="15148"/>
                          <a:pt x="1606188" y="-239"/>
                          <a:pt x="1606188" y="-239"/>
                        </a:cubicBezTo>
                        <a:close/>
                        <a:moveTo>
                          <a:pt x="-217" y="794400"/>
                        </a:moveTo>
                        <a:cubicBezTo>
                          <a:pt x="-217" y="794400"/>
                          <a:pt x="9037" y="791396"/>
                          <a:pt x="11433" y="790671"/>
                        </a:cubicBezTo>
                        <a:cubicBezTo>
                          <a:pt x="17784" y="794221"/>
                          <a:pt x="18736" y="794939"/>
                          <a:pt x="31041" y="801477"/>
                        </a:cubicBezTo>
                        <a:cubicBezTo>
                          <a:pt x="54269" y="813821"/>
                          <a:pt x="87126" y="830605"/>
                          <a:pt x="125312" y="847724"/>
                        </a:cubicBezTo>
                        <a:cubicBezTo>
                          <a:pt x="163491" y="864843"/>
                          <a:pt x="207061" y="882266"/>
                          <a:pt x="250319" y="897848"/>
                        </a:cubicBezTo>
                        <a:cubicBezTo>
                          <a:pt x="293577" y="913438"/>
                          <a:pt x="336585" y="926765"/>
                          <a:pt x="372220" y="937774"/>
                        </a:cubicBezTo>
                        <a:cubicBezTo>
                          <a:pt x="418740" y="952147"/>
                          <a:pt x="469012" y="978005"/>
                          <a:pt x="520923" y="1007210"/>
                        </a:cubicBezTo>
                        <a:cubicBezTo>
                          <a:pt x="572834" y="1036416"/>
                          <a:pt x="626283" y="1068968"/>
                          <a:pt x="675377" y="1098969"/>
                        </a:cubicBezTo>
                        <a:cubicBezTo>
                          <a:pt x="724464" y="1128963"/>
                          <a:pt x="769329" y="1156452"/>
                          <a:pt x="801811" y="1176270"/>
                        </a:cubicBezTo>
                        <a:cubicBezTo>
                          <a:pt x="822371" y="1188810"/>
                          <a:pt x="826281" y="1191291"/>
                          <a:pt x="834942" y="1196651"/>
                        </a:cubicBezTo>
                        <a:cubicBezTo>
                          <a:pt x="838320" y="1202113"/>
                          <a:pt x="841605" y="1207754"/>
                          <a:pt x="844757" y="1212522"/>
                        </a:cubicBezTo>
                        <a:cubicBezTo>
                          <a:pt x="860339" y="1236078"/>
                          <a:pt x="872293" y="1250700"/>
                          <a:pt x="872293" y="1250700"/>
                        </a:cubicBezTo>
                        <a:cubicBezTo>
                          <a:pt x="872293" y="1250700"/>
                          <a:pt x="852037" y="1237350"/>
                          <a:pt x="819032" y="1216314"/>
                        </a:cubicBezTo>
                        <a:cubicBezTo>
                          <a:pt x="786027" y="1195286"/>
                          <a:pt x="740459" y="1166158"/>
                          <a:pt x="690577" y="1134323"/>
                        </a:cubicBezTo>
                        <a:cubicBezTo>
                          <a:pt x="640702" y="1102488"/>
                          <a:pt x="586349" y="1067845"/>
                          <a:pt x="533642" y="1036790"/>
                        </a:cubicBezTo>
                        <a:cubicBezTo>
                          <a:pt x="480942" y="1005736"/>
                          <a:pt x="429975" y="978278"/>
                          <a:pt x="382925" y="962665"/>
                        </a:cubicBezTo>
                        <a:cubicBezTo>
                          <a:pt x="346885" y="950711"/>
                          <a:pt x="303260" y="935948"/>
                          <a:pt x="259472" y="919141"/>
                        </a:cubicBezTo>
                        <a:cubicBezTo>
                          <a:pt x="215683" y="902327"/>
                          <a:pt x="171614" y="883725"/>
                          <a:pt x="132912" y="865405"/>
                        </a:cubicBezTo>
                        <a:cubicBezTo>
                          <a:pt x="94211" y="847084"/>
                          <a:pt x="60972" y="829419"/>
                          <a:pt x="37400" y="816271"/>
                        </a:cubicBezTo>
                        <a:cubicBezTo>
                          <a:pt x="13828" y="803123"/>
                          <a:pt x="-217" y="794400"/>
                          <a:pt x="-217" y="794400"/>
                        </a:cubicBezTo>
                        <a:close/>
                        <a:moveTo>
                          <a:pt x="1260787" y="599287"/>
                        </a:moveTo>
                        <a:cubicBezTo>
                          <a:pt x="1293879" y="585859"/>
                          <a:pt x="1331448" y="572672"/>
                          <a:pt x="1368105" y="559556"/>
                        </a:cubicBezTo>
                        <a:cubicBezTo>
                          <a:pt x="1405613" y="546127"/>
                          <a:pt x="1438298" y="534400"/>
                          <a:pt x="1469595" y="523180"/>
                        </a:cubicBezTo>
                        <a:cubicBezTo>
                          <a:pt x="1493003" y="524373"/>
                          <a:pt x="1515981" y="523461"/>
                          <a:pt x="1534052" y="521970"/>
                        </a:cubicBezTo>
                        <a:cubicBezTo>
                          <a:pt x="1556337" y="520129"/>
                          <a:pt x="1571076" y="517593"/>
                          <a:pt x="1571076" y="517593"/>
                        </a:cubicBezTo>
                        <a:cubicBezTo>
                          <a:pt x="1571076" y="517593"/>
                          <a:pt x="1547707" y="526340"/>
                          <a:pt x="1511955" y="539167"/>
                        </a:cubicBezTo>
                        <a:cubicBezTo>
                          <a:pt x="1476203" y="551995"/>
                          <a:pt x="1428357" y="568529"/>
                          <a:pt x="1379427" y="585890"/>
                        </a:cubicBezTo>
                        <a:cubicBezTo>
                          <a:pt x="1330496" y="603259"/>
                          <a:pt x="1280497" y="621173"/>
                          <a:pt x="1240727" y="639127"/>
                        </a:cubicBezTo>
                        <a:cubicBezTo>
                          <a:pt x="1200949" y="657073"/>
                          <a:pt x="1171369" y="675503"/>
                          <a:pt x="1162872" y="695689"/>
                        </a:cubicBezTo>
                        <a:cubicBezTo>
                          <a:pt x="1156138" y="711684"/>
                          <a:pt x="1157558" y="730200"/>
                          <a:pt x="1163816" y="749574"/>
                        </a:cubicBezTo>
                        <a:cubicBezTo>
                          <a:pt x="1160773" y="744011"/>
                          <a:pt x="1157800" y="738619"/>
                          <a:pt x="1155444" y="733079"/>
                        </a:cubicBezTo>
                        <a:cubicBezTo>
                          <a:pt x="1145612" y="709999"/>
                          <a:pt x="1142608" y="687277"/>
                          <a:pt x="1151082" y="668262"/>
                        </a:cubicBezTo>
                        <a:cubicBezTo>
                          <a:pt x="1159829" y="648654"/>
                          <a:pt x="1189612" y="630708"/>
                          <a:pt x="1229398" y="612785"/>
                        </a:cubicBezTo>
                        <a:cubicBezTo>
                          <a:pt x="1239346" y="608307"/>
                          <a:pt x="1249762" y="603766"/>
                          <a:pt x="1260787" y="599287"/>
                        </a:cubicBezTo>
                        <a:close/>
                        <a:moveTo>
                          <a:pt x="831961" y="860637"/>
                        </a:moveTo>
                        <a:cubicBezTo>
                          <a:pt x="842471" y="856650"/>
                          <a:pt x="853699" y="853755"/>
                          <a:pt x="865567" y="851313"/>
                        </a:cubicBezTo>
                        <a:cubicBezTo>
                          <a:pt x="897215" y="844821"/>
                          <a:pt x="933434" y="843190"/>
                          <a:pt x="971379" y="843861"/>
                        </a:cubicBezTo>
                        <a:cubicBezTo>
                          <a:pt x="1005999" y="844447"/>
                          <a:pt x="1042180" y="846865"/>
                          <a:pt x="1077097" y="850135"/>
                        </a:cubicBezTo>
                        <a:cubicBezTo>
                          <a:pt x="1112014" y="853396"/>
                          <a:pt x="1145737" y="857243"/>
                          <a:pt x="1175348" y="860895"/>
                        </a:cubicBezTo>
                        <a:cubicBezTo>
                          <a:pt x="1204608" y="864499"/>
                          <a:pt x="1229468" y="867972"/>
                          <a:pt x="1247453" y="870500"/>
                        </a:cubicBezTo>
                        <a:cubicBezTo>
                          <a:pt x="1254194" y="877249"/>
                          <a:pt x="1261201" y="883757"/>
                          <a:pt x="1266967" y="889039"/>
                        </a:cubicBezTo>
                        <a:cubicBezTo>
                          <a:pt x="1282128" y="902936"/>
                          <a:pt x="1292778" y="911284"/>
                          <a:pt x="1292778" y="911284"/>
                        </a:cubicBezTo>
                        <a:cubicBezTo>
                          <a:pt x="1292778" y="911284"/>
                          <a:pt x="1249965" y="904004"/>
                          <a:pt x="1190244" y="895531"/>
                        </a:cubicBezTo>
                        <a:cubicBezTo>
                          <a:pt x="1160375" y="891294"/>
                          <a:pt x="1126262" y="886526"/>
                          <a:pt x="1091056" y="882602"/>
                        </a:cubicBezTo>
                        <a:cubicBezTo>
                          <a:pt x="1055858" y="878677"/>
                          <a:pt x="1019428" y="875673"/>
                          <a:pt x="984565" y="874534"/>
                        </a:cubicBezTo>
                        <a:cubicBezTo>
                          <a:pt x="946363" y="873246"/>
                          <a:pt x="909894" y="874299"/>
                          <a:pt x="878137" y="880542"/>
                        </a:cubicBezTo>
                        <a:cubicBezTo>
                          <a:pt x="846372" y="886784"/>
                          <a:pt x="819375" y="898137"/>
                          <a:pt x="798917" y="918018"/>
                        </a:cubicBezTo>
                        <a:cubicBezTo>
                          <a:pt x="774135" y="942113"/>
                          <a:pt x="765365" y="974400"/>
                          <a:pt x="766699" y="1010105"/>
                        </a:cubicBezTo>
                        <a:cubicBezTo>
                          <a:pt x="767877" y="1041597"/>
                          <a:pt x="777217" y="1075382"/>
                          <a:pt x="789764" y="1107490"/>
                        </a:cubicBezTo>
                        <a:cubicBezTo>
                          <a:pt x="786042" y="1099929"/>
                          <a:pt x="782710" y="1092165"/>
                          <a:pt x="779316" y="1084199"/>
                        </a:cubicBezTo>
                        <a:cubicBezTo>
                          <a:pt x="764718" y="1049875"/>
                          <a:pt x="753685" y="1012453"/>
                          <a:pt x="752889" y="977997"/>
                        </a:cubicBezTo>
                        <a:cubicBezTo>
                          <a:pt x="752093" y="943540"/>
                          <a:pt x="761214" y="912065"/>
                          <a:pt x="786198" y="888438"/>
                        </a:cubicBezTo>
                        <a:cubicBezTo>
                          <a:pt x="799088" y="876250"/>
                          <a:pt x="814436" y="867285"/>
                          <a:pt x="831961" y="860637"/>
                        </a:cubicBezTo>
                        <a:close/>
                      </a:path>
                    </a:pathLst>
                  </a:custGeom>
                  <a:solidFill>
                    <a:srgbClr val="B0CC5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125" name="Google Shape;3125;p30"/>
              <p:cNvGrpSpPr/>
              <p:nvPr/>
            </p:nvGrpSpPr>
            <p:grpSpPr>
              <a:xfrm>
                <a:off x="5510974" y="1371102"/>
                <a:ext cx="1371362" cy="1161293"/>
                <a:chOff x="5510974" y="1371102"/>
                <a:chExt cx="1371362" cy="1161293"/>
              </a:xfrm>
            </p:grpSpPr>
            <p:grpSp>
              <p:nvGrpSpPr>
                <p:cNvPr id="3126" name="Google Shape;3126;p30"/>
                <p:cNvGrpSpPr/>
                <p:nvPr/>
              </p:nvGrpSpPr>
              <p:grpSpPr>
                <a:xfrm>
                  <a:off x="6105818" y="1371102"/>
                  <a:ext cx="776518" cy="776520"/>
                  <a:chOff x="6105818" y="1371102"/>
                  <a:chExt cx="776518" cy="776520"/>
                </a:xfrm>
              </p:grpSpPr>
              <p:sp>
                <p:nvSpPr>
                  <p:cNvPr id="3127" name="Google Shape;3127;p30"/>
                  <p:cNvSpPr/>
                  <p:nvPr/>
                </p:nvSpPr>
                <p:spPr>
                  <a:xfrm rot="-3347626">
                    <a:off x="6214590" y="1479878"/>
                    <a:ext cx="558975" cy="558968"/>
                  </a:xfrm>
                  <a:custGeom>
                    <a:rect b="b" l="l" r="r" t="t"/>
                    <a:pathLst>
                      <a:path extrusionOk="0" h="558643" w="558650">
                        <a:moveTo>
                          <a:pt x="558643" y="279328"/>
                        </a:moveTo>
                        <a:cubicBezTo>
                          <a:pt x="558643" y="433591"/>
                          <a:pt x="433581" y="558647"/>
                          <a:pt x="279318" y="558647"/>
                        </a:cubicBezTo>
                        <a:cubicBezTo>
                          <a:pt x="125054" y="558647"/>
                          <a:pt x="-8" y="433591"/>
                          <a:pt x="-8" y="279328"/>
                        </a:cubicBezTo>
                        <a:cubicBezTo>
                          <a:pt x="-8" y="125058"/>
                          <a:pt x="125054" y="3"/>
                          <a:pt x="279318" y="3"/>
                        </a:cubicBezTo>
                        <a:cubicBezTo>
                          <a:pt x="433581" y="3"/>
                          <a:pt x="558643" y="125058"/>
                          <a:pt x="558643" y="279328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28" name="Google Shape;3128;p30"/>
                  <p:cNvSpPr/>
                  <p:nvPr/>
                </p:nvSpPr>
                <p:spPr>
                  <a:xfrm rot="-3347626">
                    <a:off x="6394721" y="1482255"/>
                    <a:ext cx="321152" cy="374741"/>
                  </a:xfrm>
                  <a:custGeom>
                    <a:rect b="b" l="l" r="r" t="t"/>
                    <a:pathLst>
                      <a:path extrusionOk="0" h="374523" w="320965">
                        <a:moveTo>
                          <a:pt x="320966" y="187255"/>
                        </a:moveTo>
                        <a:cubicBezTo>
                          <a:pt x="320966" y="290675"/>
                          <a:pt x="249113" y="374514"/>
                          <a:pt x="160483" y="374514"/>
                        </a:cubicBezTo>
                        <a:cubicBezTo>
                          <a:pt x="71853" y="374514"/>
                          <a:pt x="1" y="290675"/>
                          <a:pt x="1" y="187255"/>
                        </a:cubicBezTo>
                        <a:cubicBezTo>
                          <a:pt x="1" y="83830"/>
                          <a:pt x="71853" y="-9"/>
                          <a:pt x="160483" y="-9"/>
                        </a:cubicBezTo>
                        <a:cubicBezTo>
                          <a:pt x="249113" y="-9"/>
                          <a:pt x="320966" y="83830"/>
                          <a:pt x="320966" y="18725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314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29" name="Google Shape;3129;p30"/>
                <p:cNvGrpSpPr/>
                <p:nvPr/>
              </p:nvGrpSpPr>
              <p:grpSpPr>
                <a:xfrm>
                  <a:off x="5510974" y="1461208"/>
                  <a:ext cx="852352" cy="851953"/>
                  <a:chOff x="5510974" y="1461208"/>
                  <a:chExt cx="852352" cy="851953"/>
                </a:xfrm>
              </p:grpSpPr>
              <p:sp>
                <p:nvSpPr>
                  <p:cNvPr id="3130" name="Google Shape;3130;p30"/>
                  <p:cNvSpPr/>
                  <p:nvPr/>
                </p:nvSpPr>
                <p:spPr>
                  <a:xfrm rot="-6947762">
                    <a:off x="5617988" y="1568227"/>
                    <a:ext cx="637922" cy="637915"/>
                  </a:xfrm>
                  <a:custGeom>
                    <a:rect b="b" l="l" r="r" t="t"/>
                    <a:pathLst>
                      <a:path extrusionOk="0" h="638162" w="638169">
                        <a:moveTo>
                          <a:pt x="638088" y="319105"/>
                        </a:moveTo>
                        <a:cubicBezTo>
                          <a:pt x="638088" y="495326"/>
                          <a:pt x="495224" y="638182"/>
                          <a:pt x="319003" y="638182"/>
                        </a:cubicBezTo>
                        <a:cubicBezTo>
                          <a:pt x="142781" y="638182"/>
                          <a:pt x="-82" y="495326"/>
                          <a:pt x="-82" y="319105"/>
                        </a:cubicBezTo>
                        <a:cubicBezTo>
                          <a:pt x="-82" y="142876"/>
                          <a:pt x="142781" y="20"/>
                          <a:pt x="319003" y="20"/>
                        </a:cubicBezTo>
                        <a:cubicBezTo>
                          <a:pt x="495224" y="20"/>
                          <a:pt x="638088" y="142876"/>
                          <a:pt x="638088" y="31910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1" name="Google Shape;3131;p30"/>
                  <p:cNvSpPr/>
                  <p:nvPr/>
                </p:nvSpPr>
                <p:spPr>
                  <a:xfrm rot="-6947762">
                    <a:off x="5699920" y="1561354"/>
                    <a:ext cx="366510" cy="427668"/>
                  </a:xfrm>
                  <a:custGeom>
                    <a:rect b="b" l="l" r="r" t="t"/>
                    <a:pathLst>
                      <a:path extrusionOk="0" h="427834" w="366652">
                        <a:moveTo>
                          <a:pt x="366563" y="213925"/>
                        </a:moveTo>
                        <a:cubicBezTo>
                          <a:pt x="366563" y="332067"/>
                          <a:pt x="284483" y="427840"/>
                          <a:pt x="183237" y="427840"/>
                        </a:cubicBezTo>
                        <a:cubicBezTo>
                          <a:pt x="81991" y="427840"/>
                          <a:pt x="-89" y="332067"/>
                          <a:pt x="-89" y="213925"/>
                        </a:cubicBezTo>
                        <a:cubicBezTo>
                          <a:pt x="-89" y="95778"/>
                          <a:pt x="81991" y="5"/>
                          <a:pt x="183237" y="5"/>
                        </a:cubicBezTo>
                        <a:cubicBezTo>
                          <a:pt x="284483" y="5"/>
                          <a:pt x="366563" y="95778"/>
                          <a:pt x="366563" y="21392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62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2" name="Google Shape;3132;p30"/>
                  <p:cNvSpPr/>
                  <p:nvPr/>
                </p:nvSpPr>
                <p:spPr>
                  <a:xfrm>
                    <a:off x="5769592" y="1603364"/>
                    <a:ext cx="100529" cy="79630"/>
                  </a:xfrm>
                  <a:custGeom>
                    <a:rect b="b" l="l" r="r" t="t"/>
                    <a:pathLst>
                      <a:path extrusionOk="0" h="79630" w="100529">
                        <a:moveTo>
                          <a:pt x="32911" y="21295"/>
                        </a:moveTo>
                        <a:cubicBezTo>
                          <a:pt x="14735" y="33056"/>
                          <a:pt x="7769" y="50882"/>
                          <a:pt x="17353" y="61110"/>
                        </a:cubicBezTo>
                        <a:cubicBezTo>
                          <a:pt x="26937" y="71339"/>
                          <a:pt x="49441" y="70097"/>
                          <a:pt x="67617" y="58336"/>
                        </a:cubicBezTo>
                        <a:cubicBezTo>
                          <a:pt x="85794" y="46575"/>
                          <a:pt x="92760" y="28749"/>
                          <a:pt x="83176" y="18521"/>
                        </a:cubicBezTo>
                        <a:cubicBezTo>
                          <a:pt x="73593" y="8292"/>
                          <a:pt x="51088" y="9534"/>
                          <a:pt x="32911" y="2129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3" name="Google Shape;3133;p30"/>
                  <p:cNvSpPr/>
                  <p:nvPr/>
                </p:nvSpPr>
                <p:spPr>
                  <a:xfrm rot="-1547762">
                    <a:off x="5686165" y="1863255"/>
                    <a:ext cx="637746" cy="327189"/>
                  </a:xfrm>
                  <a:custGeom>
                    <a:rect b="b" l="l" r="r" t="t"/>
                    <a:pathLst>
                      <a:path extrusionOk="0" h="327316" w="637993">
                        <a:moveTo>
                          <a:pt x="637743" y="-301"/>
                        </a:moveTo>
                        <a:cubicBezTo>
                          <a:pt x="637640" y="171605"/>
                          <a:pt x="488918" y="299969"/>
                          <a:pt x="312694" y="300062"/>
                        </a:cubicBezTo>
                        <a:cubicBezTo>
                          <a:pt x="141978" y="300154"/>
                          <a:pt x="8396" y="180604"/>
                          <a:pt x="-53" y="16143"/>
                        </a:cubicBezTo>
                        <a:cubicBezTo>
                          <a:pt x="4306" y="188567"/>
                          <a:pt x="145385" y="327016"/>
                          <a:pt x="318855" y="327016"/>
                        </a:cubicBezTo>
                        <a:cubicBezTo>
                          <a:pt x="495079" y="327016"/>
                          <a:pt x="637940" y="184135"/>
                          <a:pt x="637940" y="7911"/>
                        </a:cubicBezTo>
                        <a:cubicBezTo>
                          <a:pt x="637940" y="5156"/>
                          <a:pt x="637815" y="2433"/>
                          <a:pt x="637743" y="-3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34" name="Google Shape;3134;p30"/>
                <p:cNvGrpSpPr/>
                <p:nvPr/>
              </p:nvGrpSpPr>
              <p:grpSpPr>
                <a:xfrm>
                  <a:off x="5942748" y="1786818"/>
                  <a:ext cx="745569" cy="745577"/>
                  <a:chOff x="5942748" y="1786818"/>
                  <a:chExt cx="745569" cy="745577"/>
                </a:xfrm>
              </p:grpSpPr>
              <p:sp>
                <p:nvSpPr>
                  <p:cNvPr id="3135" name="Google Shape;3135;p30"/>
                  <p:cNvSpPr/>
                  <p:nvPr/>
                </p:nvSpPr>
                <p:spPr>
                  <a:xfrm rot="-5142008">
                    <a:off x="5967835" y="1811913"/>
                    <a:ext cx="695396" cy="695388"/>
                  </a:xfrm>
                  <a:custGeom>
                    <a:rect b="b" l="l" r="r" t="t"/>
                    <a:pathLst>
                      <a:path extrusionOk="0" h="695169" w="695177">
                        <a:moveTo>
                          <a:pt x="695146" y="347645"/>
                        </a:moveTo>
                        <a:cubicBezTo>
                          <a:pt x="695146" y="539609"/>
                          <a:pt x="539521" y="695226"/>
                          <a:pt x="347557" y="695226"/>
                        </a:cubicBezTo>
                        <a:cubicBezTo>
                          <a:pt x="155594" y="695226"/>
                          <a:pt x="-31" y="539609"/>
                          <a:pt x="-31" y="347645"/>
                        </a:cubicBezTo>
                        <a:cubicBezTo>
                          <a:pt x="-31" y="155674"/>
                          <a:pt x="155594" y="56"/>
                          <a:pt x="347557" y="56"/>
                        </a:cubicBezTo>
                        <a:cubicBezTo>
                          <a:pt x="539521" y="56"/>
                          <a:pt x="695146" y="155674"/>
                          <a:pt x="695146" y="34764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6" name="Google Shape;3136;p30"/>
                  <p:cNvSpPr/>
                  <p:nvPr/>
                </p:nvSpPr>
                <p:spPr>
                  <a:xfrm>
                    <a:off x="6288240" y="1836168"/>
                    <a:ext cx="97859" cy="58174"/>
                  </a:xfrm>
                  <a:custGeom>
                    <a:rect b="b" l="l" r="r" t="t"/>
                    <a:pathLst>
                      <a:path extrusionOk="0" h="58174" w="97859">
                        <a:moveTo>
                          <a:pt x="42646" y="2163"/>
                        </a:moveTo>
                        <a:cubicBezTo>
                          <a:pt x="19093" y="3358"/>
                          <a:pt x="2813" y="16381"/>
                          <a:pt x="6283" y="31251"/>
                        </a:cubicBezTo>
                        <a:cubicBezTo>
                          <a:pt x="9753" y="46120"/>
                          <a:pt x="31660" y="57206"/>
                          <a:pt x="55212" y="56011"/>
                        </a:cubicBezTo>
                        <a:cubicBezTo>
                          <a:pt x="78766" y="54816"/>
                          <a:pt x="95047" y="41793"/>
                          <a:pt x="91577" y="26924"/>
                        </a:cubicBezTo>
                        <a:cubicBezTo>
                          <a:pt x="88107" y="12055"/>
                          <a:pt x="66200" y="969"/>
                          <a:pt x="42646" y="216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7" name="Google Shape;3137;p30"/>
                  <p:cNvSpPr/>
                  <p:nvPr/>
                </p:nvSpPr>
                <p:spPr>
                  <a:xfrm rot="172174">
                    <a:off x="5959137" y="2158113"/>
                    <a:ext cx="694171" cy="348056"/>
                  </a:xfrm>
                  <a:custGeom>
                    <a:rect b="b" l="l" r="r" t="t"/>
                    <a:pathLst>
                      <a:path extrusionOk="0" h="348491" w="695038">
                        <a:moveTo>
                          <a:pt x="694999" y="97"/>
                        </a:moveTo>
                        <a:cubicBezTo>
                          <a:pt x="690554" y="187300"/>
                          <a:pt x="530632" y="321647"/>
                          <a:pt x="338720" y="317304"/>
                        </a:cubicBezTo>
                        <a:cubicBezTo>
                          <a:pt x="152811" y="313088"/>
                          <a:pt x="5036" y="181193"/>
                          <a:pt x="-6" y="1884"/>
                        </a:cubicBezTo>
                        <a:cubicBezTo>
                          <a:pt x="395" y="189764"/>
                          <a:pt x="150531" y="344105"/>
                          <a:pt x="339442" y="348493"/>
                        </a:cubicBezTo>
                        <a:cubicBezTo>
                          <a:pt x="531354" y="352939"/>
                          <a:pt x="690554" y="200958"/>
                          <a:pt x="694999" y="9046"/>
                        </a:cubicBezTo>
                        <a:cubicBezTo>
                          <a:pt x="695068" y="6044"/>
                          <a:pt x="695011" y="3076"/>
                          <a:pt x="694999" y="9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sp>
          <p:nvSpPr>
            <p:cNvPr id="3138" name="Google Shape;3138;p30"/>
            <p:cNvSpPr/>
            <p:nvPr/>
          </p:nvSpPr>
          <p:spPr>
            <a:xfrm rot="-6948523">
              <a:off x="8598458" y="4253697"/>
              <a:ext cx="124219" cy="144948"/>
            </a:xfrm>
            <a:custGeom>
              <a:rect b="b" l="l" r="r" t="t"/>
              <a:pathLst>
                <a:path extrusionOk="0" h="427834" w="366652">
                  <a:moveTo>
                    <a:pt x="366563" y="213925"/>
                  </a:moveTo>
                  <a:cubicBezTo>
                    <a:pt x="366563" y="332067"/>
                    <a:pt x="284483" y="427840"/>
                    <a:pt x="183237" y="427840"/>
                  </a:cubicBezTo>
                  <a:cubicBezTo>
                    <a:pt x="81991" y="427840"/>
                    <a:pt x="-89" y="332067"/>
                    <a:pt x="-89" y="213925"/>
                  </a:cubicBezTo>
                  <a:cubicBezTo>
                    <a:pt x="-89" y="95778"/>
                    <a:pt x="81991" y="5"/>
                    <a:pt x="183237" y="5"/>
                  </a:cubicBezTo>
                  <a:cubicBezTo>
                    <a:pt x="284483" y="5"/>
                    <a:pt x="366563" y="95778"/>
                    <a:pt x="366563" y="213925"/>
                  </a:cubicBezTo>
                  <a:close/>
                </a:path>
              </a:pathLst>
            </a:custGeom>
            <a:solidFill>
              <a:srgbClr val="FAFDE3">
                <a:alpha val="2627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139" name="Google Shape;3139;p30"/>
          <p:cNvGrpSpPr/>
          <p:nvPr/>
        </p:nvGrpSpPr>
        <p:grpSpPr>
          <a:xfrm>
            <a:off x="331236" y="331851"/>
            <a:ext cx="1252064" cy="1288754"/>
            <a:chOff x="845097" y="4034057"/>
            <a:chExt cx="1252440" cy="1288754"/>
          </a:xfrm>
        </p:grpSpPr>
        <p:sp>
          <p:nvSpPr>
            <p:cNvPr id="3140" name="Google Shape;3140;p30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1" name="Google Shape;3141;p30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2" name="Google Shape;3142;p30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3" name="Google Shape;3143;p30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4" name="Google Shape;3144;p30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5" name="Google Shape;3145;p30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6" name="Google Shape;3146;p30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7" name="Google Shape;3147;p30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8" name="Google Shape;3148;p30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9" name="Google Shape;3149;p30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0" name="Google Shape;3150;p30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1" name="Google Shape;3151;p30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2" name="Google Shape;3152;p30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3" name="Google Shape;3153;p30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4" name="Google Shape;3154;p30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5" name="Google Shape;3155;p30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6" name="Google Shape;3156;p30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7" name="Google Shape;3157;p30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8" name="Google Shape;3158;p30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9" name="Google Shape;3159;p30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0" name="Google Shape;3160;p30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1" name="Google Shape;3161;p30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2" name="Google Shape;3162;p30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3" name="Google Shape;3163;p30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4" name="Google Shape;3164;p30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5" name="Google Shape;3165;p30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6" name="Google Shape;3166;p30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7" name="Google Shape;3167;p30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8" name="Google Shape;3168;p30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9" name="Google Shape;3169;p30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0" name="Google Shape;3170;p30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1" name="Google Shape;3171;p30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2" name="Google Shape;3172;p30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3" name="Google Shape;3173;p30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174" name="Google Shape;3174;p30"/>
          <p:cNvGrpSpPr/>
          <p:nvPr/>
        </p:nvGrpSpPr>
        <p:grpSpPr>
          <a:xfrm>
            <a:off x="1346299" y="1173502"/>
            <a:ext cx="538955" cy="608920"/>
            <a:chOff x="1247460" y="1404905"/>
            <a:chExt cx="539117" cy="608920"/>
          </a:xfrm>
        </p:grpSpPr>
        <p:sp>
          <p:nvSpPr>
            <p:cNvPr id="3175" name="Google Shape;3175;p30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6" name="Google Shape;3176;p30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rPr>
                <a:t>15</a:t>
              </a:r>
              <a:endParaRPr b="0" i="0" sz="1100" u="none" cap="none" strike="noStrike">
                <a:solidFill>
                  <a:srgbClr val="FFB3A1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177" name="Google Shape;3177;p30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0" Type="http://schemas.openxmlformats.org/officeDocument/2006/relationships/theme" Target="../theme/theme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415496" y="593367"/>
            <a:ext cx="113580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415496" y="1536633"/>
            <a:ext cx="11358000" cy="45552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810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Char char="●"/>
              <a:defRPr sz="2400">
                <a:solidFill>
                  <a:schemeClr val="dk2"/>
                </a:solidFill>
              </a:defRPr>
            </a:lvl1pPr>
            <a:lvl2pPr indent="-349250" lvl="1" marL="9144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○"/>
              <a:defRPr sz="1900">
                <a:solidFill>
                  <a:schemeClr val="dk2"/>
                </a:solidFill>
              </a:defRPr>
            </a:lvl2pPr>
            <a:lvl3pPr indent="-349250" lvl="2" marL="13716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■"/>
              <a:defRPr sz="1900">
                <a:solidFill>
                  <a:schemeClr val="dk2"/>
                </a:solidFill>
              </a:defRPr>
            </a:lvl3pPr>
            <a:lvl4pPr indent="-349250" lvl="3" marL="18288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●"/>
              <a:defRPr sz="1900">
                <a:solidFill>
                  <a:schemeClr val="dk2"/>
                </a:solidFill>
              </a:defRPr>
            </a:lvl4pPr>
            <a:lvl5pPr indent="-349250" lvl="4" marL="22860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○"/>
              <a:defRPr sz="1900">
                <a:solidFill>
                  <a:schemeClr val="dk2"/>
                </a:solidFill>
              </a:defRPr>
            </a:lvl5pPr>
            <a:lvl6pPr indent="-349250" lvl="5" marL="27432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■"/>
              <a:defRPr sz="1900">
                <a:solidFill>
                  <a:schemeClr val="dk2"/>
                </a:solidFill>
              </a:defRPr>
            </a:lvl6pPr>
            <a:lvl7pPr indent="-349250" lvl="6" marL="32004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●"/>
              <a:defRPr sz="1900">
                <a:solidFill>
                  <a:schemeClr val="dk2"/>
                </a:solidFill>
              </a:defRPr>
            </a:lvl7pPr>
            <a:lvl8pPr indent="-349250" lvl="7" marL="36576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○"/>
              <a:defRPr sz="1900">
                <a:solidFill>
                  <a:schemeClr val="dk2"/>
                </a:solidFill>
              </a:defRPr>
            </a:lvl8pPr>
            <a:lvl9pPr indent="-349250" lvl="8" marL="411480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chemeClr val="dk2"/>
              </a:buClr>
              <a:buSzPts val="1900"/>
              <a:buChar char="■"/>
              <a:defRPr sz="19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 algn="r">
              <a:buNone/>
              <a:defRPr sz="1300">
                <a:solidFill>
                  <a:schemeClr val="dk2"/>
                </a:solidFill>
              </a:defRPr>
            </a:lvl1pPr>
            <a:lvl2pPr lvl="1" algn="r">
              <a:buNone/>
              <a:defRPr sz="1300">
                <a:solidFill>
                  <a:schemeClr val="dk2"/>
                </a:solidFill>
              </a:defRPr>
            </a:lvl2pPr>
            <a:lvl3pPr lvl="2" algn="r">
              <a:buNone/>
              <a:defRPr sz="1300">
                <a:solidFill>
                  <a:schemeClr val="dk2"/>
                </a:solidFill>
              </a:defRPr>
            </a:lvl3pPr>
            <a:lvl4pPr lvl="3" algn="r">
              <a:buNone/>
              <a:defRPr sz="1300">
                <a:solidFill>
                  <a:schemeClr val="dk2"/>
                </a:solidFill>
              </a:defRPr>
            </a:lvl4pPr>
            <a:lvl5pPr lvl="4" algn="r">
              <a:buNone/>
              <a:defRPr sz="1300">
                <a:solidFill>
                  <a:schemeClr val="dk2"/>
                </a:solidFill>
              </a:defRPr>
            </a:lvl5pPr>
            <a:lvl6pPr lvl="5" algn="r">
              <a:buNone/>
              <a:defRPr sz="1300">
                <a:solidFill>
                  <a:schemeClr val="dk2"/>
                </a:solidFill>
              </a:defRPr>
            </a:lvl6pPr>
            <a:lvl7pPr lvl="6" algn="r">
              <a:buNone/>
              <a:defRPr sz="1300">
                <a:solidFill>
                  <a:schemeClr val="dk2"/>
                </a:solidFill>
              </a:defRPr>
            </a:lvl7pPr>
            <a:lvl8pPr lvl="7" algn="r">
              <a:buNone/>
              <a:defRPr sz="1300">
                <a:solidFill>
                  <a:schemeClr val="dk2"/>
                </a:solidFill>
              </a:defRPr>
            </a:lvl8pPr>
            <a:lvl9pPr lvl="8" algn="r">
              <a:buNone/>
              <a:defRPr sz="13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9" name="Google Shape;9;p1"/>
          <p:cNvSpPr txBox="1"/>
          <p:nvPr/>
        </p:nvSpPr>
        <p:spPr>
          <a:xfrm rot="5400000">
            <a:off x="-642028" y="603150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6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6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6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6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6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6.jpg"/><Relationship Id="rId4" Type="http://schemas.openxmlformats.org/officeDocument/2006/relationships/slide" Target="/ppt/slides/slide8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8.xml"/><Relationship Id="rId3" Type="http://schemas.openxmlformats.org/officeDocument/2006/relationships/slide" Target="/ppt/slides/slide9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6.jpg"/><Relationship Id="rId4" Type="http://schemas.openxmlformats.org/officeDocument/2006/relationships/slide" Target="/ppt/slides/slide10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0.xml"/><Relationship Id="rId3" Type="http://schemas.openxmlformats.org/officeDocument/2006/relationships/slide" Target="/ppt/slides/slide11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6.jpg"/><Relationship Id="rId4" Type="http://schemas.openxmlformats.org/officeDocument/2006/relationships/slide" Target="/ppt/slides/slide12.xml"/><Relationship Id="rId5" Type="http://schemas.openxmlformats.org/officeDocument/2006/relationships/slide" Target="/ppt/slides/slide12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2.xml"/><Relationship Id="rId3" Type="http://schemas.openxmlformats.org/officeDocument/2006/relationships/slide" Target="/ppt/slides/slide13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6.jpg"/><Relationship Id="rId4" Type="http://schemas.openxmlformats.org/officeDocument/2006/relationships/slide" Target="/ppt/slides/slide14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4.xml"/><Relationship Id="rId3" Type="http://schemas.openxmlformats.org/officeDocument/2006/relationships/slide" Target="/ppt/slides/slide15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6.jpg"/><Relationship Id="rId4" Type="http://schemas.openxmlformats.org/officeDocument/2006/relationships/slide" Target="/ppt/slides/slide16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6.xml"/><Relationship Id="rId3" Type="http://schemas.openxmlformats.org/officeDocument/2006/relationships/slide" Target="/ppt/slides/slide17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6.jpg"/><Relationship Id="rId4" Type="http://schemas.openxmlformats.org/officeDocument/2006/relationships/slide" Target="/ppt/slides/slide18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8.xml"/><Relationship Id="rId3" Type="http://schemas.openxmlformats.org/officeDocument/2006/relationships/slide" Target="/ppt/slides/slide19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6.jpg"/><Relationship Id="rId4" Type="http://schemas.openxmlformats.org/officeDocument/2006/relationships/slide" Target="/ppt/slides/slide20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0.xml"/><Relationship Id="rId3" Type="http://schemas.openxmlformats.org/officeDocument/2006/relationships/slide" Target="/ppt/slides/slide21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6.jpg"/><Relationship Id="rId4" Type="http://schemas.openxmlformats.org/officeDocument/2006/relationships/slide" Target="/ppt/slides/slide22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2.xml"/><Relationship Id="rId3" Type="http://schemas.openxmlformats.org/officeDocument/2006/relationships/slide" Target="/ppt/slides/slide23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6.jpg"/><Relationship Id="rId4" Type="http://schemas.openxmlformats.org/officeDocument/2006/relationships/slide" Target="/ppt/slides/slide24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Relationship Id="rId3" Type="http://schemas.openxmlformats.org/officeDocument/2006/relationships/slide" Target="/ppt/slides/slide25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6.jpg"/><Relationship Id="rId4" Type="http://schemas.openxmlformats.org/officeDocument/2006/relationships/slide" Target="/ppt/slides/slide26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6.xml"/><Relationship Id="rId3" Type="http://schemas.openxmlformats.org/officeDocument/2006/relationships/slide" Target="/ppt/slides/slide27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6.jpg"/><Relationship Id="rId4" Type="http://schemas.openxmlformats.org/officeDocument/2006/relationships/slide" Target="/ppt/slides/slide28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8.xml"/><Relationship Id="rId3" Type="http://schemas.openxmlformats.org/officeDocument/2006/relationships/slide" Target="/ppt/slides/slide29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6.jpg"/><Relationship Id="rId4" Type="http://schemas.openxmlformats.org/officeDocument/2006/relationships/slide" Target="/ppt/slides/slide30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0.xml"/><Relationship Id="rId3" Type="http://schemas.openxmlformats.org/officeDocument/2006/relationships/slide" Target="/ppt/slides/slide31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6.jpg"/><Relationship Id="rId4" Type="http://schemas.openxmlformats.org/officeDocument/2006/relationships/slide" Target="/ppt/slides/slide32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2.xml"/><Relationship Id="rId3" Type="http://schemas.openxmlformats.org/officeDocument/2006/relationships/slide" Target="/ppt/slides/slide33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6.jpg"/><Relationship Id="rId4" Type="http://schemas.openxmlformats.org/officeDocument/2006/relationships/slide" Target="/ppt/slides/slide34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4.xml"/><Relationship Id="rId3" Type="http://schemas.openxmlformats.org/officeDocument/2006/relationships/slide" Target="/ppt/slides/slide35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5.xml"/><Relationship Id="rId3" Type="http://schemas.openxmlformats.org/officeDocument/2006/relationships/image" Target="../media/image6.jpg"/><Relationship Id="rId4" Type="http://schemas.openxmlformats.org/officeDocument/2006/relationships/slide" Target="/ppt/slides/slide36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7.xml"/><Relationship Id="rId3" Type="http://schemas.openxmlformats.org/officeDocument/2006/relationships/image" Target="../media/image6.jpg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8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CFE2F3"/>
        </a:solidFill>
      </p:bgPr>
    </p:bg>
    <p:spTree>
      <p:nvGrpSpPr>
        <p:cNvPr id="3181" name="Shape 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2" name="Google Shape;3182;p31"/>
          <p:cNvGrpSpPr/>
          <p:nvPr/>
        </p:nvGrpSpPr>
        <p:grpSpPr>
          <a:xfrm>
            <a:off x="9584416" y="3292318"/>
            <a:ext cx="2607580" cy="2683186"/>
            <a:chOff x="845097" y="4034057"/>
            <a:chExt cx="1252440" cy="1288754"/>
          </a:xfrm>
        </p:grpSpPr>
        <p:sp>
          <p:nvSpPr>
            <p:cNvPr id="3183" name="Google Shape;3183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4" name="Google Shape;3184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5" name="Google Shape;3185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6" name="Google Shape;3186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7" name="Google Shape;3187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8" name="Google Shape;3188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9" name="Google Shape;3189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0" name="Google Shape;3190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1" name="Google Shape;3191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2" name="Google Shape;3192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3" name="Google Shape;3193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4" name="Google Shape;3194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5" name="Google Shape;3195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6" name="Google Shape;3196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7" name="Google Shape;3197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8" name="Google Shape;3198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9" name="Google Shape;3199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0" name="Google Shape;3200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1" name="Google Shape;3201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2" name="Google Shape;3202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3" name="Google Shape;3203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4" name="Google Shape;3204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5" name="Google Shape;3205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6" name="Google Shape;3206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7" name="Google Shape;3207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8" name="Google Shape;3208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9" name="Google Shape;3209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0" name="Google Shape;3210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1" name="Google Shape;3211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2" name="Google Shape;3212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3" name="Google Shape;3213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4" name="Google Shape;3214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5" name="Google Shape;3215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6" name="Google Shape;3216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217" name="Google Shape;3217;p31"/>
          <p:cNvSpPr/>
          <p:nvPr/>
        </p:nvSpPr>
        <p:spPr>
          <a:xfrm>
            <a:off x="-14150" y="-18850"/>
            <a:ext cx="6357814" cy="1885985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7200000" dist="19050">
              <a:srgbClr val="000000">
                <a:alpha val="5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FFFFF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218" name="Google Shape;3218;p31"/>
          <p:cNvSpPr/>
          <p:nvPr/>
        </p:nvSpPr>
        <p:spPr>
          <a:xfrm rot="10800000">
            <a:off x="5603113" y="4368163"/>
            <a:ext cx="6632912" cy="2520362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8940000" dist="19050">
              <a:srgbClr val="000000">
                <a:alpha val="5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219" name="Google Shape;3219;p31"/>
          <p:cNvSpPr txBox="1"/>
          <p:nvPr/>
        </p:nvSpPr>
        <p:spPr>
          <a:xfrm>
            <a:off x="2180825" y="1611025"/>
            <a:ext cx="7827300" cy="3267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9600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rPr>
              <a:t>Countdown for Winter Break </a:t>
            </a:r>
            <a:endParaRPr b="1" sz="9600">
              <a:solidFill>
                <a:srgbClr val="FFFFF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220" name="Google Shape;3220;p31"/>
          <p:cNvGrpSpPr/>
          <p:nvPr/>
        </p:nvGrpSpPr>
        <p:grpSpPr>
          <a:xfrm>
            <a:off x="-9" y="32"/>
            <a:ext cx="2607580" cy="2683186"/>
            <a:chOff x="845097" y="4034057"/>
            <a:chExt cx="1252440" cy="1288754"/>
          </a:xfrm>
        </p:grpSpPr>
        <p:sp>
          <p:nvSpPr>
            <p:cNvPr id="3221" name="Google Shape;3221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2" name="Google Shape;3222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3" name="Google Shape;3223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4" name="Google Shape;3224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5" name="Google Shape;3225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6" name="Google Shape;3226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7" name="Google Shape;3227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8" name="Google Shape;3228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9" name="Google Shape;3229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0" name="Google Shape;3230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1" name="Google Shape;3231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2" name="Google Shape;3232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3" name="Google Shape;3233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4" name="Google Shape;3234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5" name="Google Shape;3235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6" name="Google Shape;3236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7" name="Google Shape;3237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8" name="Google Shape;3238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9" name="Google Shape;3239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0" name="Google Shape;3240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1" name="Google Shape;3241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2" name="Google Shape;3242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3" name="Google Shape;3243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4" name="Google Shape;3244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5" name="Google Shape;3245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6" name="Google Shape;3246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7" name="Google Shape;3247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8" name="Google Shape;3248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9" name="Google Shape;3249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0" name="Google Shape;3250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1" name="Google Shape;3251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2" name="Google Shape;3252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3" name="Google Shape;3253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4" name="Google Shape;3254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255" name="Google Shape;3255;p31"/>
          <p:cNvGrpSpPr/>
          <p:nvPr/>
        </p:nvGrpSpPr>
        <p:grpSpPr>
          <a:xfrm>
            <a:off x="2607566" y="32"/>
            <a:ext cx="2607580" cy="2683186"/>
            <a:chOff x="845097" y="4034057"/>
            <a:chExt cx="1252440" cy="1288754"/>
          </a:xfrm>
        </p:grpSpPr>
        <p:sp>
          <p:nvSpPr>
            <p:cNvPr id="3256" name="Google Shape;3256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7" name="Google Shape;3257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8" name="Google Shape;3258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9" name="Google Shape;3259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0" name="Google Shape;3260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1" name="Google Shape;3261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2" name="Google Shape;3262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3" name="Google Shape;3263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4" name="Google Shape;3264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5" name="Google Shape;3265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6" name="Google Shape;3266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7" name="Google Shape;3267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8" name="Google Shape;3268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9" name="Google Shape;3269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0" name="Google Shape;3270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1" name="Google Shape;3271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2" name="Google Shape;3272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3" name="Google Shape;3273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4" name="Google Shape;3274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5" name="Google Shape;3275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6" name="Google Shape;3276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7" name="Google Shape;3277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8" name="Google Shape;3278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9" name="Google Shape;3279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0" name="Google Shape;3280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1" name="Google Shape;3281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2" name="Google Shape;3282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3" name="Google Shape;3283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4" name="Google Shape;3284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5" name="Google Shape;3285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6" name="Google Shape;3286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7" name="Google Shape;3287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8" name="Google Shape;3288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9" name="Google Shape;3289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290" name="Google Shape;3290;p31"/>
          <p:cNvGrpSpPr/>
          <p:nvPr/>
        </p:nvGrpSpPr>
        <p:grpSpPr>
          <a:xfrm>
            <a:off x="5215141" y="32"/>
            <a:ext cx="2607580" cy="2683186"/>
            <a:chOff x="845097" y="4034057"/>
            <a:chExt cx="1252440" cy="1288754"/>
          </a:xfrm>
        </p:grpSpPr>
        <p:sp>
          <p:nvSpPr>
            <p:cNvPr id="3291" name="Google Shape;3291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2" name="Google Shape;3292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3" name="Google Shape;3293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4" name="Google Shape;3294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5" name="Google Shape;3295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6" name="Google Shape;3296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7" name="Google Shape;3297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8" name="Google Shape;3298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9" name="Google Shape;3299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0" name="Google Shape;3300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1" name="Google Shape;3301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2" name="Google Shape;3302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3" name="Google Shape;3303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4" name="Google Shape;3304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5" name="Google Shape;3305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6" name="Google Shape;3306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7" name="Google Shape;3307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8" name="Google Shape;3308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9" name="Google Shape;3309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0" name="Google Shape;3310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1" name="Google Shape;3311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2" name="Google Shape;3312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3" name="Google Shape;3313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4" name="Google Shape;3314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5" name="Google Shape;3315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6" name="Google Shape;3316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7" name="Google Shape;3317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8" name="Google Shape;3318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9" name="Google Shape;3319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0" name="Google Shape;3320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1" name="Google Shape;3321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2" name="Google Shape;3322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3" name="Google Shape;3323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4" name="Google Shape;3324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325" name="Google Shape;3325;p31"/>
          <p:cNvGrpSpPr/>
          <p:nvPr/>
        </p:nvGrpSpPr>
        <p:grpSpPr>
          <a:xfrm>
            <a:off x="415591" y="3622306"/>
            <a:ext cx="2607580" cy="2683186"/>
            <a:chOff x="845097" y="4034057"/>
            <a:chExt cx="1252440" cy="1288754"/>
          </a:xfrm>
        </p:grpSpPr>
        <p:sp>
          <p:nvSpPr>
            <p:cNvPr id="3326" name="Google Shape;3326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7" name="Google Shape;3327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8" name="Google Shape;3328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9" name="Google Shape;3329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0" name="Google Shape;3330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1" name="Google Shape;3331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2" name="Google Shape;3332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3" name="Google Shape;3333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4" name="Google Shape;3334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5" name="Google Shape;3335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6" name="Google Shape;3336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7" name="Google Shape;3337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8" name="Google Shape;3338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9" name="Google Shape;3339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0" name="Google Shape;3340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1" name="Google Shape;3341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2" name="Google Shape;3342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3" name="Google Shape;3343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4" name="Google Shape;3344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5" name="Google Shape;3345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6" name="Google Shape;3346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7" name="Google Shape;3347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8" name="Google Shape;3348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9" name="Google Shape;3349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0" name="Google Shape;3350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1" name="Google Shape;3351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2" name="Google Shape;3352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3" name="Google Shape;3353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4" name="Google Shape;3354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5" name="Google Shape;3355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6" name="Google Shape;3356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7" name="Google Shape;3357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8" name="Google Shape;3358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9" name="Google Shape;3359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360" name="Google Shape;3360;p31"/>
          <p:cNvGrpSpPr/>
          <p:nvPr/>
        </p:nvGrpSpPr>
        <p:grpSpPr>
          <a:xfrm>
            <a:off x="3166266" y="3364581"/>
            <a:ext cx="2607580" cy="2683186"/>
            <a:chOff x="845097" y="4034057"/>
            <a:chExt cx="1252440" cy="1288754"/>
          </a:xfrm>
        </p:grpSpPr>
        <p:sp>
          <p:nvSpPr>
            <p:cNvPr id="3361" name="Google Shape;3361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2" name="Google Shape;3362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3" name="Google Shape;3363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4" name="Google Shape;3364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5" name="Google Shape;3365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6" name="Google Shape;3366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7" name="Google Shape;3367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8" name="Google Shape;3368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9" name="Google Shape;3369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0" name="Google Shape;3370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1" name="Google Shape;3371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2" name="Google Shape;3372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3" name="Google Shape;3373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4" name="Google Shape;3374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5" name="Google Shape;3375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6" name="Google Shape;3376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7" name="Google Shape;3377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8" name="Google Shape;3378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9" name="Google Shape;3379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0" name="Google Shape;3380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1" name="Google Shape;3381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2" name="Google Shape;3382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3" name="Google Shape;3383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4" name="Google Shape;3384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5" name="Google Shape;3385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6" name="Google Shape;3386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7" name="Google Shape;3387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8" name="Google Shape;3388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9" name="Google Shape;3389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0" name="Google Shape;3390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1" name="Google Shape;3391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2" name="Google Shape;3392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3" name="Google Shape;3393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4" name="Google Shape;3394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395" name="Google Shape;3395;p31"/>
          <p:cNvGrpSpPr/>
          <p:nvPr/>
        </p:nvGrpSpPr>
        <p:grpSpPr>
          <a:xfrm>
            <a:off x="8061316" y="481907"/>
            <a:ext cx="2607580" cy="2683186"/>
            <a:chOff x="845097" y="4034057"/>
            <a:chExt cx="1252440" cy="1288754"/>
          </a:xfrm>
        </p:grpSpPr>
        <p:sp>
          <p:nvSpPr>
            <p:cNvPr id="3396" name="Google Shape;3396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7" name="Google Shape;3397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8" name="Google Shape;3398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9" name="Google Shape;3399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0" name="Google Shape;3400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1" name="Google Shape;3401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2" name="Google Shape;3402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3" name="Google Shape;3403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4" name="Google Shape;3404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5" name="Google Shape;3405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6" name="Google Shape;3406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7" name="Google Shape;3407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8" name="Google Shape;3408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9" name="Google Shape;3409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0" name="Google Shape;3410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1" name="Google Shape;3411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2" name="Google Shape;3412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3" name="Google Shape;3413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4" name="Google Shape;3414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5" name="Google Shape;3415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6" name="Google Shape;3416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7" name="Google Shape;3417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8" name="Google Shape;3418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9" name="Google Shape;3419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0" name="Google Shape;3420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1" name="Google Shape;3421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2" name="Google Shape;3422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3" name="Google Shape;3423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4" name="Google Shape;3424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5" name="Google Shape;3425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6" name="Google Shape;3426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7" name="Google Shape;3427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8" name="Google Shape;3428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9" name="Google Shape;3429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430" name="Google Shape;3430;p31"/>
          <p:cNvGrpSpPr/>
          <p:nvPr/>
        </p:nvGrpSpPr>
        <p:grpSpPr>
          <a:xfrm>
            <a:off x="6142491" y="3293956"/>
            <a:ext cx="2607580" cy="2683186"/>
            <a:chOff x="845097" y="4034057"/>
            <a:chExt cx="1252440" cy="1288754"/>
          </a:xfrm>
        </p:grpSpPr>
        <p:sp>
          <p:nvSpPr>
            <p:cNvPr id="3431" name="Google Shape;3431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2" name="Google Shape;3432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3" name="Google Shape;3433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4" name="Google Shape;3434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5" name="Google Shape;3435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6" name="Google Shape;3436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7" name="Google Shape;3437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8" name="Google Shape;3438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9" name="Google Shape;3439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0" name="Google Shape;3440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1" name="Google Shape;3441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2" name="Google Shape;3442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3" name="Google Shape;3443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4" name="Google Shape;3444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5" name="Google Shape;3445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6" name="Google Shape;3446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7" name="Google Shape;3447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8" name="Google Shape;3448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9" name="Google Shape;3449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0" name="Google Shape;3450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1" name="Google Shape;3451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2" name="Google Shape;3452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3" name="Google Shape;3453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4" name="Google Shape;3454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5" name="Google Shape;3455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6" name="Google Shape;3456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7" name="Google Shape;3457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8" name="Google Shape;3458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9" name="Google Shape;3459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0" name="Google Shape;3460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1" name="Google Shape;3461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2" name="Google Shape;3462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3" name="Google Shape;3463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4" name="Google Shape;3464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465" name="Google Shape;3465;p31"/>
          <p:cNvSpPr/>
          <p:nvPr/>
        </p:nvSpPr>
        <p:spPr>
          <a:xfrm>
            <a:off x="1246100" y="4426661"/>
            <a:ext cx="995208" cy="244156"/>
          </a:xfrm>
          <a:custGeom>
            <a:rect b="b" l="l" r="r" t="t"/>
            <a:pathLst>
              <a:path extrusionOk="0" h="156010" w="968572">
                <a:moveTo>
                  <a:pt x="965179" y="76687"/>
                </a:moveTo>
                <a:cubicBezTo>
                  <a:pt x="967387" y="119423"/>
                  <a:pt x="752383" y="154339"/>
                  <a:pt x="484949" y="154689"/>
                </a:cubicBezTo>
                <a:cubicBezTo>
                  <a:pt x="217482" y="155059"/>
                  <a:pt x="-1135" y="120707"/>
                  <a:pt x="-3344" y="77971"/>
                </a:cubicBezTo>
                <a:cubicBezTo>
                  <a:pt x="-3377" y="77543"/>
                  <a:pt x="-3377" y="77115"/>
                  <a:pt x="-3344" y="76687"/>
                </a:cubicBezTo>
                <a:cubicBezTo>
                  <a:pt x="-5552" y="33951"/>
                  <a:pt x="209452" y="-965"/>
                  <a:pt x="476885" y="-1315"/>
                </a:cubicBezTo>
                <a:cubicBezTo>
                  <a:pt x="744353" y="-1685"/>
                  <a:pt x="962970" y="32667"/>
                  <a:pt x="965179" y="75403"/>
                </a:cubicBezTo>
                <a:cubicBezTo>
                  <a:pt x="965212" y="75831"/>
                  <a:pt x="965212" y="76259"/>
                  <a:pt x="965179" y="76687"/>
                </a:cubicBezTo>
                <a:close/>
              </a:path>
            </a:pathLst>
          </a:custGeom>
          <a:solidFill>
            <a:srgbClr val="FFFBF1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466" name="Google Shape;3466;p31"/>
          <p:cNvGrpSpPr/>
          <p:nvPr/>
        </p:nvGrpSpPr>
        <p:grpSpPr>
          <a:xfrm>
            <a:off x="1597562" y="3505142"/>
            <a:ext cx="271991" cy="1053893"/>
            <a:chOff x="4094929" y="171499"/>
            <a:chExt cx="264686" cy="1191782"/>
          </a:xfrm>
        </p:grpSpPr>
        <p:sp>
          <p:nvSpPr>
            <p:cNvPr id="3467" name="Google Shape;3467;p31"/>
            <p:cNvSpPr/>
            <p:nvPr/>
          </p:nvSpPr>
          <p:spPr>
            <a:xfrm>
              <a:off x="4094929" y="171499"/>
              <a:ext cx="264686" cy="1133342"/>
            </a:xfrm>
            <a:custGeom>
              <a:rect b="b" l="l" r="r" t="t"/>
              <a:pathLst>
                <a:path extrusionOk="0" h="1133342" w="264686">
                  <a:moveTo>
                    <a:pt x="195463" y="1123751"/>
                  </a:moveTo>
                  <a:cubicBezTo>
                    <a:pt x="109315" y="1144418"/>
                    <a:pt x="-2637" y="1136181"/>
                    <a:pt x="-2637" y="978937"/>
                  </a:cubicBezTo>
                  <a:cubicBezTo>
                    <a:pt x="-2637" y="821767"/>
                    <a:pt x="86629" y="647676"/>
                    <a:pt x="105261" y="479800"/>
                  </a:cubicBezTo>
                  <a:cubicBezTo>
                    <a:pt x="138472" y="179239"/>
                    <a:pt x="135199" y="-1366"/>
                    <a:pt x="135199" y="-1366"/>
                  </a:cubicBezTo>
                  <a:cubicBezTo>
                    <a:pt x="135199" y="-1366"/>
                    <a:pt x="128337" y="704584"/>
                    <a:pt x="161004" y="751458"/>
                  </a:cubicBezTo>
                  <a:cubicBezTo>
                    <a:pt x="172387" y="836369"/>
                    <a:pt x="260093" y="929293"/>
                    <a:pt x="260093" y="966582"/>
                  </a:cubicBezTo>
                  <a:cubicBezTo>
                    <a:pt x="270229" y="1038540"/>
                    <a:pt x="239823" y="1111321"/>
                    <a:pt x="195463" y="1123751"/>
                  </a:cubicBezTo>
                  <a:close/>
                </a:path>
              </a:pathLst>
            </a:custGeom>
            <a:solidFill>
              <a:srgbClr val="FFB3A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8" name="Google Shape;3468;p31"/>
            <p:cNvSpPr/>
            <p:nvPr/>
          </p:nvSpPr>
          <p:spPr>
            <a:xfrm>
              <a:off x="4213315" y="1214133"/>
              <a:ext cx="50502" cy="149148"/>
            </a:xfrm>
            <a:custGeom>
              <a:rect b="b" l="l" r="r" t="t"/>
              <a:pathLst>
                <a:path extrusionOk="0" h="149148" w="50502">
                  <a:moveTo>
                    <a:pt x="19252" y="147876"/>
                  </a:moveTo>
                  <a:cubicBezTo>
                    <a:pt x="15689" y="140538"/>
                    <a:pt x="-576" y="148617"/>
                    <a:pt x="-3540" y="140996"/>
                  </a:cubicBezTo>
                  <a:cubicBezTo>
                    <a:pt x="-4457" y="137433"/>
                    <a:pt x="21087" y="124626"/>
                    <a:pt x="19252" y="109278"/>
                  </a:cubicBezTo>
                  <a:cubicBezTo>
                    <a:pt x="20064" y="107656"/>
                    <a:pt x="19252" y="105609"/>
                    <a:pt x="19252" y="103774"/>
                  </a:cubicBezTo>
                  <a:cubicBezTo>
                    <a:pt x="19252" y="101940"/>
                    <a:pt x="20523" y="99576"/>
                    <a:pt x="19252" y="98271"/>
                  </a:cubicBezTo>
                  <a:cubicBezTo>
                    <a:pt x="17983" y="96965"/>
                    <a:pt x="15160" y="99576"/>
                    <a:pt x="13889" y="98271"/>
                  </a:cubicBezTo>
                  <a:cubicBezTo>
                    <a:pt x="13713" y="98094"/>
                    <a:pt x="13889" y="83064"/>
                    <a:pt x="13889" y="81723"/>
                  </a:cubicBezTo>
                  <a:lnTo>
                    <a:pt x="13889" y="70680"/>
                  </a:lnTo>
                  <a:cubicBezTo>
                    <a:pt x="13889" y="68846"/>
                    <a:pt x="12090" y="65176"/>
                    <a:pt x="13889" y="65176"/>
                  </a:cubicBezTo>
                  <a:cubicBezTo>
                    <a:pt x="15689" y="65176"/>
                    <a:pt x="13889" y="72550"/>
                    <a:pt x="13889" y="70680"/>
                  </a:cubicBezTo>
                  <a:lnTo>
                    <a:pt x="13889" y="54169"/>
                  </a:lnTo>
                  <a:cubicBezTo>
                    <a:pt x="13889" y="52334"/>
                    <a:pt x="12620" y="49935"/>
                    <a:pt x="13889" y="48629"/>
                  </a:cubicBezTo>
                  <a:cubicBezTo>
                    <a:pt x="15160" y="47359"/>
                    <a:pt x="17983" y="49935"/>
                    <a:pt x="19252" y="48629"/>
                  </a:cubicBezTo>
                  <a:cubicBezTo>
                    <a:pt x="20523" y="47359"/>
                    <a:pt x="19252" y="44960"/>
                    <a:pt x="19252" y="43125"/>
                  </a:cubicBezTo>
                  <a:cubicBezTo>
                    <a:pt x="21052" y="43125"/>
                    <a:pt x="23028" y="43972"/>
                    <a:pt x="24615" y="43125"/>
                  </a:cubicBezTo>
                  <a:cubicBezTo>
                    <a:pt x="26874" y="41961"/>
                    <a:pt x="28849" y="39950"/>
                    <a:pt x="29978" y="37621"/>
                  </a:cubicBezTo>
                  <a:cubicBezTo>
                    <a:pt x="30789" y="35963"/>
                    <a:pt x="28179" y="32118"/>
                    <a:pt x="29978" y="32118"/>
                  </a:cubicBezTo>
                  <a:cubicBezTo>
                    <a:pt x="31777" y="32118"/>
                    <a:pt x="31777" y="37621"/>
                    <a:pt x="29978" y="37621"/>
                  </a:cubicBezTo>
                  <a:cubicBezTo>
                    <a:pt x="23345" y="37621"/>
                    <a:pt x="24615" y="29895"/>
                    <a:pt x="24615" y="26578"/>
                  </a:cubicBezTo>
                  <a:lnTo>
                    <a:pt x="24615" y="10067"/>
                  </a:lnTo>
                  <a:cubicBezTo>
                    <a:pt x="24615" y="8232"/>
                    <a:pt x="22816" y="4527"/>
                    <a:pt x="24615" y="4527"/>
                  </a:cubicBezTo>
                  <a:cubicBezTo>
                    <a:pt x="26414" y="4527"/>
                    <a:pt x="24615" y="11901"/>
                    <a:pt x="24615" y="10067"/>
                  </a:cubicBezTo>
                  <a:cubicBezTo>
                    <a:pt x="24615" y="6397"/>
                    <a:pt x="23028" y="2304"/>
                    <a:pt x="24615" y="-976"/>
                  </a:cubicBezTo>
                  <a:cubicBezTo>
                    <a:pt x="24756" y="-1259"/>
                    <a:pt x="40245" y="-1470"/>
                    <a:pt x="40704" y="-976"/>
                  </a:cubicBezTo>
                  <a:cubicBezTo>
                    <a:pt x="41973" y="329"/>
                    <a:pt x="39928" y="2904"/>
                    <a:pt x="40704" y="4527"/>
                  </a:cubicBezTo>
                  <a:cubicBezTo>
                    <a:pt x="41833" y="6856"/>
                    <a:pt x="44937" y="7738"/>
                    <a:pt x="46067" y="10067"/>
                  </a:cubicBezTo>
                  <a:cubicBezTo>
                    <a:pt x="49242" y="16523"/>
                    <a:pt x="42891" y="16594"/>
                    <a:pt x="40704" y="21074"/>
                  </a:cubicBezTo>
                  <a:cubicBezTo>
                    <a:pt x="39928" y="22733"/>
                    <a:pt x="40704" y="24744"/>
                    <a:pt x="40704" y="26578"/>
                  </a:cubicBezTo>
                  <a:lnTo>
                    <a:pt x="40704" y="32118"/>
                  </a:lnTo>
                  <a:cubicBezTo>
                    <a:pt x="40704" y="33952"/>
                    <a:pt x="42503" y="37621"/>
                    <a:pt x="40704" y="37621"/>
                  </a:cubicBezTo>
                  <a:cubicBezTo>
                    <a:pt x="38940" y="37621"/>
                    <a:pt x="40704" y="30283"/>
                    <a:pt x="40704" y="32118"/>
                  </a:cubicBezTo>
                  <a:lnTo>
                    <a:pt x="40704" y="43125"/>
                  </a:lnTo>
                  <a:cubicBezTo>
                    <a:pt x="40704" y="46795"/>
                    <a:pt x="42327" y="50887"/>
                    <a:pt x="40704" y="54169"/>
                  </a:cubicBezTo>
                  <a:cubicBezTo>
                    <a:pt x="39928" y="55791"/>
                    <a:pt x="36611" y="52863"/>
                    <a:pt x="35341" y="54169"/>
                  </a:cubicBezTo>
                  <a:cubicBezTo>
                    <a:pt x="34070" y="55474"/>
                    <a:pt x="36611" y="58367"/>
                    <a:pt x="35341" y="59672"/>
                  </a:cubicBezTo>
                  <a:cubicBezTo>
                    <a:pt x="34070" y="60978"/>
                    <a:pt x="31248" y="58367"/>
                    <a:pt x="29978" y="59672"/>
                  </a:cubicBezTo>
                  <a:cubicBezTo>
                    <a:pt x="28707" y="60978"/>
                    <a:pt x="29978" y="63342"/>
                    <a:pt x="29978" y="65176"/>
                  </a:cubicBezTo>
                  <a:lnTo>
                    <a:pt x="29978" y="70680"/>
                  </a:lnTo>
                  <a:cubicBezTo>
                    <a:pt x="29978" y="72550"/>
                    <a:pt x="31777" y="76220"/>
                    <a:pt x="29978" y="76220"/>
                  </a:cubicBezTo>
                  <a:cubicBezTo>
                    <a:pt x="28179" y="76220"/>
                    <a:pt x="29978" y="68846"/>
                    <a:pt x="29978" y="70680"/>
                  </a:cubicBezTo>
                  <a:cubicBezTo>
                    <a:pt x="29978" y="74385"/>
                    <a:pt x="28849" y="78230"/>
                    <a:pt x="29978" y="81723"/>
                  </a:cubicBezTo>
                  <a:cubicBezTo>
                    <a:pt x="34600" y="95907"/>
                    <a:pt x="40704" y="76820"/>
                    <a:pt x="40704" y="92731"/>
                  </a:cubicBezTo>
                  <a:cubicBezTo>
                    <a:pt x="40704" y="96436"/>
                    <a:pt x="44302" y="103774"/>
                    <a:pt x="40704" y="103774"/>
                  </a:cubicBezTo>
                  <a:cubicBezTo>
                    <a:pt x="37140" y="103774"/>
                    <a:pt x="40704" y="89062"/>
                    <a:pt x="40704" y="92731"/>
                  </a:cubicBezTo>
                  <a:cubicBezTo>
                    <a:pt x="40704" y="100105"/>
                    <a:pt x="40810" y="107444"/>
                    <a:pt x="40704" y="114782"/>
                  </a:cubicBezTo>
                  <a:cubicBezTo>
                    <a:pt x="40492" y="132952"/>
                    <a:pt x="37387" y="135951"/>
                    <a:pt x="19252" y="147876"/>
                  </a:cubicBezTo>
                  <a:close/>
                </a:path>
              </a:pathLst>
            </a:custGeom>
            <a:solidFill>
              <a:srgbClr val="DCCDC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9" name="Google Shape;3469;p31"/>
            <p:cNvSpPr/>
            <p:nvPr/>
          </p:nvSpPr>
          <p:spPr>
            <a:xfrm>
              <a:off x="4149924" y="532301"/>
              <a:ext cx="140168" cy="722724"/>
            </a:xfrm>
            <a:custGeom>
              <a:rect b="b" l="l" r="r" t="t"/>
              <a:pathLst>
                <a:path extrusionOk="0" h="722724" w="140168">
                  <a:moveTo>
                    <a:pt x="63969" y="12876"/>
                  </a:moveTo>
                  <a:cubicBezTo>
                    <a:pt x="59311" y="122625"/>
                    <a:pt x="48113" y="231910"/>
                    <a:pt x="26705" y="336762"/>
                  </a:cubicBezTo>
                  <a:cubicBezTo>
                    <a:pt x="9892" y="430629"/>
                    <a:pt x="-9091" y="528334"/>
                    <a:pt x="-2423" y="626270"/>
                  </a:cubicBezTo>
                  <a:cubicBezTo>
                    <a:pt x="1597" y="670242"/>
                    <a:pt x="20708" y="714645"/>
                    <a:pt x="50889" y="718880"/>
                  </a:cubicBezTo>
                  <a:cubicBezTo>
                    <a:pt x="72201" y="724041"/>
                    <a:pt x="96895" y="722949"/>
                    <a:pt x="114538" y="700881"/>
                  </a:cubicBezTo>
                  <a:cubicBezTo>
                    <a:pt x="136393" y="663956"/>
                    <a:pt x="141179" y="606253"/>
                    <a:pt x="131862" y="558707"/>
                  </a:cubicBezTo>
                  <a:cubicBezTo>
                    <a:pt x="119260" y="512419"/>
                    <a:pt x="97820" y="472880"/>
                    <a:pt x="87356" y="425037"/>
                  </a:cubicBezTo>
                  <a:cubicBezTo>
                    <a:pt x="65342" y="330740"/>
                    <a:pt x="69394" y="228370"/>
                    <a:pt x="66108" y="129639"/>
                  </a:cubicBezTo>
                  <a:cubicBezTo>
                    <a:pt x="65310" y="85997"/>
                    <a:pt x="64863" y="42356"/>
                    <a:pt x="64672" y="-1285"/>
                  </a:cubicBezTo>
                  <a:cubicBezTo>
                    <a:pt x="64448" y="3413"/>
                    <a:pt x="64193" y="8145"/>
                    <a:pt x="63969" y="12876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70" name="Google Shape;3470;p31"/>
            <p:cNvSpPr/>
            <p:nvPr/>
          </p:nvSpPr>
          <p:spPr>
            <a:xfrm>
              <a:off x="4182974" y="1009942"/>
              <a:ext cx="99975" cy="276188"/>
            </a:xfrm>
            <a:custGeom>
              <a:rect b="b" l="l" r="r" t="t"/>
              <a:pathLst>
                <a:path extrusionOk="0" h="276188" w="99975">
                  <a:moveTo>
                    <a:pt x="97335" y="136722"/>
                  </a:moveTo>
                  <a:cubicBezTo>
                    <a:pt x="97335" y="212939"/>
                    <a:pt x="74943" y="274815"/>
                    <a:pt x="47347" y="274815"/>
                  </a:cubicBezTo>
                  <a:cubicBezTo>
                    <a:pt x="19752" y="274815"/>
                    <a:pt x="-2640" y="212939"/>
                    <a:pt x="-2640" y="136722"/>
                  </a:cubicBezTo>
                  <a:cubicBezTo>
                    <a:pt x="-2640" y="60503"/>
                    <a:pt x="19752" y="-1373"/>
                    <a:pt x="47347" y="-1373"/>
                  </a:cubicBezTo>
                  <a:cubicBezTo>
                    <a:pt x="74943" y="-1373"/>
                    <a:pt x="97335" y="60503"/>
                    <a:pt x="97335" y="136722"/>
                  </a:cubicBezTo>
                  <a:close/>
                </a:path>
              </a:pathLst>
            </a:custGeom>
            <a:solidFill>
              <a:srgbClr val="FFB3A1">
                <a:alpha val="3412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471" name="Google Shape;3471;p31"/>
          <p:cNvSpPr/>
          <p:nvPr/>
        </p:nvSpPr>
        <p:spPr>
          <a:xfrm>
            <a:off x="1206625" y="4559025"/>
            <a:ext cx="1042943" cy="2070563"/>
          </a:xfrm>
          <a:custGeom>
            <a:rect b="b" l="l" r="r" t="t"/>
            <a:pathLst>
              <a:path extrusionOk="0" h="2319959" w="1015030">
                <a:moveTo>
                  <a:pt x="21696" y="35"/>
                </a:moveTo>
                <a:cubicBezTo>
                  <a:pt x="423089" y="114678"/>
                  <a:pt x="731022" y="84084"/>
                  <a:pt x="1014296" y="5882"/>
                </a:cubicBezTo>
                <a:lnTo>
                  <a:pt x="1014296" y="2143008"/>
                </a:lnTo>
                <a:cubicBezTo>
                  <a:pt x="1043757" y="2379752"/>
                  <a:pt x="9599" y="2378228"/>
                  <a:pt x="-117" y="2143008"/>
                </a:cubicBezTo>
                <a:close/>
              </a:path>
            </a:pathLst>
          </a:custGeom>
          <a:solidFill>
            <a:srgbClr val="FFEE83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472" name="Google Shape;3472;p31"/>
          <p:cNvGrpSpPr/>
          <p:nvPr/>
        </p:nvGrpSpPr>
        <p:grpSpPr>
          <a:xfrm>
            <a:off x="-136762" y="4859856"/>
            <a:ext cx="3313986" cy="2510480"/>
            <a:chOff x="7272396" y="6791881"/>
            <a:chExt cx="567512" cy="429914"/>
          </a:xfrm>
        </p:grpSpPr>
        <p:grpSp>
          <p:nvGrpSpPr>
            <p:cNvPr id="3473" name="Google Shape;3473;p31"/>
            <p:cNvGrpSpPr/>
            <p:nvPr/>
          </p:nvGrpSpPr>
          <p:grpSpPr>
            <a:xfrm>
              <a:off x="7272396" y="6791881"/>
              <a:ext cx="567512" cy="429914"/>
              <a:chOff x="4415890" y="293799"/>
              <a:chExt cx="3362038" cy="2546881"/>
            </a:xfrm>
          </p:grpSpPr>
          <p:grpSp>
            <p:nvGrpSpPr>
              <p:cNvPr id="3474" name="Google Shape;3474;p31"/>
              <p:cNvGrpSpPr/>
              <p:nvPr/>
            </p:nvGrpSpPr>
            <p:grpSpPr>
              <a:xfrm>
                <a:off x="4415890" y="293799"/>
                <a:ext cx="3362038" cy="2546881"/>
                <a:chOff x="4415890" y="293799"/>
                <a:chExt cx="3362038" cy="2546881"/>
              </a:xfrm>
            </p:grpSpPr>
            <p:grpSp>
              <p:nvGrpSpPr>
                <p:cNvPr id="3475" name="Google Shape;3475;p31"/>
                <p:cNvGrpSpPr/>
                <p:nvPr/>
              </p:nvGrpSpPr>
              <p:grpSpPr>
                <a:xfrm>
                  <a:off x="5931900" y="662670"/>
                  <a:ext cx="1819675" cy="1723144"/>
                  <a:chOff x="5931900" y="662670"/>
                  <a:chExt cx="1819675" cy="1723144"/>
                </a:xfrm>
              </p:grpSpPr>
              <p:sp>
                <p:nvSpPr>
                  <p:cNvPr id="3476" name="Google Shape;3476;p31"/>
                  <p:cNvSpPr/>
                  <p:nvPr/>
                </p:nvSpPr>
                <p:spPr>
                  <a:xfrm rot="-1959469">
                    <a:off x="6120799" y="962971"/>
                    <a:ext cx="1441877" cy="1122542"/>
                  </a:xfrm>
                  <a:custGeom>
                    <a:rect b="b" l="l" r="r" t="t"/>
                    <a:pathLst>
                      <a:path extrusionOk="0" h="1121754" w="1440864">
                        <a:moveTo>
                          <a:pt x="1440848" y="-313"/>
                        </a:moveTo>
                        <a:cubicBezTo>
                          <a:pt x="1440848" y="-313"/>
                          <a:pt x="1428830" y="20538"/>
                          <a:pt x="1409735" y="52606"/>
                        </a:cubicBezTo>
                        <a:cubicBezTo>
                          <a:pt x="1390640" y="84675"/>
                          <a:pt x="1364236" y="127866"/>
                          <a:pt x="1335853" y="172771"/>
                        </a:cubicBezTo>
                        <a:cubicBezTo>
                          <a:pt x="1307460" y="217675"/>
                          <a:pt x="1277027" y="264224"/>
                          <a:pt x="1252517" y="304592"/>
                        </a:cubicBezTo>
                        <a:cubicBezTo>
                          <a:pt x="1227999" y="344960"/>
                          <a:pt x="1209515" y="379292"/>
                          <a:pt x="1207397" y="400763"/>
                        </a:cubicBezTo>
                        <a:cubicBezTo>
                          <a:pt x="1205253" y="422587"/>
                          <a:pt x="1216144" y="438161"/>
                          <a:pt x="1234275" y="448931"/>
                        </a:cubicBezTo>
                        <a:cubicBezTo>
                          <a:pt x="1252405" y="459709"/>
                          <a:pt x="1277750" y="465581"/>
                          <a:pt x="1303689" y="468077"/>
                        </a:cubicBezTo>
                        <a:cubicBezTo>
                          <a:pt x="1329620" y="470582"/>
                          <a:pt x="1356092" y="469704"/>
                          <a:pt x="1376082" y="468051"/>
                        </a:cubicBezTo>
                        <a:cubicBezTo>
                          <a:pt x="1396064" y="466398"/>
                          <a:pt x="1409546" y="464065"/>
                          <a:pt x="1409546" y="464065"/>
                        </a:cubicBezTo>
                        <a:cubicBezTo>
                          <a:pt x="1409546" y="464065"/>
                          <a:pt x="1388428" y="471719"/>
                          <a:pt x="1356359" y="483220"/>
                        </a:cubicBezTo>
                        <a:cubicBezTo>
                          <a:pt x="1324290" y="494731"/>
                          <a:pt x="1281263" y="509848"/>
                          <a:pt x="1237374" y="525422"/>
                        </a:cubicBezTo>
                        <a:cubicBezTo>
                          <a:pt x="1193494" y="540995"/>
                          <a:pt x="1148762" y="556991"/>
                          <a:pt x="1113077" y="573098"/>
                        </a:cubicBezTo>
                        <a:cubicBezTo>
                          <a:pt x="1077401" y="589197"/>
                          <a:pt x="1050696" y="605606"/>
                          <a:pt x="1043068" y="623711"/>
                        </a:cubicBezTo>
                        <a:cubicBezTo>
                          <a:pt x="1035682" y="641256"/>
                          <a:pt x="1038936" y="662159"/>
                          <a:pt x="1048122" y="683750"/>
                        </a:cubicBezTo>
                        <a:cubicBezTo>
                          <a:pt x="1057317" y="705333"/>
                          <a:pt x="1072494" y="727544"/>
                          <a:pt x="1088894" y="747405"/>
                        </a:cubicBezTo>
                        <a:cubicBezTo>
                          <a:pt x="1105295" y="767266"/>
                          <a:pt x="1122917" y="784760"/>
                          <a:pt x="1136520" y="797225"/>
                        </a:cubicBezTo>
                        <a:cubicBezTo>
                          <a:pt x="1150121" y="809683"/>
                          <a:pt x="1159652" y="817138"/>
                          <a:pt x="1159652" y="817138"/>
                        </a:cubicBezTo>
                        <a:cubicBezTo>
                          <a:pt x="1159652" y="817138"/>
                          <a:pt x="1121204" y="810509"/>
                          <a:pt x="1067630" y="802899"/>
                        </a:cubicBezTo>
                        <a:cubicBezTo>
                          <a:pt x="1040847" y="799102"/>
                          <a:pt x="1010303" y="795004"/>
                          <a:pt x="978725" y="791483"/>
                        </a:cubicBezTo>
                        <a:cubicBezTo>
                          <a:pt x="947147" y="787962"/>
                          <a:pt x="914553" y="785009"/>
                          <a:pt x="883277" y="783994"/>
                        </a:cubicBezTo>
                        <a:cubicBezTo>
                          <a:pt x="849012" y="782840"/>
                          <a:pt x="816445" y="783813"/>
                          <a:pt x="787957" y="789408"/>
                        </a:cubicBezTo>
                        <a:cubicBezTo>
                          <a:pt x="759470" y="795004"/>
                          <a:pt x="735029" y="805258"/>
                          <a:pt x="716684" y="823096"/>
                        </a:cubicBezTo>
                        <a:cubicBezTo>
                          <a:pt x="694455" y="844704"/>
                          <a:pt x="686819" y="873768"/>
                          <a:pt x="688015" y="905802"/>
                        </a:cubicBezTo>
                        <a:cubicBezTo>
                          <a:pt x="689212" y="937828"/>
                          <a:pt x="699397" y="972686"/>
                          <a:pt x="713059" y="1004780"/>
                        </a:cubicBezTo>
                        <a:cubicBezTo>
                          <a:pt x="726713" y="1036866"/>
                          <a:pt x="743879" y="1066145"/>
                          <a:pt x="757852" y="1087281"/>
                        </a:cubicBezTo>
                        <a:cubicBezTo>
                          <a:pt x="771825" y="1108407"/>
                          <a:pt x="782508" y="1121441"/>
                          <a:pt x="782508" y="1121441"/>
                        </a:cubicBezTo>
                        <a:cubicBezTo>
                          <a:pt x="782508" y="1121441"/>
                          <a:pt x="764240" y="1109578"/>
                          <a:pt x="734634" y="1090715"/>
                        </a:cubicBezTo>
                        <a:cubicBezTo>
                          <a:pt x="705035" y="1071853"/>
                          <a:pt x="664281" y="1045836"/>
                          <a:pt x="619539" y="1017281"/>
                        </a:cubicBezTo>
                        <a:cubicBezTo>
                          <a:pt x="574798" y="988725"/>
                          <a:pt x="526174" y="957586"/>
                          <a:pt x="478894" y="929727"/>
                        </a:cubicBezTo>
                        <a:cubicBezTo>
                          <a:pt x="431622" y="901877"/>
                          <a:pt x="385719" y="877332"/>
                          <a:pt x="343517" y="863334"/>
                        </a:cubicBezTo>
                        <a:cubicBezTo>
                          <a:pt x="311190" y="852607"/>
                          <a:pt x="272235" y="839367"/>
                          <a:pt x="232960" y="824292"/>
                        </a:cubicBezTo>
                        <a:cubicBezTo>
                          <a:pt x="193678" y="809209"/>
                          <a:pt x="154110" y="792284"/>
                          <a:pt x="119399" y="775850"/>
                        </a:cubicBezTo>
                        <a:cubicBezTo>
                          <a:pt x="84687" y="759415"/>
                          <a:pt x="54797" y="743539"/>
                          <a:pt x="33653" y="731745"/>
                        </a:cubicBezTo>
                        <a:cubicBezTo>
                          <a:pt x="12509" y="719951"/>
                          <a:pt x="-17" y="712366"/>
                          <a:pt x="-17" y="712366"/>
                        </a:cubicBezTo>
                        <a:cubicBezTo>
                          <a:pt x="-17" y="712366"/>
                          <a:pt x="14653" y="708062"/>
                          <a:pt x="37613" y="700400"/>
                        </a:cubicBezTo>
                        <a:cubicBezTo>
                          <a:pt x="60582" y="692738"/>
                          <a:pt x="91729" y="681572"/>
                          <a:pt x="124710" y="668021"/>
                        </a:cubicBezTo>
                        <a:cubicBezTo>
                          <a:pt x="157692" y="654479"/>
                          <a:pt x="192455" y="638536"/>
                          <a:pt x="223861" y="622867"/>
                        </a:cubicBezTo>
                        <a:cubicBezTo>
                          <a:pt x="255275" y="607190"/>
                          <a:pt x="283358" y="591849"/>
                          <a:pt x="304321" y="580743"/>
                        </a:cubicBezTo>
                        <a:cubicBezTo>
                          <a:pt x="327496" y="568458"/>
                          <a:pt x="352910" y="536691"/>
                          <a:pt x="374760" y="495677"/>
                        </a:cubicBezTo>
                        <a:cubicBezTo>
                          <a:pt x="396609" y="454664"/>
                          <a:pt x="414748" y="404482"/>
                          <a:pt x="427266" y="356048"/>
                        </a:cubicBezTo>
                        <a:cubicBezTo>
                          <a:pt x="439783" y="307622"/>
                          <a:pt x="446791" y="260996"/>
                          <a:pt x="450389" y="226646"/>
                        </a:cubicBezTo>
                        <a:cubicBezTo>
                          <a:pt x="453988" y="192296"/>
                          <a:pt x="454548" y="170145"/>
                          <a:pt x="454548" y="170145"/>
                        </a:cubicBezTo>
                        <a:cubicBezTo>
                          <a:pt x="454548" y="170145"/>
                          <a:pt x="457122" y="185977"/>
                          <a:pt x="461848" y="210229"/>
                        </a:cubicBezTo>
                        <a:cubicBezTo>
                          <a:pt x="466566" y="234489"/>
                          <a:pt x="473332" y="267194"/>
                          <a:pt x="482492" y="300761"/>
                        </a:cubicBezTo>
                        <a:cubicBezTo>
                          <a:pt x="491644" y="334328"/>
                          <a:pt x="503232" y="368764"/>
                          <a:pt x="518711" y="396054"/>
                        </a:cubicBezTo>
                        <a:cubicBezTo>
                          <a:pt x="534198" y="423336"/>
                          <a:pt x="553801" y="443464"/>
                          <a:pt x="578139" y="447872"/>
                        </a:cubicBezTo>
                        <a:cubicBezTo>
                          <a:pt x="598232" y="451522"/>
                          <a:pt x="617706" y="444566"/>
                          <a:pt x="635122" y="430628"/>
                        </a:cubicBezTo>
                        <a:cubicBezTo>
                          <a:pt x="652529" y="416690"/>
                          <a:pt x="667827" y="395779"/>
                          <a:pt x="680130" y="371708"/>
                        </a:cubicBezTo>
                        <a:cubicBezTo>
                          <a:pt x="691726" y="349583"/>
                          <a:pt x="700886" y="324754"/>
                          <a:pt x="707704" y="300089"/>
                        </a:cubicBezTo>
                        <a:cubicBezTo>
                          <a:pt x="714514" y="275425"/>
                          <a:pt x="718991" y="250923"/>
                          <a:pt x="721806" y="229297"/>
                        </a:cubicBezTo>
                        <a:cubicBezTo>
                          <a:pt x="727445" y="186046"/>
                          <a:pt x="726687" y="154296"/>
                          <a:pt x="726687" y="154296"/>
                        </a:cubicBezTo>
                        <a:cubicBezTo>
                          <a:pt x="726687" y="154296"/>
                          <a:pt x="731405" y="165789"/>
                          <a:pt x="739256" y="183291"/>
                        </a:cubicBezTo>
                        <a:cubicBezTo>
                          <a:pt x="747099" y="200793"/>
                          <a:pt x="758032" y="224330"/>
                          <a:pt x="770739" y="248298"/>
                        </a:cubicBezTo>
                        <a:cubicBezTo>
                          <a:pt x="783446" y="272265"/>
                          <a:pt x="797953" y="296654"/>
                          <a:pt x="813449" y="315534"/>
                        </a:cubicBezTo>
                        <a:cubicBezTo>
                          <a:pt x="828945" y="334413"/>
                          <a:pt x="845526" y="347749"/>
                          <a:pt x="862133" y="349471"/>
                        </a:cubicBezTo>
                        <a:cubicBezTo>
                          <a:pt x="879265" y="351244"/>
                          <a:pt x="900055" y="334887"/>
                          <a:pt x="920089" y="308888"/>
                        </a:cubicBezTo>
                        <a:cubicBezTo>
                          <a:pt x="940122" y="282897"/>
                          <a:pt x="959165" y="247316"/>
                          <a:pt x="974300" y="211468"/>
                        </a:cubicBezTo>
                        <a:cubicBezTo>
                          <a:pt x="989426" y="175620"/>
                          <a:pt x="1000704" y="139557"/>
                          <a:pt x="1007935" y="112559"/>
                        </a:cubicBezTo>
                        <a:cubicBezTo>
                          <a:pt x="1015167" y="85561"/>
                          <a:pt x="1018584" y="67620"/>
                          <a:pt x="1018584" y="67620"/>
                        </a:cubicBezTo>
                        <a:cubicBezTo>
                          <a:pt x="1018584" y="67620"/>
                          <a:pt x="1018205" y="79044"/>
                          <a:pt x="1018490" y="96383"/>
                        </a:cubicBezTo>
                        <a:cubicBezTo>
                          <a:pt x="1018782" y="113713"/>
                          <a:pt x="1019652" y="136983"/>
                          <a:pt x="1022476" y="160675"/>
                        </a:cubicBezTo>
                        <a:cubicBezTo>
                          <a:pt x="1025300" y="184358"/>
                          <a:pt x="1030069" y="208490"/>
                          <a:pt x="1039203" y="227214"/>
                        </a:cubicBezTo>
                        <a:cubicBezTo>
                          <a:pt x="1048329" y="245939"/>
                          <a:pt x="1061931" y="259308"/>
                          <a:pt x="1082679" y="260738"/>
                        </a:cubicBezTo>
                        <a:cubicBezTo>
                          <a:pt x="1103099" y="262150"/>
                          <a:pt x="1137148" y="249236"/>
                          <a:pt x="1176043" y="227068"/>
                        </a:cubicBezTo>
                        <a:cubicBezTo>
                          <a:pt x="1214930" y="204891"/>
                          <a:pt x="1258474" y="173348"/>
                          <a:pt x="1298205" y="140005"/>
                        </a:cubicBezTo>
                        <a:cubicBezTo>
                          <a:pt x="1337936" y="106662"/>
                          <a:pt x="1373835" y="71632"/>
                          <a:pt x="1399516" y="44841"/>
                        </a:cubicBezTo>
                        <a:cubicBezTo>
                          <a:pt x="1425197" y="18058"/>
                          <a:pt x="1440848" y="-305"/>
                          <a:pt x="1440848" y="-305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77" name="Google Shape;3477;p31"/>
                  <p:cNvSpPr/>
                  <p:nvPr/>
                </p:nvSpPr>
                <p:spPr>
                  <a:xfrm rot="-1959469">
                    <a:off x="6276758" y="1236802"/>
                    <a:ext cx="1055888" cy="536692"/>
                  </a:xfrm>
                  <a:custGeom>
                    <a:rect b="b" l="l" r="r" t="t"/>
                    <a:pathLst>
                      <a:path extrusionOk="0" h="536315" w="1055146">
                        <a:moveTo>
                          <a:pt x="-19" y="496601"/>
                        </a:moveTo>
                        <a:lnTo>
                          <a:pt x="4759" y="536004"/>
                        </a:lnTo>
                        <a:cubicBezTo>
                          <a:pt x="222162" y="507767"/>
                          <a:pt x="433074" y="439161"/>
                          <a:pt x="622799" y="335517"/>
                        </a:cubicBezTo>
                        <a:cubicBezTo>
                          <a:pt x="784916" y="246956"/>
                          <a:pt x="931502" y="132956"/>
                          <a:pt x="1055127" y="-312"/>
                        </a:cubicBezTo>
                        <a:cubicBezTo>
                          <a:pt x="926879" y="128806"/>
                          <a:pt x="777082" y="237202"/>
                          <a:pt x="613777" y="319453"/>
                        </a:cubicBezTo>
                        <a:cubicBezTo>
                          <a:pt x="422666" y="415710"/>
                          <a:pt x="213002" y="476042"/>
                          <a:pt x="-19" y="496601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78" name="Google Shape;3478;p31"/>
                  <p:cNvSpPr/>
                  <p:nvPr/>
                </p:nvSpPr>
                <p:spPr>
                  <a:xfrm>
                    <a:off x="6316000" y="948862"/>
                    <a:ext cx="1053357" cy="1092124"/>
                  </a:xfrm>
                  <a:custGeom>
                    <a:rect b="b" l="l" r="r" t="t"/>
                    <a:pathLst>
                      <a:path extrusionOk="0" h="1092124" w="1053357">
                        <a:moveTo>
                          <a:pt x="510449" y="41"/>
                        </a:moveTo>
                        <a:cubicBezTo>
                          <a:pt x="510449" y="41"/>
                          <a:pt x="517237" y="16821"/>
                          <a:pt x="525701" y="43464"/>
                        </a:cubicBezTo>
                        <a:cubicBezTo>
                          <a:pt x="534165" y="70097"/>
                          <a:pt x="544305" y="106530"/>
                          <a:pt x="550891" y="144883"/>
                        </a:cubicBezTo>
                        <a:cubicBezTo>
                          <a:pt x="555516" y="171844"/>
                          <a:pt x="558178" y="199877"/>
                          <a:pt x="558517" y="225428"/>
                        </a:cubicBezTo>
                        <a:cubicBezTo>
                          <a:pt x="559737" y="196345"/>
                          <a:pt x="556651" y="162691"/>
                          <a:pt x="550891" y="130299"/>
                        </a:cubicBezTo>
                        <a:cubicBezTo>
                          <a:pt x="544305" y="93272"/>
                          <a:pt x="534165" y="57899"/>
                          <a:pt x="525701" y="32189"/>
                        </a:cubicBezTo>
                        <a:cubicBezTo>
                          <a:pt x="523103" y="24298"/>
                          <a:pt x="521204" y="19228"/>
                          <a:pt x="519072" y="13299"/>
                        </a:cubicBezTo>
                        <a:cubicBezTo>
                          <a:pt x="515805" y="8102"/>
                          <a:pt x="510449" y="41"/>
                          <a:pt x="510449" y="41"/>
                        </a:cubicBezTo>
                        <a:close/>
                        <a:moveTo>
                          <a:pt x="1053372" y="123341"/>
                        </a:moveTo>
                        <a:cubicBezTo>
                          <a:pt x="1053372" y="123341"/>
                          <a:pt x="1043455" y="132049"/>
                          <a:pt x="1027513" y="144225"/>
                        </a:cubicBezTo>
                        <a:cubicBezTo>
                          <a:pt x="1025827" y="145509"/>
                          <a:pt x="1023695" y="147184"/>
                          <a:pt x="1021881" y="148531"/>
                        </a:cubicBezTo>
                        <a:cubicBezTo>
                          <a:pt x="1020152" y="150695"/>
                          <a:pt x="1020746" y="149857"/>
                          <a:pt x="1018901" y="152180"/>
                        </a:cubicBezTo>
                        <a:cubicBezTo>
                          <a:pt x="998091" y="178219"/>
                          <a:pt x="970238" y="213114"/>
                          <a:pt x="941665" y="248625"/>
                        </a:cubicBezTo>
                        <a:cubicBezTo>
                          <a:pt x="913102" y="284135"/>
                          <a:pt x="884157" y="320048"/>
                          <a:pt x="862785" y="351709"/>
                        </a:cubicBezTo>
                        <a:cubicBezTo>
                          <a:pt x="841412" y="383369"/>
                          <a:pt x="827295" y="410914"/>
                          <a:pt x="830636" y="429602"/>
                        </a:cubicBezTo>
                        <a:cubicBezTo>
                          <a:pt x="831018" y="431755"/>
                          <a:pt x="831941" y="433495"/>
                          <a:pt x="832620" y="435563"/>
                        </a:cubicBezTo>
                        <a:cubicBezTo>
                          <a:pt x="836788" y="418518"/>
                          <a:pt x="847755" y="397645"/>
                          <a:pt x="862785" y="374576"/>
                        </a:cubicBezTo>
                        <a:cubicBezTo>
                          <a:pt x="884157" y="341781"/>
                          <a:pt x="913102" y="304298"/>
                          <a:pt x="941665" y="267515"/>
                        </a:cubicBezTo>
                        <a:cubicBezTo>
                          <a:pt x="970238" y="230742"/>
                          <a:pt x="998091" y="194733"/>
                          <a:pt x="1018901" y="167750"/>
                        </a:cubicBezTo>
                        <a:cubicBezTo>
                          <a:pt x="1039700" y="140768"/>
                          <a:pt x="1053372" y="123341"/>
                          <a:pt x="1053372" y="123341"/>
                        </a:cubicBezTo>
                        <a:close/>
                        <a:moveTo>
                          <a:pt x="311578" y="230392"/>
                        </a:moveTo>
                        <a:cubicBezTo>
                          <a:pt x="311578" y="230392"/>
                          <a:pt x="328803" y="256558"/>
                          <a:pt x="347375" y="296025"/>
                        </a:cubicBezTo>
                        <a:cubicBezTo>
                          <a:pt x="356666" y="315763"/>
                          <a:pt x="366329" y="338864"/>
                          <a:pt x="373891" y="363312"/>
                        </a:cubicBezTo>
                        <a:cubicBezTo>
                          <a:pt x="381454" y="387760"/>
                          <a:pt x="387319" y="413661"/>
                          <a:pt x="389472" y="438554"/>
                        </a:cubicBezTo>
                        <a:cubicBezTo>
                          <a:pt x="389779" y="441683"/>
                          <a:pt x="389620" y="444738"/>
                          <a:pt x="389801" y="447824"/>
                        </a:cubicBezTo>
                        <a:cubicBezTo>
                          <a:pt x="390469" y="436815"/>
                          <a:pt x="390660" y="425126"/>
                          <a:pt x="389472" y="413353"/>
                        </a:cubicBezTo>
                        <a:cubicBezTo>
                          <a:pt x="387319" y="389330"/>
                          <a:pt x="381454" y="364701"/>
                          <a:pt x="373891" y="341102"/>
                        </a:cubicBezTo>
                        <a:cubicBezTo>
                          <a:pt x="366329" y="317503"/>
                          <a:pt x="356666" y="295187"/>
                          <a:pt x="347375" y="276138"/>
                        </a:cubicBezTo>
                        <a:cubicBezTo>
                          <a:pt x="341054" y="263155"/>
                          <a:pt x="335273" y="252188"/>
                          <a:pt x="329811" y="242664"/>
                        </a:cubicBezTo>
                        <a:cubicBezTo>
                          <a:pt x="321177" y="236862"/>
                          <a:pt x="311578" y="230392"/>
                          <a:pt x="311578" y="230392"/>
                        </a:cubicBezTo>
                        <a:close/>
                        <a:moveTo>
                          <a:pt x="90837" y="390157"/>
                        </a:moveTo>
                        <a:cubicBezTo>
                          <a:pt x="90837" y="390157"/>
                          <a:pt x="101857" y="409333"/>
                          <a:pt x="117353" y="440209"/>
                        </a:cubicBezTo>
                        <a:cubicBezTo>
                          <a:pt x="132839" y="471084"/>
                          <a:pt x="152492" y="514316"/>
                          <a:pt x="168062" y="561843"/>
                        </a:cubicBezTo>
                        <a:cubicBezTo>
                          <a:pt x="183633" y="609382"/>
                          <a:pt x="195183" y="661364"/>
                          <a:pt x="198885" y="707682"/>
                        </a:cubicBezTo>
                        <a:cubicBezTo>
                          <a:pt x="199214" y="711819"/>
                          <a:pt x="199352" y="715584"/>
                          <a:pt x="199553" y="719625"/>
                        </a:cubicBezTo>
                        <a:cubicBezTo>
                          <a:pt x="200391" y="705221"/>
                          <a:pt x="200253" y="689725"/>
                          <a:pt x="198885" y="673211"/>
                        </a:cubicBezTo>
                        <a:cubicBezTo>
                          <a:pt x="195183" y="628494"/>
                          <a:pt x="183633" y="578241"/>
                          <a:pt x="168062" y="532347"/>
                        </a:cubicBezTo>
                        <a:cubicBezTo>
                          <a:pt x="153776" y="490239"/>
                          <a:pt x="136391" y="452385"/>
                          <a:pt x="121659" y="423302"/>
                        </a:cubicBezTo>
                        <a:cubicBezTo>
                          <a:pt x="120747" y="422347"/>
                          <a:pt x="119549" y="420905"/>
                          <a:pt x="118679" y="419993"/>
                        </a:cubicBezTo>
                        <a:cubicBezTo>
                          <a:pt x="101624" y="402100"/>
                          <a:pt x="90837" y="390157"/>
                          <a:pt x="90837" y="390157"/>
                        </a:cubicBezTo>
                        <a:close/>
                        <a:moveTo>
                          <a:pt x="984091" y="546931"/>
                        </a:moveTo>
                        <a:cubicBezTo>
                          <a:pt x="919688" y="575112"/>
                          <a:pt x="851531" y="619861"/>
                          <a:pt x="791700" y="652868"/>
                        </a:cubicBezTo>
                        <a:lnTo>
                          <a:pt x="794172" y="669573"/>
                        </a:lnTo>
                        <a:cubicBezTo>
                          <a:pt x="817782" y="656061"/>
                          <a:pt x="842611" y="643205"/>
                          <a:pt x="867091" y="631125"/>
                        </a:cubicBezTo>
                        <a:cubicBezTo>
                          <a:pt x="895579" y="617061"/>
                          <a:pt x="923687" y="604248"/>
                          <a:pt x="948304" y="593005"/>
                        </a:cubicBezTo>
                        <a:cubicBezTo>
                          <a:pt x="997518" y="570520"/>
                          <a:pt x="1033485" y="555225"/>
                          <a:pt x="1033485" y="555225"/>
                        </a:cubicBezTo>
                        <a:cubicBezTo>
                          <a:pt x="1033485" y="555225"/>
                          <a:pt x="1021489" y="554080"/>
                          <a:pt x="1003320" y="550908"/>
                        </a:cubicBezTo>
                        <a:cubicBezTo>
                          <a:pt x="997762" y="549943"/>
                          <a:pt x="990635" y="548310"/>
                          <a:pt x="984091" y="546931"/>
                        </a:cubicBezTo>
                        <a:close/>
                        <a:moveTo>
                          <a:pt x="686452" y="969863"/>
                        </a:moveTo>
                        <a:cubicBezTo>
                          <a:pt x="633377" y="969926"/>
                          <a:pt x="575562" y="969895"/>
                          <a:pt x="520727" y="971857"/>
                        </a:cubicBezTo>
                        <a:cubicBezTo>
                          <a:pt x="465892" y="973808"/>
                          <a:pt x="413676" y="977839"/>
                          <a:pt x="370582" y="988424"/>
                        </a:cubicBezTo>
                        <a:cubicBezTo>
                          <a:pt x="337575" y="996538"/>
                          <a:pt x="298098" y="1006094"/>
                          <a:pt x="256891" y="1014282"/>
                        </a:cubicBezTo>
                        <a:cubicBezTo>
                          <a:pt x="215685" y="1022460"/>
                          <a:pt x="173015" y="1029132"/>
                          <a:pt x="134917" y="1033830"/>
                        </a:cubicBezTo>
                        <a:cubicBezTo>
                          <a:pt x="97434" y="1038465"/>
                          <a:pt x="64204" y="1041021"/>
                          <a:pt x="40117" y="1042453"/>
                        </a:cubicBezTo>
                        <a:cubicBezTo>
                          <a:pt x="35058" y="1048955"/>
                          <a:pt x="29564" y="1056284"/>
                          <a:pt x="25204" y="1061683"/>
                        </a:cubicBezTo>
                        <a:cubicBezTo>
                          <a:pt x="9994" y="1080509"/>
                          <a:pt x="14" y="1092166"/>
                          <a:pt x="14" y="1092166"/>
                        </a:cubicBezTo>
                        <a:cubicBezTo>
                          <a:pt x="14" y="1092166"/>
                          <a:pt x="14630" y="1091985"/>
                          <a:pt x="38802" y="1090511"/>
                        </a:cubicBezTo>
                        <a:cubicBezTo>
                          <a:pt x="62963" y="1089047"/>
                          <a:pt x="96819" y="1086109"/>
                          <a:pt x="134917" y="1081231"/>
                        </a:cubicBezTo>
                        <a:cubicBezTo>
                          <a:pt x="173015" y="1076362"/>
                          <a:pt x="215685" y="1069489"/>
                          <a:pt x="256891" y="1061015"/>
                        </a:cubicBezTo>
                        <a:cubicBezTo>
                          <a:pt x="298098" y="1052540"/>
                          <a:pt x="337575" y="1042231"/>
                          <a:pt x="370582" y="1033830"/>
                        </a:cubicBezTo>
                        <a:cubicBezTo>
                          <a:pt x="413676" y="1022874"/>
                          <a:pt x="465892" y="1018960"/>
                          <a:pt x="520727" y="1016934"/>
                        </a:cubicBezTo>
                        <a:cubicBezTo>
                          <a:pt x="575562" y="1014908"/>
                          <a:pt x="633377" y="1015014"/>
                          <a:pt x="686452" y="1014940"/>
                        </a:cubicBezTo>
                        <a:cubicBezTo>
                          <a:pt x="739527" y="1014866"/>
                          <a:pt x="787574" y="1015004"/>
                          <a:pt x="822682" y="1014940"/>
                        </a:cubicBezTo>
                        <a:cubicBezTo>
                          <a:pt x="857778" y="1014876"/>
                          <a:pt x="879691" y="1014940"/>
                          <a:pt x="879691" y="1014940"/>
                        </a:cubicBezTo>
                        <a:cubicBezTo>
                          <a:pt x="879691" y="1014940"/>
                          <a:pt x="863739" y="1009626"/>
                          <a:pt x="840575" y="999359"/>
                        </a:cubicBezTo>
                        <a:cubicBezTo>
                          <a:pt x="824145" y="992083"/>
                          <a:pt x="804078" y="982007"/>
                          <a:pt x="783565" y="969863"/>
                        </a:cubicBezTo>
                        <a:cubicBezTo>
                          <a:pt x="753612" y="969905"/>
                          <a:pt x="724307" y="969810"/>
                          <a:pt x="686452" y="969863"/>
                        </a:cubicBezTo>
                        <a:close/>
                      </a:path>
                    </a:pathLst>
                  </a:custGeom>
                  <a:solidFill>
                    <a:srgbClr val="B1C26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79" name="Google Shape;3479;p31"/>
                <p:cNvGrpSpPr/>
                <p:nvPr/>
              </p:nvGrpSpPr>
              <p:grpSpPr>
                <a:xfrm>
                  <a:off x="4911180" y="293799"/>
                  <a:ext cx="2281370" cy="2217605"/>
                  <a:chOff x="4911180" y="293799"/>
                  <a:chExt cx="2281370" cy="2217605"/>
                </a:xfrm>
              </p:grpSpPr>
              <p:sp>
                <p:nvSpPr>
                  <p:cNvPr id="3480" name="Google Shape;3480;p31"/>
                  <p:cNvSpPr/>
                  <p:nvPr/>
                </p:nvSpPr>
                <p:spPr>
                  <a:xfrm>
                    <a:off x="4911180" y="293799"/>
                    <a:ext cx="2281370" cy="2217605"/>
                  </a:xfrm>
                  <a:custGeom>
                    <a:rect b="b" l="l" r="r" t="t"/>
                    <a:pathLst>
                      <a:path extrusionOk="0" h="2217605" w="2281370">
                        <a:moveTo>
                          <a:pt x="1067419" y="0"/>
                        </a:moveTo>
                        <a:cubicBezTo>
                          <a:pt x="1067419" y="0"/>
                          <a:pt x="1057701" y="27760"/>
                          <a:pt x="1043274" y="71031"/>
                        </a:cubicBezTo>
                        <a:cubicBezTo>
                          <a:pt x="1028847" y="114302"/>
                          <a:pt x="1009995" y="173193"/>
                          <a:pt x="991179" y="235274"/>
                        </a:cubicBezTo>
                        <a:cubicBezTo>
                          <a:pt x="972371" y="297361"/>
                          <a:pt x="953711" y="362638"/>
                          <a:pt x="935955" y="417541"/>
                        </a:cubicBezTo>
                        <a:cubicBezTo>
                          <a:pt x="918201" y="472430"/>
                          <a:pt x="901103" y="516967"/>
                          <a:pt x="882447" y="536219"/>
                        </a:cubicBezTo>
                        <a:cubicBezTo>
                          <a:pt x="863487" y="555781"/>
                          <a:pt x="839497" y="558415"/>
                          <a:pt x="813969" y="550591"/>
                        </a:cubicBezTo>
                        <a:cubicBezTo>
                          <a:pt x="788441" y="542767"/>
                          <a:pt x="761500" y="524406"/>
                          <a:pt x="737273" y="502789"/>
                        </a:cubicBezTo>
                        <a:cubicBezTo>
                          <a:pt x="713045" y="481184"/>
                          <a:pt x="691575" y="456354"/>
                          <a:pt x="676307" y="436815"/>
                        </a:cubicBezTo>
                        <a:cubicBezTo>
                          <a:pt x="661038" y="417276"/>
                          <a:pt x="651907" y="403111"/>
                          <a:pt x="651907" y="403111"/>
                        </a:cubicBezTo>
                        <a:cubicBezTo>
                          <a:pt x="651907" y="403111"/>
                          <a:pt x="662414" y="428518"/>
                          <a:pt x="678480" y="467011"/>
                        </a:cubicBezTo>
                        <a:cubicBezTo>
                          <a:pt x="694552" y="505511"/>
                          <a:pt x="716418" y="556911"/>
                          <a:pt x="738569" y="609456"/>
                        </a:cubicBezTo>
                        <a:cubicBezTo>
                          <a:pt x="760727" y="662009"/>
                          <a:pt x="783189" y="715666"/>
                          <a:pt x="797929" y="761156"/>
                        </a:cubicBezTo>
                        <a:cubicBezTo>
                          <a:pt x="812662" y="806653"/>
                          <a:pt x="819546" y="844225"/>
                          <a:pt x="808745" y="865777"/>
                        </a:cubicBezTo>
                        <a:cubicBezTo>
                          <a:pt x="798276" y="886656"/>
                          <a:pt x="775646" y="900558"/>
                          <a:pt x="747368" y="909603"/>
                        </a:cubicBezTo>
                        <a:cubicBezTo>
                          <a:pt x="719083" y="918640"/>
                          <a:pt x="685164" y="922725"/>
                          <a:pt x="652443" y="923801"/>
                        </a:cubicBezTo>
                        <a:cubicBezTo>
                          <a:pt x="619723" y="924876"/>
                          <a:pt x="588224" y="922936"/>
                          <a:pt x="564915" y="920601"/>
                        </a:cubicBezTo>
                        <a:cubicBezTo>
                          <a:pt x="541592" y="918264"/>
                          <a:pt x="526469" y="915590"/>
                          <a:pt x="526469" y="915590"/>
                        </a:cubicBezTo>
                        <a:cubicBezTo>
                          <a:pt x="526469" y="915590"/>
                          <a:pt x="565170" y="945268"/>
                          <a:pt x="617540" y="987946"/>
                        </a:cubicBezTo>
                        <a:cubicBezTo>
                          <a:pt x="643733" y="1009286"/>
                          <a:pt x="673373" y="1033805"/>
                          <a:pt x="703319" y="1059737"/>
                        </a:cubicBezTo>
                        <a:cubicBezTo>
                          <a:pt x="733272" y="1085661"/>
                          <a:pt x="763541" y="1112975"/>
                          <a:pt x="790862" y="1140647"/>
                        </a:cubicBezTo>
                        <a:cubicBezTo>
                          <a:pt x="820829" y="1170938"/>
                          <a:pt x="847338" y="1201400"/>
                          <a:pt x="866018" y="1231870"/>
                        </a:cubicBezTo>
                        <a:cubicBezTo>
                          <a:pt x="884690" y="1262333"/>
                          <a:pt x="895521" y="1292868"/>
                          <a:pt x="894017" y="1323972"/>
                        </a:cubicBezTo>
                        <a:cubicBezTo>
                          <a:pt x="892177" y="1361651"/>
                          <a:pt x="870953" y="1392064"/>
                          <a:pt x="839462" y="1416806"/>
                        </a:cubicBezTo>
                        <a:cubicBezTo>
                          <a:pt x="807978" y="1441556"/>
                          <a:pt x="766227" y="1460392"/>
                          <a:pt x="724183" y="1473830"/>
                        </a:cubicBezTo>
                        <a:cubicBezTo>
                          <a:pt x="682132" y="1487275"/>
                          <a:pt x="639817" y="1495245"/>
                          <a:pt x="607935" y="1499570"/>
                        </a:cubicBezTo>
                        <a:cubicBezTo>
                          <a:pt x="576054" y="1503882"/>
                          <a:pt x="554659" y="1504666"/>
                          <a:pt x="554659" y="1504666"/>
                        </a:cubicBezTo>
                        <a:cubicBezTo>
                          <a:pt x="554659" y="1504666"/>
                          <a:pt x="581340" y="1511743"/>
                          <a:pt x="624224" y="1523499"/>
                        </a:cubicBezTo>
                        <a:cubicBezTo>
                          <a:pt x="667115" y="1535249"/>
                          <a:pt x="726209" y="1551386"/>
                          <a:pt x="791073" y="1569124"/>
                        </a:cubicBezTo>
                        <a:cubicBezTo>
                          <a:pt x="855938" y="1586847"/>
                          <a:pt x="926541" y="1606026"/>
                          <a:pt x="992873" y="1626629"/>
                        </a:cubicBezTo>
                        <a:cubicBezTo>
                          <a:pt x="1059219" y="1647233"/>
                          <a:pt x="1121237" y="1669256"/>
                          <a:pt x="1170121" y="1696418"/>
                        </a:cubicBezTo>
                        <a:cubicBezTo>
                          <a:pt x="1207566" y="1717219"/>
                          <a:pt x="1252979" y="1742028"/>
                          <a:pt x="1300417" y="1765647"/>
                        </a:cubicBezTo>
                        <a:cubicBezTo>
                          <a:pt x="1347862" y="1789259"/>
                          <a:pt x="1397302" y="1811666"/>
                          <a:pt x="1442185" y="1830027"/>
                        </a:cubicBezTo>
                        <a:cubicBezTo>
                          <a:pt x="1487067" y="1848403"/>
                          <a:pt x="1527364" y="1862824"/>
                          <a:pt x="1556405" y="1872574"/>
                        </a:cubicBezTo>
                        <a:cubicBezTo>
                          <a:pt x="1585437" y="1882332"/>
                          <a:pt x="1603215" y="1887618"/>
                          <a:pt x="1603215" y="1887618"/>
                        </a:cubicBezTo>
                        <a:cubicBezTo>
                          <a:pt x="1603215" y="1887618"/>
                          <a:pt x="1594948" y="1870780"/>
                          <a:pt x="1582890" y="1843682"/>
                        </a:cubicBezTo>
                        <a:cubicBezTo>
                          <a:pt x="1570826" y="1816577"/>
                          <a:pt x="1555214" y="1779182"/>
                          <a:pt x="1540313" y="1738206"/>
                        </a:cubicBezTo>
                        <a:cubicBezTo>
                          <a:pt x="1525421" y="1697238"/>
                          <a:pt x="1511298" y="1652705"/>
                          <a:pt x="1499752" y="1611446"/>
                        </a:cubicBezTo>
                        <a:cubicBezTo>
                          <a:pt x="1488198" y="1570193"/>
                          <a:pt x="1479137" y="1532229"/>
                          <a:pt x="1472053" y="1504163"/>
                        </a:cubicBezTo>
                        <a:cubicBezTo>
                          <a:pt x="1464208" y="1473144"/>
                          <a:pt x="1508138" y="1436213"/>
                          <a:pt x="1528749" y="1383227"/>
                        </a:cubicBezTo>
                        <a:cubicBezTo>
                          <a:pt x="1549376" y="1330241"/>
                          <a:pt x="1576740" y="1272932"/>
                          <a:pt x="1612275" y="1222464"/>
                        </a:cubicBezTo>
                        <a:cubicBezTo>
                          <a:pt x="1647818" y="1171990"/>
                          <a:pt x="1656270" y="1116445"/>
                          <a:pt x="1685926" y="1085458"/>
                        </a:cubicBezTo>
                        <a:cubicBezTo>
                          <a:pt x="1715583" y="1054457"/>
                          <a:pt x="1736191" y="1036084"/>
                          <a:pt x="1736191" y="1036084"/>
                        </a:cubicBezTo>
                        <a:cubicBezTo>
                          <a:pt x="1736191" y="1036084"/>
                          <a:pt x="1718953" y="1046507"/>
                          <a:pt x="1691900" y="1061775"/>
                        </a:cubicBezTo>
                        <a:cubicBezTo>
                          <a:pt x="1664839" y="1077035"/>
                          <a:pt x="1628008" y="1097251"/>
                          <a:pt x="1588360" y="1115987"/>
                        </a:cubicBezTo>
                        <a:cubicBezTo>
                          <a:pt x="1548704" y="1134731"/>
                          <a:pt x="1506167" y="1151957"/>
                          <a:pt x="1467162" y="1159855"/>
                        </a:cubicBezTo>
                        <a:cubicBezTo>
                          <a:pt x="1428150" y="1167760"/>
                          <a:pt x="1392488" y="1166142"/>
                          <a:pt x="1367787" y="1147526"/>
                        </a:cubicBezTo>
                        <a:cubicBezTo>
                          <a:pt x="1347388" y="1132162"/>
                          <a:pt x="1337593" y="1108804"/>
                          <a:pt x="1336188" y="1081690"/>
                        </a:cubicBezTo>
                        <a:cubicBezTo>
                          <a:pt x="1334781" y="1054590"/>
                          <a:pt x="1341789" y="1023792"/>
                          <a:pt x="1354339" y="993160"/>
                        </a:cubicBezTo>
                        <a:cubicBezTo>
                          <a:pt x="1365606" y="964747"/>
                          <a:pt x="1381521" y="936369"/>
                          <a:pt x="1399254" y="910261"/>
                        </a:cubicBezTo>
                        <a:cubicBezTo>
                          <a:pt x="1416980" y="884161"/>
                          <a:pt x="1436525" y="860317"/>
                          <a:pt x="1454730" y="840304"/>
                        </a:cubicBezTo>
                        <a:cubicBezTo>
                          <a:pt x="1491139" y="800277"/>
                          <a:pt x="1521984" y="775368"/>
                          <a:pt x="1521984" y="775368"/>
                        </a:cubicBezTo>
                        <a:cubicBezTo>
                          <a:pt x="1521984" y="775368"/>
                          <a:pt x="1507071" y="780331"/>
                          <a:pt x="1483813" y="787303"/>
                        </a:cubicBezTo>
                        <a:cubicBezTo>
                          <a:pt x="1460540" y="794273"/>
                          <a:pt x="1428934" y="803309"/>
                          <a:pt x="1395424" y="811063"/>
                        </a:cubicBezTo>
                        <a:cubicBezTo>
                          <a:pt x="1361914" y="818817"/>
                          <a:pt x="1326487" y="825273"/>
                          <a:pt x="1295458" y="826383"/>
                        </a:cubicBezTo>
                        <a:cubicBezTo>
                          <a:pt x="1264438" y="827486"/>
                          <a:pt x="1237779" y="823140"/>
                          <a:pt x="1222149" y="809404"/>
                        </a:cubicBezTo>
                        <a:cubicBezTo>
                          <a:pt x="1206032" y="795232"/>
                          <a:pt x="1204081" y="763084"/>
                          <a:pt x="1211944" y="723869"/>
                        </a:cubicBezTo>
                        <a:cubicBezTo>
                          <a:pt x="1219800" y="684646"/>
                          <a:pt x="1237605" y="638592"/>
                          <a:pt x="1258967" y="595896"/>
                        </a:cubicBezTo>
                        <a:cubicBezTo>
                          <a:pt x="1280329" y="553186"/>
                          <a:pt x="1305158" y="513829"/>
                          <a:pt x="1324744" y="485464"/>
                        </a:cubicBezTo>
                        <a:cubicBezTo>
                          <a:pt x="1344344" y="457100"/>
                          <a:pt x="1358537" y="439504"/>
                          <a:pt x="1358537" y="439504"/>
                        </a:cubicBezTo>
                        <a:cubicBezTo>
                          <a:pt x="1358537" y="439504"/>
                          <a:pt x="1347989" y="449066"/>
                          <a:pt x="1331243" y="462790"/>
                        </a:cubicBezTo>
                        <a:cubicBezTo>
                          <a:pt x="1314505" y="476508"/>
                          <a:pt x="1291638" y="494492"/>
                          <a:pt x="1266713" y="511027"/>
                        </a:cubicBezTo>
                        <a:cubicBezTo>
                          <a:pt x="1241796" y="527556"/>
                          <a:pt x="1214819" y="542678"/>
                          <a:pt x="1189304" y="549461"/>
                        </a:cubicBezTo>
                        <a:cubicBezTo>
                          <a:pt x="1163789" y="556243"/>
                          <a:pt x="1139613" y="554643"/>
                          <a:pt x="1120767" y="536897"/>
                        </a:cubicBezTo>
                        <a:cubicBezTo>
                          <a:pt x="1102225" y="519433"/>
                          <a:pt x="1085825" y="477991"/>
                          <a:pt x="1074156" y="424669"/>
                        </a:cubicBezTo>
                        <a:cubicBezTo>
                          <a:pt x="1062488" y="371348"/>
                          <a:pt x="1055821" y="306241"/>
                          <a:pt x="1054081" y="243143"/>
                        </a:cubicBezTo>
                        <a:cubicBezTo>
                          <a:pt x="1052325" y="180044"/>
                          <a:pt x="1055412" y="119078"/>
                          <a:pt x="1059269" y="74070"/>
                        </a:cubicBezTo>
                        <a:cubicBezTo>
                          <a:pt x="1063125" y="29076"/>
                          <a:pt x="1067411" y="7"/>
                          <a:pt x="1067411" y="7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1" name="Google Shape;3481;p31"/>
                  <p:cNvSpPr/>
                  <p:nvPr/>
                </p:nvSpPr>
                <p:spPr>
                  <a:xfrm>
                    <a:off x="5427488" y="750572"/>
                    <a:ext cx="1347352" cy="1342174"/>
                  </a:xfrm>
                  <a:custGeom>
                    <a:rect b="b" l="l" r="r" t="t"/>
                    <a:pathLst>
                      <a:path extrusionOk="0" h="1342174" w="1347352">
                        <a:moveTo>
                          <a:pt x="892067" y="1311570"/>
                        </a:moveTo>
                        <a:lnTo>
                          <a:pt x="852089" y="1337983"/>
                        </a:lnTo>
                        <a:cubicBezTo>
                          <a:pt x="701597" y="1125337"/>
                          <a:pt x="593357" y="887030"/>
                          <a:pt x="534408" y="640095"/>
                        </a:cubicBezTo>
                        <a:cubicBezTo>
                          <a:pt x="484036" y="429094"/>
                          <a:pt x="469572" y="211959"/>
                          <a:pt x="491387" y="0"/>
                        </a:cubicBezTo>
                        <a:cubicBezTo>
                          <a:pt x="477124" y="212791"/>
                          <a:pt x="499328" y="428391"/>
                          <a:pt x="556445" y="635532"/>
                        </a:cubicBezTo>
                        <a:cubicBezTo>
                          <a:pt x="623287" y="877946"/>
                          <a:pt x="738094" y="1108732"/>
                          <a:pt x="892067" y="131157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2" name="Google Shape;3482;p31"/>
                  <p:cNvSpPr/>
                  <p:nvPr/>
                </p:nvSpPr>
                <p:spPr>
                  <a:xfrm>
                    <a:off x="5465823" y="337295"/>
                    <a:ext cx="1181621" cy="1844189"/>
                  </a:xfrm>
                  <a:custGeom>
                    <a:rect b="b" l="l" r="r" t="t"/>
                    <a:pathLst>
                      <a:path extrusionOk="0" h="1844189" w="1181621">
                        <a:moveTo>
                          <a:pt x="507437" y="32"/>
                        </a:moveTo>
                        <a:cubicBezTo>
                          <a:pt x="506462" y="8310"/>
                          <a:pt x="505359" y="17320"/>
                          <a:pt x="504457" y="27542"/>
                        </a:cubicBezTo>
                        <a:cubicBezTo>
                          <a:pt x="503417" y="39094"/>
                          <a:pt x="502558" y="51771"/>
                          <a:pt x="501805" y="65328"/>
                        </a:cubicBezTo>
                        <a:cubicBezTo>
                          <a:pt x="502548" y="52948"/>
                          <a:pt x="503534" y="41268"/>
                          <a:pt x="504457" y="30525"/>
                        </a:cubicBezTo>
                        <a:cubicBezTo>
                          <a:pt x="505412" y="19274"/>
                          <a:pt x="506440" y="9027"/>
                          <a:pt x="507437" y="32"/>
                        </a:cubicBezTo>
                        <a:close/>
                        <a:moveTo>
                          <a:pt x="97095" y="359657"/>
                        </a:moveTo>
                        <a:cubicBezTo>
                          <a:pt x="97095" y="359657"/>
                          <a:pt x="107882" y="384796"/>
                          <a:pt x="123940" y="423296"/>
                        </a:cubicBezTo>
                        <a:cubicBezTo>
                          <a:pt x="140009" y="461794"/>
                          <a:pt x="161784" y="513269"/>
                          <a:pt x="183941" y="565816"/>
                        </a:cubicBezTo>
                        <a:cubicBezTo>
                          <a:pt x="196562" y="595769"/>
                          <a:pt x="209015" y="625976"/>
                          <a:pt x="220395" y="654985"/>
                        </a:cubicBezTo>
                        <a:lnTo>
                          <a:pt x="231341" y="654985"/>
                        </a:lnTo>
                        <a:cubicBezTo>
                          <a:pt x="217659" y="619411"/>
                          <a:pt x="200709" y="580528"/>
                          <a:pt x="183941" y="542281"/>
                        </a:cubicBezTo>
                        <a:cubicBezTo>
                          <a:pt x="161784" y="491778"/>
                          <a:pt x="140009" y="442399"/>
                          <a:pt x="123940" y="405396"/>
                        </a:cubicBezTo>
                        <a:cubicBezTo>
                          <a:pt x="118234" y="392248"/>
                          <a:pt x="118414" y="392961"/>
                          <a:pt x="114331" y="383522"/>
                        </a:cubicBezTo>
                        <a:cubicBezTo>
                          <a:pt x="104223" y="369938"/>
                          <a:pt x="97095" y="359657"/>
                          <a:pt x="97095" y="359657"/>
                        </a:cubicBezTo>
                        <a:close/>
                        <a:moveTo>
                          <a:pt x="804089" y="396116"/>
                        </a:moveTo>
                        <a:cubicBezTo>
                          <a:pt x="804089" y="396116"/>
                          <a:pt x="793313" y="405593"/>
                          <a:pt x="776576" y="419318"/>
                        </a:cubicBezTo>
                        <a:cubicBezTo>
                          <a:pt x="774041" y="421393"/>
                          <a:pt x="770424" y="424030"/>
                          <a:pt x="767624" y="426278"/>
                        </a:cubicBezTo>
                        <a:cubicBezTo>
                          <a:pt x="748395" y="453278"/>
                          <a:pt x="724891" y="489825"/>
                          <a:pt x="704314" y="529362"/>
                        </a:cubicBezTo>
                        <a:cubicBezTo>
                          <a:pt x="682953" y="570409"/>
                          <a:pt x="665113" y="614638"/>
                          <a:pt x="657253" y="652333"/>
                        </a:cubicBezTo>
                        <a:cubicBezTo>
                          <a:pt x="653106" y="672220"/>
                          <a:pt x="651653" y="690135"/>
                          <a:pt x="653605" y="704697"/>
                        </a:cubicBezTo>
                        <a:cubicBezTo>
                          <a:pt x="654337" y="696986"/>
                          <a:pt x="655556" y="688978"/>
                          <a:pt x="657253" y="680504"/>
                        </a:cubicBezTo>
                        <a:cubicBezTo>
                          <a:pt x="665113" y="641281"/>
                          <a:pt x="682953" y="594931"/>
                          <a:pt x="704314" y="552230"/>
                        </a:cubicBezTo>
                        <a:cubicBezTo>
                          <a:pt x="725686" y="509525"/>
                          <a:pt x="750346" y="470554"/>
                          <a:pt x="769947" y="442188"/>
                        </a:cubicBezTo>
                        <a:cubicBezTo>
                          <a:pt x="789537" y="413822"/>
                          <a:pt x="804089" y="396116"/>
                          <a:pt x="804089" y="396116"/>
                        </a:cubicBezTo>
                        <a:close/>
                        <a:moveTo>
                          <a:pt x="967153" y="731882"/>
                        </a:moveTo>
                        <a:cubicBezTo>
                          <a:pt x="967153" y="731882"/>
                          <a:pt x="952303" y="736506"/>
                          <a:pt x="929043" y="743474"/>
                        </a:cubicBezTo>
                        <a:cubicBezTo>
                          <a:pt x="925649" y="744493"/>
                          <a:pt x="920834" y="745702"/>
                          <a:pt x="917111" y="746794"/>
                        </a:cubicBezTo>
                        <a:cubicBezTo>
                          <a:pt x="911500" y="752320"/>
                          <a:pt x="905900" y="757666"/>
                          <a:pt x="899876" y="764030"/>
                        </a:cubicBezTo>
                        <a:cubicBezTo>
                          <a:pt x="881665" y="783259"/>
                          <a:pt x="862584" y="806222"/>
                          <a:pt x="844850" y="831306"/>
                        </a:cubicBezTo>
                        <a:cubicBezTo>
                          <a:pt x="827116" y="856401"/>
                          <a:pt x="811047" y="883882"/>
                          <a:pt x="799772" y="911194"/>
                        </a:cubicBezTo>
                        <a:cubicBezTo>
                          <a:pt x="787225" y="940627"/>
                          <a:pt x="780140" y="970325"/>
                          <a:pt x="781540" y="996374"/>
                        </a:cubicBezTo>
                        <a:cubicBezTo>
                          <a:pt x="781773" y="1000543"/>
                          <a:pt x="782208" y="1004340"/>
                          <a:pt x="782876" y="1008307"/>
                        </a:cubicBezTo>
                        <a:cubicBezTo>
                          <a:pt x="785560" y="989310"/>
                          <a:pt x="791616" y="969551"/>
                          <a:pt x="799772" y="949642"/>
                        </a:cubicBezTo>
                        <a:cubicBezTo>
                          <a:pt x="811047" y="921228"/>
                          <a:pt x="827116" y="892877"/>
                          <a:pt x="844850" y="866774"/>
                        </a:cubicBezTo>
                        <a:cubicBezTo>
                          <a:pt x="862584" y="840672"/>
                          <a:pt x="881665" y="816850"/>
                          <a:pt x="899876" y="796835"/>
                        </a:cubicBezTo>
                        <a:cubicBezTo>
                          <a:pt x="936287" y="756817"/>
                          <a:pt x="967153" y="731882"/>
                          <a:pt x="967153" y="731882"/>
                        </a:cubicBezTo>
                        <a:close/>
                        <a:moveTo>
                          <a:pt x="1181604" y="992726"/>
                        </a:moveTo>
                        <a:cubicBezTo>
                          <a:pt x="1181604" y="992726"/>
                          <a:pt x="1164252" y="1002982"/>
                          <a:pt x="1137195" y="1018255"/>
                        </a:cubicBezTo>
                        <a:cubicBezTo>
                          <a:pt x="1128742" y="1023018"/>
                          <a:pt x="1118167" y="1028629"/>
                          <a:pt x="1108027" y="1034165"/>
                        </a:cubicBezTo>
                        <a:cubicBezTo>
                          <a:pt x="1093613" y="1062792"/>
                          <a:pt x="1081957" y="1098101"/>
                          <a:pt x="1057647" y="1131278"/>
                        </a:cubicBezTo>
                        <a:cubicBezTo>
                          <a:pt x="1022104" y="1179781"/>
                          <a:pt x="994740" y="1234807"/>
                          <a:pt x="974121" y="1285729"/>
                        </a:cubicBezTo>
                        <a:cubicBezTo>
                          <a:pt x="953502" y="1336661"/>
                          <a:pt x="909273" y="1372585"/>
                          <a:pt x="917111" y="1402400"/>
                        </a:cubicBezTo>
                        <a:cubicBezTo>
                          <a:pt x="919042" y="1409771"/>
                          <a:pt x="921502" y="1419274"/>
                          <a:pt x="923740" y="1427919"/>
                        </a:cubicBezTo>
                        <a:cubicBezTo>
                          <a:pt x="935821" y="1403693"/>
                          <a:pt x="960216" y="1375152"/>
                          <a:pt x="974121" y="1339429"/>
                        </a:cubicBezTo>
                        <a:cubicBezTo>
                          <a:pt x="994740" y="1286439"/>
                          <a:pt x="1022104" y="1229472"/>
                          <a:pt x="1057647" y="1179007"/>
                        </a:cubicBezTo>
                        <a:cubicBezTo>
                          <a:pt x="1093189" y="1128531"/>
                          <a:pt x="1101568" y="1073112"/>
                          <a:pt x="1131224" y="1042120"/>
                        </a:cubicBezTo>
                        <a:cubicBezTo>
                          <a:pt x="1160879" y="1011117"/>
                          <a:pt x="1181604" y="992726"/>
                          <a:pt x="1181604" y="992726"/>
                        </a:cubicBezTo>
                        <a:close/>
                        <a:moveTo>
                          <a:pt x="138863" y="1438864"/>
                        </a:moveTo>
                        <a:cubicBezTo>
                          <a:pt x="107437" y="1447095"/>
                          <a:pt x="77463" y="1452833"/>
                          <a:pt x="53344" y="1456100"/>
                        </a:cubicBezTo>
                        <a:cubicBezTo>
                          <a:pt x="21461" y="1460417"/>
                          <a:pt x="-17" y="1461074"/>
                          <a:pt x="-17" y="1461074"/>
                        </a:cubicBezTo>
                        <a:cubicBezTo>
                          <a:pt x="-17" y="1461074"/>
                          <a:pt x="26361" y="1468541"/>
                          <a:pt x="69253" y="1480293"/>
                        </a:cubicBezTo>
                        <a:cubicBezTo>
                          <a:pt x="112146" y="1492045"/>
                          <a:pt x="171446" y="1507976"/>
                          <a:pt x="236305" y="1525699"/>
                        </a:cubicBezTo>
                        <a:cubicBezTo>
                          <a:pt x="301174" y="1543433"/>
                          <a:pt x="371824" y="1562440"/>
                          <a:pt x="438167" y="1583048"/>
                        </a:cubicBezTo>
                        <a:cubicBezTo>
                          <a:pt x="504499" y="1603646"/>
                          <a:pt x="566611" y="1625824"/>
                          <a:pt x="615485" y="1652977"/>
                        </a:cubicBezTo>
                        <a:cubicBezTo>
                          <a:pt x="652926" y="1673786"/>
                          <a:pt x="697982" y="1698637"/>
                          <a:pt x="745414" y="1722247"/>
                        </a:cubicBezTo>
                        <a:cubicBezTo>
                          <a:pt x="792857" y="1745878"/>
                          <a:pt x="842728" y="1768184"/>
                          <a:pt x="887604" y="1786554"/>
                        </a:cubicBezTo>
                        <a:cubicBezTo>
                          <a:pt x="932491" y="1804924"/>
                          <a:pt x="972923" y="1819561"/>
                          <a:pt x="1001963" y="1829309"/>
                        </a:cubicBezTo>
                        <a:cubicBezTo>
                          <a:pt x="1030993" y="1839067"/>
                          <a:pt x="1048366" y="1844221"/>
                          <a:pt x="1048366" y="1844221"/>
                        </a:cubicBezTo>
                        <a:cubicBezTo>
                          <a:pt x="1048366" y="1844221"/>
                          <a:pt x="1040210" y="1827251"/>
                          <a:pt x="1028140" y="1800141"/>
                        </a:cubicBezTo>
                        <a:cubicBezTo>
                          <a:pt x="1022943" y="1788453"/>
                          <a:pt x="1016759" y="1774017"/>
                          <a:pt x="1010575" y="1759041"/>
                        </a:cubicBezTo>
                        <a:cubicBezTo>
                          <a:pt x="1005930" y="1757577"/>
                          <a:pt x="1007467" y="1757842"/>
                          <a:pt x="1001963" y="1756061"/>
                        </a:cubicBezTo>
                        <a:cubicBezTo>
                          <a:pt x="972923" y="1746684"/>
                          <a:pt x="932491" y="1732949"/>
                          <a:pt x="887604" y="1715290"/>
                        </a:cubicBezTo>
                        <a:cubicBezTo>
                          <a:pt x="842728" y="1697640"/>
                          <a:pt x="792857" y="1676343"/>
                          <a:pt x="745414" y="1653645"/>
                        </a:cubicBezTo>
                        <a:cubicBezTo>
                          <a:pt x="697982" y="1630936"/>
                          <a:pt x="652926" y="1607019"/>
                          <a:pt x="615485" y="1587015"/>
                        </a:cubicBezTo>
                        <a:cubicBezTo>
                          <a:pt x="566611" y="1560923"/>
                          <a:pt x="504499" y="1539870"/>
                          <a:pt x="438167" y="1520067"/>
                        </a:cubicBezTo>
                        <a:cubicBezTo>
                          <a:pt x="371824" y="1500265"/>
                          <a:pt x="301174" y="1481757"/>
                          <a:pt x="236305" y="1464712"/>
                        </a:cubicBezTo>
                        <a:cubicBezTo>
                          <a:pt x="198387" y="1454753"/>
                          <a:pt x="170757" y="1447244"/>
                          <a:pt x="138863" y="1438864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83" name="Google Shape;3483;p31"/>
                <p:cNvGrpSpPr/>
                <p:nvPr/>
              </p:nvGrpSpPr>
              <p:grpSpPr>
                <a:xfrm>
                  <a:off x="4844516" y="857087"/>
                  <a:ext cx="1798668" cy="1552636"/>
                  <a:chOff x="4844516" y="857087"/>
                  <a:chExt cx="1798668" cy="1552636"/>
                </a:xfrm>
              </p:grpSpPr>
              <p:sp>
                <p:nvSpPr>
                  <p:cNvPr id="3484" name="Google Shape;3484;p31"/>
                  <p:cNvSpPr/>
                  <p:nvPr/>
                </p:nvSpPr>
                <p:spPr>
                  <a:xfrm flipH="1" rot="869292">
                    <a:off x="4970640" y="1031398"/>
                    <a:ext cx="1546524" cy="1204014"/>
                  </a:xfrm>
                  <a:custGeom>
                    <a:rect b="b" l="l" r="r" t="t"/>
                    <a:pathLst>
                      <a:path extrusionOk="0" h="1204884" w="1547642">
                        <a:moveTo>
                          <a:pt x="1547476" y="-298"/>
                        </a:moveTo>
                        <a:cubicBezTo>
                          <a:pt x="1547476" y="-298"/>
                          <a:pt x="1534567" y="22089"/>
                          <a:pt x="1514058" y="56544"/>
                        </a:cubicBezTo>
                        <a:cubicBezTo>
                          <a:pt x="1493548" y="90989"/>
                          <a:pt x="1465187" y="137381"/>
                          <a:pt x="1434700" y="185613"/>
                        </a:cubicBezTo>
                        <a:cubicBezTo>
                          <a:pt x="1404212" y="233836"/>
                          <a:pt x="1371525" y="283844"/>
                          <a:pt x="1345189" y="327203"/>
                        </a:cubicBezTo>
                        <a:cubicBezTo>
                          <a:pt x="1318853" y="370553"/>
                          <a:pt x="1299000" y="407430"/>
                          <a:pt x="1296735" y="430502"/>
                        </a:cubicBezTo>
                        <a:cubicBezTo>
                          <a:pt x="1294432" y="453943"/>
                          <a:pt x="1306130" y="470661"/>
                          <a:pt x="1325604" y="482239"/>
                        </a:cubicBezTo>
                        <a:cubicBezTo>
                          <a:pt x="1345069" y="493816"/>
                          <a:pt x="1372301" y="500113"/>
                          <a:pt x="1400153" y="502804"/>
                        </a:cubicBezTo>
                        <a:cubicBezTo>
                          <a:pt x="1428005" y="505486"/>
                          <a:pt x="1456440" y="504552"/>
                          <a:pt x="1477911" y="502776"/>
                        </a:cubicBezTo>
                        <a:cubicBezTo>
                          <a:pt x="1499383" y="501001"/>
                          <a:pt x="1513854" y="498495"/>
                          <a:pt x="1513854" y="498495"/>
                        </a:cubicBezTo>
                        <a:cubicBezTo>
                          <a:pt x="1513854" y="498495"/>
                          <a:pt x="1491181" y="506706"/>
                          <a:pt x="1456735" y="519069"/>
                        </a:cubicBezTo>
                        <a:cubicBezTo>
                          <a:pt x="1422291" y="531423"/>
                          <a:pt x="1376074" y="547661"/>
                          <a:pt x="1328933" y="564398"/>
                        </a:cubicBezTo>
                        <a:cubicBezTo>
                          <a:pt x="1281791" y="581126"/>
                          <a:pt x="1233744" y="598307"/>
                          <a:pt x="1195425" y="615599"/>
                        </a:cubicBezTo>
                        <a:cubicBezTo>
                          <a:pt x="1157105" y="632891"/>
                          <a:pt x="1128412" y="650525"/>
                          <a:pt x="1120228" y="669971"/>
                        </a:cubicBezTo>
                        <a:cubicBezTo>
                          <a:pt x="1112294" y="688816"/>
                          <a:pt x="1115780" y="711268"/>
                          <a:pt x="1125656" y="734451"/>
                        </a:cubicBezTo>
                        <a:cubicBezTo>
                          <a:pt x="1135522" y="757642"/>
                          <a:pt x="1151825" y="781490"/>
                          <a:pt x="1169450" y="802823"/>
                        </a:cubicBezTo>
                        <a:cubicBezTo>
                          <a:pt x="1187065" y="824156"/>
                          <a:pt x="1205994" y="842955"/>
                          <a:pt x="1220595" y="856335"/>
                        </a:cubicBezTo>
                        <a:cubicBezTo>
                          <a:pt x="1235205" y="869725"/>
                          <a:pt x="1245451" y="877733"/>
                          <a:pt x="1245451" y="877733"/>
                        </a:cubicBezTo>
                        <a:cubicBezTo>
                          <a:pt x="1245451" y="877733"/>
                          <a:pt x="1204154" y="870604"/>
                          <a:pt x="1146600" y="862438"/>
                        </a:cubicBezTo>
                        <a:cubicBezTo>
                          <a:pt x="1117833" y="858351"/>
                          <a:pt x="1085024" y="853950"/>
                          <a:pt x="1051107" y="850168"/>
                        </a:cubicBezTo>
                        <a:cubicBezTo>
                          <a:pt x="1017198" y="846386"/>
                          <a:pt x="982179" y="843223"/>
                          <a:pt x="948594" y="842123"/>
                        </a:cubicBezTo>
                        <a:cubicBezTo>
                          <a:pt x="911791" y="840883"/>
                          <a:pt x="876800" y="841938"/>
                          <a:pt x="846202" y="847948"/>
                        </a:cubicBezTo>
                        <a:cubicBezTo>
                          <a:pt x="815604" y="853959"/>
                          <a:pt x="789361" y="864963"/>
                          <a:pt x="769647" y="884123"/>
                        </a:cubicBezTo>
                        <a:cubicBezTo>
                          <a:pt x="745771" y="907333"/>
                          <a:pt x="737568" y="938560"/>
                          <a:pt x="738854" y="972959"/>
                        </a:cubicBezTo>
                        <a:cubicBezTo>
                          <a:pt x="740139" y="1007367"/>
                          <a:pt x="751078" y="1044808"/>
                          <a:pt x="765753" y="1079271"/>
                        </a:cubicBezTo>
                        <a:cubicBezTo>
                          <a:pt x="780428" y="1113744"/>
                          <a:pt x="798867" y="1145184"/>
                          <a:pt x="813875" y="1167885"/>
                        </a:cubicBezTo>
                        <a:cubicBezTo>
                          <a:pt x="828882" y="1190586"/>
                          <a:pt x="840358" y="1204587"/>
                          <a:pt x="840358" y="1204587"/>
                        </a:cubicBezTo>
                        <a:cubicBezTo>
                          <a:pt x="840358" y="1204587"/>
                          <a:pt x="820727" y="1191845"/>
                          <a:pt x="788936" y="1171575"/>
                        </a:cubicBezTo>
                        <a:cubicBezTo>
                          <a:pt x="757135" y="1151315"/>
                          <a:pt x="713369" y="1123370"/>
                          <a:pt x="665312" y="1092698"/>
                        </a:cubicBezTo>
                        <a:cubicBezTo>
                          <a:pt x="617256" y="1062035"/>
                          <a:pt x="565019" y="1028579"/>
                          <a:pt x="514244" y="998665"/>
                        </a:cubicBezTo>
                        <a:cubicBezTo>
                          <a:pt x="463460" y="968742"/>
                          <a:pt x="414155" y="942379"/>
                          <a:pt x="368826" y="927343"/>
                        </a:cubicBezTo>
                        <a:cubicBezTo>
                          <a:pt x="334103" y="915821"/>
                          <a:pt x="292261" y="901609"/>
                          <a:pt x="250076" y="885408"/>
                        </a:cubicBezTo>
                        <a:cubicBezTo>
                          <a:pt x="207891" y="869216"/>
                          <a:pt x="165392" y="851037"/>
                          <a:pt x="128108" y="833384"/>
                        </a:cubicBezTo>
                        <a:cubicBezTo>
                          <a:pt x="90815" y="815732"/>
                          <a:pt x="58709" y="798671"/>
                          <a:pt x="35998" y="786012"/>
                        </a:cubicBezTo>
                        <a:cubicBezTo>
                          <a:pt x="13288" y="773344"/>
                          <a:pt x="-167" y="765188"/>
                          <a:pt x="-167" y="765188"/>
                        </a:cubicBezTo>
                        <a:cubicBezTo>
                          <a:pt x="-167" y="765188"/>
                          <a:pt x="15590" y="760564"/>
                          <a:pt x="40261" y="752334"/>
                        </a:cubicBezTo>
                        <a:cubicBezTo>
                          <a:pt x="64923" y="744114"/>
                          <a:pt x="98388" y="732111"/>
                          <a:pt x="133813" y="717565"/>
                        </a:cubicBezTo>
                        <a:cubicBezTo>
                          <a:pt x="169238" y="703011"/>
                          <a:pt x="206578" y="685885"/>
                          <a:pt x="240311" y="669056"/>
                        </a:cubicBezTo>
                        <a:cubicBezTo>
                          <a:pt x="274044" y="652226"/>
                          <a:pt x="304208" y="635748"/>
                          <a:pt x="326734" y="623810"/>
                        </a:cubicBezTo>
                        <a:cubicBezTo>
                          <a:pt x="351617" y="610615"/>
                          <a:pt x="378924" y="576493"/>
                          <a:pt x="402383" y="532441"/>
                        </a:cubicBezTo>
                        <a:cubicBezTo>
                          <a:pt x="425852" y="488397"/>
                          <a:pt x="445345" y="434496"/>
                          <a:pt x="458780" y="382473"/>
                        </a:cubicBezTo>
                        <a:cubicBezTo>
                          <a:pt x="472226" y="330449"/>
                          <a:pt x="479753" y="280376"/>
                          <a:pt x="483618" y="243472"/>
                        </a:cubicBezTo>
                        <a:cubicBezTo>
                          <a:pt x="487493" y="206576"/>
                          <a:pt x="488084" y="182784"/>
                          <a:pt x="488084" y="182784"/>
                        </a:cubicBezTo>
                        <a:cubicBezTo>
                          <a:pt x="488084" y="182784"/>
                          <a:pt x="490858" y="199789"/>
                          <a:pt x="495926" y="225847"/>
                        </a:cubicBezTo>
                        <a:cubicBezTo>
                          <a:pt x="501003" y="251896"/>
                          <a:pt x="508270" y="287025"/>
                          <a:pt x="518100" y="323079"/>
                        </a:cubicBezTo>
                        <a:cubicBezTo>
                          <a:pt x="527930" y="359142"/>
                          <a:pt x="540376" y="396130"/>
                          <a:pt x="557011" y="425434"/>
                        </a:cubicBezTo>
                        <a:cubicBezTo>
                          <a:pt x="573647" y="454738"/>
                          <a:pt x="594693" y="476357"/>
                          <a:pt x="620834" y="481101"/>
                        </a:cubicBezTo>
                        <a:cubicBezTo>
                          <a:pt x="642417" y="485013"/>
                          <a:pt x="663343" y="477541"/>
                          <a:pt x="682040" y="462570"/>
                        </a:cubicBezTo>
                        <a:cubicBezTo>
                          <a:pt x="700747" y="447599"/>
                          <a:pt x="717169" y="425148"/>
                          <a:pt x="730384" y="399293"/>
                        </a:cubicBezTo>
                        <a:cubicBezTo>
                          <a:pt x="742849" y="375528"/>
                          <a:pt x="752687" y="348860"/>
                          <a:pt x="760002" y="322358"/>
                        </a:cubicBezTo>
                        <a:cubicBezTo>
                          <a:pt x="767316" y="295865"/>
                          <a:pt x="772134" y="269558"/>
                          <a:pt x="775157" y="246320"/>
                        </a:cubicBezTo>
                        <a:cubicBezTo>
                          <a:pt x="781214" y="199863"/>
                          <a:pt x="780391" y="165769"/>
                          <a:pt x="780391" y="165769"/>
                        </a:cubicBezTo>
                        <a:cubicBezTo>
                          <a:pt x="780391" y="165769"/>
                          <a:pt x="785468" y="178105"/>
                          <a:pt x="793892" y="196904"/>
                        </a:cubicBezTo>
                        <a:cubicBezTo>
                          <a:pt x="802325" y="215703"/>
                          <a:pt x="814060" y="240994"/>
                          <a:pt x="827708" y="266737"/>
                        </a:cubicBezTo>
                        <a:cubicBezTo>
                          <a:pt x="841357" y="292481"/>
                          <a:pt x="856938" y="318678"/>
                          <a:pt x="873583" y="338947"/>
                        </a:cubicBezTo>
                        <a:cubicBezTo>
                          <a:pt x="890236" y="359226"/>
                          <a:pt x="908046" y="373559"/>
                          <a:pt x="925874" y="375399"/>
                        </a:cubicBezTo>
                        <a:cubicBezTo>
                          <a:pt x="944276" y="377304"/>
                          <a:pt x="966608" y="359734"/>
                          <a:pt x="988125" y="331818"/>
                        </a:cubicBezTo>
                        <a:cubicBezTo>
                          <a:pt x="1009643" y="303892"/>
                          <a:pt x="1030097" y="265683"/>
                          <a:pt x="1046353" y="227179"/>
                        </a:cubicBezTo>
                        <a:cubicBezTo>
                          <a:pt x="1062610" y="188665"/>
                          <a:pt x="1074714" y="149938"/>
                          <a:pt x="1082482" y="120940"/>
                        </a:cubicBezTo>
                        <a:cubicBezTo>
                          <a:pt x="1090249" y="91941"/>
                          <a:pt x="1093929" y="72671"/>
                          <a:pt x="1093929" y="72671"/>
                        </a:cubicBezTo>
                        <a:cubicBezTo>
                          <a:pt x="1093929" y="72671"/>
                          <a:pt x="1093522" y="84932"/>
                          <a:pt x="1093828" y="103555"/>
                        </a:cubicBezTo>
                        <a:cubicBezTo>
                          <a:pt x="1094133" y="122179"/>
                          <a:pt x="1095067" y="147173"/>
                          <a:pt x="1098100" y="172612"/>
                        </a:cubicBezTo>
                        <a:cubicBezTo>
                          <a:pt x="1101133" y="198060"/>
                          <a:pt x="1106256" y="223970"/>
                          <a:pt x="1116067" y="244091"/>
                        </a:cubicBezTo>
                        <a:cubicBezTo>
                          <a:pt x="1125878" y="264204"/>
                          <a:pt x="1140479" y="278555"/>
                          <a:pt x="1162773" y="280099"/>
                        </a:cubicBezTo>
                        <a:cubicBezTo>
                          <a:pt x="1184698" y="281616"/>
                          <a:pt x="1221279" y="267745"/>
                          <a:pt x="1263048" y="243925"/>
                        </a:cubicBezTo>
                        <a:cubicBezTo>
                          <a:pt x="1304826" y="220114"/>
                          <a:pt x="1351588" y="186233"/>
                          <a:pt x="1394263" y="150419"/>
                        </a:cubicBezTo>
                        <a:cubicBezTo>
                          <a:pt x="1436947" y="114596"/>
                          <a:pt x="1475507" y="76970"/>
                          <a:pt x="1503082" y="48203"/>
                        </a:cubicBezTo>
                        <a:cubicBezTo>
                          <a:pt x="1530665" y="19426"/>
                          <a:pt x="1547476" y="-298"/>
                          <a:pt x="1547476" y="-298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5" name="Google Shape;3485;p31"/>
                  <p:cNvSpPr/>
                  <p:nvPr/>
                </p:nvSpPr>
                <p:spPr>
                  <a:xfrm flipH="1" rot="869292">
                    <a:off x="5208505" y="1313893"/>
                    <a:ext cx="1132522" cy="575644"/>
                  </a:xfrm>
                  <a:custGeom>
                    <a:rect b="b" l="l" r="r" t="t"/>
                    <a:pathLst>
                      <a:path extrusionOk="0" h="576060" w="1133340">
                        <a:moveTo>
                          <a:pt x="-160" y="533430"/>
                        </a:moveTo>
                        <a:lnTo>
                          <a:pt x="4982" y="575763"/>
                        </a:lnTo>
                        <a:cubicBezTo>
                          <a:pt x="238487" y="545423"/>
                          <a:pt x="465039" y="471743"/>
                          <a:pt x="668824" y="360418"/>
                        </a:cubicBezTo>
                        <a:cubicBezTo>
                          <a:pt x="842954" y="265294"/>
                          <a:pt x="1000403" y="142836"/>
                          <a:pt x="1133181" y="-298"/>
                        </a:cubicBezTo>
                        <a:cubicBezTo>
                          <a:pt x="995437" y="138389"/>
                          <a:pt x="834539" y="254818"/>
                          <a:pt x="659123" y="343163"/>
                        </a:cubicBezTo>
                        <a:cubicBezTo>
                          <a:pt x="453849" y="446554"/>
                          <a:pt x="228648" y="511348"/>
                          <a:pt x="-160" y="53343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6" name="Google Shape;3486;p31"/>
                  <p:cNvSpPr/>
                  <p:nvPr/>
                </p:nvSpPr>
                <p:spPr>
                  <a:xfrm flipH="1" rot="869292">
                    <a:off x="4970519" y="1031405"/>
                    <a:ext cx="1546543" cy="1203884"/>
                  </a:xfrm>
                  <a:custGeom>
                    <a:rect b="b" l="l" r="r" t="t"/>
                    <a:pathLst>
                      <a:path extrusionOk="0" h="1204754" w="1547661">
                        <a:moveTo>
                          <a:pt x="1547495" y="-298"/>
                        </a:moveTo>
                        <a:cubicBezTo>
                          <a:pt x="1547495" y="-298"/>
                          <a:pt x="1534521" y="21988"/>
                          <a:pt x="1514002" y="56433"/>
                        </a:cubicBezTo>
                        <a:cubicBezTo>
                          <a:pt x="1493492" y="90878"/>
                          <a:pt x="1465252" y="137326"/>
                          <a:pt x="1434755" y="185549"/>
                        </a:cubicBezTo>
                        <a:cubicBezTo>
                          <a:pt x="1404268" y="233781"/>
                          <a:pt x="1371460" y="283696"/>
                          <a:pt x="1345124" y="327055"/>
                        </a:cubicBezTo>
                        <a:cubicBezTo>
                          <a:pt x="1323681" y="362361"/>
                          <a:pt x="1306731" y="393255"/>
                          <a:pt x="1299879" y="416012"/>
                        </a:cubicBezTo>
                        <a:cubicBezTo>
                          <a:pt x="1303966" y="393264"/>
                          <a:pt x="1322645" y="359300"/>
                          <a:pt x="1347029" y="319676"/>
                        </a:cubicBezTo>
                        <a:cubicBezTo>
                          <a:pt x="1373106" y="277297"/>
                          <a:pt x="1405637" y="228510"/>
                          <a:pt x="1435837" y="181378"/>
                        </a:cubicBezTo>
                        <a:cubicBezTo>
                          <a:pt x="1466048" y="134246"/>
                          <a:pt x="1494029" y="88816"/>
                          <a:pt x="1514335" y="55147"/>
                        </a:cubicBezTo>
                        <a:cubicBezTo>
                          <a:pt x="1534651" y="21479"/>
                          <a:pt x="1547495" y="-298"/>
                          <a:pt x="1547495" y="-298"/>
                        </a:cubicBezTo>
                        <a:close/>
                        <a:moveTo>
                          <a:pt x="1093828" y="72791"/>
                        </a:moveTo>
                        <a:cubicBezTo>
                          <a:pt x="1093828" y="72791"/>
                          <a:pt x="1093902" y="73734"/>
                          <a:pt x="1093902" y="73835"/>
                        </a:cubicBezTo>
                        <a:cubicBezTo>
                          <a:pt x="1093403" y="76323"/>
                          <a:pt x="1092681" y="79106"/>
                          <a:pt x="1091155" y="85792"/>
                        </a:cubicBezTo>
                        <a:cubicBezTo>
                          <a:pt x="1093051" y="77349"/>
                          <a:pt x="1093837" y="72791"/>
                          <a:pt x="1093837" y="72791"/>
                        </a:cubicBezTo>
                        <a:close/>
                        <a:moveTo>
                          <a:pt x="780207" y="165640"/>
                        </a:moveTo>
                        <a:cubicBezTo>
                          <a:pt x="780207" y="165640"/>
                          <a:pt x="781695" y="169413"/>
                          <a:pt x="781861" y="169838"/>
                        </a:cubicBezTo>
                        <a:cubicBezTo>
                          <a:pt x="781871" y="181350"/>
                          <a:pt x="781751" y="203312"/>
                          <a:pt x="777386" y="237489"/>
                        </a:cubicBezTo>
                        <a:cubicBezTo>
                          <a:pt x="774843" y="257407"/>
                          <a:pt x="770793" y="279803"/>
                          <a:pt x="765060" y="302431"/>
                        </a:cubicBezTo>
                        <a:cubicBezTo>
                          <a:pt x="769637" y="282762"/>
                          <a:pt x="772883" y="263575"/>
                          <a:pt x="775149" y="246153"/>
                        </a:cubicBezTo>
                        <a:cubicBezTo>
                          <a:pt x="781205" y="199697"/>
                          <a:pt x="780207" y="165640"/>
                          <a:pt x="780207" y="165640"/>
                        </a:cubicBezTo>
                        <a:close/>
                        <a:moveTo>
                          <a:pt x="487853" y="182858"/>
                        </a:moveTo>
                        <a:cubicBezTo>
                          <a:pt x="487853" y="182858"/>
                          <a:pt x="489240" y="189155"/>
                          <a:pt x="489397" y="190098"/>
                        </a:cubicBezTo>
                        <a:cubicBezTo>
                          <a:pt x="489388" y="190283"/>
                          <a:pt x="489249" y="190560"/>
                          <a:pt x="489240" y="190745"/>
                        </a:cubicBezTo>
                        <a:cubicBezTo>
                          <a:pt x="488648" y="201065"/>
                          <a:pt x="487890" y="215648"/>
                          <a:pt x="486087" y="233411"/>
                        </a:cubicBezTo>
                        <a:cubicBezTo>
                          <a:pt x="482407" y="269567"/>
                          <a:pt x="475009" y="318622"/>
                          <a:pt x="461850" y="369555"/>
                        </a:cubicBezTo>
                        <a:cubicBezTo>
                          <a:pt x="461407" y="371256"/>
                          <a:pt x="460972" y="372995"/>
                          <a:pt x="460519" y="374696"/>
                        </a:cubicBezTo>
                        <a:cubicBezTo>
                          <a:pt x="472725" y="325511"/>
                          <a:pt x="479836" y="278398"/>
                          <a:pt x="483516" y="243351"/>
                        </a:cubicBezTo>
                        <a:cubicBezTo>
                          <a:pt x="487382" y="206456"/>
                          <a:pt x="487853" y="182858"/>
                          <a:pt x="487853" y="182858"/>
                        </a:cubicBezTo>
                        <a:close/>
                        <a:moveTo>
                          <a:pt x="1513789" y="498338"/>
                        </a:moveTo>
                        <a:cubicBezTo>
                          <a:pt x="1513789" y="498338"/>
                          <a:pt x="1491153" y="506826"/>
                          <a:pt x="1456708" y="519190"/>
                        </a:cubicBezTo>
                        <a:cubicBezTo>
                          <a:pt x="1422263" y="531553"/>
                          <a:pt x="1376148" y="547513"/>
                          <a:pt x="1329007" y="564241"/>
                        </a:cubicBezTo>
                        <a:cubicBezTo>
                          <a:pt x="1281875" y="580969"/>
                          <a:pt x="1233559" y="598298"/>
                          <a:pt x="1195230" y="615590"/>
                        </a:cubicBezTo>
                        <a:cubicBezTo>
                          <a:pt x="1156911" y="632891"/>
                          <a:pt x="1128467" y="650377"/>
                          <a:pt x="1120283" y="669823"/>
                        </a:cubicBezTo>
                        <a:cubicBezTo>
                          <a:pt x="1120857" y="664562"/>
                          <a:pt x="1122133" y="659559"/>
                          <a:pt x="1124177" y="654741"/>
                        </a:cubicBezTo>
                        <a:cubicBezTo>
                          <a:pt x="1132258" y="635720"/>
                          <a:pt x="1160619" y="618558"/>
                          <a:pt x="1198800" y="601793"/>
                        </a:cubicBezTo>
                        <a:cubicBezTo>
                          <a:pt x="1236981" y="585028"/>
                          <a:pt x="1285084" y="568532"/>
                          <a:pt x="1332077" y="552368"/>
                        </a:cubicBezTo>
                        <a:cubicBezTo>
                          <a:pt x="1379070" y="536204"/>
                          <a:pt x="1425111" y="520540"/>
                          <a:pt x="1459445" y="508602"/>
                        </a:cubicBezTo>
                        <a:cubicBezTo>
                          <a:pt x="1469219" y="505199"/>
                          <a:pt x="1468026" y="505523"/>
                          <a:pt x="1475646" y="502860"/>
                        </a:cubicBezTo>
                        <a:cubicBezTo>
                          <a:pt x="1476321" y="502804"/>
                          <a:pt x="1477079" y="502767"/>
                          <a:pt x="1477745" y="502721"/>
                        </a:cubicBezTo>
                        <a:cubicBezTo>
                          <a:pt x="1499207" y="500945"/>
                          <a:pt x="1513789" y="498338"/>
                          <a:pt x="1513789" y="498338"/>
                        </a:cubicBezTo>
                        <a:close/>
                        <a:moveTo>
                          <a:pt x="1217626" y="853487"/>
                        </a:moveTo>
                        <a:cubicBezTo>
                          <a:pt x="1218542" y="854338"/>
                          <a:pt x="1219448" y="855429"/>
                          <a:pt x="1220336" y="856243"/>
                        </a:cubicBezTo>
                        <a:cubicBezTo>
                          <a:pt x="1234937" y="869633"/>
                          <a:pt x="1245247" y="877742"/>
                          <a:pt x="1245247" y="877742"/>
                        </a:cubicBezTo>
                        <a:cubicBezTo>
                          <a:pt x="1245247" y="877742"/>
                          <a:pt x="1204034" y="870659"/>
                          <a:pt x="1146489" y="862485"/>
                        </a:cubicBezTo>
                        <a:cubicBezTo>
                          <a:pt x="1117713" y="858407"/>
                          <a:pt x="1084997" y="853931"/>
                          <a:pt x="1051079" y="850158"/>
                        </a:cubicBezTo>
                        <a:cubicBezTo>
                          <a:pt x="1017161" y="846376"/>
                          <a:pt x="981994" y="843195"/>
                          <a:pt x="948400" y="842104"/>
                        </a:cubicBezTo>
                        <a:cubicBezTo>
                          <a:pt x="911597" y="840865"/>
                          <a:pt x="876856" y="841873"/>
                          <a:pt x="846258" y="847884"/>
                        </a:cubicBezTo>
                        <a:cubicBezTo>
                          <a:pt x="815659" y="853894"/>
                          <a:pt x="789148" y="865018"/>
                          <a:pt x="769443" y="884178"/>
                        </a:cubicBezTo>
                        <a:cubicBezTo>
                          <a:pt x="758698" y="894618"/>
                          <a:pt x="751439" y="906769"/>
                          <a:pt x="746482" y="920010"/>
                        </a:cubicBezTo>
                        <a:cubicBezTo>
                          <a:pt x="749904" y="898224"/>
                          <a:pt x="758513" y="878399"/>
                          <a:pt x="774991" y="862670"/>
                        </a:cubicBezTo>
                        <a:cubicBezTo>
                          <a:pt x="794586" y="843991"/>
                          <a:pt x="820958" y="833412"/>
                          <a:pt x="851483" y="827670"/>
                        </a:cubicBezTo>
                        <a:cubicBezTo>
                          <a:pt x="882016" y="821927"/>
                          <a:pt x="916701" y="821123"/>
                          <a:pt x="953458" y="822529"/>
                        </a:cubicBezTo>
                        <a:cubicBezTo>
                          <a:pt x="987016" y="823777"/>
                          <a:pt x="1022163" y="827022"/>
                          <a:pt x="1056054" y="830897"/>
                        </a:cubicBezTo>
                        <a:cubicBezTo>
                          <a:pt x="1089944" y="834780"/>
                          <a:pt x="1122623" y="839404"/>
                          <a:pt x="1151381" y="843556"/>
                        </a:cubicBezTo>
                        <a:cubicBezTo>
                          <a:pt x="1178271" y="847440"/>
                          <a:pt x="1200390" y="850713"/>
                          <a:pt x="1217626" y="853487"/>
                        </a:cubicBezTo>
                        <a:close/>
                        <a:moveTo>
                          <a:pt x="29331" y="755534"/>
                        </a:moveTo>
                        <a:cubicBezTo>
                          <a:pt x="34824" y="758669"/>
                          <a:pt x="33890" y="758511"/>
                          <a:pt x="41815" y="762876"/>
                        </a:cubicBezTo>
                        <a:cubicBezTo>
                          <a:pt x="64562" y="775406"/>
                          <a:pt x="96724" y="792494"/>
                          <a:pt x="134054" y="809989"/>
                        </a:cubicBezTo>
                        <a:cubicBezTo>
                          <a:pt x="171375" y="827484"/>
                          <a:pt x="214105" y="845359"/>
                          <a:pt x="256317" y="861449"/>
                        </a:cubicBezTo>
                        <a:cubicBezTo>
                          <a:pt x="298530" y="877539"/>
                          <a:pt x="340234" y="891603"/>
                          <a:pt x="374966" y="903070"/>
                        </a:cubicBezTo>
                        <a:cubicBezTo>
                          <a:pt x="420313" y="918041"/>
                          <a:pt x="469775" y="944330"/>
                          <a:pt x="520634" y="973921"/>
                        </a:cubicBezTo>
                        <a:cubicBezTo>
                          <a:pt x="571502" y="1003520"/>
                          <a:pt x="623775" y="1036458"/>
                          <a:pt x="671924" y="1066769"/>
                        </a:cubicBezTo>
                        <a:cubicBezTo>
                          <a:pt x="720073" y="1097081"/>
                          <a:pt x="764052" y="1124665"/>
                          <a:pt x="795908" y="1144694"/>
                        </a:cubicBezTo>
                        <a:cubicBezTo>
                          <a:pt x="799191" y="1146756"/>
                          <a:pt x="798173" y="1146210"/>
                          <a:pt x="801188" y="1148106"/>
                        </a:cubicBezTo>
                        <a:cubicBezTo>
                          <a:pt x="805497" y="1155226"/>
                          <a:pt x="809926" y="1161829"/>
                          <a:pt x="813893" y="1167830"/>
                        </a:cubicBezTo>
                        <a:cubicBezTo>
                          <a:pt x="828901" y="1190522"/>
                          <a:pt x="840367" y="1204457"/>
                          <a:pt x="840367" y="1204457"/>
                        </a:cubicBezTo>
                        <a:cubicBezTo>
                          <a:pt x="840367" y="1204457"/>
                          <a:pt x="820736" y="1191909"/>
                          <a:pt x="788945" y="1171649"/>
                        </a:cubicBezTo>
                        <a:cubicBezTo>
                          <a:pt x="757144" y="1151389"/>
                          <a:pt x="713258" y="1123435"/>
                          <a:pt x="665202" y="1092763"/>
                        </a:cubicBezTo>
                        <a:cubicBezTo>
                          <a:pt x="617145" y="1062099"/>
                          <a:pt x="565029" y="1028551"/>
                          <a:pt x="514253" y="998637"/>
                        </a:cubicBezTo>
                        <a:cubicBezTo>
                          <a:pt x="463469" y="968714"/>
                          <a:pt x="413997" y="942499"/>
                          <a:pt x="368669" y="927454"/>
                        </a:cubicBezTo>
                        <a:cubicBezTo>
                          <a:pt x="333946" y="915942"/>
                          <a:pt x="292288" y="901710"/>
                          <a:pt x="250103" y="885519"/>
                        </a:cubicBezTo>
                        <a:cubicBezTo>
                          <a:pt x="207910" y="869318"/>
                          <a:pt x="165281" y="851074"/>
                          <a:pt x="127997" y="833421"/>
                        </a:cubicBezTo>
                        <a:cubicBezTo>
                          <a:pt x="90713" y="815769"/>
                          <a:pt x="58552" y="798643"/>
                          <a:pt x="35841" y="785975"/>
                        </a:cubicBezTo>
                        <a:cubicBezTo>
                          <a:pt x="13130" y="773316"/>
                          <a:pt x="-167" y="765030"/>
                          <a:pt x="-167" y="765030"/>
                        </a:cubicBezTo>
                        <a:cubicBezTo>
                          <a:pt x="-167" y="765030"/>
                          <a:pt x="12012" y="761165"/>
                          <a:pt x="29331" y="755534"/>
                        </a:cubicBezTo>
                        <a:close/>
                      </a:path>
                    </a:pathLst>
                  </a:custGeom>
                  <a:solidFill>
                    <a:srgbClr val="B8CB6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87" name="Google Shape;3487;p31"/>
                <p:cNvGrpSpPr/>
                <p:nvPr/>
              </p:nvGrpSpPr>
              <p:grpSpPr>
                <a:xfrm>
                  <a:off x="6329807" y="1283482"/>
                  <a:ext cx="1448120" cy="1159532"/>
                  <a:chOff x="6329807" y="1283482"/>
                  <a:chExt cx="1448120" cy="1159532"/>
                </a:xfrm>
              </p:grpSpPr>
              <p:sp>
                <p:nvSpPr>
                  <p:cNvPr id="3488" name="Google Shape;3488;p31"/>
                  <p:cNvSpPr/>
                  <p:nvPr/>
                </p:nvSpPr>
                <p:spPr>
                  <a:xfrm rot="206533">
                    <a:off x="6360930" y="1324090"/>
                    <a:ext cx="1385070" cy="1078316"/>
                  </a:xfrm>
                  <a:custGeom>
                    <a:rect b="b" l="l" r="r" t="t"/>
                    <a:pathLst>
                      <a:path extrusionOk="0" h="1079068" w="1386036">
                        <a:moveTo>
                          <a:pt x="1386048" y="-268"/>
                        </a:moveTo>
                        <a:cubicBezTo>
                          <a:pt x="1386048" y="-268"/>
                          <a:pt x="1374487" y="19790"/>
                          <a:pt x="1356119" y="50638"/>
                        </a:cubicBezTo>
                        <a:cubicBezTo>
                          <a:pt x="1337750" y="81486"/>
                          <a:pt x="1312352" y="123034"/>
                          <a:pt x="1285048" y="166230"/>
                        </a:cubicBezTo>
                        <a:cubicBezTo>
                          <a:pt x="1257735" y="209426"/>
                          <a:pt x="1228461" y="254203"/>
                          <a:pt x="1204884" y="293035"/>
                        </a:cubicBezTo>
                        <a:cubicBezTo>
                          <a:pt x="1181298" y="331867"/>
                          <a:pt x="1163518" y="364893"/>
                          <a:pt x="1161481" y="385547"/>
                        </a:cubicBezTo>
                        <a:cubicBezTo>
                          <a:pt x="1159418" y="406540"/>
                          <a:pt x="1169894" y="421521"/>
                          <a:pt x="1187335" y="431881"/>
                        </a:cubicBezTo>
                        <a:cubicBezTo>
                          <a:pt x="1204776" y="442250"/>
                          <a:pt x="1229156" y="447898"/>
                          <a:pt x="1254108" y="450299"/>
                        </a:cubicBezTo>
                        <a:cubicBezTo>
                          <a:pt x="1279052" y="452709"/>
                          <a:pt x="1304517" y="451864"/>
                          <a:pt x="1323747" y="450274"/>
                        </a:cubicBezTo>
                        <a:cubicBezTo>
                          <a:pt x="1342968" y="448684"/>
                          <a:pt x="1355937" y="446440"/>
                          <a:pt x="1355937" y="446440"/>
                        </a:cubicBezTo>
                        <a:cubicBezTo>
                          <a:pt x="1355937" y="446440"/>
                          <a:pt x="1335622" y="453802"/>
                          <a:pt x="1304774" y="464866"/>
                        </a:cubicBezTo>
                        <a:cubicBezTo>
                          <a:pt x="1273926" y="475938"/>
                          <a:pt x="1232535" y="490481"/>
                          <a:pt x="1190316" y="505461"/>
                        </a:cubicBezTo>
                        <a:cubicBezTo>
                          <a:pt x="1148106" y="520443"/>
                          <a:pt x="1105076" y="535830"/>
                          <a:pt x="1070749" y="551324"/>
                        </a:cubicBezTo>
                        <a:cubicBezTo>
                          <a:pt x="1036431" y="566810"/>
                          <a:pt x="1010742" y="582595"/>
                          <a:pt x="1003405" y="600011"/>
                        </a:cubicBezTo>
                        <a:cubicBezTo>
                          <a:pt x="996299" y="616888"/>
                          <a:pt x="999430" y="636996"/>
                          <a:pt x="1008266" y="657765"/>
                        </a:cubicBezTo>
                        <a:cubicBezTo>
                          <a:pt x="1017111" y="678527"/>
                          <a:pt x="1031711" y="699893"/>
                          <a:pt x="1047487" y="718998"/>
                        </a:cubicBezTo>
                        <a:cubicBezTo>
                          <a:pt x="1063263" y="738103"/>
                          <a:pt x="1080215" y="754931"/>
                          <a:pt x="1093300" y="766923"/>
                        </a:cubicBezTo>
                        <a:cubicBezTo>
                          <a:pt x="1106384" y="778906"/>
                          <a:pt x="1115552" y="786077"/>
                          <a:pt x="1115552" y="786077"/>
                        </a:cubicBezTo>
                        <a:cubicBezTo>
                          <a:pt x="1115552" y="786077"/>
                          <a:pt x="1078567" y="779701"/>
                          <a:pt x="1027032" y="772380"/>
                        </a:cubicBezTo>
                        <a:cubicBezTo>
                          <a:pt x="1001268" y="768728"/>
                          <a:pt x="971886" y="764786"/>
                          <a:pt x="941509" y="761399"/>
                        </a:cubicBezTo>
                        <a:cubicBezTo>
                          <a:pt x="911133" y="758012"/>
                          <a:pt x="879780" y="755171"/>
                          <a:pt x="849694" y="754194"/>
                        </a:cubicBezTo>
                        <a:cubicBezTo>
                          <a:pt x="816733" y="753084"/>
                          <a:pt x="785405" y="754020"/>
                          <a:pt x="758002" y="759403"/>
                        </a:cubicBezTo>
                        <a:cubicBezTo>
                          <a:pt x="730598" y="764786"/>
                          <a:pt x="707087" y="774649"/>
                          <a:pt x="689440" y="791808"/>
                        </a:cubicBezTo>
                        <a:cubicBezTo>
                          <a:pt x="668057" y="812595"/>
                          <a:pt x="660712" y="840553"/>
                          <a:pt x="661862" y="871368"/>
                        </a:cubicBezTo>
                        <a:cubicBezTo>
                          <a:pt x="663014" y="902175"/>
                          <a:pt x="672811" y="935706"/>
                          <a:pt x="685953" y="966579"/>
                        </a:cubicBezTo>
                        <a:cubicBezTo>
                          <a:pt x="699087" y="997444"/>
                          <a:pt x="715601" y="1025609"/>
                          <a:pt x="729041" y="1045940"/>
                        </a:cubicBezTo>
                        <a:cubicBezTo>
                          <a:pt x="742482" y="1066263"/>
                          <a:pt x="752759" y="1078801"/>
                          <a:pt x="752759" y="1078801"/>
                        </a:cubicBezTo>
                        <a:cubicBezTo>
                          <a:pt x="752759" y="1078801"/>
                          <a:pt x="735186" y="1067389"/>
                          <a:pt x="706707" y="1049244"/>
                        </a:cubicBezTo>
                        <a:cubicBezTo>
                          <a:pt x="678235" y="1031100"/>
                          <a:pt x="639031" y="1006073"/>
                          <a:pt x="595992" y="978604"/>
                        </a:cubicBezTo>
                        <a:cubicBezTo>
                          <a:pt x="552954" y="951135"/>
                          <a:pt x="506180" y="921181"/>
                          <a:pt x="460699" y="894382"/>
                        </a:cubicBezTo>
                        <a:cubicBezTo>
                          <a:pt x="415225" y="867592"/>
                          <a:pt x="371069" y="843981"/>
                          <a:pt x="330473" y="830516"/>
                        </a:cubicBezTo>
                        <a:cubicBezTo>
                          <a:pt x="299377" y="820197"/>
                          <a:pt x="261903" y="807460"/>
                          <a:pt x="224123" y="792959"/>
                        </a:cubicBezTo>
                        <a:cubicBezTo>
                          <a:pt x="186335" y="778451"/>
                          <a:pt x="148274" y="762169"/>
                          <a:pt x="114883" y="746360"/>
                        </a:cubicBezTo>
                        <a:cubicBezTo>
                          <a:pt x="81492" y="730551"/>
                          <a:pt x="52739" y="715279"/>
                          <a:pt x="32400" y="703934"/>
                        </a:cubicBezTo>
                        <a:cubicBezTo>
                          <a:pt x="12061" y="692588"/>
                          <a:pt x="12" y="685293"/>
                          <a:pt x="12" y="685293"/>
                        </a:cubicBezTo>
                        <a:cubicBezTo>
                          <a:pt x="12" y="685293"/>
                          <a:pt x="14123" y="681152"/>
                          <a:pt x="36210" y="673781"/>
                        </a:cubicBezTo>
                        <a:cubicBezTo>
                          <a:pt x="58305" y="666411"/>
                          <a:pt x="88267" y="655670"/>
                          <a:pt x="119993" y="642635"/>
                        </a:cubicBezTo>
                        <a:cubicBezTo>
                          <a:pt x="151719" y="629608"/>
                          <a:pt x="185159" y="614271"/>
                          <a:pt x="215370" y="599199"/>
                        </a:cubicBezTo>
                        <a:cubicBezTo>
                          <a:pt x="245589" y="584119"/>
                          <a:pt x="272603" y="569361"/>
                          <a:pt x="292768" y="558678"/>
                        </a:cubicBezTo>
                        <a:cubicBezTo>
                          <a:pt x="315062" y="546860"/>
                          <a:pt x="339508" y="516302"/>
                          <a:pt x="360527" y="476849"/>
                        </a:cubicBezTo>
                        <a:cubicBezTo>
                          <a:pt x="381545" y="437397"/>
                          <a:pt x="398994" y="389124"/>
                          <a:pt x="411035" y="342533"/>
                        </a:cubicBezTo>
                        <a:cubicBezTo>
                          <a:pt x="423076" y="295950"/>
                          <a:pt x="429817" y="251098"/>
                          <a:pt x="433279" y="218055"/>
                        </a:cubicBezTo>
                        <a:cubicBezTo>
                          <a:pt x="436741" y="185012"/>
                          <a:pt x="437279" y="163704"/>
                          <a:pt x="437279" y="163704"/>
                        </a:cubicBezTo>
                        <a:cubicBezTo>
                          <a:pt x="437279" y="163704"/>
                          <a:pt x="439755" y="178934"/>
                          <a:pt x="444301" y="202262"/>
                        </a:cubicBezTo>
                        <a:cubicBezTo>
                          <a:pt x="448840" y="225599"/>
                          <a:pt x="455349" y="257061"/>
                          <a:pt x="464160" y="289350"/>
                        </a:cubicBezTo>
                        <a:cubicBezTo>
                          <a:pt x="472963" y="321639"/>
                          <a:pt x="478628" y="346409"/>
                          <a:pt x="493526" y="372652"/>
                        </a:cubicBezTo>
                        <a:cubicBezTo>
                          <a:pt x="508425" y="398905"/>
                          <a:pt x="527281" y="418258"/>
                          <a:pt x="550693" y="422507"/>
                        </a:cubicBezTo>
                        <a:cubicBezTo>
                          <a:pt x="570022" y="426010"/>
                          <a:pt x="588754" y="419327"/>
                          <a:pt x="605507" y="405919"/>
                        </a:cubicBezTo>
                        <a:cubicBezTo>
                          <a:pt x="622253" y="392511"/>
                          <a:pt x="636969" y="372396"/>
                          <a:pt x="648803" y="349241"/>
                        </a:cubicBezTo>
                        <a:cubicBezTo>
                          <a:pt x="659958" y="327958"/>
                          <a:pt x="670161" y="306468"/>
                          <a:pt x="676711" y="282741"/>
                        </a:cubicBezTo>
                        <a:cubicBezTo>
                          <a:pt x="683262" y="259015"/>
                          <a:pt x="691659" y="241409"/>
                          <a:pt x="694367" y="220606"/>
                        </a:cubicBezTo>
                        <a:cubicBezTo>
                          <a:pt x="699791" y="179000"/>
                          <a:pt x="699063" y="148458"/>
                          <a:pt x="699063" y="148458"/>
                        </a:cubicBezTo>
                        <a:cubicBezTo>
                          <a:pt x="699063" y="148458"/>
                          <a:pt x="703601" y="159514"/>
                          <a:pt x="711154" y="176350"/>
                        </a:cubicBezTo>
                        <a:cubicBezTo>
                          <a:pt x="718698" y="193186"/>
                          <a:pt x="729215" y="215827"/>
                          <a:pt x="741439" y="238883"/>
                        </a:cubicBezTo>
                        <a:cubicBezTo>
                          <a:pt x="753662" y="261938"/>
                          <a:pt x="767616" y="285400"/>
                          <a:pt x="782523" y="303561"/>
                        </a:cubicBezTo>
                        <a:cubicBezTo>
                          <a:pt x="797429" y="321722"/>
                          <a:pt x="813379" y="334550"/>
                          <a:pt x="829354" y="336206"/>
                        </a:cubicBezTo>
                        <a:cubicBezTo>
                          <a:pt x="845834" y="337912"/>
                          <a:pt x="865834" y="322177"/>
                          <a:pt x="885105" y="297167"/>
                        </a:cubicBezTo>
                        <a:cubicBezTo>
                          <a:pt x="904375" y="272166"/>
                          <a:pt x="922694" y="237939"/>
                          <a:pt x="937253" y="203455"/>
                        </a:cubicBezTo>
                        <a:cubicBezTo>
                          <a:pt x="951804" y="168971"/>
                          <a:pt x="962652" y="134280"/>
                          <a:pt x="969608" y="108310"/>
                        </a:cubicBezTo>
                        <a:cubicBezTo>
                          <a:pt x="976565" y="82339"/>
                          <a:pt x="979852" y="65081"/>
                          <a:pt x="979852" y="65081"/>
                        </a:cubicBezTo>
                        <a:cubicBezTo>
                          <a:pt x="979852" y="65081"/>
                          <a:pt x="979488" y="76070"/>
                          <a:pt x="979761" y="92749"/>
                        </a:cubicBezTo>
                        <a:cubicBezTo>
                          <a:pt x="980043" y="109419"/>
                          <a:pt x="980880" y="131804"/>
                          <a:pt x="983596" y="154594"/>
                        </a:cubicBezTo>
                        <a:cubicBezTo>
                          <a:pt x="986312" y="177377"/>
                          <a:pt x="990900" y="200590"/>
                          <a:pt x="999687" y="218602"/>
                        </a:cubicBezTo>
                        <a:cubicBezTo>
                          <a:pt x="1008465" y="236614"/>
                          <a:pt x="1021550" y="249475"/>
                          <a:pt x="1041508" y="250850"/>
                        </a:cubicBezTo>
                        <a:cubicBezTo>
                          <a:pt x="1061151" y="252208"/>
                          <a:pt x="1093904" y="239786"/>
                          <a:pt x="1131319" y="218461"/>
                        </a:cubicBezTo>
                        <a:cubicBezTo>
                          <a:pt x="1168727" y="197128"/>
                          <a:pt x="1210614" y="166785"/>
                          <a:pt x="1248833" y="134711"/>
                        </a:cubicBezTo>
                        <a:cubicBezTo>
                          <a:pt x="1287052" y="102637"/>
                          <a:pt x="1321585" y="68940"/>
                          <a:pt x="1346288" y="43168"/>
                        </a:cubicBezTo>
                        <a:cubicBezTo>
                          <a:pt x="1370992" y="17405"/>
                          <a:pt x="1386048" y="-260"/>
                          <a:pt x="1386048" y="-260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9" name="Google Shape;3489;p31"/>
                  <p:cNvSpPr/>
                  <p:nvPr/>
                </p:nvSpPr>
                <p:spPr>
                  <a:xfrm rot="206533">
                    <a:off x="6528581" y="1570059"/>
                    <a:ext cx="1014287" cy="515547"/>
                  </a:xfrm>
                  <a:custGeom>
                    <a:rect b="b" l="l" r="r" t="t"/>
                    <a:pathLst>
                      <a:path extrusionOk="0" h="515907" w="1014995">
                        <a:moveTo>
                          <a:pt x="12" y="477735"/>
                        </a:moveTo>
                        <a:lnTo>
                          <a:pt x="4608" y="515639"/>
                        </a:lnTo>
                        <a:cubicBezTo>
                          <a:pt x="213738" y="488476"/>
                          <a:pt x="416625" y="422482"/>
                          <a:pt x="599131" y="322782"/>
                        </a:cubicBezTo>
                        <a:cubicBezTo>
                          <a:pt x="755078" y="237591"/>
                          <a:pt x="896086" y="127928"/>
                          <a:pt x="1015007" y="-269"/>
                        </a:cubicBezTo>
                        <a:cubicBezTo>
                          <a:pt x="891639" y="123936"/>
                          <a:pt x="747542" y="228208"/>
                          <a:pt x="590452" y="307328"/>
                        </a:cubicBezTo>
                        <a:cubicBezTo>
                          <a:pt x="406612" y="399923"/>
                          <a:pt x="204927" y="457959"/>
                          <a:pt x="12" y="477735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90" name="Google Shape;3490;p31"/>
                  <p:cNvSpPr/>
                  <p:nvPr/>
                </p:nvSpPr>
                <p:spPr>
                  <a:xfrm>
                    <a:off x="6353020" y="1367435"/>
                    <a:ext cx="1424908" cy="1038771"/>
                  </a:xfrm>
                  <a:custGeom>
                    <a:rect b="b" l="l" r="r" t="t"/>
                    <a:pathLst>
                      <a:path extrusionOk="0" h="1038771" w="1424908">
                        <a:moveTo>
                          <a:pt x="1424931" y="87"/>
                        </a:moveTo>
                        <a:cubicBezTo>
                          <a:pt x="1424931" y="87"/>
                          <a:pt x="1412320" y="18945"/>
                          <a:pt x="1392114" y="47816"/>
                        </a:cubicBezTo>
                        <a:cubicBezTo>
                          <a:pt x="1371909" y="76697"/>
                          <a:pt x="1344099" y="115538"/>
                          <a:pt x="1314221" y="155874"/>
                        </a:cubicBezTo>
                        <a:cubicBezTo>
                          <a:pt x="1284342" y="196211"/>
                          <a:pt x="1252279" y="238212"/>
                          <a:pt x="1226389" y="274528"/>
                        </a:cubicBezTo>
                        <a:cubicBezTo>
                          <a:pt x="1200488" y="310855"/>
                          <a:pt x="1180612" y="341762"/>
                          <a:pt x="1177334" y="361703"/>
                        </a:cubicBezTo>
                        <a:cubicBezTo>
                          <a:pt x="1176613" y="366041"/>
                          <a:pt x="1176592" y="370082"/>
                          <a:pt x="1177005" y="373964"/>
                        </a:cubicBezTo>
                        <a:cubicBezTo>
                          <a:pt x="1177090" y="373189"/>
                          <a:pt x="1177207" y="372447"/>
                          <a:pt x="1177334" y="371651"/>
                        </a:cubicBezTo>
                        <a:cubicBezTo>
                          <a:pt x="1180612" y="351149"/>
                          <a:pt x="1200488" y="319478"/>
                          <a:pt x="1226389" y="282154"/>
                        </a:cubicBezTo>
                        <a:cubicBezTo>
                          <a:pt x="1252279" y="244830"/>
                          <a:pt x="1284342" y="201641"/>
                          <a:pt x="1314221" y="160181"/>
                        </a:cubicBezTo>
                        <a:cubicBezTo>
                          <a:pt x="1344099" y="118720"/>
                          <a:pt x="1371909" y="78829"/>
                          <a:pt x="1392114" y="49142"/>
                        </a:cubicBezTo>
                        <a:cubicBezTo>
                          <a:pt x="1412320" y="19465"/>
                          <a:pt x="1424931" y="87"/>
                          <a:pt x="1424931" y="87"/>
                        </a:cubicBezTo>
                        <a:close/>
                        <a:moveTo>
                          <a:pt x="1367911" y="444231"/>
                        </a:moveTo>
                        <a:cubicBezTo>
                          <a:pt x="1367911" y="444231"/>
                          <a:pt x="1354726" y="445801"/>
                          <a:pt x="1335434" y="446225"/>
                        </a:cubicBezTo>
                        <a:cubicBezTo>
                          <a:pt x="1330428" y="446331"/>
                          <a:pt x="1324912" y="446299"/>
                          <a:pt x="1319195" y="446225"/>
                        </a:cubicBezTo>
                        <a:cubicBezTo>
                          <a:pt x="1317116" y="446809"/>
                          <a:pt x="1317731" y="446596"/>
                          <a:pt x="1315547" y="447212"/>
                        </a:cubicBezTo>
                        <a:cubicBezTo>
                          <a:pt x="1284088" y="456142"/>
                          <a:pt x="1241928" y="467640"/>
                          <a:pt x="1198876" y="479699"/>
                        </a:cubicBezTo>
                        <a:cubicBezTo>
                          <a:pt x="1155824" y="491758"/>
                          <a:pt x="1112094" y="504136"/>
                          <a:pt x="1076902" y="517150"/>
                        </a:cubicBezTo>
                        <a:cubicBezTo>
                          <a:pt x="1041710" y="530164"/>
                          <a:pt x="1015013" y="544091"/>
                          <a:pt x="1006635" y="560573"/>
                        </a:cubicBezTo>
                        <a:cubicBezTo>
                          <a:pt x="1001702" y="570289"/>
                          <a:pt x="1000504" y="581531"/>
                          <a:pt x="1001989" y="593389"/>
                        </a:cubicBezTo>
                        <a:cubicBezTo>
                          <a:pt x="1002657" y="587291"/>
                          <a:pt x="1003983" y="581521"/>
                          <a:pt x="1006635" y="576154"/>
                        </a:cubicBezTo>
                        <a:cubicBezTo>
                          <a:pt x="1015013" y="559215"/>
                          <a:pt x="1041710" y="545109"/>
                          <a:pt x="1076902" y="531734"/>
                        </a:cubicBezTo>
                        <a:cubicBezTo>
                          <a:pt x="1112094" y="518359"/>
                          <a:pt x="1155824" y="505685"/>
                          <a:pt x="1198876" y="493286"/>
                        </a:cubicBezTo>
                        <a:cubicBezTo>
                          <a:pt x="1241928" y="480898"/>
                          <a:pt x="1284088" y="468658"/>
                          <a:pt x="1315547" y="459483"/>
                        </a:cubicBezTo>
                        <a:cubicBezTo>
                          <a:pt x="1347005" y="450298"/>
                          <a:pt x="1367911" y="444231"/>
                          <a:pt x="1367911" y="444231"/>
                        </a:cubicBezTo>
                        <a:close/>
                        <a:moveTo>
                          <a:pt x="17915" y="595701"/>
                        </a:moveTo>
                        <a:cubicBezTo>
                          <a:pt x="11826" y="597197"/>
                          <a:pt x="22" y="600347"/>
                          <a:pt x="22" y="600347"/>
                        </a:cubicBezTo>
                        <a:cubicBezTo>
                          <a:pt x="22" y="600347"/>
                          <a:pt x="11561" y="608344"/>
                          <a:pt x="31173" y="620902"/>
                        </a:cubicBezTo>
                        <a:cubicBezTo>
                          <a:pt x="50784" y="633450"/>
                          <a:pt x="78679" y="650494"/>
                          <a:pt x="111050" y="668292"/>
                        </a:cubicBezTo>
                        <a:cubicBezTo>
                          <a:pt x="143431" y="686100"/>
                          <a:pt x="180289" y="704555"/>
                          <a:pt x="217114" y="721324"/>
                        </a:cubicBezTo>
                        <a:cubicBezTo>
                          <a:pt x="253950" y="738093"/>
                          <a:pt x="290447" y="753228"/>
                          <a:pt x="320866" y="765404"/>
                        </a:cubicBezTo>
                        <a:cubicBezTo>
                          <a:pt x="360565" y="781314"/>
                          <a:pt x="403384" y="807501"/>
                          <a:pt x="447146" y="836998"/>
                        </a:cubicBezTo>
                        <a:cubicBezTo>
                          <a:pt x="490908" y="866505"/>
                          <a:pt x="535784" y="899448"/>
                          <a:pt x="577075" y="929475"/>
                        </a:cubicBezTo>
                        <a:cubicBezTo>
                          <a:pt x="618365" y="959502"/>
                          <a:pt x="655817" y="986866"/>
                          <a:pt x="683139" y="1006700"/>
                        </a:cubicBezTo>
                        <a:cubicBezTo>
                          <a:pt x="710461" y="1026545"/>
                          <a:pt x="727558" y="1038859"/>
                          <a:pt x="727558" y="1038859"/>
                        </a:cubicBezTo>
                        <a:cubicBezTo>
                          <a:pt x="727558" y="1038859"/>
                          <a:pt x="717864" y="1025824"/>
                          <a:pt x="705677" y="1004717"/>
                        </a:cubicBezTo>
                        <a:cubicBezTo>
                          <a:pt x="702973" y="1000029"/>
                          <a:pt x="699950" y="994885"/>
                          <a:pt x="697055" y="989476"/>
                        </a:cubicBezTo>
                        <a:cubicBezTo>
                          <a:pt x="690723" y="984968"/>
                          <a:pt x="691751" y="985615"/>
                          <a:pt x="683139" y="979527"/>
                        </a:cubicBezTo>
                        <a:cubicBezTo>
                          <a:pt x="655817" y="960223"/>
                          <a:pt x="618365" y="933505"/>
                          <a:pt x="577075" y="904285"/>
                        </a:cubicBezTo>
                        <a:cubicBezTo>
                          <a:pt x="535784" y="875075"/>
                          <a:pt x="490919" y="843170"/>
                          <a:pt x="447146" y="814470"/>
                        </a:cubicBezTo>
                        <a:cubicBezTo>
                          <a:pt x="403384" y="785758"/>
                          <a:pt x="360565" y="760334"/>
                          <a:pt x="320866" y="744860"/>
                        </a:cubicBezTo>
                        <a:cubicBezTo>
                          <a:pt x="290447" y="733002"/>
                          <a:pt x="253950" y="718418"/>
                          <a:pt x="217114" y="702105"/>
                        </a:cubicBezTo>
                        <a:cubicBezTo>
                          <a:pt x="180289" y="685782"/>
                          <a:pt x="143431" y="667719"/>
                          <a:pt x="111050" y="650399"/>
                        </a:cubicBezTo>
                        <a:cubicBezTo>
                          <a:pt x="78679" y="633068"/>
                          <a:pt x="50784" y="616543"/>
                          <a:pt x="31173" y="604325"/>
                        </a:cubicBezTo>
                        <a:cubicBezTo>
                          <a:pt x="22826" y="599127"/>
                          <a:pt x="23080" y="599042"/>
                          <a:pt x="17915" y="595701"/>
                        </a:cubicBezTo>
                        <a:close/>
                        <a:moveTo>
                          <a:pt x="796161" y="698785"/>
                        </a:moveTo>
                        <a:cubicBezTo>
                          <a:pt x="780771" y="698626"/>
                          <a:pt x="765922" y="699305"/>
                          <a:pt x="752080" y="701108"/>
                        </a:cubicBezTo>
                        <a:cubicBezTo>
                          <a:pt x="724398" y="704725"/>
                          <a:pt x="700141" y="712669"/>
                          <a:pt x="681484" y="728282"/>
                        </a:cubicBezTo>
                        <a:cubicBezTo>
                          <a:pt x="658871" y="747214"/>
                          <a:pt x="650047" y="773868"/>
                          <a:pt x="649326" y="803863"/>
                        </a:cubicBezTo>
                        <a:cubicBezTo>
                          <a:pt x="649209" y="808997"/>
                          <a:pt x="649304" y="814470"/>
                          <a:pt x="649665" y="819773"/>
                        </a:cubicBezTo>
                        <a:cubicBezTo>
                          <a:pt x="651457" y="791613"/>
                          <a:pt x="660494" y="766571"/>
                          <a:pt x="681484" y="748508"/>
                        </a:cubicBezTo>
                        <a:cubicBezTo>
                          <a:pt x="700141" y="732450"/>
                          <a:pt x="724398" y="724050"/>
                          <a:pt x="752080" y="720327"/>
                        </a:cubicBezTo>
                        <a:cubicBezTo>
                          <a:pt x="779763" y="716625"/>
                          <a:pt x="811052" y="717559"/>
                          <a:pt x="843890" y="720666"/>
                        </a:cubicBezTo>
                        <a:cubicBezTo>
                          <a:pt x="873863" y="723466"/>
                          <a:pt x="904930" y="728367"/>
                          <a:pt x="935041" y="733585"/>
                        </a:cubicBezTo>
                        <a:cubicBezTo>
                          <a:pt x="965153" y="738814"/>
                          <a:pt x="994395" y="744287"/>
                          <a:pt x="1019893" y="749495"/>
                        </a:cubicBezTo>
                        <a:cubicBezTo>
                          <a:pt x="1070888" y="759921"/>
                          <a:pt x="1107396" y="768724"/>
                          <a:pt x="1107396" y="768724"/>
                        </a:cubicBezTo>
                        <a:cubicBezTo>
                          <a:pt x="1107396" y="768724"/>
                          <a:pt x="1098507" y="760928"/>
                          <a:pt x="1086183" y="748169"/>
                        </a:cubicBezTo>
                        <a:cubicBezTo>
                          <a:pt x="1084528" y="746461"/>
                          <a:pt x="1082322" y="744096"/>
                          <a:pt x="1080551" y="742208"/>
                        </a:cubicBezTo>
                        <a:cubicBezTo>
                          <a:pt x="1065140" y="738878"/>
                          <a:pt x="1044584" y="734190"/>
                          <a:pt x="1019893" y="729279"/>
                        </a:cubicBezTo>
                        <a:cubicBezTo>
                          <a:pt x="994395" y="724209"/>
                          <a:pt x="965153" y="718789"/>
                          <a:pt x="935041" y="713698"/>
                        </a:cubicBezTo>
                        <a:cubicBezTo>
                          <a:pt x="904930" y="708617"/>
                          <a:pt x="873863" y="704163"/>
                          <a:pt x="843890" y="701437"/>
                        </a:cubicBezTo>
                        <a:cubicBezTo>
                          <a:pt x="827471" y="699931"/>
                          <a:pt x="811561" y="698944"/>
                          <a:pt x="796161" y="698785"/>
                        </a:cubicBezTo>
                        <a:close/>
                      </a:path>
                    </a:pathLst>
                  </a:custGeom>
                  <a:solidFill>
                    <a:srgbClr val="C5DE5D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91" name="Google Shape;3491;p31"/>
                <p:cNvGrpSpPr/>
                <p:nvPr/>
              </p:nvGrpSpPr>
              <p:grpSpPr>
                <a:xfrm>
                  <a:off x="4415890" y="1058415"/>
                  <a:ext cx="1967996" cy="1782265"/>
                  <a:chOff x="4415890" y="1058415"/>
                  <a:chExt cx="1967996" cy="1782265"/>
                </a:xfrm>
              </p:grpSpPr>
              <p:sp>
                <p:nvSpPr>
                  <p:cNvPr id="3492" name="Google Shape;3492;p31"/>
                  <p:cNvSpPr/>
                  <p:nvPr/>
                </p:nvSpPr>
                <p:spPr>
                  <a:xfrm flipH="1" rot="-1397564">
                    <a:off x="4597610" y="1324932"/>
                    <a:ext cx="1604622" cy="1249246"/>
                  </a:xfrm>
                  <a:custGeom>
                    <a:rect b="b" l="l" r="r" t="t"/>
                    <a:pathLst>
                      <a:path extrusionOk="0" h="1250603" w="1606365">
                        <a:moveTo>
                          <a:pt x="1606149" y="-239"/>
                        </a:moveTo>
                        <a:cubicBezTo>
                          <a:pt x="1606149" y="-239"/>
                          <a:pt x="1592752" y="23006"/>
                          <a:pt x="1571458" y="58757"/>
                        </a:cubicBezTo>
                        <a:cubicBezTo>
                          <a:pt x="1550173" y="94517"/>
                          <a:pt x="1520733" y="142667"/>
                          <a:pt x="1489085" y="192729"/>
                        </a:cubicBezTo>
                        <a:cubicBezTo>
                          <a:pt x="1457446" y="242783"/>
                          <a:pt x="1423512" y="294687"/>
                          <a:pt x="1396179" y="339685"/>
                        </a:cubicBezTo>
                        <a:cubicBezTo>
                          <a:pt x="1368854" y="384690"/>
                          <a:pt x="1348240" y="422962"/>
                          <a:pt x="1345891" y="446909"/>
                        </a:cubicBezTo>
                        <a:cubicBezTo>
                          <a:pt x="1343496" y="471237"/>
                          <a:pt x="1355637" y="488590"/>
                          <a:pt x="1375853" y="500607"/>
                        </a:cubicBezTo>
                        <a:cubicBezTo>
                          <a:pt x="1396062" y="512623"/>
                          <a:pt x="1424323" y="519162"/>
                          <a:pt x="1453232" y="521955"/>
                        </a:cubicBezTo>
                        <a:cubicBezTo>
                          <a:pt x="1482141" y="524740"/>
                          <a:pt x="1511659" y="523765"/>
                          <a:pt x="1533943" y="521931"/>
                        </a:cubicBezTo>
                        <a:cubicBezTo>
                          <a:pt x="1556228" y="520090"/>
                          <a:pt x="1571248" y="517484"/>
                          <a:pt x="1571248" y="517484"/>
                        </a:cubicBezTo>
                        <a:cubicBezTo>
                          <a:pt x="1571248" y="517484"/>
                          <a:pt x="1547707" y="526012"/>
                          <a:pt x="1511955" y="538840"/>
                        </a:cubicBezTo>
                        <a:cubicBezTo>
                          <a:pt x="1476211" y="551667"/>
                          <a:pt x="1428240" y="568521"/>
                          <a:pt x="1379310" y="585890"/>
                        </a:cubicBezTo>
                        <a:cubicBezTo>
                          <a:pt x="1330380" y="603251"/>
                          <a:pt x="1280513" y="621088"/>
                          <a:pt x="1240735" y="639034"/>
                        </a:cubicBezTo>
                        <a:cubicBezTo>
                          <a:pt x="1200956" y="656988"/>
                          <a:pt x="1171182" y="675285"/>
                          <a:pt x="1162685" y="695470"/>
                        </a:cubicBezTo>
                        <a:cubicBezTo>
                          <a:pt x="1154445" y="715032"/>
                          <a:pt x="1158073" y="738331"/>
                          <a:pt x="1168318" y="762394"/>
                        </a:cubicBezTo>
                        <a:cubicBezTo>
                          <a:pt x="1178563" y="786465"/>
                          <a:pt x="1195487" y="811223"/>
                          <a:pt x="1213769" y="833367"/>
                        </a:cubicBezTo>
                        <a:cubicBezTo>
                          <a:pt x="1232058" y="855503"/>
                          <a:pt x="1251705" y="875010"/>
                          <a:pt x="1266866" y="888906"/>
                        </a:cubicBezTo>
                        <a:cubicBezTo>
                          <a:pt x="1282026" y="902795"/>
                          <a:pt x="1292653" y="911113"/>
                          <a:pt x="1292653" y="911113"/>
                        </a:cubicBezTo>
                        <a:cubicBezTo>
                          <a:pt x="1292653" y="911113"/>
                          <a:pt x="1249794" y="903716"/>
                          <a:pt x="1190064" y="895242"/>
                        </a:cubicBezTo>
                        <a:cubicBezTo>
                          <a:pt x="1160203" y="890997"/>
                          <a:pt x="1126145" y="886425"/>
                          <a:pt x="1090947" y="882508"/>
                        </a:cubicBezTo>
                        <a:cubicBezTo>
                          <a:pt x="1055741" y="878583"/>
                          <a:pt x="1019404" y="875291"/>
                          <a:pt x="984542" y="874159"/>
                        </a:cubicBezTo>
                        <a:cubicBezTo>
                          <a:pt x="946340" y="872872"/>
                          <a:pt x="910027" y="873957"/>
                          <a:pt x="878262" y="880199"/>
                        </a:cubicBezTo>
                        <a:cubicBezTo>
                          <a:pt x="846505" y="886441"/>
                          <a:pt x="819266" y="897864"/>
                          <a:pt x="798807" y="917753"/>
                        </a:cubicBezTo>
                        <a:cubicBezTo>
                          <a:pt x="774026" y="941839"/>
                          <a:pt x="765514" y="974244"/>
                          <a:pt x="766848" y="1009957"/>
                        </a:cubicBezTo>
                        <a:cubicBezTo>
                          <a:pt x="768182" y="1045662"/>
                          <a:pt x="779535" y="1084527"/>
                          <a:pt x="794765" y="1120302"/>
                        </a:cubicBezTo>
                        <a:cubicBezTo>
                          <a:pt x="809996" y="1156077"/>
                          <a:pt x="829128" y="1188716"/>
                          <a:pt x="844710" y="1212280"/>
                        </a:cubicBezTo>
                        <a:cubicBezTo>
                          <a:pt x="860285" y="1235836"/>
                          <a:pt x="872192" y="1250365"/>
                          <a:pt x="872192" y="1250365"/>
                        </a:cubicBezTo>
                        <a:cubicBezTo>
                          <a:pt x="872192" y="1250365"/>
                          <a:pt x="851819" y="1237139"/>
                          <a:pt x="818821" y="1216111"/>
                        </a:cubicBezTo>
                        <a:cubicBezTo>
                          <a:pt x="785816" y="1195075"/>
                          <a:pt x="740389" y="1166073"/>
                          <a:pt x="690506" y="1134238"/>
                        </a:cubicBezTo>
                        <a:cubicBezTo>
                          <a:pt x="640624" y="1102403"/>
                          <a:pt x="586419" y="1067689"/>
                          <a:pt x="533712" y="1036634"/>
                        </a:cubicBezTo>
                        <a:cubicBezTo>
                          <a:pt x="481005" y="1005579"/>
                          <a:pt x="429827" y="978216"/>
                          <a:pt x="382777" y="962610"/>
                        </a:cubicBezTo>
                        <a:cubicBezTo>
                          <a:pt x="346737" y="950649"/>
                          <a:pt x="303307" y="935894"/>
                          <a:pt x="259519" y="919079"/>
                        </a:cubicBezTo>
                        <a:cubicBezTo>
                          <a:pt x="215730" y="902272"/>
                          <a:pt x="171621" y="883397"/>
                          <a:pt x="132920" y="865077"/>
                        </a:cubicBezTo>
                        <a:cubicBezTo>
                          <a:pt x="94219" y="846756"/>
                          <a:pt x="60894" y="829052"/>
                          <a:pt x="37322" y="815912"/>
                        </a:cubicBezTo>
                        <a:cubicBezTo>
                          <a:pt x="13750" y="802765"/>
                          <a:pt x="-217" y="794299"/>
                          <a:pt x="-217" y="794299"/>
                        </a:cubicBezTo>
                        <a:cubicBezTo>
                          <a:pt x="-217" y="794299"/>
                          <a:pt x="16138" y="789500"/>
                          <a:pt x="41746" y="780964"/>
                        </a:cubicBezTo>
                        <a:cubicBezTo>
                          <a:pt x="67347" y="772420"/>
                          <a:pt x="102076" y="759967"/>
                          <a:pt x="138843" y="744869"/>
                        </a:cubicBezTo>
                        <a:cubicBezTo>
                          <a:pt x="175609" y="729763"/>
                          <a:pt x="214372" y="711989"/>
                          <a:pt x="249383" y="694519"/>
                        </a:cubicBezTo>
                        <a:cubicBezTo>
                          <a:pt x="284401" y="677048"/>
                          <a:pt x="315705" y="659945"/>
                          <a:pt x="339082" y="647554"/>
                        </a:cubicBezTo>
                        <a:cubicBezTo>
                          <a:pt x="364917" y="633868"/>
                          <a:pt x="393248" y="598444"/>
                          <a:pt x="417608" y="552721"/>
                        </a:cubicBezTo>
                        <a:cubicBezTo>
                          <a:pt x="441968" y="507005"/>
                          <a:pt x="462193" y="451060"/>
                          <a:pt x="476144" y="397065"/>
                        </a:cubicBezTo>
                        <a:cubicBezTo>
                          <a:pt x="510928" y="303184"/>
                          <a:pt x="564415" y="173511"/>
                          <a:pt x="564415" y="173511"/>
                        </a:cubicBezTo>
                        <a:cubicBezTo>
                          <a:pt x="554194" y="253348"/>
                          <a:pt x="542006" y="365410"/>
                          <a:pt x="577859" y="432224"/>
                        </a:cubicBezTo>
                        <a:cubicBezTo>
                          <a:pt x="595127" y="462639"/>
                          <a:pt x="617216" y="494513"/>
                          <a:pt x="644346" y="499436"/>
                        </a:cubicBezTo>
                        <a:cubicBezTo>
                          <a:pt x="666747" y="503494"/>
                          <a:pt x="688462" y="495738"/>
                          <a:pt x="707875" y="480203"/>
                        </a:cubicBezTo>
                        <a:cubicBezTo>
                          <a:pt x="727288" y="464668"/>
                          <a:pt x="744337" y="441353"/>
                          <a:pt x="758054" y="414520"/>
                        </a:cubicBezTo>
                        <a:cubicBezTo>
                          <a:pt x="770983" y="389856"/>
                          <a:pt x="781197" y="362172"/>
                          <a:pt x="788796" y="334675"/>
                        </a:cubicBezTo>
                        <a:cubicBezTo>
                          <a:pt x="796388" y="307171"/>
                          <a:pt x="801382" y="279862"/>
                          <a:pt x="804519" y="255751"/>
                        </a:cubicBezTo>
                        <a:cubicBezTo>
                          <a:pt x="810808" y="207531"/>
                          <a:pt x="809957" y="172138"/>
                          <a:pt x="809957" y="172138"/>
                        </a:cubicBezTo>
                        <a:cubicBezTo>
                          <a:pt x="809957" y="172138"/>
                          <a:pt x="815224" y="184942"/>
                          <a:pt x="823971" y="204457"/>
                        </a:cubicBezTo>
                        <a:cubicBezTo>
                          <a:pt x="832718" y="223971"/>
                          <a:pt x="844906" y="250219"/>
                          <a:pt x="859067" y="276936"/>
                        </a:cubicBezTo>
                        <a:cubicBezTo>
                          <a:pt x="873237" y="303652"/>
                          <a:pt x="889404" y="330844"/>
                          <a:pt x="906687" y="351888"/>
                        </a:cubicBezTo>
                        <a:cubicBezTo>
                          <a:pt x="923970" y="372939"/>
                          <a:pt x="942455" y="387811"/>
                          <a:pt x="960962" y="389723"/>
                        </a:cubicBezTo>
                        <a:cubicBezTo>
                          <a:pt x="980063" y="391705"/>
                          <a:pt x="1003237" y="373462"/>
                          <a:pt x="1025576" y="344483"/>
                        </a:cubicBezTo>
                        <a:cubicBezTo>
                          <a:pt x="1047907" y="315504"/>
                          <a:pt x="1069138" y="275843"/>
                          <a:pt x="1086008" y="235870"/>
                        </a:cubicBezTo>
                        <a:cubicBezTo>
                          <a:pt x="1102877" y="195905"/>
                          <a:pt x="1115447" y="155705"/>
                          <a:pt x="1123507" y="125603"/>
                        </a:cubicBezTo>
                        <a:cubicBezTo>
                          <a:pt x="1131575" y="95508"/>
                          <a:pt x="1135383" y="75502"/>
                          <a:pt x="1135383" y="75502"/>
                        </a:cubicBezTo>
                        <a:cubicBezTo>
                          <a:pt x="1135383" y="75502"/>
                          <a:pt x="1134962" y="88236"/>
                          <a:pt x="1135281" y="107563"/>
                        </a:cubicBezTo>
                        <a:cubicBezTo>
                          <a:pt x="1135602" y="126890"/>
                          <a:pt x="1136569" y="152834"/>
                          <a:pt x="1139721" y="179246"/>
                        </a:cubicBezTo>
                        <a:cubicBezTo>
                          <a:pt x="1142866" y="205650"/>
                          <a:pt x="1148187" y="232546"/>
                          <a:pt x="1158370" y="253426"/>
                        </a:cubicBezTo>
                        <a:cubicBezTo>
                          <a:pt x="1168552" y="274306"/>
                          <a:pt x="1183713" y="289209"/>
                          <a:pt x="1206840" y="290809"/>
                        </a:cubicBezTo>
                        <a:cubicBezTo>
                          <a:pt x="1229600" y="292377"/>
                          <a:pt x="1267568" y="277981"/>
                          <a:pt x="1310928" y="253262"/>
                        </a:cubicBezTo>
                        <a:cubicBezTo>
                          <a:pt x="1354287" y="228543"/>
                          <a:pt x="1402819" y="193377"/>
                          <a:pt x="1447123" y="156197"/>
                        </a:cubicBezTo>
                        <a:cubicBezTo>
                          <a:pt x="1491419" y="119025"/>
                          <a:pt x="1531446" y="79973"/>
                          <a:pt x="1560067" y="50112"/>
                        </a:cubicBezTo>
                        <a:cubicBezTo>
                          <a:pt x="1588695" y="20243"/>
                          <a:pt x="1606141" y="-223"/>
                          <a:pt x="1606141" y="-22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93" name="Google Shape;3493;p31"/>
                  <p:cNvSpPr/>
                  <p:nvPr/>
                </p:nvSpPr>
                <p:spPr>
                  <a:xfrm flipH="1" rot="-1397564">
                    <a:off x="4817401" y="1605414"/>
                    <a:ext cx="1175068" cy="597269"/>
                  </a:xfrm>
                  <a:custGeom>
                    <a:rect b="b" l="l" r="r" t="t"/>
                    <a:pathLst>
                      <a:path extrusionOk="0" h="597918" w="1176344">
                        <a:moveTo>
                          <a:pt x="-213" y="553742"/>
                        </a:moveTo>
                        <a:lnTo>
                          <a:pt x="5116" y="597679"/>
                        </a:lnTo>
                        <a:cubicBezTo>
                          <a:pt x="247490" y="566187"/>
                          <a:pt x="482631" y="489705"/>
                          <a:pt x="694146" y="374163"/>
                        </a:cubicBezTo>
                        <a:cubicBezTo>
                          <a:pt x="874887" y="275428"/>
                          <a:pt x="1038306" y="148331"/>
                          <a:pt x="1176132" y="-240"/>
                        </a:cubicBezTo>
                        <a:cubicBezTo>
                          <a:pt x="1033156" y="143712"/>
                          <a:pt x="866148" y="264559"/>
                          <a:pt x="684081" y="356256"/>
                        </a:cubicBezTo>
                        <a:cubicBezTo>
                          <a:pt x="471021" y="463567"/>
                          <a:pt x="237277" y="530825"/>
                          <a:pt x="-213" y="553742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94" name="Google Shape;3494;p31"/>
                  <p:cNvSpPr/>
                  <p:nvPr/>
                </p:nvSpPr>
                <p:spPr>
                  <a:xfrm flipH="1" rot="-1397564">
                    <a:off x="4597558" y="1324757"/>
                    <a:ext cx="1604661" cy="1249581"/>
                  </a:xfrm>
                  <a:custGeom>
                    <a:rect b="b" l="l" r="r" t="t"/>
                    <a:pathLst>
                      <a:path extrusionOk="0" h="1250938" w="1606404">
                        <a:moveTo>
                          <a:pt x="1135258" y="75720"/>
                        </a:moveTo>
                        <a:cubicBezTo>
                          <a:pt x="1135258" y="75720"/>
                          <a:pt x="1135024" y="88415"/>
                          <a:pt x="1135344" y="107742"/>
                        </a:cubicBezTo>
                        <a:cubicBezTo>
                          <a:pt x="1135664" y="127070"/>
                          <a:pt x="1136514" y="153013"/>
                          <a:pt x="1139659" y="179418"/>
                        </a:cubicBezTo>
                        <a:cubicBezTo>
                          <a:pt x="1142359" y="202006"/>
                          <a:pt x="1147032" y="224728"/>
                          <a:pt x="1154593" y="243961"/>
                        </a:cubicBezTo>
                        <a:cubicBezTo>
                          <a:pt x="1154203" y="243228"/>
                          <a:pt x="1153673" y="242705"/>
                          <a:pt x="1153298" y="241956"/>
                        </a:cubicBezTo>
                        <a:cubicBezTo>
                          <a:pt x="1143498" y="221942"/>
                          <a:pt x="1138520" y="195850"/>
                          <a:pt x="1135781" y="170398"/>
                        </a:cubicBezTo>
                        <a:cubicBezTo>
                          <a:pt x="1133050" y="144946"/>
                          <a:pt x="1132590" y="119907"/>
                          <a:pt x="1132559" y="101251"/>
                        </a:cubicBezTo>
                        <a:cubicBezTo>
                          <a:pt x="1132543" y="94033"/>
                          <a:pt x="1132434" y="94252"/>
                          <a:pt x="1132543" y="89289"/>
                        </a:cubicBezTo>
                        <a:cubicBezTo>
                          <a:pt x="1132660" y="88735"/>
                          <a:pt x="1132473" y="88930"/>
                          <a:pt x="1132590" y="88407"/>
                        </a:cubicBezTo>
                        <a:cubicBezTo>
                          <a:pt x="1134306" y="80644"/>
                          <a:pt x="1135250" y="75720"/>
                          <a:pt x="1135250" y="75720"/>
                        </a:cubicBezTo>
                        <a:close/>
                        <a:moveTo>
                          <a:pt x="1606188" y="-239"/>
                        </a:moveTo>
                        <a:cubicBezTo>
                          <a:pt x="1606188" y="-239"/>
                          <a:pt x="1592744" y="23403"/>
                          <a:pt x="1571450" y="59155"/>
                        </a:cubicBezTo>
                        <a:cubicBezTo>
                          <a:pt x="1550165" y="94915"/>
                          <a:pt x="1520795" y="142807"/>
                          <a:pt x="1489156" y="192870"/>
                        </a:cubicBezTo>
                        <a:cubicBezTo>
                          <a:pt x="1457508" y="242924"/>
                          <a:pt x="1423582" y="294686"/>
                          <a:pt x="1396250" y="339692"/>
                        </a:cubicBezTo>
                        <a:cubicBezTo>
                          <a:pt x="1368917" y="384690"/>
                          <a:pt x="1348248" y="423329"/>
                          <a:pt x="1345899" y="447268"/>
                        </a:cubicBezTo>
                        <a:cubicBezTo>
                          <a:pt x="1345415" y="452152"/>
                          <a:pt x="1345532" y="456498"/>
                          <a:pt x="1346172" y="460829"/>
                        </a:cubicBezTo>
                        <a:cubicBezTo>
                          <a:pt x="1338775" y="451372"/>
                          <a:pt x="1335108" y="440066"/>
                          <a:pt x="1336747" y="425982"/>
                        </a:cubicBezTo>
                        <a:cubicBezTo>
                          <a:pt x="1339438" y="402831"/>
                          <a:pt x="1360669" y="365503"/>
                          <a:pt x="1388494" y="321653"/>
                        </a:cubicBezTo>
                        <a:cubicBezTo>
                          <a:pt x="1416318" y="277794"/>
                          <a:pt x="1450603" y="226874"/>
                          <a:pt x="1482789" y="178076"/>
                        </a:cubicBezTo>
                        <a:cubicBezTo>
                          <a:pt x="1514975" y="129270"/>
                          <a:pt x="1544804" y="82446"/>
                          <a:pt x="1566488" y="47607"/>
                        </a:cubicBezTo>
                        <a:cubicBezTo>
                          <a:pt x="1571092" y="40202"/>
                          <a:pt x="1570218" y="41584"/>
                          <a:pt x="1574049" y="35381"/>
                        </a:cubicBezTo>
                        <a:cubicBezTo>
                          <a:pt x="1592877" y="15148"/>
                          <a:pt x="1606188" y="-239"/>
                          <a:pt x="1606188" y="-239"/>
                        </a:cubicBezTo>
                        <a:close/>
                        <a:moveTo>
                          <a:pt x="-217" y="794400"/>
                        </a:moveTo>
                        <a:cubicBezTo>
                          <a:pt x="-217" y="794400"/>
                          <a:pt x="9037" y="791396"/>
                          <a:pt x="11433" y="790671"/>
                        </a:cubicBezTo>
                        <a:cubicBezTo>
                          <a:pt x="17784" y="794221"/>
                          <a:pt x="18736" y="794939"/>
                          <a:pt x="31041" y="801477"/>
                        </a:cubicBezTo>
                        <a:cubicBezTo>
                          <a:pt x="54269" y="813821"/>
                          <a:pt x="87126" y="830605"/>
                          <a:pt x="125312" y="847724"/>
                        </a:cubicBezTo>
                        <a:cubicBezTo>
                          <a:pt x="163491" y="864843"/>
                          <a:pt x="207061" y="882266"/>
                          <a:pt x="250319" y="897848"/>
                        </a:cubicBezTo>
                        <a:cubicBezTo>
                          <a:pt x="293577" y="913438"/>
                          <a:pt x="336585" y="926765"/>
                          <a:pt x="372220" y="937774"/>
                        </a:cubicBezTo>
                        <a:cubicBezTo>
                          <a:pt x="418740" y="952147"/>
                          <a:pt x="469012" y="978005"/>
                          <a:pt x="520923" y="1007210"/>
                        </a:cubicBezTo>
                        <a:cubicBezTo>
                          <a:pt x="572834" y="1036416"/>
                          <a:pt x="626283" y="1068968"/>
                          <a:pt x="675377" y="1098969"/>
                        </a:cubicBezTo>
                        <a:cubicBezTo>
                          <a:pt x="724464" y="1128963"/>
                          <a:pt x="769329" y="1156452"/>
                          <a:pt x="801811" y="1176270"/>
                        </a:cubicBezTo>
                        <a:cubicBezTo>
                          <a:pt x="822371" y="1188810"/>
                          <a:pt x="826281" y="1191291"/>
                          <a:pt x="834942" y="1196651"/>
                        </a:cubicBezTo>
                        <a:cubicBezTo>
                          <a:pt x="838320" y="1202113"/>
                          <a:pt x="841605" y="1207754"/>
                          <a:pt x="844757" y="1212522"/>
                        </a:cubicBezTo>
                        <a:cubicBezTo>
                          <a:pt x="860339" y="1236078"/>
                          <a:pt x="872293" y="1250700"/>
                          <a:pt x="872293" y="1250700"/>
                        </a:cubicBezTo>
                        <a:cubicBezTo>
                          <a:pt x="872293" y="1250700"/>
                          <a:pt x="852037" y="1237350"/>
                          <a:pt x="819032" y="1216314"/>
                        </a:cubicBezTo>
                        <a:cubicBezTo>
                          <a:pt x="786027" y="1195286"/>
                          <a:pt x="740459" y="1166158"/>
                          <a:pt x="690577" y="1134323"/>
                        </a:cubicBezTo>
                        <a:cubicBezTo>
                          <a:pt x="640702" y="1102488"/>
                          <a:pt x="586349" y="1067845"/>
                          <a:pt x="533642" y="1036790"/>
                        </a:cubicBezTo>
                        <a:cubicBezTo>
                          <a:pt x="480942" y="1005736"/>
                          <a:pt x="429975" y="978278"/>
                          <a:pt x="382925" y="962665"/>
                        </a:cubicBezTo>
                        <a:cubicBezTo>
                          <a:pt x="346885" y="950711"/>
                          <a:pt x="303260" y="935948"/>
                          <a:pt x="259472" y="919141"/>
                        </a:cubicBezTo>
                        <a:cubicBezTo>
                          <a:pt x="215683" y="902327"/>
                          <a:pt x="171614" y="883725"/>
                          <a:pt x="132912" y="865405"/>
                        </a:cubicBezTo>
                        <a:cubicBezTo>
                          <a:pt x="94211" y="847084"/>
                          <a:pt x="60972" y="829419"/>
                          <a:pt x="37400" y="816271"/>
                        </a:cubicBezTo>
                        <a:cubicBezTo>
                          <a:pt x="13828" y="803123"/>
                          <a:pt x="-217" y="794400"/>
                          <a:pt x="-217" y="794400"/>
                        </a:cubicBezTo>
                        <a:close/>
                        <a:moveTo>
                          <a:pt x="1260787" y="599287"/>
                        </a:moveTo>
                        <a:cubicBezTo>
                          <a:pt x="1293879" y="585859"/>
                          <a:pt x="1331448" y="572672"/>
                          <a:pt x="1368105" y="559556"/>
                        </a:cubicBezTo>
                        <a:cubicBezTo>
                          <a:pt x="1405613" y="546127"/>
                          <a:pt x="1438298" y="534400"/>
                          <a:pt x="1469595" y="523180"/>
                        </a:cubicBezTo>
                        <a:cubicBezTo>
                          <a:pt x="1493003" y="524373"/>
                          <a:pt x="1515981" y="523461"/>
                          <a:pt x="1534052" y="521970"/>
                        </a:cubicBezTo>
                        <a:cubicBezTo>
                          <a:pt x="1556337" y="520129"/>
                          <a:pt x="1571076" y="517593"/>
                          <a:pt x="1571076" y="517593"/>
                        </a:cubicBezTo>
                        <a:cubicBezTo>
                          <a:pt x="1571076" y="517593"/>
                          <a:pt x="1547707" y="526340"/>
                          <a:pt x="1511955" y="539167"/>
                        </a:cubicBezTo>
                        <a:cubicBezTo>
                          <a:pt x="1476203" y="551995"/>
                          <a:pt x="1428357" y="568529"/>
                          <a:pt x="1379427" y="585890"/>
                        </a:cubicBezTo>
                        <a:cubicBezTo>
                          <a:pt x="1330496" y="603259"/>
                          <a:pt x="1280497" y="621173"/>
                          <a:pt x="1240727" y="639127"/>
                        </a:cubicBezTo>
                        <a:cubicBezTo>
                          <a:pt x="1200949" y="657073"/>
                          <a:pt x="1171369" y="675503"/>
                          <a:pt x="1162872" y="695689"/>
                        </a:cubicBezTo>
                        <a:cubicBezTo>
                          <a:pt x="1156138" y="711684"/>
                          <a:pt x="1157558" y="730200"/>
                          <a:pt x="1163816" y="749574"/>
                        </a:cubicBezTo>
                        <a:cubicBezTo>
                          <a:pt x="1160773" y="744011"/>
                          <a:pt x="1157800" y="738619"/>
                          <a:pt x="1155444" y="733079"/>
                        </a:cubicBezTo>
                        <a:cubicBezTo>
                          <a:pt x="1145612" y="709999"/>
                          <a:pt x="1142608" y="687277"/>
                          <a:pt x="1151082" y="668262"/>
                        </a:cubicBezTo>
                        <a:cubicBezTo>
                          <a:pt x="1159829" y="648654"/>
                          <a:pt x="1189612" y="630708"/>
                          <a:pt x="1229398" y="612785"/>
                        </a:cubicBezTo>
                        <a:cubicBezTo>
                          <a:pt x="1239346" y="608307"/>
                          <a:pt x="1249762" y="603766"/>
                          <a:pt x="1260787" y="599287"/>
                        </a:cubicBezTo>
                        <a:close/>
                        <a:moveTo>
                          <a:pt x="831961" y="860637"/>
                        </a:moveTo>
                        <a:cubicBezTo>
                          <a:pt x="842471" y="856650"/>
                          <a:pt x="853699" y="853755"/>
                          <a:pt x="865567" y="851313"/>
                        </a:cubicBezTo>
                        <a:cubicBezTo>
                          <a:pt x="897215" y="844821"/>
                          <a:pt x="933434" y="843190"/>
                          <a:pt x="971379" y="843861"/>
                        </a:cubicBezTo>
                        <a:cubicBezTo>
                          <a:pt x="1005999" y="844447"/>
                          <a:pt x="1042180" y="846865"/>
                          <a:pt x="1077097" y="850135"/>
                        </a:cubicBezTo>
                        <a:cubicBezTo>
                          <a:pt x="1112014" y="853396"/>
                          <a:pt x="1145737" y="857243"/>
                          <a:pt x="1175348" y="860895"/>
                        </a:cubicBezTo>
                        <a:cubicBezTo>
                          <a:pt x="1204608" y="864499"/>
                          <a:pt x="1229468" y="867972"/>
                          <a:pt x="1247453" y="870500"/>
                        </a:cubicBezTo>
                        <a:cubicBezTo>
                          <a:pt x="1254194" y="877249"/>
                          <a:pt x="1261201" y="883757"/>
                          <a:pt x="1266967" y="889039"/>
                        </a:cubicBezTo>
                        <a:cubicBezTo>
                          <a:pt x="1282128" y="902936"/>
                          <a:pt x="1292778" y="911284"/>
                          <a:pt x="1292778" y="911284"/>
                        </a:cubicBezTo>
                        <a:cubicBezTo>
                          <a:pt x="1292778" y="911284"/>
                          <a:pt x="1249965" y="904004"/>
                          <a:pt x="1190244" y="895531"/>
                        </a:cubicBezTo>
                        <a:cubicBezTo>
                          <a:pt x="1160375" y="891294"/>
                          <a:pt x="1126262" y="886526"/>
                          <a:pt x="1091056" y="882602"/>
                        </a:cubicBezTo>
                        <a:cubicBezTo>
                          <a:pt x="1055858" y="878677"/>
                          <a:pt x="1019428" y="875673"/>
                          <a:pt x="984565" y="874534"/>
                        </a:cubicBezTo>
                        <a:cubicBezTo>
                          <a:pt x="946363" y="873246"/>
                          <a:pt x="909894" y="874299"/>
                          <a:pt x="878137" y="880542"/>
                        </a:cubicBezTo>
                        <a:cubicBezTo>
                          <a:pt x="846372" y="886784"/>
                          <a:pt x="819375" y="898137"/>
                          <a:pt x="798917" y="918018"/>
                        </a:cubicBezTo>
                        <a:cubicBezTo>
                          <a:pt x="774135" y="942113"/>
                          <a:pt x="765365" y="974400"/>
                          <a:pt x="766699" y="1010105"/>
                        </a:cubicBezTo>
                        <a:cubicBezTo>
                          <a:pt x="767877" y="1041597"/>
                          <a:pt x="777217" y="1075382"/>
                          <a:pt x="789764" y="1107490"/>
                        </a:cubicBezTo>
                        <a:cubicBezTo>
                          <a:pt x="786042" y="1099929"/>
                          <a:pt x="782710" y="1092165"/>
                          <a:pt x="779316" y="1084199"/>
                        </a:cubicBezTo>
                        <a:cubicBezTo>
                          <a:pt x="764718" y="1049875"/>
                          <a:pt x="753685" y="1012453"/>
                          <a:pt x="752889" y="977997"/>
                        </a:cubicBezTo>
                        <a:cubicBezTo>
                          <a:pt x="752093" y="943540"/>
                          <a:pt x="761214" y="912065"/>
                          <a:pt x="786198" y="888438"/>
                        </a:cubicBezTo>
                        <a:cubicBezTo>
                          <a:pt x="799088" y="876250"/>
                          <a:pt x="814436" y="867285"/>
                          <a:pt x="831961" y="860637"/>
                        </a:cubicBezTo>
                        <a:close/>
                      </a:path>
                    </a:pathLst>
                  </a:custGeom>
                  <a:solidFill>
                    <a:srgbClr val="B0CC5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495" name="Google Shape;3495;p31"/>
              <p:cNvGrpSpPr/>
              <p:nvPr/>
            </p:nvGrpSpPr>
            <p:grpSpPr>
              <a:xfrm>
                <a:off x="5510974" y="1371102"/>
                <a:ext cx="1371362" cy="1161293"/>
                <a:chOff x="5510974" y="1371102"/>
                <a:chExt cx="1371362" cy="1161293"/>
              </a:xfrm>
            </p:grpSpPr>
            <p:grpSp>
              <p:nvGrpSpPr>
                <p:cNvPr id="3496" name="Google Shape;3496;p31"/>
                <p:cNvGrpSpPr/>
                <p:nvPr/>
              </p:nvGrpSpPr>
              <p:grpSpPr>
                <a:xfrm>
                  <a:off x="6105818" y="1371102"/>
                  <a:ext cx="776518" cy="776520"/>
                  <a:chOff x="6105818" y="1371102"/>
                  <a:chExt cx="776518" cy="776520"/>
                </a:xfrm>
              </p:grpSpPr>
              <p:sp>
                <p:nvSpPr>
                  <p:cNvPr id="3497" name="Google Shape;3497;p31"/>
                  <p:cNvSpPr/>
                  <p:nvPr/>
                </p:nvSpPr>
                <p:spPr>
                  <a:xfrm rot="-3347626">
                    <a:off x="6214590" y="1479878"/>
                    <a:ext cx="558975" cy="558968"/>
                  </a:xfrm>
                  <a:custGeom>
                    <a:rect b="b" l="l" r="r" t="t"/>
                    <a:pathLst>
                      <a:path extrusionOk="0" h="558643" w="558650">
                        <a:moveTo>
                          <a:pt x="558643" y="279328"/>
                        </a:moveTo>
                        <a:cubicBezTo>
                          <a:pt x="558643" y="433591"/>
                          <a:pt x="433581" y="558647"/>
                          <a:pt x="279318" y="558647"/>
                        </a:cubicBezTo>
                        <a:cubicBezTo>
                          <a:pt x="125054" y="558647"/>
                          <a:pt x="-8" y="433591"/>
                          <a:pt x="-8" y="279328"/>
                        </a:cubicBezTo>
                        <a:cubicBezTo>
                          <a:pt x="-8" y="125058"/>
                          <a:pt x="125054" y="3"/>
                          <a:pt x="279318" y="3"/>
                        </a:cubicBezTo>
                        <a:cubicBezTo>
                          <a:pt x="433581" y="3"/>
                          <a:pt x="558643" y="125058"/>
                          <a:pt x="558643" y="279328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98" name="Google Shape;3498;p31"/>
                  <p:cNvSpPr/>
                  <p:nvPr/>
                </p:nvSpPr>
                <p:spPr>
                  <a:xfrm rot="-3347626">
                    <a:off x="6394721" y="1482255"/>
                    <a:ext cx="321152" cy="374741"/>
                  </a:xfrm>
                  <a:custGeom>
                    <a:rect b="b" l="l" r="r" t="t"/>
                    <a:pathLst>
                      <a:path extrusionOk="0" h="374523" w="320965">
                        <a:moveTo>
                          <a:pt x="320966" y="187255"/>
                        </a:moveTo>
                        <a:cubicBezTo>
                          <a:pt x="320966" y="290675"/>
                          <a:pt x="249113" y="374514"/>
                          <a:pt x="160483" y="374514"/>
                        </a:cubicBezTo>
                        <a:cubicBezTo>
                          <a:pt x="71853" y="374514"/>
                          <a:pt x="1" y="290675"/>
                          <a:pt x="1" y="187255"/>
                        </a:cubicBezTo>
                        <a:cubicBezTo>
                          <a:pt x="1" y="83830"/>
                          <a:pt x="71853" y="-9"/>
                          <a:pt x="160483" y="-9"/>
                        </a:cubicBezTo>
                        <a:cubicBezTo>
                          <a:pt x="249113" y="-9"/>
                          <a:pt x="320966" y="83830"/>
                          <a:pt x="320966" y="18725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314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99" name="Google Shape;3499;p31"/>
                <p:cNvGrpSpPr/>
                <p:nvPr/>
              </p:nvGrpSpPr>
              <p:grpSpPr>
                <a:xfrm>
                  <a:off x="5510974" y="1461208"/>
                  <a:ext cx="852352" cy="851953"/>
                  <a:chOff x="5510974" y="1461208"/>
                  <a:chExt cx="852352" cy="851953"/>
                </a:xfrm>
              </p:grpSpPr>
              <p:sp>
                <p:nvSpPr>
                  <p:cNvPr id="3500" name="Google Shape;3500;p31"/>
                  <p:cNvSpPr/>
                  <p:nvPr/>
                </p:nvSpPr>
                <p:spPr>
                  <a:xfrm rot="-6947762">
                    <a:off x="5617988" y="1568227"/>
                    <a:ext cx="637922" cy="637915"/>
                  </a:xfrm>
                  <a:custGeom>
                    <a:rect b="b" l="l" r="r" t="t"/>
                    <a:pathLst>
                      <a:path extrusionOk="0" h="638162" w="638169">
                        <a:moveTo>
                          <a:pt x="638088" y="319105"/>
                        </a:moveTo>
                        <a:cubicBezTo>
                          <a:pt x="638088" y="495326"/>
                          <a:pt x="495224" y="638182"/>
                          <a:pt x="319003" y="638182"/>
                        </a:cubicBezTo>
                        <a:cubicBezTo>
                          <a:pt x="142781" y="638182"/>
                          <a:pt x="-82" y="495326"/>
                          <a:pt x="-82" y="319105"/>
                        </a:cubicBezTo>
                        <a:cubicBezTo>
                          <a:pt x="-82" y="142876"/>
                          <a:pt x="142781" y="20"/>
                          <a:pt x="319003" y="20"/>
                        </a:cubicBezTo>
                        <a:cubicBezTo>
                          <a:pt x="495224" y="20"/>
                          <a:pt x="638088" y="142876"/>
                          <a:pt x="638088" y="31910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01" name="Google Shape;3501;p31"/>
                  <p:cNvSpPr/>
                  <p:nvPr/>
                </p:nvSpPr>
                <p:spPr>
                  <a:xfrm rot="-6947762">
                    <a:off x="5699920" y="1561354"/>
                    <a:ext cx="366510" cy="427668"/>
                  </a:xfrm>
                  <a:custGeom>
                    <a:rect b="b" l="l" r="r" t="t"/>
                    <a:pathLst>
                      <a:path extrusionOk="0" h="427834" w="366652">
                        <a:moveTo>
                          <a:pt x="366563" y="213925"/>
                        </a:moveTo>
                        <a:cubicBezTo>
                          <a:pt x="366563" y="332067"/>
                          <a:pt x="284483" y="427840"/>
                          <a:pt x="183237" y="427840"/>
                        </a:cubicBezTo>
                        <a:cubicBezTo>
                          <a:pt x="81991" y="427840"/>
                          <a:pt x="-89" y="332067"/>
                          <a:pt x="-89" y="213925"/>
                        </a:cubicBezTo>
                        <a:cubicBezTo>
                          <a:pt x="-89" y="95778"/>
                          <a:pt x="81991" y="5"/>
                          <a:pt x="183237" y="5"/>
                        </a:cubicBezTo>
                        <a:cubicBezTo>
                          <a:pt x="284483" y="5"/>
                          <a:pt x="366563" y="95778"/>
                          <a:pt x="366563" y="21392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627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02" name="Google Shape;3502;p31"/>
                  <p:cNvSpPr/>
                  <p:nvPr/>
                </p:nvSpPr>
                <p:spPr>
                  <a:xfrm rot="-1547762">
                    <a:off x="5686165" y="1863255"/>
                    <a:ext cx="637746" cy="327189"/>
                  </a:xfrm>
                  <a:custGeom>
                    <a:rect b="b" l="l" r="r" t="t"/>
                    <a:pathLst>
                      <a:path extrusionOk="0" h="327316" w="637993">
                        <a:moveTo>
                          <a:pt x="637743" y="-301"/>
                        </a:moveTo>
                        <a:cubicBezTo>
                          <a:pt x="637640" y="171605"/>
                          <a:pt x="488918" y="299969"/>
                          <a:pt x="312694" y="300062"/>
                        </a:cubicBezTo>
                        <a:cubicBezTo>
                          <a:pt x="141978" y="300154"/>
                          <a:pt x="8396" y="180604"/>
                          <a:pt x="-53" y="16143"/>
                        </a:cubicBezTo>
                        <a:cubicBezTo>
                          <a:pt x="4306" y="188567"/>
                          <a:pt x="145385" y="327016"/>
                          <a:pt x="318855" y="327016"/>
                        </a:cubicBezTo>
                        <a:cubicBezTo>
                          <a:pt x="495079" y="327016"/>
                          <a:pt x="637940" y="184135"/>
                          <a:pt x="637940" y="7911"/>
                        </a:cubicBezTo>
                        <a:cubicBezTo>
                          <a:pt x="637940" y="5156"/>
                          <a:pt x="637815" y="2433"/>
                          <a:pt x="637743" y="-3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503" name="Google Shape;3503;p31"/>
                <p:cNvGrpSpPr/>
                <p:nvPr/>
              </p:nvGrpSpPr>
              <p:grpSpPr>
                <a:xfrm>
                  <a:off x="5942748" y="1786818"/>
                  <a:ext cx="745569" cy="745577"/>
                  <a:chOff x="5942748" y="1786818"/>
                  <a:chExt cx="745569" cy="745577"/>
                </a:xfrm>
              </p:grpSpPr>
              <p:sp>
                <p:nvSpPr>
                  <p:cNvPr id="3504" name="Google Shape;3504;p31"/>
                  <p:cNvSpPr/>
                  <p:nvPr/>
                </p:nvSpPr>
                <p:spPr>
                  <a:xfrm rot="-5142008">
                    <a:off x="5967835" y="1811913"/>
                    <a:ext cx="695396" cy="695388"/>
                  </a:xfrm>
                  <a:custGeom>
                    <a:rect b="b" l="l" r="r" t="t"/>
                    <a:pathLst>
                      <a:path extrusionOk="0" h="695169" w="695177">
                        <a:moveTo>
                          <a:pt x="695146" y="347645"/>
                        </a:moveTo>
                        <a:cubicBezTo>
                          <a:pt x="695146" y="539609"/>
                          <a:pt x="539521" y="695226"/>
                          <a:pt x="347557" y="695226"/>
                        </a:cubicBezTo>
                        <a:cubicBezTo>
                          <a:pt x="155594" y="695226"/>
                          <a:pt x="-31" y="539609"/>
                          <a:pt x="-31" y="347645"/>
                        </a:cubicBezTo>
                        <a:cubicBezTo>
                          <a:pt x="-31" y="155674"/>
                          <a:pt x="155594" y="56"/>
                          <a:pt x="347557" y="56"/>
                        </a:cubicBezTo>
                        <a:cubicBezTo>
                          <a:pt x="539521" y="56"/>
                          <a:pt x="695146" y="155674"/>
                          <a:pt x="695146" y="34764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05" name="Google Shape;3505;p31"/>
                  <p:cNvSpPr/>
                  <p:nvPr/>
                </p:nvSpPr>
                <p:spPr>
                  <a:xfrm rot="172174">
                    <a:off x="5959137" y="2158113"/>
                    <a:ext cx="694171" cy="348056"/>
                  </a:xfrm>
                  <a:custGeom>
                    <a:rect b="b" l="l" r="r" t="t"/>
                    <a:pathLst>
                      <a:path extrusionOk="0" h="348491" w="695038">
                        <a:moveTo>
                          <a:pt x="694999" y="97"/>
                        </a:moveTo>
                        <a:cubicBezTo>
                          <a:pt x="690554" y="187300"/>
                          <a:pt x="530632" y="321647"/>
                          <a:pt x="338720" y="317304"/>
                        </a:cubicBezTo>
                        <a:cubicBezTo>
                          <a:pt x="152811" y="313088"/>
                          <a:pt x="5036" y="181193"/>
                          <a:pt x="-6" y="1884"/>
                        </a:cubicBezTo>
                        <a:cubicBezTo>
                          <a:pt x="395" y="189764"/>
                          <a:pt x="150531" y="344105"/>
                          <a:pt x="339442" y="348493"/>
                        </a:cubicBezTo>
                        <a:cubicBezTo>
                          <a:pt x="531354" y="352939"/>
                          <a:pt x="690554" y="200958"/>
                          <a:pt x="694999" y="9046"/>
                        </a:cubicBezTo>
                        <a:cubicBezTo>
                          <a:pt x="695068" y="6044"/>
                          <a:pt x="695011" y="3076"/>
                          <a:pt x="694999" y="9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sp>
          <p:nvSpPr>
            <p:cNvPr id="3506" name="Google Shape;3506;p31"/>
            <p:cNvSpPr/>
            <p:nvPr/>
          </p:nvSpPr>
          <p:spPr>
            <a:xfrm rot="-6925612">
              <a:off x="7565106" y="7045513"/>
              <a:ext cx="61912" cy="72243"/>
            </a:xfrm>
            <a:custGeom>
              <a:rect b="b" l="l" r="r" t="t"/>
              <a:pathLst>
                <a:path extrusionOk="0" h="427834" w="366652">
                  <a:moveTo>
                    <a:pt x="366563" y="213925"/>
                  </a:moveTo>
                  <a:cubicBezTo>
                    <a:pt x="366563" y="332067"/>
                    <a:pt x="284483" y="427840"/>
                    <a:pt x="183237" y="427840"/>
                  </a:cubicBezTo>
                  <a:cubicBezTo>
                    <a:pt x="81991" y="427840"/>
                    <a:pt x="-89" y="332067"/>
                    <a:pt x="-89" y="213925"/>
                  </a:cubicBezTo>
                  <a:cubicBezTo>
                    <a:pt x="-89" y="95778"/>
                    <a:pt x="81991" y="5"/>
                    <a:pt x="183237" y="5"/>
                  </a:cubicBezTo>
                  <a:cubicBezTo>
                    <a:pt x="284483" y="5"/>
                    <a:pt x="366563" y="95778"/>
                    <a:pt x="366563" y="213925"/>
                  </a:cubicBezTo>
                  <a:close/>
                </a:path>
              </a:pathLst>
            </a:custGeom>
            <a:solidFill>
              <a:srgbClr val="FAFDE3">
                <a:alpha val="262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507" name="Google Shape;3507;p31"/>
          <p:cNvGrpSpPr/>
          <p:nvPr/>
        </p:nvGrpSpPr>
        <p:grpSpPr>
          <a:xfrm>
            <a:off x="9484691" y="32"/>
            <a:ext cx="2607580" cy="2683186"/>
            <a:chOff x="845097" y="4034057"/>
            <a:chExt cx="1252440" cy="1288754"/>
          </a:xfrm>
        </p:grpSpPr>
        <p:sp>
          <p:nvSpPr>
            <p:cNvPr id="3508" name="Google Shape;3508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09" name="Google Shape;3509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0" name="Google Shape;3510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1" name="Google Shape;3511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2" name="Google Shape;3512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3" name="Google Shape;3513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4" name="Google Shape;3514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5" name="Google Shape;3515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6" name="Google Shape;3516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7" name="Google Shape;3517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8" name="Google Shape;3518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9" name="Google Shape;3519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0" name="Google Shape;3520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1" name="Google Shape;3521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2" name="Google Shape;3522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3" name="Google Shape;3523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4" name="Google Shape;3524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5" name="Google Shape;3525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6" name="Google Shape;3526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7" name="Google Shape;3527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8" name="Google Shape;3528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9" name="Google Shape;3529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0" name="Google Shape;3530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1" name="Google Shape;3531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2" name="Google Shape;3532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3" name="Google Shape;3533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4" name="Google Shape;3534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5" name="Google Shape;3535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6" name="Google Shape;3536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7" name="Google Shape;3537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8" name="Google Shape;3538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9" name="Google Shape;3539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40" name="Google Shape;3540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41" name="Google Shape;3541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542" name="Google Shape;3542;p31"/>
          <p:cNvSpPr/>
          <p:nvPr/>
        </p:nvSpPr>
        <p:spPr>
          <a:xfrm>
            <a:off x="11159852" y="5900159"/>
            <a:ext cx="51397" cy="51395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3" name="Google Shape;3543;p31"/>
          <p:cNvSpPr/>
          <p:nvPr/>
        </p:nvSpPr>
        <p:spPr>
          <a:xfrm>
            <a:off x="10527984" y="6108974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4" name="Google Shape;3544;p31"/>
          <p:cNvSpPr/>
          <p:nvPr/>
        </p:nvSpPr>
        <p:spPr>
          <a:xfrm>
            <a:off x="9752383" y="6271684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5" name="Google Shape;3545;p31"/>
          <p:cNvSpPr/>
          <p:nvPr/>
        </p:nvSpPr>
        <p:spPr>
          <a:xfrm>
            <a:off x="10199844" y="6564572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6" name="Google Shape;3546;p31"/>
          <p:cNvSpPr/>
          <p:nvPr/>
        </p:nvSpPr>
        <p:spPr>
          <a:xfrm>
            <a:off x="11115108" y="6363890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7" name="Google Shape;3547;p31"/>
          <p:cNvSpPr/>
          <p:nvPr/>
        </p:nvSpPr>
        <p:spPr>
          <a:xfrm>
            <a:off x="10599846" y="6574061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8" name="Google Shape;3548;p31"/>
          <p:cNvSpPr/>
          <p:nvPr/>
        </p:nvSpPr>
        <p:spPr>
          <a:xfrm>
            <a:off x="8947752" y="6553477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9" name="Google Shape;3549;p31"/>
          <p:cNvSpPr/>
          <p:nvPr/>
        </p:nvSpPr>
        <p:spPr>
          <a:xfrm>
            <a:off x="9013071" y="5910389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0" name="Google Shape;3550;p31"/>
          <p:cNvSpPr/>
          <p:nvPr/>
        </p:nvSpPr>
        <p:spPr>
          <a:xfrm>
            <a:off x="9419621" y="6032796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1" name="Google Shape;3551;p31"/>
          <p:cNvSpPr/>
          <p:nvPr/>
        </p:nvSpPr>
        <p:spPr>
          <a:xfrm>
            <a:off x="8854191" y="6116863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2" name="Google Shape;3552;p31"/>
          <p:cNvSpPr/>
          <p:nvPr/>
        </p:nvSpPr>
        <p:spPr>
          <a:xfrm>
            <a:off x="10027115" y="6694311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3" name="Google Shape;3553;p31"/>
          <p:cNvSpPr/>
          <p:nvPr/>
        </p:nvSpPr>
        <p:spPr>
          <a:xfrm>
            <a:off x="10051522" y="5880743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4" name="Google Shape;3554;p31"/>
          <p:cNvSpPr/>
          <p:nvPr/>
        </p:nvSpPr>
        <p:spPr>
          <a:xfrm>
            <a:off x="9933554" y="6257696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5" name="Google Shape;3555;p31"/>
          <p:cNvSpPr/>
          <p:nvPr/>
        </p:nvSpPr>
        <p:spPr>
          <a:xfrm>
            <a:off x="8133093" y="5147846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6" name="Google Shape;3556;p31"/>
          <p:cNvSpPr/>
          <p:nvPr/>
        </p:nvSpPr>
        <p:spPr>
          <a:xfrm>
            <a:off x="7936161" y="6624305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7" name="Google Shape;3557;p31"/>
          <p:cNvSpPr/>
          <p:nvPr/>
        </p:nvSpPr>
        <p:spPr>
          <a:xfrm>
            <a:off x="8231293" y="6579995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8" name="Google Shape;3558;p31"/>
          <p:cNvSpPr/>
          <p:nvPr/>
        </p:nvSpPr>
        <p:spPr>
          <a:xfrm>
            <a:off x="6886196" y="6284399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9" name="Google Shape;3559;p31"/>
          <p:cNvSpPr/>
          <p:nvPr/>
        </p:nvSpPr>
        <p:spPr>
          <a:xfrm>
            <a:off x="6947215" y="5267441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0" name="Google Shape;3560;p31"/>
          <p:cNvSpPr/>
          <p:nvPr/>
        </p:nvSpPr>
        <p:spPr>
          <a:xfrm>
            <a:off x="7551965" y="5549404"/>
            <a:ext cx="73038" cy="73110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1" name="Google Shape;3561;p31"/>
          <p:cNvSpPr/>
          <p:nvPr/>
        </p:nvSpPr>
        <p:spPr>
          <a:xfrm>
            <a:off x="8607922" y="5960161"/>
            <a:ext cx="73036" cy="73038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2" name="Google Shape;3562;p31"/>
          <p:cNvSpPr/>
          <p:nvPr/>
        </p:nvSpPr>
        <p:spPr>
          <a:xfrm>
            <a:off x="8124636" y="5821585"/>
            <a:ext cx="51397" cy="51397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3" name="Google Shape;3563;p31"/>
          <p:cNvSpPr/>
          <p:nvPr/>
        </p:nvSpPr>
        <p:spPr>
          <a:xfrm>
            <a:off x="7393319" y="6081007"/>
            <a:ext cx="51395" cy="51397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4" name="Google Shape;3564;p31"/>
          <p:cNvSpPr/>
          <p:nvPr/>
        </p:nvSpPr>
        <p:spPr>
          <a:xfrm>
            <a:off x="7782474" y="6528468"/>
            <a:ext cx="51397" cy="51397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5" name="Google Shape;3565;p31"/>
          <p:cNvSpPr/>
          <p:nvPr/>
        </p:nvSpPr>
        <p:spPr>
          <a:xfrm>
            <a:off x="7730948" y="5969817"/>
            <a:ext cx="32460" cy="32461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6" name="Google Shape;3566;p31"/>
          <p:cNvSpPr/>
          <p:nvPr/>
        </p:nvSpPr>
        <p:spPr>
          <a:xfrm>
            <a:off x="7428573" y="6475586"/>
            <a:ext cx="32461" cy="32460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7" name="Google Shape;3567;p31"/>
          <p:cNvSpPr/>
          <p:nvPr/>
        </p:nvSpPr>
        <p:spPr>
          <a:xfrm>
            <a:off x="8068257" y="5953383"/>
            <a:ext cx="32460" cy="32461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8" name="Google Shape;3568;p31"/>
          <p:cNvSpPr/>
          <p:nvPr/>
        </p:nvSpPr>
        <p:spPr>
          <a:xfrm>
            <a:off x="8292774" y="6255486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9" name="Google Shape;3569;p31"/>
          <p:cNvSpPr/>
          <p:nvPr/>
        </p:nvSpPr>
        <p:spPr>
          <a:xfrm>
            <a:off x="6105970" y="5752622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0" name="Google Shape;3570;p31"/>
          <p:cNvSpPr/>
          <p:nvPr/>
        </p:nvSpPr>
        <p:spPr>
          <a:xfrm>
            <a:off x="6613093" y="5549229"/>
            <a:ext cx="51395" cy="51397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1" name="Google Shape;3571;p31"/>
          <p:cNvSpPr/>
          <p:nvPr/>
        </p:nvSpPr>
        <p:spPr>
          <a:xfrm>
            <a:off x="7002248" y="5996690"/>
            <a:ext cx="51397" cy="51397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2" name="Google Shape;3572;p31"/>
          <p:cNvSpPr/>
          <p:nvPr/>
        </p:nvSpPr>
        <p:spPr>
          <a:xfrm>
            <a:off x="6648350" y="5943809"/>
            <a:ext cx="32461" cy="32460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3" name="Google Shape;3573;p31"/>
          <p:cNvSpPr/>
          <p:nvPr/>
        </p:nvSpPr>
        <p:spPr>
          <a:xfrm>
            <a:off x="6336138" y="6437360"/>
            <a:ext cx="121729" cy="121730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4" name="Google Shape;3574;p31"/>
          <p:cNvSpPr/>
          <p:nvPr/>
        </p:nvSpPr>
        <p:spPr>
          <a:xfrm>
            <a:off x="7003639" y="5421585"/>
            <a:ext cx="32460" cy="32461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5" name="Google Shape;3575;p31"/>
          <p:cNvSpPr/>
          <p:nvPr/>
        </p:nvSpPr>
        <p:spPr>
          <a:xfrm>
            <a:off x="5625302" y="5825697"/>
            <a:ext cx="51397" cy="51395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6" name="Google Shape;3576;p31"/>
          <p:cNvSpPr/>
          <p:nvPr/>
        </p:nvSpPr>
        <p:spPr>
          <a:xfrm>
            <a:off x="4993434" y="6034512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7" name="Google Shape;3577;p31"/>
          <p:cNvSpPr/>
          <p:nvPr/>
        </p:nvSpPr>
        <p:spPr>
          <a:xfrm>
            <a:off x="4217833" y="6197222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8" name="Google Shape;3578;p31"/>
          <p:cNvSpPr/>
          <p:nvPr/>
        </p:nvSpPr>
        <p:spPr>
          <a:xfrm>
            <a:off x="4665294" y="6490109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9" name="Google Shape;3579;p31"/>
          <p:cNvSpPr/>
          <p:nvPr/>
        </p:nvSpPr>
        <p:spPr>
          <a:xfrm>
            <a:off x="5580558" y="6289427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0" name="Google Shape;3580;p31"/>
          <p:cNvSpPr/>
          <p:nvPr/>
        </p:nvSpPr>
        <p:spPr>
          <a:xfrm>
            <a:off x="5065296" y="6499599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1" name="Google Shape;3581;p31"/>
          <p:cNvSpPr/>
          <p:nvPr/>
        </p:nvSpPr>
        <p:spPr>
          <a:xfrm>
            <a:off x="3413202" y="6479015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2" name="Google Shape;3582;p31"/>
          <p:cNvSpPr/>
          <p:nvPr/>
        </p:nvSpPr>
        <p:spPr>
          <a:xfrm>
            <a:off x="3478521" y="5835926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3" name="Google Shape;3583;p31"/>
          <p:cNvSpPr/>
          <p:nvPr/>
        </p:nvSpPr>
        <p:spPr>
          <a:xfrm>
            <a:off x="3885071" y="5958333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4" name="Google Shape;3584;p31"/>
          <p:cNvSpPr/>
          <p:nvPr/>
        </p:nvSpPr>
        <p:spPr>
          <a:xfrm>
            <a:off x="3319641" y="6042401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5" name="Google Shape;3585;p31"/>
          <p:cNvSpPr/>
          <p:nvPr/>
        </p:nvSpPr>
        <p:spPr>
          <a:xfrm>
            <a:off x="4492565" y="6619849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6" name="Google Shape;3586;p31"/>
          <p:cNvSpPr/>
          <p:nvPr/>
        </p:nvSpPr>
        <p:spPr>
          <a:xfrm>
            <a:off x="4516972" y="5806281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7" name="Google Shape;3587;p31"/>
          <p:cNvSpPr/>
          <p:nvPr/>
        </p:nvSpPr>
        <p:spPr>
          <a:xfrm>
            <a:off x="4399004" y="6183233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8" name="Google Shape;3588;p31"/>
          <p:cNvSpPr/>
          <p:nvPr/>
        </p:nvSpPr>
        <p:spPr>
          <a:xfrm>
            <a:off x="3073372" y="5885699"/>
            <a:ext cx="73036" cy="73038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9" name="Google Shape;3589;p31"/>
          <p:cNvSpPr txBox="1"/>
          <p:nvPr/>
        </p:nvSpPr>
        <p:spPr>
          <a:xfrm rot="5400000">
            <a:off x="-642028" y="603150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434343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434343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593" name="Shape 3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594" name="Google Shape;3594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595" name="Google Shape;3595;p32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596" name="Google Shape;3596;p32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597" name="Google Shape;3597;p32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598" name="Google Shape;3598;p32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599" name="Google Shape;3599;p32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600" name="Google Shape;3600;p32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601" name="Google Shape;3601;p32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2" name="Google Shape;3602;p32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3" name="Google Shape;3603;p32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4" name="Google Shape;3604;p32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605" name="Google Shape;3605;p32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06" name="Google Shape;3606;p32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07" name="Google Shape;3607;p32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608" name="Google Shape;3608;p32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609" name="Google Shape;3609;p32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610" name="Google Shape;3610;p32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1" name="Google Shape;3611;p32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2" name="Google Shape;3612;p32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3" name="Google Shape;3613;p32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4" name="Google Shape;3614;p32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615" name="Google Shape;3615;p32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616" name="Google Shape;3616;p32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617" name="Google Shape;3617;p32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618" name="Google Shape;3618;p32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619" name="Google Shape;3619;p32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620" name="Google Shape;3620;p32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21" name="Google Shape;3621;p32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622" name="Google Shape;3622;p32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623" name="Google Shape;3623;p32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624" name="Google Shape;3624;p32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25" name="Google Shape;3625;p32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626" name="Google Shape;3626;p32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7" name="Google Shape;3627;p32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8" name="Google Shape;3628;p32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29" name="Google Shape;3629;p32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630" name="Google Shape;3630;p32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1" name="Google Shape;3631;p32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2" name="Google Shape;3632;p32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633" name="Google Shape;3633;p32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Monday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November 30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34" name="Google Shape;3634;p32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5" name="Google Shape;3635;p32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6" name="Google Shape;3636;p32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7" name="Google Shape;3637;p32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8" name="Google Shape;3638;p32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9" name="Google Shape;3639;p32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0" name="Google Shape;3640;p32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1" name="Google Shape;3641;p32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2" name="Google Shape;3642;p32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3" name="Google Shape;3643;p32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4" name="Google Shape;3644;p32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5" name="Google Shape;3645;p32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6" name="Google Shape;3646;p32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7" name="Google Shape;3647;p32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8" name="Google Shape;3648;p32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652" name="Shape 3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653" name="Google Shape;3653;p3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654" name="Google Shape;3654;p33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55" name="Google Shape;3655;p33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656" name="Google Shape;3656;p33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657" name="Google Shape;3657;p33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658" name="Google Shape;3658;p33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659" name="Google Shape;3659;p33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660" name="Google Shape;3660;p33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1" name="Google Shape;3661;p33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2" name="Google Shape;3662;p33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3" name="Google Shape;3663;p33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664" name="Google Shape;3664;p33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65" name="Google Shape;3665;p33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66" name="Google Shape;3666;p33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667" name="Google Shape;3667;p33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668" name="Google Shape;3668;p33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669" name="Google Shape;3669;p33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0" name="Google Shape;3670;p33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1" name="Google Shape;3671;p33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2" name="Google Shape;3672;p33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3" name="Google Shape;3673;p33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674" name="Google Shape;3674;p33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675" name="Google Shape;3675;p33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676" name="Google Shape;3676;p33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677" name="Google Shape;3677;p33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678" name="Google Shape;3678;p33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679" name="Google Shape;3679;p33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80" name="Google Shape;3680;p33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681" name="Google Shape;3681;p33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682" name="Google Shape;3682;p33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683" name="Google Shape;3683;p33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84" name="Google Shape;3684;p33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685" name="Google Shape;3685;p33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3686;p33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3687;p33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88" name="Google Shape;3688;p33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689" name="Google Shape;3689;p33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3690;p33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3691;p33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692" name="Google Shape;3692;p33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Tuesday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December 1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93" name="Google Shape;3693;p33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4" name="Google Shape;3694;p33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5" name="Google Shape;3695;p33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6" name="Google Shape;3696;p33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7" name="Google Shape;3697;p33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8" name="Google Shape;3698;p33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9" name="Google Shape;3699;p33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0" name="Google Shape;3700;p33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1" name="Google Shape;3701;p33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2" name="Google Shape;3702;p33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3" name="Google Shape;3703;p33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4" name="Google Shape;3704;p33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5" name="Google Shape;3705;p33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6" name="Google Shape;3706;p33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7" name="Google Shape;3707;p33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11" name="Shape 3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712" name="Google Shape;3712;p3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713" name="Google Shape;3713;p34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14" name="Google Shape;3714;p34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715" name="Google Shape;3715;p34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16" name="Google Shape;3716;p34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717" name="Google Shape;3717;p34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718" name="Google Shape;3718;p34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719" name="Google Shape;3719;p34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20" name="Google Shape;3720;p34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21" name="Google Shape;3721;p34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22" name="Google Shape;3722;p34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723" name="Google Shape;3723;p34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24" name="Google Shape;3724;p34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25" name="Google Shape;3725;p34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726" name="Google Shape;3726;p34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727" name="Google Shape;3727;p34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728" name="Google Shape;3728;p34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9" name="Google Shape;3729;p34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0" name="Google Shape;3730;p34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1" name="Google Shape;3731;p34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2" name="Google Shape;3732;p34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733" name="Google Shape;3733;p34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734" name="Google Shape;3734;p34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35" name="Google Shape;3735;p34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736" name="Google Shape;3736;p34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737" name="Google Shape;3737;p34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738" name="Google Shape;3738;p34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39" name="Google Shape;3739;p34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740" name="Google Shape;3740;p34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741" name="Google Shape;3741;p34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742" name="Google Shape;3742;p34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43" name="Google Shape;3743;p34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744" name="Google Shape;3744;p34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34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34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47" name="Google Shape;3747;p34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748" name="Google Shape;3748;p34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34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34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751" name="Google Shape;3751;p34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Wednesday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December 2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52" name="Google Shape;3752;p34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3" name="Google Shape;3753;p34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4" name="Google Shape;3754;p34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5" name="Google Shape;3755;p34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6" name="Google Shape;3756;p34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7" name="Google Shape;3757;p34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8" name="Google Shape;3758;p34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9" name="Google Shape;3759;p34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0" name="Google Shape;3760;p34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1" name="Google Shape;3761;p34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2" name="Google Shape;3762;p34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3" name="Google Shape;3763;p34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4" name="Google Shape;3764;p34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5" name="Google Shape;3765;p34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6" name="Google Shape;3766;p34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70" name="Shape 3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771" name="Google Shape;3771;p3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772" name="Google Shape;3772;p35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73" name="Google Shape;3773;p35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774" name="Google Shape;3774;p35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75" name="Google Shape;3775;p35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776" name="Google Shape;3776;p35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777" name="Google Shape;3777;p35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778" name="Google Shape;3778;p35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79" name="Google Shape;3779;p35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0" name="Google Shape;3780;p35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1" name="Google Shape;3781;p35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782" name="Google Shape;3782;p35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83" name="Google Shape;3783;p35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84" name="Google Shape;3784;p35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785" name="Google Shape;3785;p35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786" name="Google Shape;3786;p35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787" name="Google Shape;3787;p35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8" name="Google Shape;3788;p35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9" name="Google Shape;3789;p35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0" name="Google Shape;3790;p35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1" name="Google Shape;3791;p35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792" name="Google Shape;3792;p35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793" name="Google Shape;3793;p35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94" name="Google Shape;3794;p35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795" name="Google Shape;3795;p35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796" name="Google Shape;3796;p35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797" name="Google Shape;3797;p35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98" name="Google Shape;3798;p35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799" name="Google Shape;3799;p35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800" name="Google Shape;3800;p35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801" name="Google Shape;3801;p35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02" name="Google Shape;3802;p35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803" name="Google Shape;3803;p35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35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35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06" name="Google Shape;3806;p35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807" name="Google Shape;3807;p35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35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35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810" name="Google Shape;3810;p35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Thursday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December 3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11" name="Google Shape;3811;p35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2" name="Google Shape;3812;p35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3" name="Google Shape;3813;p35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4" name="Google Shape;3814;p35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5" name="Google Shape;3815;p35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6" name="Google Shape;3816;p35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7" name="Google Shape;3817;p35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8" name="Google Shape;3818;p35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9" name="Google Shape;3819;p35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0" name="Google Shape;3820;p35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1" name="Google Shape;3821;p35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2" name="Google Shape;3822;p35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3" name="Google Shape;3823;p35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4" name="Google Shape;3824;p35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5" name="Google Shape;3825;p35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829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830" name="Google Shape;3830;p3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831" name="Google Shape;3831;p36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32" name="Google Shape;3832;p36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833" name="Google Shape;3833;p36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834" name="Google Shape;3834;p36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835" name="Google Shape;3835;p36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836" name="Google Shape;3836;p36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837" name="Google Shape;3837;p36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38" name="Google Shape;3838;p36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39" name="Google Shape;3839;p36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40" name="Google Shape;3840;p36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41" name="Google Shape;3841;p36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42" name="Google Shape;3842;p36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43" name="Google Shape;3843;p36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844" name="Google Shape;3844;p36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845" name="Google Shape;3845;p36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846" name="Google Shape;3846;p36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7" name="Google Shape;3847;p36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8" name="Google Shape;3848;p36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9" name="Google Shape;3849;p36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0" name="Google Shape;3850;p36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851" name="Google Shape;3851;p36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852" name="Google Shape;3852;p36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853" name="Google Shape;3853;p36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854" name="Google Shape;3854;p36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855" name="Google Shape;3855;p36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856" name="Google Shape;3856;p36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7" name="Google Shape;3857;p36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858" name="Google Shape;3858;p36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859" name="Google Shape;3859;p36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860" name="Google Shape;3860;p36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61" name="Google Shape;3861;p36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862" name="Google Shape;3862;p36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36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36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65" name="Google Shape;3865;p36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866" name="Google Shape;3866;p36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36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36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869" name="Google Shape;3869;p36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Friday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December 4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70" name="Google Shape;3870;p36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1" name="Google Shape;3871;p36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2" name="Google Shape;3872;p36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3" name="Google Shape;3873;p36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4" name="Google Shape;3874;p36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5" name="Google Shape;3875;p36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6" name="Google Shape;3876;p36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7" name="Google Shape;3877;p36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8" name="Google Shape;3878;p36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9" name="Google Shape;3879;p36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0" name="Google Shape;3880;p36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1" name="Google Shape;3881;p36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2" name="Google Shape;3882;p36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3" name="Google Shape;3883;p36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4" name="Google Shape;3884;p36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888" name="Shape 3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9" name="Google Shape;3889;p37">
            <a:hlinkClick action="ppaction://hlinksldjump" r:id="rId4"/>
          </p:cNvPr>
          <p:cNvSpPr/>
          <p:nvPr/>
        </p:nvSpPr>
        <p:spPr>
          <a:xfrm>
            <a:off x="828550" y="9598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3893" name="Shape 3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4" name="Google Shape;3894;p3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</a:pPr>
            <a:r>
              <a:rPr lang="en"/>
              <a:t>November 30</a:t>
            </a:r>
            <a:endParaRPr/>
          </a:p>
        </p:txBody>
      </p:sp>
      <p:sp>
        <p:nvSpPr>
          <p:cNvPr id="3895" name="Google Shape;3895;p3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/>
              <a:t>Once upon a time...</a:t>
            </a:r>
            <a:endParaRPr/>
          </a:p>
        </p:txBody>
      </p:sp>
      <p:sp>
        <p:nvSpPr>
          <p:cNvPr id="3896" name="Google Shape;3896;p38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900" name="Shape 3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1" name="Google Shape;3901;p39"/>
          <p:cNvGrpSpPr/>
          <p:nvPr/>
        </p:nvGrpSpPr>
        <p:grpSpPr>
          <a:xfrm>
            <a:off x="3015356" y="967129"/>
            <a:ext cx="1650697" cy="1568926"/>
            <a:chOff x="2097280" y="444899"/>
            <a:chExt cx="1650697" cy="1568926"/>
          </a:xfrm>
        </p:grpSpPr>
        <p:grpSp>
          <p:nvGrpSpPr>
            <p:cNvPr id="3902" name="Google Shape;3902;p39"/>
            <p:cNvGrpSpPr/>
            <p:nvPr/>
          </p:nvGrpSpPr>
          <p:grpSpPr>
            <a:xfrm>
              <a:off x="2219588" y="468301"/>
              <a:ext cx="1252440" cy="1288754"/>
              <a:chOff x="845097" y="4034057"/>
              <a:chExt cx="1252440" cy="1288754"/>
            </a:xfrm>
          </p:grpSpPr>
          <p:sp>
            <p:nvSpPr>
              <p:cNvPr id="3903" name="Google Shape;3903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4" name="Google Shape;3904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5" name="Google Shape;3905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6" name="Google Shape;3906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7" name="Google Shape;3907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8" name="Google Shape;3908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9" name="Google Shape;3909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0" name="Google Shape;3910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1" name="Google Shape;3911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2" name="Google Shape;3912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3" name="Google Shape;3913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4" name="Google Shape;3914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5" name="Google Shape;3915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6" name="Google Shape;3916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7" name="Google Shape;3917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8" name="Google Shape;3918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9" name="Google Shape;3919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0" name="Google Shape;3920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1" name="Google Shape;3921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2" name="Google Shape;3922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3" name="Google Shape;3923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4" name="Google Shape;3924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5" name="Google Shape;3925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6" name="Google Shape;3926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7" name="Google Shape;3927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8" name="Google Shape;3928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9" name="Google Shape;3929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0" name="Google Shape;3930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1" name="Google Shape;3931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2" name="Google Shape;3932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3" name="Google Shape;3933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4" name="Google Shape;3934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5" name="Google Shape;3935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6" name="Google Shape;3936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3937" name="Google Shape;3937;p39"/>
            <p:cNvGrpSpPr/>
            <p:nvPr/>
          </p:nvGrpSpPr>
          <p:grpSpPr>
            <a:xfrm>
              <a:off x="2097280" y="444899"/>
              <a:ext cx="1410923" cy="1410919"/>
              <a:chOff x="6164895" y="248151"/>
              <a:chExt cx="2038317" cy="2038311"/>
            </a:xfrm>
          </p:grpSpPr>
          <p:sp>
            <p:nvSpPr>
              <p:cNvPr id="3938" name="Google Shape;3938;p39"/>
              <p:cNvSpPr/>
              <p:nvPr/>
            </p:nvSpPr>
            <p:spPr>
              <a:xfrm>
                <a:off x="6164895" y="248151"/>
                <a:ext cx="2038317" cy="2038311"/>
              </a:xfrm>
              <a:custGeom>
                <a:rect b="b" l="l" r="r" t="t"/>
                <a:pathLst>
                  <a:path extrusionOk="0" h="2038311" w="2038317">
                    <a:moveTo>
                      <a:pt x="-268" y="-1379"/>
                    </a:moveTo>
                    <a:lnTo>
                      <a:pt x="2038050" y="-1379"/>
                    </a:lnTo>
                    <a:lnTo>
                      <a:pt x="2038050" y="2036933"/>
                    </a:lnTo>
                    <a:lnTo>
                      <a:pt x="-268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9" name="Google Shape;3939;p39"/>
              <p:cNvSpPr/>
              <p:nvPr/>
            </p:nvSpPr>
            <p:spPr>
              <a:xfrm>
                <a:off x="6212456" y="295712"/>
                <a:ext cx="1943196" cy="1943190"/>
              </a:xfrm>
              <a:custGeom>
                <a:rect b="b" l="l" r="r" t="t"/>
                <a:pathLst>
                  <a:path extrusionOk="0" h="1943190" w="1943196">
                    <a:moveTo>
                      <a:pt x="-268" y="-1379"/>
                    </a:moveTo>
                    <a:lnTo>
                      <a:pt x="1942929" y="-1379"/>
                    </a:lnTo>
                    <a:lnTo>
                      <a:pt x="1942929" y="1941812"/>
                    </a:lnTo>
                    <a:lnTo>
                      <a:pt x="-268" y="1941812"/>
                    </a:lnTo>
                    <a:close/>
                  </a:path>
                </a:pathLst>
              </a:custGeom>
              <a:solidFill>
                <a:srgbClr val="EBEFF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40" name="Google Shape;3940;p39"/>
              <p:cNvSpPr/>
              <p:nvPr/>
            </p:nvSpPr>
            <p:spPr>
              <a:xfrm>
                <a:off x="6212456" y="1596783"/>
                <a:ext cx="1943196" cy="642119"/>
              </a:xfrm>
              <a:custGeom>
                <a:rect b="b" l="l" r="r" t="t"/>
                <a:pathLst>
                  <a:path extrusionOk="0" h="642119" w="1943196">
                    <a:moveTo>
                      <a:pt x="-268" y="-1584"/>
                    </a:moveTo>
                    <a:lnTo>
                      <a:pt x="1942929" y="-1584"/>
                    </a:lnTo>
                    <a:lnTo>
                      <a:pt x="1942929" y="640535"/>
                    </a:lnTo>
                    <a:lnTo>
                      <a:pt x="-268" y="640535"/>
                    </a:lnTo>
                    <a:close/>
                  </a:path>
                </a:pathLst>
              </a:custGeom>
              <a:solidFill>
                <a:srgbClr val="CFDAE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3941" name="Google Shape;3941;p39"/>
              <p:cNvGrpSpPr/>
              <p:nvPr/>
            </p:nvGrpSpPr>
            <p:grpSpPr>
              <a:xfrm>
                <a:off x="6382613" y="421896"/>
                <a:ext cx="1602030" cy="1681856"/>
                <a:chOff x="6382613" y="421896"/>
                <a:chExt cx="1602030" cy="1681856"/>
              </a:xfrm>
            </p:grpSpPr>
            <p:grpSp>
              <p:nvGrpSpPr>
                <p:cNvPr id="3942" name="Google Shape;3942;p39"/>
                <p:cNvGrpSpPr/>
                <p:nvPr/>
              </p:nvGrpSpPr>
              <p:grpSpPr>
                <a:xfrm>
                  <a:off x="6382613" y="924000"/>
                  <a:ext cx="1602030" cy="446346"/>
                  <a:chOff x="6382613" y="924000"/>
                  <a:chExt cx="1602030" cy="446346"/>
                </a:xfrm>
              </p:grpSpPr>
              <p:grpSp>
                <p:nvGrpSpPr>
                  <p:cNvPr id="3943" name="Google Shape;3943;p39"/>
                  <p:cNvGrpSpPr/>
                  <p:nvPr/>
                </p:nvGrpSpPr>
                <p:grpSpPr>
                  <a:xfrm>
                    <a:off x="6382613" y="1006237"/>
                    <a:ext cx="428317" cy="364109"/>
                    <a:chOff x="6382613" y="1006237"/>
                    <a:chExt cx="428317" cy="364109"/>
                  </a:xfrm>
                </p:grpSpPr>
                <p:sp>
                  <p:nvSpPr>
                    <p:cNvPr id="3944" name="Google Shape;3944;p39"/>
                    <p:cNvSpPr/>
                    <p:nvPr/>
                  </p:nvSpPr>
                  <p:spPr>
                    <a:xfrm rot="-215116">
                      <a:off x="6392822" y="1018659"/>
                      <a:ext cx="407900" cy="339265"/>
                    </a:xfrm>
                    <a:custGeom>
                      <a:rect b="b" l="l" r="r" t="t"/>
                      <a:pathLst>
                        <a:path extrusionOk="0" h="339450" w="408122">
                          <a:moveTo>
                            <a:pt x="-80" y="122298"/>
                          </a:moveTo>
                          <a:lnTo>
                            <a:pt x="125393" y="194721"/>
                          </a:lnTo>
                          <a:lnTo>
                            <a:pt x="14852" y="241195"/>
                          </a:lnTo>
                          <a:lnTo>
                            <a:pt x="32666" y="307497"/>
                          </a:lnTo>
                          <a:lnTo>
                            <a:pt x="199367" y="237446"/>
                          </a:lnTo>
                          <a:lnTo>
                            <a:pt x="373727" y="338106"/>
                          </a:lnTo>
                          <a:lnTo>
                            <a:pt x="408042" y="278667"/>
                          </a:lnTo>
                          <a:lnTo>
                            <a:pt x="233574" y="177944"/>
                          </a:lnTo>
                          <a:lnTo>
                            <a:pt x="210971" y="-1345"/>
                          </a:lnTo>
                          <a:lnTo>
                            <a:pt x="144637" y="16385"/>
                          </a:lnTo>
                          <a:lnTo>
                            <a:pt x="159654" y="135262"/>
                          </a:lnTo>
                          <a:lnTo>
                            <a:pt x="34236" y="62860"/>
                          </a:lnTo>
                          <a:lnTo>
                            <a:pt x="-80" y="12229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945" name="Google Shape;3945;p39"/>
                    <p:cNvSpPr/>
                    <p:nvPr/>
                  </p:nvSpPr>
                  <p:spPr>
                    <a:xfrm rot="-215116">
                      <a:off x="6415937" y="1045042"/>
                      <a:ext cx="359275" cy="288201"/>
                    </a:xfrm>
                    <a:custGeom>
                      <a:rect b="b" l="l" r="r" t="t"/>
                      <a:pathLst>
                        <a:path extrusionOk="0" h="288358" w="359471">
                          <a:moveTo>
                            <a:pt x="-79" y="87728"/>
                          </a:moveTo>
                          <a:lnTo>
                            <a:pt x="135265" y="170043"/>
                          </a:lnTo>
                          <a:lnTo>
                            <a:pt x="15674" y="222258"/>
                          </a:lnTo>
                          <a:lnTo>
                            <a:pt x="21970" y="257315"/>
                          </a:lnTo>
                          <a:lnTo>
                            <a:pt x="173863" y="190548"/>
                          </a:lnTo>
                          <a:lnTo>
                            <a:pt x="341962" y="287013"/>
                          </a:lnTo>
                          <a:lnTo>
                            <a:pt x="359393" y="254773"/>
                          </a:lnTo>
                          <a:lnTo>
                            <a:pt x="196552" y="157376"/>
                          </a:lnTo>
                          <a:lnTo>
                            <a:pt x="177240" y="-1345"/>
                          </a:lnTo>
                          <a:lnTo>
                            <a:pt x="137234" y="4862"/>
                          </a:lnTo>
                          <a:lnTo>
                            <a:pt x="155541" y="135261"/>
                          </a:lnTo>
                          <a:lnTo>
                            <a:pt x="17782" y="58729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3946" name="Google Shape;3946;p39"/>
                  <p:cNvGrpSpPr/>
                  <p:nvPr/>
                </p:nvGrpSpPr>
                <p:grpSpPr>
                  <a:xfrm>
                    <a:off x="7592099" y="924000"/>
                    <a:ext cx="392545" cy="392070"/>
                    <a:chOff x="7592099" y="924000"/>
                    <a:chExt cx="392545" cy="392070"/>
                  </a:xfrm>
                </p:grpSpPr>
                <p:sp>
                  <p:nvSpPr>
                    <p:cNvPr id="3947" name="Google Shape;3947;p39"/>
                    <p:cNvSpPr/>
                    <p:nvPr/>
                  </p:nvSpPr>
                  <p:spPr>
                    <a:xfrm rot="-215116">
                      <a:off x="7603295" y="935212"/>
                      <a:ext cx="370154" cy="369646"/>
                    </a:xfrm>
                    <a:custGeom>
                      <a:rect b="b" l="l" r="r" t="t"/>
                      <a:pathLst>
                        <a:path extrusionOk="0" h="369847" w="370355">
                          <a:moveTo>
                            <a:pt x="353801" y="63882"/>
                          </a:moveTo>
                          <a:lnTo>
                            <a:pt x="251150" y="166130"/>
                          </a:lnTo>
                          <a:lnTo>
                            <a:pt x="369921" y="182631"/>
                          </a:lnTo>
                          <a:lnTo>
                            <a:pt x="369730" y="251284"/>
                          </a:lnTo>
                          <a:lnTo>
                            <a:pt x="190632" y="226416"/>
                          </a:lnTo>
                          <a:lnTo>
                            <a:pt x="47989" y="368487"/>
                          </a:lnTo>
                          <a:lnTo>
                            <a:pt x="-435" y="319873"/>
                          </a:lnTo>
                          <a:lnTo>
                            <a:pt x="142293" y="177696"/>
                          </a:lnTo>
                          <a:lnTo>
                            <a:pt x="118061" y="-1360"/>
                          </a:lnTo>
                          <a:lnTo>
                            <a:pt x="186734" y="-1276"/>
                          </a:lnTo>
                          <a:lnTo>
                            <a:pt x="202748" y="117474"/>
                          </a:lnTo>
                          <a:lnTo>
                            <a:pt x="305357" y="15268"/>
                          </a:lnTo>
                          <a:lnTo>
                            <a:pt x="353801" y="6388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948" name="Google Shape;3948;p39"/>
                    <p:cNvSpPr/>
                    <p:nvPr/>
                  </p:nvSpPr>
                  <p:spPr>
                    <a:xfrm rot="-215116">
                      <a:off x="7652589" y="952593"/>
                      <a:ext cx="301899" cy="309033"/>
                    </a:xfrm>
                    <a:custGeom>
                      <a:rect b="b" l="l" r="r" t="t"/>
                      <a:pathLst>
                        <a:path extrusionOk="0" h="309201" w="302063">
                          <a:moveTo>
                            <a:pt x="279361" y="43444"/>
                          </a:moveTo>
                          <a:lnTo>
                            <a:pt x="169720" y="157766"/>
                          </a:lnTo>
                          <a:lnTo>
                            <a:pt x="298700" y="177509"/>
                          </a:lnTo>
                          <a:lnTo>
                            <a:pt x="301624" y="212989"/>
                          </a:lnTo>
                          <a:lnTo>
                            <a:pt x="137671" y="187485"/>
                          </a:lnTo>
                          <a:lnTo>
                            <a:pt x="19027" y="307845"/>
                          </a:lnTo>
                          <a:lnTo>
                            <a:pt x="-439" y="275287"/>
                          </a:lnTo>
                          <a:lnTo>
                            <a:pt x="107231" y="161261"/>
                          </a:lnTo>
                          <a:lnTo>
                            <a:pt x="85117" y="2922"/>
                          </a:lnTo>
                          <a:lnTo>
                            <a:pt x="125364" y="-1357"/>
                          </a:lnTo>
                          <a:lnTo>
                            <a:pt x="141187" y="129361"/>
                          </a:lnTo>
                          <a:lnTo>
                            <a:pt x="254641" y="20016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3949" name="Google Shape;3949;p39"/>
                <p:cNvSpPr/>
                <p:nvPr/>
              </p:nvSpPr>
              <p:spPr>
                <a:xfrm rot="-215116">
                  <a:off x="6725672" y="689101"/>
                  <a:ext cx="1002900" cy="1384647"/>
                </a:xfrm>
                <a:custGeom>
                  <a:rect b="b" l="l" r="r" t="t"/>
                  <a:pathLst>
                    <a:path extrusionOk="0" h="1385401" w="1003446">
                      <a:moveTo>
                        <a:pt x="501499" y="-1419"/>
                      </a:moveTo>
                      <a:cubicBezTo>
                        <a:pt x="374859" y="-1419"/>
                        <a:pt x="272135" y="101232"/>
                        <a:pt x="272135" y="227882"/>
                      </a:cubicBezTo>
                      <a:cubicBezTo>
                        <a:pt x="272135" y="354511"/>
                        <a:pt x="374859" y="457183"/>
                        <a:pt x="501499" y="457183"/>
                      </a:cubicBezTo>
                      <a:cubicBezTo>
                        <a:pt x="628149" y="457183"/>
                        <a:pt x="730800" y="354511"/>
                        <a:pt x="730800" y="227882"/>
                      </a:cubicBezTo>
                      <a:cubicBezTo>
                        <a:pt x="730800" y="101232"/>
                        <a:pt x="628149" y="-1419"/>
                        <a:pt x="501499" y="-1419"/>
                      </a:cubicBezTo>
                      <a:close/>
                      <a:moveTo>
                        <a:pt x="298678" y="413229"/>
                      </a:moveTo>
                      <a:cubicBezTo>
                        <a:pt x="122622" y="491944"/>
                        <a:pt x="-260" y="670004"/>
                        <a:pt x="-260" y="877042"/>
                      </a:cubicBezTo>
                      <a:cubicBezTo>
                        <a:pt x="-260" y="1157033"/>
                        <a:pt x="224410" y="1383983"/>
                        <a:pt x="501499" y="1383983"/>
                      </a:cubicBezTo>
                      <a:cubicBezTo>
                        <a:pt x="778588" y="1383983"/>
                        <a:pt x="1003187" y="1157033"/>
                        <a:pt x="1003187" y="877042"/>
                      </a:cubicBezTo>
                      <a:cubicBezTo>
                        <a:pt x="1003187" y="670004"/>
                        <a:pt x="880307" y="491944"/>
                        <a:pt x="704258" y="413229"/>
                      </a:cubicBezTo>
                      <a:cubicBezTo>
                        <a:pt x="652128" y="460382"/>
                        <a:pt x="580531" y="489550"/>
                        <a:pt x="501499" y="489550"/>
                      </a:cubicBezTo>
                      <a:cubicBezTo>
                        <a:pt x="422467" y="489550"/>
                        <a:pt x="350807" y="460382"/>
                        <a:pt x="298678" y="413229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3950" name="Google Shape;3950;p39"/>
                <p:cNvGrpSpPr/>
                <p:nvPr/>
              </p:nvGrpSpPr>
              <p:grpSpPr>
                <a:xfrm>
                  <a:off x="7018781" y="816188"/>
                  <a:ext cx="366719" cy="272809"/>
                  <a:chOff x="7018781" y="816188"/>
                  <a:chExt cx="366719" cy="272809"/>
                </a:xfrm>
              </p:grpSpPr>
              <p:sp>
                <p:nvSpPr>
                  <p:cNvPr id="3951" name="Google Shape;3951;p39"/>
                  <p:cNvSpPr/>
                  <p:nvPr/>
                </p:nvSpPr>
                <p:spPr>
                  <a:xfrm rot="-215116">
                    <a:off x="7022053" y="935348"/>
                    <a:ext cx="360176" cy="115911"/>
                  </a:xfrm>
                  <a:custGeom>
                    <a:rect b="b" l="l" r="r" t="t"/>
                    <a:pathLst>
                      <a:path extrusionOk="0" h="115974" w="360372">
                        <a:moveTo>
                          <a:pt x="57727" y="-1305"/>
                        </a:moveTo>
                        <a:cubicBezTo>
                          <a:pt x="25688" y="-1305"/>
                          <a:pt x="-265" y="24643"/>
                          <a:pt x="-265" y="56693"/>
                        </a:cubicBezTo>
                        <a:cubicBezTo>
                          <a:pt x="-265" y="88721"/>
                          <a:pt x="25688" y="114669"/>
                          <a:pt x="57727" y="114669"/>
                        </a:cubicBezTo>
                        <a:cubicBezTo>
                          <a:pt x="89755" y="114669"/>
                          <a:pt x="115703" y="88721"/>
                          <a:pt x="115703" y="56693"/>
                        </a:cubicBezTo>
                        <a:cubicBezTo>
                          <a:pt x="115703" y="24643"/>
                          <a:pt x="89755" y="-1305"/>
                          <a:pt x="57727" y="-1305"/>
                        </a:cubicBezTo>
                        <a:close/>
                        <a:moveTo>
                          <a:pt x="302110" y="-1305"/>
                        </a:moveTo>
                        <a:cubicBezTo>
                          <a:pt x="270082" y="-1305"/>
                          <a:pt x="244133" y="24643"/>
                          <a:pt x="244133" y="56693"/>
                        </a:cubicBezTo>
                        <a:cubicBezTo>
                          <a:pt x="244133" y="88721"/>
                          <a:pt x="270082" y="114669"/>
                          <a:pt x="302110" y="114669"/>
                        </a:cubicBezTo>
                        <a:cubicBezTo>
                          <a:pt x="334159" y="114669"/>
                          <a:pt x="360108" y="88721"/>
                          <a:pt x="360108" y="56693"/>
                        </a:cubicBezTo>
                        <a:cubicBezTo>
                          <a:pt x="360108" y="24643"/>
                          <a:pt x="334159" y="-1305"/>
                          <a:pt x="302110" y="-1305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2" name="Google Shape;3952;p39"/>
                  <p:cNvSpPr/>
                  <p:nvPr/>
                </p:nvSpPr>
                <p:spPr>
                  <a:xfrm rot="-215116">
                    <a:off x="7072844" y="823692"/>
                    <a:ext cx="242810" cy="90124"/>
                  </a:xfrm>
                  <a:custGeom>
                    <a:rect b="b" l="l" r="r" t="t"/>
                    <a:pathLst>
                      <a:path extrusionOk="0" h="90173" w="242942">
                        <a:moveTo>
                          <a:pt x="44810" y="-1268"/>
                        </a:moveTo>
                        <a:cubicBezTo>
                          <a:pt x="19921" y="-1268"/>
                          <a:pt x="-266" y="18919"/>
                          <a:pt x="-266" y="43829"/>
                        </a:cubicBezTo>
                        <a:cubicBezTo>
                          <a:pt x="-266" y="68719"/>
                          <a:pt x="19921" y="88906"/>
                          <a:pt x="44810" y="88906"/>
                        </a:cubicBezTo>
                        <a:cubicBezTo>
                          <a:pt x="69721" y="88906"/>
                          <a:pt x="89887" y="68719"/>
                          <a:pt x="89887" y="43829"/>
                        </a:cubicBezTo>
                        <a:cubicBezTo>
                          <a:pt x="89887" y="18919"/>
                          <a:pt x="69721" y="-1268"/>
                          <a:pt x="44810" y="-1268"/>
                        </a:cubicBezTo>
                        <a:close/>
                        <a:moveTo>
                          <a:pt x="197600" y="-1268"/>
                        </a:moveTo>
                        <a:cubicBezTo>
                          <a:pt x="172689" y="-1268"/>
                          <a:pt x="152524" y="18919"/>
                          <a:pt x="152524" y="43829"/>
                        </a:cubicBezTo>
                        <a:cubicBezTo>
                          <a:pt x="152524" y="68719"/>
                          <a:pt x="172689" y="88906"/>
                          <a:pt x="197600" y="88906"/>
                        </a:cubicBezTo>
                        <a:cubicBezTo>
                          <a:pt x="222490" y="88906"/>
                          <a:pt x="242677" y="68719"/>
                          <a:pt x="242677" y="43829"/>
                        </a:cubicBezTo>
                        <a:cubicBezTo>
                          <a:pt x="242677" y="18919"/>
                          <a:pt x="222490" y="-1268"/>
                          <a:pt x="197600" y="-1268"/>
                        </a:cubicBezTo>
                        <a:close/>
                      </a:path>
                    </a:pathLst>
                  </a:custGeom>
                  <a:solidFill>
                    <a:srgbClr val="9893AA">
                      <a:alpha val="5333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3" name="Google Shape;3953;p39"/>
                  <p:cNvSpPr/>
                  <p:nvPr/>
                </p:nvSpPr>
                <p:spPr>
                  <a:xfrm rot="-215116">
                    <a:off x="7175472" y="917300"/>
                    <a:ext cx="50916" cy="111359"/>
                  </a:xfrm>
                  <a:custGeom>
                    <a:rect b="b" l="l" r="r" t="t"/>
                    <a:pathLst>
                      <a:path extrusionOk="0" h="111420" w="50944">
                        <a:moveTo>
                          <a:pt x="25218" y="-1299"/>
                        </a:moveTo>
                        <a:cubicBezTo>
                          <a:pt x="16469" y="-1299"/>
                          <a:pt x="7954" y="-198"/>
                          <a:pt x="-265" y="1878"/>
                        </a:cubicBezTo>
                        <a:lnTo>
                          <a:pt x="25218" y="110121"/>
                        </a:lnTo>
                        <a:lnTo>
                          <a:pt x="50679" y="1878"/>
                        </a:lnTo>
                        <a:cubicBezTo>
                          <a:pt x="42460" y="-198"/>
                          <a:pt x="33945" y="-1299"/>
                          <a:pt x="25218" y="-1299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4" name="Google Shape;3954;p39"/>
                  <p:cNvSpPr/>
                  <p:nvPr/>
                </p:nvSpPr>
                <p:spPr>
                  <a:xfrm rot="-215116">
                    <a:off x="7067479" y="972175"/>
                    <a:ext cx="273588" cy="108374"/>
                  </a:xfrm>
                  <a:custGeom>
                    <a:rect b="b" l="l" r="r" t="t"/>
                    <a:pathLst>
                      <a:path extrusionOk="0" h="108433" w="273737">
                        <a:moveTo>
                          <a:pt x="-120" y="-1315"/>
                        </a:moveTo>
                        <a:cubicBezTo>
                          <a:pt x="-177" y="-256"/>
                          <a:pt x="-264" y="824"/>
                          <a:pt x="-264" y="1904"/>
                        </a:cubicBezTo>
                        <a:cubicBezTo>
                          <a:pt x="-264" y="1989"/>
                          <a:pt x="-264" y="2074"/>
                          <a:pt x="-264" y="2180"/>
                        </a:cubicBezTo>
                        <a:cubicBezTo>
                          <a:pt x="-264" y="2243"/>
                          <a:pt x="-264" y="2328"/>
                          <a:pt x="-264" y="2392"/>
                        </a:cubicBezTo>
                        <a:cubicBezTo>
                          <a:pt x="-264" y="3790"/>
                          <a:pt x="-226" y="5167"/>
                          <a:pt x="-120" y="6544"/>
                        </a:cubicBezTo>
                        <a:cubicBezTo>
                          <a:pt x="2716" y="62487"/>
                          <a:pt x="62856" y="107118"/>
                          <a:pt x="136634" y="107118"/>
                        </a:cubicBezTo>
                        <a:cubicBezTo>
                          <a:pt x="210413" y="107118"/>
                          <a:pt x="270487" y="62487"/>
                          <a:pt x="273325" y="6544"/>
                        </a:cubicBezTo>
                        <a:cubicBezTo>
                          <a:pt x="273431" y="5167"/>
                          <a:pt x="273474" y="3790"/>
                          <a:pt x="273474" y="2392"/>
                        </a:cubicBezTo>
                        <a:cubicBezTo>
                          <a:pt x="273474" y="2222"/>
                          <a:pt x="273474" y="2074"/>
                          <a:pt x="273474" y="1904"/>
                        </a:cubicBezTo>
                        <a:cubicBezTo>
                          <a:pt x="273474" y="824"/>
                          <a:pt x="273452" y="-256"/>
                          <a:pt x="273410" y="-1315"/>
                        </a:cubicBezTo>
                        <a:cubicBezTo>
                          <a:pt x="270847" y="43910"/>
                          <a:pt x="210604" y="80111"/>
                          <a:pt x="136634" y="80111"/>
                        </a:cubicBezTo>
                        <a:cubicBezTo>
                          <a:pt x="62686" y="80111"/>
                          <a:pt x="2432" y="43910"/>
                          <a:pt x="-120" y="-1315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5" name="Google Shape;3955;p39"/>
                  <p:cNvSpPr/>
                  <p:nvPr/>
                </p:nvSpPr>
                <p:spPr>
                  <a:xfrm rot="-215116">
                    <a:off x="7102001" y="842531"/>
                    <a:ext cx="183277" cy="31884"/>
                  </a:xfrm>
                  <a:custGeom>
                    <a:rect b="b" l="l" r="r" t="t"/>
                    <a:pathLst>
                      <a:path extrusionOk="0" h="31901" w="183377">
                        <a:moveTo>
                          <a:pt x="15706" y="-1265"/>
                        </a:moveTo>
                        <a:cubicBezTo>
                          <a:pt x="6894" y="-1265"/>
                          <a:pt x="-266" y="5873"/>
                          <a:pt x="-266" y="14685"/>
                        </a:cubicBezTo>
                        <a:cubicBezTo>
                          <a:pt x="-266" y="23476"/>
                          <a:pt x="6894" y="30636"/>
                          <a:pt x="15706" y="30636"/>
                        </a:cubicBezTo>
                        <a:cubicBezTo>
                          <a:pt x="24496" y="30636"/>
                          <a:pt x="31656" y="23476"/>
                          <a:pt x="31656" y="14685"/>
                        </a:cubicBezTo>
                        <a:cubicBezTo>
                          <a:pt x="31656" y="5873"/>
                          <a:pt x="24496" y="-1265"/>
                          <a:pt x="15706" y="-1265"/>
                        </a:cubicBezTo>
                        <a:close/>
                        <a:moveTo>
                          <a:pt x="167161" y="-1265"/>
                        </a:moveTo>
                        <a:cubicBezTo>
                          <a:pt x="158349" y="-1265"/>
                          <a:pt x="151189" y="5873"/>
                          <a:pt x="151189" y="14685"/>
                        </a:cubicBezTo>
                        <a:cubicBezTo>
                          <a:pt x="151189" y="23476"/>
                          <a:pt x="158349" y="30636"/>
                          <a:pt x="167161" y="30636"/>
                        </a:cubicBezTo>
                        <a:cubicBezTo>
                          <a:pt x="175952" y="30636"/>
                          <a:pt x="183111" y="23476"/>
                          <a:pt x="183111" y="14685"/>
                        </a:cubicBezTo>
                        <a:cubicBezTo>
                          <a:pt x="183111" y="5873"/>
                          <a:pt x="175952" y="-1265"/>
                          <a:pt x="167161" y="-12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956" name="Google Shape;3956;p39"/>
                <p:cNvGrpSpPr/>
                <p:nvPr/>
              </p:nvGrpSpPr>
              <p:grpSpPr>
                <a:xfrm>
                  <a:off x="6767137" y="421896"/>
                  <a:ext cx="751095" cy="411168"/>
                  <a:chOff x="6767137" y="421896"/>
                  <a:chExt cx="751095" cy="411168"/>
                </a:xfrm>
              </p:grpSpPr>
              <p:sp>
                <p:nvSpPr>
                  <p:cNvPr id="3957" name="Google Shape;3957;p39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375" y="-1195"/>
                        </a:moveTo>
                        <a:lnTo>
                          <a:pt x="179375" y="218489"/>
                        </a:lnTo>
                        <a:cubicBezTo>
                          <a:pt x="72054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375" y="-1195"/>
                        </a:lnTo>
                        <a:close/>
                      </a:path>
                    </a:pathLst>
                  </a:custGeom>
                  <a:solidFill>
                    <a:srgbClr val="CCCCC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8" name="Google Shape;3958;p39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441" y="-1195"/>
                        </a:moveTo>
                        <a:lnTo>
                          <a:pt x="179441" y="218489"/>
                        </a:lnTo>
                        <a:cubicBezTo>
                          <a:pt x="72103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441" y="-1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9" name="Google Shape;3959;p39"/>
                  <p:cNvSpPr/>
                  <p:nvPr/>
                </p:nvSpPr>
                <p:spPr>
                  <a:xfrm rot="-570569">
                    <a:off x="6831335" y="506070"/>
                    <a:ext cx="624084" cy="250163"/>
                  </a:xfrm>
                  <a:custGeom>
                    <a:rect b="b" l="l" r="r" t="t"/>
                    <a:pathLst>
                      <a:path extrusionOk="0" h="250483" w="624881">
                        <a:moveTo>
                          <a:pt x="158193" y="-1196"/>
                        </a:moveTo>
                        <a:lnTo>
                          <a:pt x="158193" y="200102"/>
                        </a:lnTo>
                        <a:cubicBezTo>
                          <a:pt x="63621" y="204614"/>
                          <a:pt x="-280" y="213193"/>
                          <a:pt x="-280" y="223000"/>
                        </a:cubicBezTo>
                        <a:cubicBezTo>
                          <a:pt x="-280" y="237531"/>
                          <a:pt x="139595" y="249287"/>
                          <a:pt x="312159" y="249287"/>
                        </a:cubicBezTo>
                        <a:cubicBezTo>
                          <a:pt x="484733" y="249287"/>
                          <a:pt x="624601" y="237531"/>
                          <a:pt x="624601" y="223000"/>
                        </a:cubicBezTo>
                        <a:cubicBezTo>
                          <a:pt x="624601" y="213193"/>
                          <a:pt x="560714" y="204614"/>
                          <a:pt x="466134" y="200102"/>
                        </a:cubicBezTo>
                        <a:lnTo>
                          <a:pt x="466134" y="-1196"/>
                        </a:lnTo>
                        <a:lnTo>
                          <a:pt x="158193" y="-1196"/>
                        </a:ln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0" name="Google Shape;3960;p39"/>
                  <p:cNvSpPr/>
                  <p:nvPr/>
                </p:nvSpPr>
                <p:spPr>
                  <a:xfrm rot="-570569">
                    <a:off x="6996412" y="635545"/>
                    <a:ext cx="308093" cy="71674"/>
                  </a:xfrm>
                  <a:custGeom>
                    <a:rect b="b" l="l" r="r" t="t"/>
                    <a:pathLst>
                      <a:path extrusionOk="0" h="71766" w="308487">
                        <a:moveTo>
                          <a:pt x="-279" y="-1208"/>
                        </a:moveTo>
                        <a:lnTo>
                          <a:pt x="308209" y="-1208"/>
                        </a:lnTo>
                        <a:lnTo>
                          <a:pt x="308209" y="70558"/>
                        </a:lnTo>
                        <a:lnTo>
                          <a:pt x="-279" y="70558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961" name="Google Shape;3961;p39"/>
                <p:cNvGrpSpPr/>
                <p:nvPr/>
              </p:nvGrpSpPr>
              <p:grpSpPr>
                <a:xfrm>
                  <a:off x="6941319" y="1088755"/>
                  <a:ext cx="655546" cy="1000868"/>
                  <a:chOff x="6941319" y="1088755"/>
                  <a:chExt cx="655546" cy="1000868"/>
                </a:xfrm>
              </p:grpSpPr>
              <p:sp>
                <p:nvSpPr>
                  <p:cNvPr id="3962" name="Google Shape;3962;p39"/>
                  <p:cNvSpPr/>
                  <p:nvPr/>
                </p:nvSpPr>
                <p:spPr>
                  <a:xfrm rot="-215116">
                    <a:off x="7204069" y="1202659"/>
                    <a:ext cx="120336" cy="870531"/>
                  </a:xfrm>
                  <a:custGeom>
                    <a:rect b="b" l="l" r="r" t="t"/>
                    <a:pathLst>
                      <a:path extrusionOk="0" h="871005" w="120401">
                        <a:moveTo>
                          <a:pt x="-264" y="-1496"/>
                        </a:moveTo>
                        <a:lnTo>
                          <a:pt x="-264" y="868048"/>
                        </a:lnTo>
                        <a:cubicBezTo>
                          <a:pt x="12573" y="869043"/>
                          <a:pt x="25558" y="869509"/>
                          <a:pt x="38649" y="869509"/>
                        </a:cubicBezTo>
                        <a:cubicBezTo>
                          <a:pt x="66398" y="869509"/>
                          <a:pt x="93617" y="867201"/>
                          <a:pt x="120138" y="862816"/>
                        </a:cubicBezTo>
                        <a:lnTo>
                          <a:pt x="120138" y="-1496"/>
                        </a:lnTo>
                        <a:lnTo>
                          <a:pt x="-264" y="-1496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3" name="Google Shape;3963;p39"/>
                  <p:cNvSpPr/>
                  <p:nvPr/>
                </p:nvSpPr>
                <p:spPr>
                  <a:xfrm rot="-215116">
                    <a:off x="7201365" y="1288216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59" y="-1407"/>
                        </a:moveTo>
                        <a:cubicBezTo>
                          <a:pt x="19348" y="-1407"/>
                          <a:pt x="-267" y="18208"/>
                          <a:pt x="-267" y="42399"/>
                        </a:cubicBezTo>
                        <a:cubicBezTo>
                          <a:pt x="-267" y="66610"/>
                          <a:pt x="19348" y="86225"/>
                          <a:pt x="43559" y="86225"/>
                        </a:cubicBezTo>
                        <a:cubicBezTo>
                          <a:pt x="67771" y="86225"/>
                          <a:pt x="87386" y="66610"/>
                          <a:pt x="87386" y="42399"/>
                        </a:cubicBezTo>
                        <a:cubicBezTo>
                          <a:pt x="87386" y="18208"/>
                          <a:pt x="67771" y="-1407"/>
                          <a:pt x="43559" y="-1407"/>
                        </a:cubicBezTo>
                        <a:close/>
                        <a:moveTo>
                          <a:pt x="43559" y="24266"/>
                        </a:moveTo>
                        <a:cubicBezTo>
                          <a:pt x="53579" y="24266"/>
                          <a:pt x="61692" y="32379"/>
                          <a:pt x="61692" y="42399"/>
                        </a:cubicBezTo>
                        <a:cubicBezTo>
                          <a:pt x="61692" y="52439"/>
                          <a:pt x="53579" y="60552"/>
                          <a:pt x="43559" y="60552"/>
                        </a:cubicBezTo>
                        <a:cubicBezTo>
                          <a:pt x="33540" y="60552"/>
                          <a:pt x="25427" y="52439"/>
                          <a:pt x="25427" y="42399"/>
                        </a:cubicBezTo>
                        <a:cubicBezTo>
                          <a:pt x="25427" y="32379"/>
                          <a:pt x="33540" y="24266"/>
                          <a:pt x="43559" y="2426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4" name="Google Shape;3964;p39"/>
                  <p:cNvSpPr/>
                  <p:nvPr/>
                </p:nvSpPr>
                <p:spPr>
                  <a:xfrm rot="-215116">
                    <a:off x="7209332" y="1413257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1" y="-1444"/>
                        </a:moveTo>
                        <a:cubicBezTo>
                          <a:pt x="19349" y="-1444"/>
                          <a:pt x="-266" y="18171"/>
                          <a:pt x="-266" y="42382"/>
                        </a:cubicBezTo>
                        <a:cubicBezTo>
                          <a:pt x="-266" y="66594"/>
                          <a:pt x="19349" y="86209"/>
                          <a:pt x="43561" y="86209"/>
                        </a:cubicBezTo>
                        <a:cubicBezTo>
                          <a:pt x="67772" y="86209"/>
                          <a:pt x="87388" y="66594"/>
                          <a:pt x="87388" y="42382"/>
                        </a:cubicBezTo>
                        <a:cubicBezTo>
                          <a:pt x="87388" y="18171"/>
                          <a:pt x="67772" y="-1444"/>
                          <a:pt x="43561" y="-1444"/>
                        </a:cubicBezTo>
                        <a:close/>
                        <a:moveTo>
                          <a:pt x="43561" y="24250"/>
                        </a:moveTo>
                        <a:cubicBezTo>
                          <a:pt x="53580" y="24250"/>
                          <a:pt x="61693" y="32363"/>
                          <a:pt x="61693" y="42382"/>
                        </a:cubicBezTo>
                        <a:cubicBezTo>
                          <a:pt x="61693" y="52402"/>
                          <a:pt x="53580" y="60515"/>
                          <a:pt x="43561" y="60515"/>
                        </a:cubicBezTo>
                        <a:cubicBezTo>
                          <a:pt x="33541" y="60515"/>
                          <a:pt x="25429" y="52402"/>
                          <a:pt x="25429" y="42382"/>
                        </a:cubicBezTo>
                        <a:cubicBezTo>
                          <a:pt x="25429" y="32363"/>
                          <a:pt x="33541" y="24250"/>
                          <a:pt x="43561" y="24250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5" name="Google Shape;3965;p39"/>
                  <p:cNvSpPr/>
                  <p:nvPr/>
                </p:nvSpPr>
                <p:spPr>
                  <a:xfrm rot="-215116">
                    <a:off x="7217300" y="1538319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2" y="-1481"/>
                        </a:moveTo>
                        <a:cubicBezTo>
                          <a:pt x="19351" y="-1481"/>
                          <a:pt x="-264" y="18134"/>
                          <a:pt x="-264" y="42324"/>
                        </a:cubicBezTo>
                        <a:cubicBezTo>
                          <a:pt x="-264" y="66536"/>
                          <a:pt x="19351" y="86151"/>
                          <a:pt x="43562" y="86151"/>
                        </a:cubicBezTo>
                        <a:cubicBezTo>
                          <a:pt x="67774" y="86151"/>
                          <a:pt x="87389" y="66536"/>
                          <a:pt x="87389" y="42324"/>
                        </a:cubicBezTo>
                        <a:cubicBezTo>
                          <a:pt x="87389" y="18134"/>
                          <a:pt x="67774" y="-1481"/>
                          <a:pt x="43562" y="-1481"/>
                        </a:cubicBezTo>
                        <a:close/>
                        <a:moveTo>
                          <a:pt x="43562" y="24192"/>
                        </a:moveTo>
                        <a:cubicBezTo>
                          <a:pt x="53582" y="24192"/>
                          <a:pt x="61695" y="32305"/>
                          <a:pt x="61695" y="42324"/>
                        </a:cubicBezTo>
                        <a:cubicBezTo>
                          <a:pt x="61695" y="52364"/>
                          <a:pt x="53582" y="60478"/>
                          <a:pt x="43562" y="60478"/>
                        </a:cubicBezTo>
                        <a:cubicBezTo>
                          <a:pt x="33543" y="60478"/>
                          <a:pt x="25430" y="52364"/>
                          <a:pt x="25430" y="42324"/>
                        </a:cubicBezTo>
                        <a:cubicBezTo>
                          <a:pt x="25430" y="32305"/>
                          <a:pt x="33543" y="24192"/>
                          <a:pt x="43562" y="24192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6" name="Google Shape;3966;p39"/>
                  <p:cNvSpPr/>
                  <p:nvPr/>
                </p:nvSpPr>
                <p:spPr>
                  <a:xfrm rot="-215116">
                    <a:off x="7225268" y="1663360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4" y="-1519"/>
                        </a:moveTo>
                        <a:cubicBezTo>
                          <a:pt x="19352" y="-1519"/>
                          <a:pt x="-263" y="18096"/>
                          <a:pt x="-263" y="42308"/>
                        </a:cubicBezTo>
                        <a:cubicBezTo>
                          <a:pt x="-263" y="66520"/>
                          <a:pt x="19352" y="86135"/>
                          <a:pt x="43564" y="86135"/>
                        </a:cubicBezTo>
                        <a:cubicBezTo>
                          <a:pt x="67775" y="86135"/>
                          <a:pt x="87390" y="66520"/>
                          <a:pt x="87390" y="42308"/>
                        </a:cubicBezTo>
                        <a:cubicBezTo>
                          <a:pt x="87390" y="18096"/>
                          <a:pt x="67775" y="-1519"/>
                          <a:pt x="43564" y="-1519"/>
                        </a:cubicBezTo>
                        <a:close/>
                        <a:moveTo>
                          <a:pt x="43564" y="24176"/>
                        </a:moveTo>
                        <a:cubicBezTo>
                          <a:pt x="53583" y="24176"/>
                          <a:pt x="61696" y="32289"/>
                          <a:pt x="61696" y="42308"/>
                        </a:cubicBezTo>
                        <a:cubicBezTo>
                          <a:pt x="61696" y="52327"/>
                          <a:pt x="53583" y="60440"/>
                          <a:pt x="43564" y="60440"/>
                        </a:cubicBezTo>
                        <a:cubicBezTo>
                          <a:pt x="33544" y="60440"/>
                          <a:pt x="25431" y="52327"/>
                          <a:pt x="25431" y="42308"/>
                        </a:cubicBezTo>
                        <a:cubicBezTo>
                          <a:pt x="25431" y="32289"/>
                          <a:pt x="33544" y="24176"/>
                          <a:pt x="43564" y="2417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7" name="Google Shape;3967;p39"/>
                  <p:cNvSpPr/>
                  <p:nvPr/>
                </p:nvSpPr>
                <p:spPr>
                  <a:xfrm rot="-215116">
                    <a:off x="7233236" y="1788423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5" y="-1556"/>
                        </a:moveTo>
                        <a:cubicBezTo>
                          <a:pt x="19353" y="-1556"/>
                          <a:pt x="-262" y="18059"/>
                          <a:pt x="-262" y="42271"/>
                        </a:cubicBezTo>
                        <a:cubicBezTo>
                          <a:pt x="-262" y="66461"/>
                          <a:pt x="19353" y="86076"/>
                          <a:pt x="43565" y="86076"/>
                        </a:cubicBezTo>
                        <a:cubicBezTo>
                          <a:pt x="67777" y="86076"/>
                          <a:pt x="87392" y="66461"/>
                          <a:pt x="87392" y="42271"/>
                        </a:cubicBezTo>
                        <a:cubicBezTo>
                          <a:pt x="87392" y="18059"/>
                          <a:pt x="67777" y="-1556"/>
                          <a:pt x="43565" y="-1556"/>
                        </a:cubicBezTo>
                        <a:close/>
                        <a:moveTo>
                          <a:pt x="43565" y="24117"/>
                        </a:moveTo>
                        <a:cubicBezTo>
                          <a:pt x="53584" y="24117"/>
                          <a:pt x="61697" y="32230"/>
                          <a:pt x="61697" y="42271"/>
                        </a:cubicBezTo>
                        <a:cubicBezTo>
                          <a:pt x="61697" y="52290"/>
                          <a:pt x="53584" y="60403"/>
                          <a:pt x="43565" y="60403"/>
                        </a:cubicBezTo>
                        <a:cubicBezTo>
                          <a:pt x="33546" y="60403"/>
                          <a:pt x="25433" y="52290"/>
                          <a:pt x="25433" y="42271"/>
                        </a:cubicBezTo>
                        <a:cubicBezTo>
                          <a:pt x="25433" y="32230"/>
                          <a:pt x="33546" y="24117"/>
                          <a:pt x="43565" y="24117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8" name="Google Shape;3968;p39"/>
                  <p:cNvSpPr/>
                  <p:nvPr/>
                </p:nvSpPr>
                <p:spPr>
                  <a:xfrm rot="-215116">
                    <a:off x="6945839" y="1105388"/>
                    <a:ext cx="537007" cy="161365"/>
                  </a:xfrm>
                  <a:custGeom>
                    <a:rect b="b" l="l" r="r" t="t"/>
                    <a:pathLst>
                      <a:path extrusionOk="0" h="161453" w="537299">
                        <a:moveTo>
                          <a:pt x="65600" y="-1360"/>
                        </a:moveTo>
                        <a:cubicBezTo>
                          <a:pt x="42696" y="8871"/>
                          <a:pt x="20689" y="20797"/>
                          <a:pt x="-263" y="34247"/>
                        </a:cubicBezTo>
                        <a:cubicBezTo>
                          <a:pt x="63918" y="111119"/>
                          <a:pt x="160454" y="160093"/>
                          <a:pt x="268421" y="160093"/>
                        </a:cubicBezTo>
                        <a:cubicBezTo>
                          <a:pt x="376389" y="160093"/>
                          <a:pt x="472896" y="111119"/>
                          <a:pt x="537037" y="34247"/>
                        </a:cubicBezTo>
                        <a:cubicBezTo>
                          <a:pt x="516087" y="20797"/>
                          <a:pt x="494079" y="8871"/>
                          <a:pt x="471181" y="-1360"/>
                        </a:cubicBezTo>
                        <a:cubicBezTo>
                          <a:pt x="419050" y="45792"/>
                          <a:pt x="347453" y="74960"/>
                          <a:pt x="268421" y="74960"/>
                        </a:cubicBezTo>
                        <a:cubicBezTo>
                          <a:pt x="189389" y="74960"/>
                          <a:pt x="117729" y="45792"/>
                          <a:pt x="65600" y="-1360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9" name="Google Shape;3969;p39"/>
                  <p:cNvSpPr/>
                  <p:nvPr/>
                </p:nvSpPr>
                <p:spPr>
                  <a:xfrm rot="-215116">
                    <a:off x="6972147" y="1137059"/>
                    <a:ext cx="537007" cy="936690"/>
                  </a:xfrm>
                  <a:custGeom>
                    <a:rect b="b" l="l" r="r" t="t"/>
                    <a:pathLst>
                      <a:path extrusionOk="0" h="937200" w="537299">
                        <a:moveTo>
                          <a:pt x="4640" y="-1485"/>
                        </a:moveTo>
                        <a:cubicBezTo>
                          <a:pt x="2994" y="-447"/>
                          <a:pt x="1373" y="569"/>
                          <a:pt x="-258" y="1628"/>
                        </a:cubicBezTo>
                        <a:cubicBezTo>
                          <a:pt x="56103" y="69137"/>
                          <a:pt x="137416" y="115146"/>
                          <a:pt x="229514" y="125356"/>
                        </a:cubicBezTo>
                        <a:lnTo>
                          <a:pt x="229514" y="935313"/>
                        </a:lnTo>
                        <a:cubicBezTo>
                          <a:pt x="231865" y="935503"/>
                          <a:pt x="234216" y="935567"/>
                          <a:pt x="236588" y="935715"/>
                        </a:cubicBezTo>
                        <a:lnTo>
                          <a:pt x="236588" y="126012"/>
                        </a:lnTo>
                        <a:cubicBezTo>
                          <a:pt x="247074" y="126944"/>
                          <a:pt x="257686" y="127474"/>
                          <a:pt x="268426" y="127474"/>
                        </a:cubicBezTo>
                        <a:cubicBezTo>
                          <a:pt x="293972" y="127474"/>
                          <a:pt x="318861" y="124657"/>
                          <a:pt x="342840" y="119446"/>
                        </a:cubicBezTo>
                        <a:lnTo>
                          <a:pt x="342840" y="931204"/>
                        </a:lnTo>
                        <a:cubicBezTo>
                          <a:pt x="345191" y="930865"/>
                          <a:pt x="347564" y="930462"/>
                          <a:pt x="349915" y="930081"/>
                        </a:cubicBezTo>
                        <a:lnTo>
                          <a:pt x="349915" y="117857"/>
                        </a:lnTo>
                        <a:cubicBezTo>
                          <a:pt x="424372" y="100085"/>
                          <a:pt x="489572" y="58525"/>
                          <a:pt x="537042" y="1628"/>
                        </a:cubicBezTo>
                        <a:cubicBezTo>
                          <a:pt x="535411" y="569"/>
                          <a:pt x="533801" y="-447"/>
                          <a:pt x="532149" y="-1485"/>
                        </a:cubicBezTo>
                        <a:cubicBezTo>
                          <a:pt x="485144" y="52467"/>
                          <a:pt x="421830" y="91824"/>
                          <a:pt x="349915" y="109003"/>
                        </a:cubicBezTo>
                        <a:lnTo>
                          <a:pt x="349915" y="65769"/>
                        </a:lnTo>
                        <a:lnTo>
                          <a:pt x="342840" y="65769"/>
                        </a:lnTo>
                        <a:lnTo>
                          <a:pt x="342840" y="110655"/>
                        </a:lnTo>
                        <a:cubicBezTo>
                          <a:pt x="318861" y="115845"/>
                          <a:pt x="293972" y="118598"/>
                          <a:pt x="268426" y="118598"/>
                        </a:cubicBezTo>
                        <a:cubicBezTo>
                          <a:pt x="257707" y="118598"/>
                          <a:pt x="247074" y="118090"/>
                          <a:pt x="236588" y="117137"/>
                        </a:cubicBezTo>
                        <a:lnTo>
                          <a:pt x="236588" y="65769"/>
                        </a:lnTo>
                        <a:lnTo>
                          <a:pt x="229514" y="65769"/>
                        </a:lnTo>
                        <a:lnTo>
                          <a:pt x="229514" y="116480"/>
                        </a:lnTo>
                        <a:cubicBezTo>
                          <a:pt x="140053" y="106567"/>
                          <a:pt x="60763" y="62888"/>
                          <a:pt x="4640" y="-1485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70" name="Google Shape;3970;p39"/>
                  <p:cNvSpPr/>
                  <p:nvPr/>
                </p:nvSpPr>
                <p:spPr>
                  <a:xfrm rot="-215116">
                    <a:off x="7098386" y="1130195"/>
                    <a:ext cx="277315" cy="151291"/>
                  </a:xfrm>
                  <a:custGeom>
                    <a:rect b="b" l="l" r="r" t="t"/>
                    <a:pathLst>
                      <a:path extrusionOk="0" h="151373" w="277466">
                        <a:moveTo>
                          <a:pt x="27892" y="11044"/>
                        </a:moveTo>
                        <a:cubicBezTo>
                          <a:pt x="4104" y="20216"/>
                          <a:pt x="-1531" y="56819"/>
                          <a:pt x="-48" y="82259"/>
                        </a:cubicBezTo>
                        <a:cubicBezTo>
                          <a:pt x="1456" y="107721"/>
                          <a:pt x="11284" y="143414"/>
                          <a:pt x="35983" y="149768"/>
                        </a:cubicBezTo>
                        <a:cubicBezTo>
                          <a:pt x="52824" y="152713"/>
                          <a:pt x="88114" y="127527"/>
                          <a:pt x="115354" y="105348"/>
                        </a:cubicBezTo>
                        <a:cubicBezTo>
                          <a:pt x="122133" y="111195"/>
                          <a:pt x="131135" y="114542"/>
                          <a:pt x="140816" y="113970"/>
                        </a:cubicBezTo>
                        <a:cubicBezTo>
                          <a:pt x="150496" y="113398"/>
                          <a:pt x="159033" y="109077"/>
                          <a:pt x="165091" y="102446"/>
                        </a:cubicBezTo>
                        <a:cubicBezTo>
                          <a:pt x="194725" y="121341"/>
                          <a:pt x="232642" y="142249"/>
                          <a:pt x="249038" y="137355"/>
                        </a:cubicBezTo>
                        <a:cubicBezTo>
                          <a:pt x="272825" y="128183"/>
                          <a:pt x="278460" y="91580"/>
                          <a:pt x="276977" y="66140"/>
                        </a:cubicBezTo>
                        <a:cubicBezTo>
                          <a:pt x="275495" y="40678"/>
                          <a:pt x="265645" y="4986"/>
                          <a:pt x="240946" y="-1369"/>
                        </a:cubicBezTo>
                        <a:cubicBezTo>
                          <a:pt x="217899" y="5621"/>
                          <a:pt x="183689" y="29219"/>
                          <a:pt x="158355" y="48389"/>
                        </a:cubicBezTo>
                        <a:cubicBezTo>
                          <a:pt x="152149" y="44300"/>
                          <a:pt x="144629" y="42097"/>
                          <a:pt x="136643" y="42563"/>
                        </a:cubicBezTo>
                        <a:cubicBezTo>
                          <a:pt x="128657" y="43030"/>
                          <a:pt x="121391" y="46080"/>
                          <a:pt x="115714" y="50867"/>
                        </a:cubicBezTo>
                        <a:cubicBezTo>
                          <a:pt x="88326" y="34790"/>
                          <a:pt x="51616" y="15323"/>
                          <a:pt x="27892" y="11044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3971" name="Google Shape;3971;p39"/>
                  <p:cNvGrpSpPr/>
                  <p:nvPr/>
                </p:nvGrpSpPr>
                <p:grpSpPr>
                  <a:xfrm>
                    <a:off x="7370779" y="1287229"/>
                    <a:ext cx="226086" cy="275998"/>
                    <a:chOff x="7370779" y="1287229"/>
                    <a:chExt cx="226086" cy="275998"/>
                  </a:xfrm>
                </p:grpSpPr>
                <p:sp>
                  <p:nvSpPr>
                    <p:cNvPr id="3972" name="Google Shape;3972;p39"/>
                    <p:cNvSpPr/>
                    <p:nvPr/>
                  </p:nvSpPr>
                  <p:spPr>
                    <a:xfrm rot="-526732">
                      <a:off x="7398232" y="1322362"/>
                      <a:ext cx="182279" cy="228293"/>
                    </a:xfrm>
                    <a:custGeom>
                      <a:rect b="b" l="l" r="r" t="t"/>
                      <a:pathLst>
                        <a:path extrusionOk="0" h="228474" w="182424">
                          <a:moveTo>
                            <a:pt x="35088" y="-1459"/>
                          </a:moveTo>
                          <a:lnTo>
                            <a:pt x="146678" y="-1459"/>
                          </a:lnTo>
                          <a:cubicBezTo>
                            <a:pt x="166293" y="-1459"/>
                            <a:pt x="182095" y="15657"/>
                            <a:pt x="182095" y="36945"/>
                          </a:cubicBezTo>
                          <a:lnTo>
                            <a:pt x="182095" y="188612"/>
                          </a:lnTo>
                          <a:cubicBezTo>
                            <a:pt x="182095" y="209880"/>
                            <a:pt x="166293" y="227016"/>
                            <a:pt x="146678" y="227016"/>
                          </a:cubicBezTo>
                          <a:lnTo>
                            <a:pt x="35088" y="227016"/>
                          </a:lnTo>
                          <a:cubicBezTo>
                            <a:pt x="15473" y="227016"/>
                            <a:pt x="-329" y="209880"/>
                            <a:pt x="-329" y="188612"/>
                          </a:cubicBezTo>
                          <a:lnTo>
                            <a:pt x="-329" y="36945"/>
                          </a:lnTo>
                          <a:cubicBezTo>
                            <a:pt x="-329" y="15657"/>
                            <a:pt x="15473" y="-1459"/>
                            <a:pt x="35088" y="-1459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973" name="Google Shape;3973;p39"/>
                    <p:cNvSpPr/>
                    <p:nvPr/>
                  </p:nvSpPr>
                  <p:spPr>
                    <a:xfrm rot="-215116">
                      <a:off x="7391542" y="1317918"/>
                      <a:ext cx="195300" cy="237591"/>
                    </a:xfrm>
                    <a:custGeom>
                      <a:rect b="b" l="l" r="r" t="t"/>
                      <a:pathLst>
                        <a:path extrusionOk="0" h="237720" w="195406">
                          <a:moveTo>
                            <a:pt x="146457" y="-1438"/>
                          </a:moveTo>
                          <a:cubicBezTo>
                            <a:pt x="145250" y="-1459"/>
                            <a:pt x="144021" y="-1416"/>
                            <a:pt x="142814" y="-1289"/>
                          </a:cubicBezTo>
                          <a:lnTo>
                            <a:pt x="31669" y="8561"/>
                          </a:lnTo>
                          <a:cubicBezTo>
                            <a:pt x="12118" y="10298"/>
                            <a:pt x="-2053" y="28811"/>
                            <a:pt x="-168" y="49994"/>
                          </a:cubicBezTo>
                          <a:lnTo>
                            <a:pt x="13198" y="201068"/>
                          </a:lnTo>
                          <a:cubicBezTo>
                            <a:pt x="15083" y="222250"/>
                            <a:pt x="32368" y="237883"/>
                            <a:pt x="51920" y="236146"/>
                          </a:cubicBezTo>
                          <a:lnTo>
                            <a:pt x="163065" y="226275"/>
                          </a:lnTo>
                          <a:cubicBezTo>
                            <a:pt x="182616" y="224538"/>
                            <a:pt x="196787" y="206109"/>
                            <a:pt x="194902" y="184906"/>
                          </a:cubicBezTo>
                          <a:lnTo>
                            <a:pt x="181536" y="33789"/>
                          </a:lnTo>
                          <a:cubicBezTo>
                            <a:pt x="179756" y="13920"/>
                            <a:pt x="164463" y="-1056"/>
                            <a:pt x="146457" y="-1438"/>
                          </a:cubicBezTo>
                          <a:close/>
                          <a:moveTo>
                            <a:pt x="141352" y="10954"/>
                          </a:moveTo>
                          <a:cubicBezTo>
                            <a:pt x="157472" y="11272"/>
                            <a:pt x="171135" y="24723"/>
                            <a:pt x="172724" y="42516"/>
                          </a:cubicBezTo>
                          <a:lnTo>
                            <a:pt x="184777" y="177830"/>
                          </a:lnTo>
                          <a:cubicBezTo>
                            <a:pt x="186471" y="196810"/>
                            <a:pt x="173677" y="213332"/>
                            <a:pt x="156180" y="214900"/>
                          </a:cubicBezTo>
                          <a:lnTo>
                            <a:pt x="56622" y="223776"/>
                          </a:lnTo>
                          <a:cubicBezTo>
                            <a:pt x="39104" y="225322"/>
                            <a:pt x="23683" y="211299"/>
                            <a:pt x="21989" y="192319"/>
                          </a:cubicBezTo>
                          <a:lnTo>
                            <a:pt x="9957" y="57026"/>
                          </a:lnTo>
                          <a:cubicBezTo>
                            <a:pt x="8262" y="38047"/>
                            <a:pt x="21036" y="21503"/>
                            <a:pt x="38553" y="19957"/>
                          </a:cubicBezTo>
                          <a:lnTo>
                            <a:pt x="138111" y="11081"/>
                          </a:lnTo>
                          <a:cubicBezTo>
                            <a:pt x="139192" y="10975"/>
                            <a:pt x="140272" y="10933"/>
                            <a:pt x="141352" y="10954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974" name="Google Shape;3974;p39"/>
                    <p:cNvSpPr/>
                    <p:nvPr/>
                  </p:nvSpPr>
                  <p:spPr>
                    <a:xfrm rot="-526732">
                      <a:off x="7374892" y="1302109"/>
                      <a:ext cx="200312" cy="69275"/>
                    </a:xfrm>
                    <a:custGeom>
                      <a:rect b="b" l="l" r="r" t="t"/>
                      <a:pathLst>
                        <a:path extrusionOk="0" h="69330" w="200471">
                          <a:moveTo>
                            <a:pt x="-332" y="-1426"/>
                          </a:moveTo>
                          <a:lnTo>
                            <a:pt x="198021" y="-1426"/>
                          </a:lnTo>
                          <a:lnTo>
                            <a:pt x="200139" y="67904"/>
                          </a:lnTo>
                          <a:lnTo>
                            <a:pt x="1786" y="67904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3975" name="Google Shape;3975;p39"/>
                  <p:cNvSpPr/>
                  <p:nvPr/>
                </p:nvSpPr>
                <p:spPr>
                  <a:xfrm rot="-215116">
                    <a:off x="7242904" y="1917495"/>
                    <a:ext cx="87584" cy="87584"/>
                  </a:xfrm>
                  <a:custGeom>
                    <a:rect b="b" l="l" r="r" t="t"/>
                    <a:pathLst>
                      <a:path extrusionOk="0" h="87632" w="87632">
                        <a:moveTo>
                          <a:pt x="43545" y="-1594"/>
                        </a:moveTo>
                        <a:cubicBezTo>
                          <a:pt x="19333" y="-1594"/>
                          <a:pt x="-261" y="18021"/>
                          <a:pt x="-261" y="42232"/>
                        </a:cubicBezTo>
                        <a:cubicBezTo>
                          <a:pt x="-261" y="66423"/>
                          <a:pt x="19333" y="86038"/>
                          <a:pt x="43545" y="86038"/>
                        </a:cubicBezTo>
                        <a:cubicBezTo>
                          <a:pt x="67757" y="86038"/>
                          <a:pt x="87372" y="66423"/>
                          <a:pt x="87372" y="42232"/>
                        </a:cubicBezTo>
                        <a:cubicBezTo>
                          <a:pt x="87372" y="18021"/>
                          <a:pt x="67757" y="-1594"/>
                          <a:pt x="43545" y="-1594"/>
                        </a:cubicBezTo>
                        <a:close/>
                        <a:moveTo>
                          <a:pt x="43545" y="24079"/>
                        </a:moveTo>
                        <a:cubicBezTo>
                          <a:pt x="53585" y="24079"/>
                          <a:pt x="61698" y="32192"/>
                          <a:pt x="61698" y="42232"/>
                        </a:cubicBezTo>
                        <a:cubicBezTo>
                          <a:pt x="61698" y="52252"/>
                          <a:pt x="53585" y="60364"/>
                          <a:pt x="43545" y="60364"/>
                        </a:cubicBezTo>
                        <a:cubicBezTo>
                          <a:pt x="33526" y="60364"/>
                          <a:pt x="25413" y="52252"/>
                          <a:pt x="25413" y="42232"/>
                        </a:cubicBezTo>
                        <a:cubicBezTo>
                          <a:pt x="25413" y="32192"/>
                          <a:pt x="33526" y="24079"/>
                          <a:pt x="43545" y="24079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3976" name="Google Shape;3976;p39"/>
            <p:cNvGrpSpPr/>
            <p:nvPr/>
          </p:nvGrpSpPr>
          <p:grpSpPr>
            <a:xfrm>
              <a:off x="2194861" y="479403"/>
              <a:ext cx="1252440" cy="1288754"/>
              <a:chOff x="845097" y="4034057"/>
              <a:chExt cx="1252440" cy="1288754"/>
            </a:xfrm>
          </p:grpSpPr>
          <p:sp>
            <p:nvSpPr>
              <p:cNvPr id="3977" name="Google Shape;3977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78" name="Google Shape;3978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79" name="Google Shape;3979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0" name="Google Shape;3980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1" name="Google Shape;3981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2" name="Google Shape;3982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3" name="Google Shape;3983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4" name="Google Shape;3984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5" name="Google Shape;3985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6" name="Google Shape;3986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7" name="Google Shape;3987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8" name="Google Shape;3988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9" name="Google Shape;3989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0" name="Google Shape;3990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1" name="Google Shape;3991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2" name="Google Shape;3992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3" name="Google Shape;3993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4" name="Google Shape;3994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5" name="Google Shape;3995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6" name="Google Shape;3996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7" name="Google Shape;3997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8" name="Google Shape;3998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9" name="Google Shape;3999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0" name="Google Shape;4000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1" name="Google Shape;4001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2" name="Google Shape;4002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3" name="Google Shape;4003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4" name="Google Shape;4004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5" name="Google Shape;4005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6" name="Google Shape;4006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7" name="Google Shape;4007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8" name="Google Shape;4008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9" name="Google Shape;4009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10" name="Google Shape;4010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011" name="Google Shape;4011;p39"/>
            <p:cNvGrpSpPr/>
            <p:nvPr/>
          </p:nvGrpSpPr>
          <p:grpSpPr>
            <a:xfrm>
              <a:off x="3208860" y="1404905"/>
              <a:ext cx="539117" cy="608920"/>
              <a:chOff x="1247460" y="1404905"/>
              <a:chExt cx="539117" cy="608920"/>
            </a:xfrm>
          </p:grpSpPr>
          <p:sp>
            <p:nvSpPr>
              <p:cNvPr id="4012" name="Google Shape;4012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13" name="Google Shape;4013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FDAE2"/>
                    </a:solidFill>
                    <a:latin typeface="Griffy"/>
                    <a:ea typeface="Griffy"/>
                    <a:cs typeface="Griffy"/>
                    <a:sym typeface="Griffy"/>
                  </a:rPr>
                  <a:t>2</a:t>
                </a:r>
                <a:endParaRPr b="0" i="0" sz="1100" u="none" cap="none" strike="noStrike">
                  <a:solidFill>
                    <a:srgbClr val="CFDAE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014" name="Google Shape;4014;p39"/>
          <p:cNvGrpSpPr/>
          <p:nvPr/>
        </p:nvGrpSpPr>
        <p:grpSpPr>
          <a:xfrm>
            <a:off x="5179195" y="860280"/>
            <a:ext cx="1790353" cy="1638668"/>
            <a:chOff x="3906299" y="331029"/>
            <a:chExt cx="1790353" cy="1638668"/>
          </a:xfrm>
        </p:grpSpPr>
        <p:grpSp>
          <p:nvGrpSpPr>
            <p:cNvPr id="4015" name="Google Shape;4015;p39"/>
            <p:cNvGrpSpPr/>
            <p:nvPr/>
          </p:nvGrpSpPr>
          <p:grpSpPr>
            <a:xfrm>
              <a:off x="3906299" y="331029"/>
              <a:ext cx="1584724" cy="1638668"/>
              <a:chOff x="8432260" y="5687699"/>
              <a:chExt cx="1584724" cy="1638668"/>
            </a:xfrm>
          </p:grpSpPr>
          <p:sp>
            <p:nvSpPr>
              <p:cNvPr id="4016" name="Google Shape;4016;p39"/>
              <p:cNvSpPr/>
              <p:nvPr/>
            </p:nvSpPr>
            <p:spPr>
              <a:xfrm>
                <a:off x="8505640" y="5777744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17" name="Google Shape;4017;p39"/>
              <p:cNvSpPr/>
              <p:nvPr/>
            </p:nvSpPr>
            <p:spPr>
              <a:xfrm>
                <a:off x="8538560" y="5810663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18" name="Google Shape;4018;p39"/>
              <p:cNvSpPr/>
              <p:nvPr/>
            </p:nvSpPr>
            <p:spPr>
              <a:xfrm>
                <a:off x="8538560" y="6711218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019" name="Google Shape;4019;p39"/>
              <p:cNvGrpSpPr/>
              <p:nvPr/>
            </p:nvGrpSpPr>
            <p:grpSpPr>
              <a:xfrm>
                <a:off x="8432260" y="5687699"/>
                <a:ext cx="1584724" cy="1638668"/>
                <a:chOff x="6664017" y="5845145"/>
                <a:chExt cx="1584724" cy="1638668"/>
              </a:xfrm>
            </p:grpSpPr>
            <p:sp>
              <p:nvSpPr>
                <p:cNvPr id="4020" name="Google Shape;4020;p39"/>
                <p:cNvSpPr/>
                <p:nvPr/>
              </p:nvSpPr>
              <p:spPr>
                <a:xfrm rot="1793934">
                  <a:off x="6902780" y="6037674"/>
                  <a:ext cx="1107197" cy="1253610"/>
                </a:xfrm>
                <a:custGeom>
                  <a:rect b="b" l="l" r="r" t="t"/>
                  <a:pathLst>
                    <a:path extrusionOk="0" h="1811270" w="1599727">
                      <a:moveTo>
                        <a:pt x="1581727" y="452889"/>
                      </a:moveTo>
                      <a:cubicBezTo>
                        <a:pt x="1549775" y="397526"/>
                        <a:pt x="1478975" y="378559"/>
                        <a:pt x="1423620" y="410523"/>
                      </a:cubicBezTo>
                      <a:cubicBezTo>
                        <a:pt x="1376059" y="437984"/>
                        <a:pt x="1355330" y="494135"/>
                        <a:pt x="1370714" y="544511"/>
                      </a:cubicBezTo>
                      <a:lnTo>
                        <a:pt x="1291466" y="590260"/>
                      </a:lnTo>
                      <a:lnTo>
                        <a:pt x="1329438" y="356284"/>
                      </a:lnTo>
                      <a:lnTo>
                        <a:pt x="1276592" y="348755"/>
                      </a:lnTo>
                      <a:lnTo>
                        <a:pt x="1232664" y="624207"/>
                      </a:lnTo>
                      <a:lnTo>
                        <a:pt x="1169903" y="660442"/>
                      </a:lnTo>
                      <a:lnTo>
                        <a:pt x="1203976" y="428831"/>
                      </a:lnTo>
                      <a:lnTo>
                        <a:pt x="1152886" y="418493"/>
                      </a:lnTo>
                      <a:lnTo>
                        <a:pt x="1107141" y="696674"/>
                      </a:lnTo>
                      <a:lnTo>
                        <a:pt x="1023875" y="744759"/>
                      </a:lnTo>
                      <a:cubicBezTo>
                        <a:pt x="975885" y="677101"/>
                        <a:pt x="901861" y="636665"/>
                        <a:pt x="823594" y="629206"/>
                      </a:cubicBezTo>
                      <a:lnTo>
                        <a:pt x="823655" y="533032"/>
                      </a:lnTo>
                      <a:lnTo>
                        <a:pt x="1041748" y="354285"/>
                      </a:lnTo>
                      <a:lnTo>
                        <a:pt x="1007225" y="315159"/>
                      </a:lnTo>
                      <a:lnTo>
                        <a:pt x="823655" y="460554"/>
                      </a:lnTo>
                      <a:lnTo>
                        <a:pt x="823655" y="388079"/>
                      </a:lnTo>
                      <a:lnTo>
                        <a:pt x="1040279" y="212289"/>
                      </a:lnTo>
                      <a:lnTo>
                        <a:pt x="1007266" y="170286"/>
                      </a:lnTo>
                      <a:lnTo>
                        <a:pt x="823634" y="320154"/>
                      </a:lnTo>
                      <a:lnTo>
                        <a:pt x="823634" y="228654"/>
                      </a:lnTo>
                      <a:cubicBezTo>
                        <a:pt x="874949" y="216787"/>
                        <a:pt x="913267" y="170753"/>
                        <a:pt x="913267" y="115829"/>
                      </a:cubicBezTo>
                      <a:cubicBezTo>
                        <a:pt x="913267" y="51901"/>
                        <a:pt x="861462" y="82"/>
                        <a:pt x="797538" y="82"/>
                      </a:cubicBezTo>
                      <a:cubicBezTo>
                        <a:pt x="733594" y="82"/>
                        <a:pt x="681789" y="51899"/>
                        <a:pt x="681789" y="115827"/>
                      </a:cubicBezTo>
                      <a:cubicBezTo>
                        <a:pt x="681789" y="170718"/>
                        <a:pt x="719964" y="216785"/>
                        <a:pt x="771238" y="228685"/>
                      </a:cubicBezTo>
                      <a:lnTo>
                        <a:pt x="771238" y="320182"/>
                      </a:lnTo>
                      <a:lnTo>
                        <a:pt x="587688" y="170257"/>
                      </a:lnTo>
                      <a:lnTo>
                        <a:pt x="554797" y="212282"/>
                      </a:lnTo>
                      <a:lnTo>
                        <a:pt x="771218" y="388028"/>
                      </a:lnTo>
                      <a:lnTo>
                        <a:pt x="771218" y="460505"/>
                      </a:lnTo>
                      <a:lnTo>
                        <a:pt x="587770" y="315165"/>
                      </a:lnTo>
                      <a:lnTo>
                        <a:pt x="553308" y="354293"/>
                      </a:lnTo>
                      <a:lnTo>
                        <a:pt x="771218" y="532981"/>
                      </a:lnTo>
                      <a:lnTo>
                        <a:pt x="771177" y="629155"/>
                      </a:lnTo>
                      <a:cubicBezTo>
                        <a:pt x="732655" y="632797"/>
                        <a:pt x="694194" y="644537"/>
                        <a:pt x="658509" y="665147"/>
                      </a:cubicBezTo>
                      <a:cubicBezTo>
                        <a:pt x="622782" y="685770"/>
                        <a:pt x="593422" y="713156"/>
                        <a:pt x="570998" y="744720"/>
                      </a:cubicBezTo>
                      <a:lnTo>
                        <a:pt x="487813" y="696709"/>
                      </a:lnTo>
                      <a:lnTo>
                        <a:pt x="442048" y="418525"/>
                      </a:lnTo>
                      <a:lnTo>
                        <a:pt x="390937" y="428809"/>
                      </a:lnTo>
                      <a:lnTo>
                        <a:pt x="425052" y="660466"/>
                      </a:lnTo>
                      <a:lnTo>
                        <a:pt x="362291" y="624223"/>
                      </a:lnTo>
                      <a:lnTo>
                        <a:pt x="318321" y="348800"/>
                      </a:lnTo>
                      <a:lnTo>
                        <a:pt x="265496" y="356278"/>
                      </a:lnTo>
                      <a:lnTo>
                        <a:pt x="303467" y="590245"/>
                      </a:lnTo>
                      <a:lnTo>
                        <a:pt x="224241" y="544497"/>
                      </a:lnTo>
                      <a:cubicBezTo>
                        <a:pt x="239604" y="494122"/>
                        <a:pt x="218874" y="438011"/>
                        <a:pt x="171293" y="410550"/>
                      </a:cubicBezTo>
                      <a:cubicBezTo>
                        <a:pt x="115939" y="378585"/>
                        <a:pt x="45159" y="397552"/>
                        <a:pt x="13186" y="452917"/>
                      </a:cubicBezTo>
                      <a:cubicBezTo>
                        <a:pt x="-18766" y="508280"/>
                        <a:pt x="189" y="579064"/>
                        <a:pt x="55564" y="611028"/>
                      </a:cubicBezTo>
                      <a:cubicBezTo>
                        <a:pt x="103105" y="638473"/>
                        <a:pt x="162030" y="628430"/>
                        <a:pt x="197981" y="589976"/>
                      </a:cubicBezTo>
                      <a:lnTo>
                        <a:pt x="277228" y="635725"/>
                      </a:lnTo>
                      <a:lnTo>
                        <a:pt x="55646" y="719697"/>
                      </a:lnTo>
                      <a:lnTo>
                        <a:pt x="75601" y="769249"/>
                      </a:lnTo>
                      <a:lnTo>
                        <a:pt x="335990" y="669625"/>
                      </a:lnTo>
                      <a:lnTo>
                        <a:pt x="398751" y="705866"/>
                      </a:lnTo>
                      <a:lnTo>
                        <a:pt x="181209" y="792056"/>
                      </a:lnTo>
                      <a:lnTo>
                        <a:pt x="197838" y="841523"/>
                      </a:lnTo>
                      <a:lnTo>
                        <a:pt x="461513" y="742109"/>
                      </a:lnTo>
                      <a:lnTo>
                        <a:pt x="544882" y="790234"/>
                      </a:lnTo>
                      <a:cubicBezTo>
                        <a:pt x="512256" y="861716"/>
                        <a:pt x="510277" y="945970"/>
                        <a:pt x="544841" y="1021316"/>
                      </a:cubicBezTo>
                      <a:lnTo>
                        <a:pt x="461574" y="1069399"/>
                      </a:lnTo>
                      <a:lnTo>
                        <a:pt x="197777" y="969918"/>
                      </a:lnTo>
                      <a:lnTo>
                        <a:pt x="181189" y="1019327"/>
                      </a:lnTo>
                      <a:lnTo>
                        <a:pt x="398813" y="1105634"/>
                      </a:lnTo>
                      <a:lnTo>
                        <a:pt x="336051" y="1141869"/>
                      </a:lnTo>
                      <a:lnTo>
                        <a:pt x="75539" y="1042189"/>
                      </a:lnTo>
                      <a:lnTo>
                        <a:pt x="55626" y="1091717"/>
                      </a:lnTo>
                      <a:lnTo>
                        <a:pt x="277249" y="1175816"/>
                      </a:lnTo>
                      <a:lnTo>
                        <a:pt x="198001" y="1221565"/>
                      </a:lnTo>
                      <a:cubicBezTo>
                        <a:pt x="162071" y="1183057"/>
                        <a:pt x="103084" y="1172937"/>
                        <a:pt x="55523" y="1200398"/>
                      </a:cubicBezTo>
                      <a:cubicBezTo>
                        <a:pt x="149" y="1232362"/>
                        <a:pt x="-18806" y="1303148"/>
                        <a:pt x="13145" y="1358511"/>
                      </a:cubicBezTo>
                      <a:cubicBezTo>
                        <a:pt x="45118" y="1413876"/>
                        <a:pt x="115898" y="1432843"/>
                        <a:pt x="171273" y="1400879"/>
                      </a:cubicBezTo>
                      <a:cubicBezTo>
                        <a:pt x="218792" y="1373432"/>
                        <a:pt x="239563" y="1317323"/>
                        <a:pt x="224220" y="1266971"/>
                      </a:cubicBezTo>
                      <a:lnTo>
                        <a:pt x="303467" y="1221220"/>
                      </a:lnTo>
                      <a:lnTo>
                        <a:pt x="265435" y="1455118"/>
                      </a:lnTo>
                      <a:lnTo>
                        <a:pt x="318280" y="1462645"/>
                      </a:lnTo>
                      <a:lnTo>
                        <a:pt x="362270" y="1187275"/>
                      </a:lnTo>
                      <a:lnTo>
                        <a:pt x="425031" y="1151040"/>
                      </a:lnTo>
                      <a:lnTo>
                        <a:pt x="390917" y="1382569"/>
                      </a:lnTo>
                      <a:lnTo>
                        <a:pt x="442007" y="1392909"/>
                      </a:lnTo>
                      <a:lnTo>
                        <a:pt x="487772" y="1114805"/>
                      </a:lnTo>
                      <a:lnTo>
                        <a:pt x="571059" y="1066722"/>
                      </a:lnTo>
                      <a:cubicBezTo>
                        <a:pt x="619028" y="1134342"/>
                        <a:pt x="692991" y="1174751"/>
                        <a:pt x="771197" y="1182241"/>
                      </a:cubicBezTo>
                      <a:lnTo>
                        <a:pt x="771197" y="1278495"/>
                      </a:lnTo>
                      <a:lnTo>
                        <a:pt x="553267" y="1457150"/>
                      </a:lnTo>
                      <a:lnTo>
                        <a:pt x="587749" y="1496196"/>
                      </a:lnTo>
                      <a:lnTo>
                        <a:pt x="771197" y="1350972"/>
                      </a:lnTo>
                      <a:lnTo>
                        <a:pt x="771197" y="1423447"/>
                      </a:lnTo>
                      <a:lnTo>
                        <a:pt x="554737" y="1599146"/>
                      </a:lnTo>
                      <a:lnTo>
                        <a:pt x="587668" y="1641196"/>
                      </a:lnTo>
                      <a:lnTo>
                        <a:pt x="771177" y="1491295"/>
                      </a:lnTo>
                      <a:lnTo>
                        <a:pt x="771177" y="1582793"/>
                      </a:lnTo>
                      <a:cubicBezTo>
                        <a:pt x="719903" y="1594692"/>
                        <a:pt x="681749" y="1640714"/>
                        <a:pt x="681728" y="1695606"/>
                      </a:cubicBezTo>
                      <a:cubicBezTo>
                        <a:pt x="681728" y="1759534"/>
                        <a:pt x="733553" y="1811353"/>
                        <a:pt x="797477" y="1811353"/>
                      </a:cubicBezTo>
                      <a:cubicBezTo>
                        <a:pt x="861421" y="1811353"/>
                        <a:pt x="913226" y="1759536"/>
                        <a:pt x="913226" y="1695608"/>
                      </a:cubicBezTo>
                      <a:cubicBezTo>
                        <a:pt x="913226" y="1640684"/>
                        <a:pt x="875011" y="1594663"/>
                        <a:pt x="823695" y="1582797"/>
                      </a:cubicBezTo>
                      <a:lnTo>
                        <a:pt x="823695" y="1491299"/>
                      </a:lnTo>
                      <a:lnTo>
                        <a:pt x="1007327" y="1641177"/>
                      </a:lnTo>
                      <a:lnTo>
                        <a:pt x="1040218" y="1599152"/>
                      </a:lnTo>
                      <a:lnTo>
                        <a:pt x="823675" y="1423374"/>
                      </a:lnTo>
                      <a:lnTo>
                        <a:pt x="823675" y="1350896"/>
                      </a:lnTo>
                      <a:lnTo>
                        <a:pt x="1007185" y="1496190"/>
                      </a:lnTo>
                      <a:lnTo>
                        <a:pt x="1041707" y="1457142"/>
                      </a:lnTo>
                      <a:lnTo>
                        <a:pt x="823675" y="1278419"/>
                      </a:lnTo>
                      <a:lnTo>
                        <a:pt x="823695" y="1182372"/>
                      </a:lnTo>
                      <a:cubicBezTo>
                        <a:pt x="862238" y="1178740"/>
                        <a:pt x="900637" y="1167004"/>
                        <a:pt x="936364" y="1146380"/>
                      </a:cubicBezTo>
                      <a:cubicBezTo>
                        <a:pt x="972070" y="1125756"/>
                        <a:pt x="1001512" y="1098326"/>
                        <a:pt x="1023936" y="1066761"/>
                      </a:cubicBezTo>
                      <a:lnTo>
                        <a:pt x="1107162" y="1114852"/>
                      </a:lnTo>
                      <a:lnTo>
                        <a:pt x="1152968" y="1392909"/>
                      </a:lnTo>
                      <a:lnTo>
                        <a:pt x="1204038" y="1382546"/>
                      </a:lnTo>
                      <a:lnTo>
                        <a:pt x="1169923" y="1151093"/>
                      </a:lnTo>
                      <a:lnTo>
                        <a:pt x="1232704" y="1187336"/>
                      </a:lnTo>
                      <a:lnTo>
                        <a:pt x="1276694" y="1462632"/>
                      </a:lnTo>
                      <a:lnTo>
                        <a:pt x="1329540" y="1455156"/>
                      </a:lnTo>
                      <a:lnTo>
                        <a:pt x="1291466" y="1221236"/>
                      </a:lnTo>
                      <a:lnTo>
                        <a:pt x="1370714" y="1266983"/>
                      </a:lnTo>
                      <a:cubicBezTo>
                        <a:pt x="1355370" y="1317337"/>
                        <a:pt x="1376182" y="1373438"/>
                        <a:pt x="1423722" y="1400885"/>
                      </a:cubicBezTo>
                      <a:cubicBezTo>
                        <a:pt x="1479077" y="1432849"/>
                        <a:pt x="1549857" y="1413882"/>
                        <a:pt x="1581829" y="1358517"/>
                      </a:cubicBezTo>
                      <a:cubicBezTo>
                        <a:pt x="1613781" y="1303154"/>
                        <a:pt x="1594826" y="1232370"/>
                        <a:pt x="1539451" y="1200406"/>
                      </a:cubicBezTo>
                      <a:cubicBezTo>
                        <a:pt x="1491890" y="1172945"/>
                        <a:pt x="1432863" y="1183120"/>
                        <a:pt x="1396933" y="1221628"/>
                      </a:cubicBezTo>
                      <a:lnTo>
                        <a:pt x="1317685" y="1175879"/>
                      </a:lnTo>
                      <a:lnTo>
                        <a:pt x="1539287" y="1091782"/>
                      </a:lnTo>
                      <a:lnTo>
                        <a:pt x="1519435" y="1042183"/>
                      </a:lnTo>
                      <a:lnTo>
                        <a:pt x="1258862" y="1141901"/>
                      </a:lnTo>
                      <a:lnTo>
                        <a:pt x="1196100" y="1105661"/>
                      </a:lnTo>
                      <a:lnTo>
                        <a:pt x="1413765" y="1019299"/>
                      </a:lnTo>
                      <a:lnTo>
                        <a:pt x="1397198" y="969912"/>
                      </a:lnTo>
                      <a:lnTo>
                        <a:pt x="1133339" y="1069418"/>
                      </a:lnTo>
                      <a:lnTo>
                        <a:pt x="1050032" y="1021372"/>
                      </a:lnTo>
                      <a:cubicBezTo>
                        <a:pt x="1082698" y="949863"/>
                        <a:pt x="1084677" y="865550"/>
                        <a:pt x="1050093" y="790163"/>
                      </a:cubicBezTo>
                      <a:lnTo>
                        <a:pt x="1133380" y="742080"/>
                      </a:lnTo>
                      <a:lnTo>
                        <a:pt x="1397116" y="841484"/>
                      </a:lnTo>
                      <a:lnTo>
                        <a:pt x="1413704" y="792075"/>
                      </a:lnTo>
                      <a:lnTo>
                        <a:pt x="1196121" y="705845"/>
                      </a:lnTo>
                      <a:lnTo>
                        <a:pt x="1258882" y="669613"/>
                      </a:lnTo>
                      <a:lnTo>
                        <a:pt x="1519354" y="769211"/>
                      </a:lnTo>
                      <a:lnTo>
                        <a:pt x="1539267" y="719685"/>
                      </a:lnTo>
                      <a:lnTo>
                        <a:pt x="1317685" y="635666"/>
                      </a:lnTo>
                      <a:lnTo>
                        <a:pt x="1396933" y="589915"/>
                      </a:lnTo>
                      <a:cubicBezTo>
                        <a:pt x="1432863" y="628369"/>
                        <a:pt x="1491829" y="638451"/>
                        <a:pt x="1539369" y="611004"/>
                      </a:cubicBezTo>
                      <a:cubicBezTo>
                        <a:pt x="1594745" y="579040"/>
                        <a:pt x="1613699" y="508254"/>
                        <a:pt x="1581747" y="4528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21" name="Google Shape;4021;p39"/>
                <p:cNvSpPr/>
                <p:nvPr/>
              </p:nvSpPr>
              <p:spPr>
                <a:xfrm rot="1793934">
                  <a:off x="6934813" y="6069861"/>
                  <a:ext cx="1042979" cy="1189280"/>
                </a:xfrm>
                <a:custGeom>
                  <a:rect b="b" l="l" r="r" t="t"/>
                  <a:pathLst>
                    <a:path extrusionOk="0" h="1718324" w="1506942">
                      <a:moveTo>
                        <a:pt x="749636" y="100"/>
                      </a:moveTo>
                      <a:cubicBezTo>
                        <a:pt x="725845" y="633"/>
                        <a:pt x="702891" y="13194"/>
                        <a:pt x="690139" y="35297"/>
                      </a:cubicBezTo>
                      <a:cubicBezTo>
                        <a:pt x="670695" y="68975"/>
                        <a:pt x="682223" y="112067"/>
                        <a:pt x="715909" y="131511"/>
                      </a:cubicBezTo>
                      <a:cubicBezTo>
                        <a:pt x="749575" y="150956"/>
                        <a:pt x="792667" y="139430"/>
                        <a:pt x="812111" y="105752"/>
                      </a:cubicBezTo>
                      <a:cubicBezTo>
                        <a:pt x="831556" y="72074"/>
                        <a:pt x="820028" y="28982"/>
                        <a:pt x="786362" y="9537"/>
                      </a:cubicBezTo>
                      <a:cubicBezTo>
                        <a:pt x="774773" y="2853"/>
                        <a:pt x="762082" y="-179"/>
                        <a:pt x="749636" y="100"/>
                      </a:cubicBezTo>
                      <a:close/>
                      <a:moveTo>
                        <a:pt x="68016" y="394462"/>
                      </a:moveTo>
                      <a:cubicBezTo>
                        <a:pt x="42511" y="394462"/>
                        <a:pt x="20190" y="408057"/>
                        <a:pt x="7825" y="428383"/>
                      </a:cubicBezTo>
                      <a:cubicBezTo>
                        <a:pt x="1358" y="439029"/>
                        <a:pt x="-2376" y="451549"/>
                        <a:pt x="-2376" y="464917"/>
                      </a:cubicBezTo>
                      <a:cubicBezTo>
                        <a:pt x="-2376" y="503806"/>
                        <a:pt x="29208" y="535309"/>
                        <a:pt x="68097" y="535309"/>
                      </a:cubicBezTo>
                      <a:cubicBezTo>
                        <a:pt x="106986" y="535309"/>
                        <a:pt x="138490" y="503743"/>
                        <a:pt x="138490" y="464854"/>
                      </a:cubicBezTo>
                      <a:cubicBezTo>
                        <a:pt x="138490" y="425965"/>
                        <a:pt x="106905" y="394462"/>
                        <a:pt x="68016" y="394462"/>
                      </a:cubicBezTo>
                      <a:close/>
                      <a:moveTo>
                        <a:pt x="1434174" y="394462"/>
                      </a:moveTo>
                      <a:cubicBezTo>
                        <a:pt x="1395285" y="394462"/>
                        <a:pt x="1363721" y="425965"/>
                        <a:pt x="1363721" y="464854"/>
                      </a:cubicBezTo>
                      <a:cubicBezTo>
                        <a:pt x="1363721" y="503743"/>
                        <a:pt x="1395285" y="535309"/>
                        <a:pt x="1434174" y="535309"/>
                      </a:cubicBezTo>
                      <a:cubicBezTo>
                        <a:pt x="1473063" y="535309"/>
                        <a:pt x="1504566" y="503806"/>
                        <a:pt x="1504566" y="464917"/>
                      </a:cubicBezTo>
                      <a:cubicBezTo>
                        <a:pt x="1504566" y="451549"/>
                        <a:pt x="1500893" y="439029"/>
                        <a:pt x="1494425" y="428383"/>
                      </a:cubicBezTo>
                      <a:cubicBezTo>
                        <a:pt x="1482061" y="408057"/>
                        <a:pt x="1459678" y="394462"/>
                        <a:pt x="1434174" y="394462"/>
                      </a:cubicBezTo>
                      <a:close/>
                      <a:moveTo>
                        <a:pt x="68016" y="1183184"/>
                      </a:moveTo>
                      <a:cubicBezTo>
                        <a:pt x="29127" y="1183184"/>
                        <a:pt x="-2376" y="1214689"/>
                        <a:pt x="-2376" y="1253576"/>
                      </a:cubicBezTo>
                      <a:cubicBezTo>
                        <a:pt x="-2376" y="1292465"/>
                        <a:pt x="29127" y="1324034"/>
                        <a:pt x="68016" y="1324034"/>
                      </a:cubicBezTo>
                      <a:cubicBezTo>
                        <a:pt x="106905" y="1324034"/>
                        <a:pt x="138490" y="1292531"/>
                        <a:pt x="138490" y="1253642"/>
                      </a:cubicBezTo>
                      <a:cubicBezTo>
                        <a:pt x="138490" y="1240273"/>
                        <a:pt x="134756" y="1227752"/>
                        <a:pt x="128288" y="1217105"/>
                      </a:cubicBezTo>
                      <a:cubicBezTo>
                        <a:pt x="115923" y="1196781"/>
                        <a:pt x="93541" y="1183184"/>
                        <a:pt x="68016" y="1183184"/>
                      </a:cubicBezTo>
                      <a:close/>
                      <a:moveTo>
                        <a:pt x="1434174" y="1183184"/>
                      </a:moveTo>
                      <a:cubicBezTo>
                        <a:pt x="1408649" y="1183184"/>
                        <a:pt x="1386266" y="1196781"/>
                        <a:pt x="1373922" y="1217105"/>
                      </a:cubicBezTo>
                      <a:cubicBezTo>
                        <a:pt x="1367434" y="1227752"/>
                        <a:pt x="1363721" y="1240273"/>
                        <a:pt x="1363721" y="1253642"/>
                      </a:cubicBezTo>
                      <a:cubicBezTo>
                        <a:pt x="1363721" y="1292531"/>
                        <a:pt x="1395285" y="1324034"/>
                        <a:pt x="1434174" y="1324034"/>
                      </a:cubicBezTo>
                      <a:cubicBezTo>
                        <a:pt x="1473063" y="1324034"/>
                        <a:pt x="1504566" y="1292465"/>
                        <a:pt x="1504566" y="1253576"/>
                      </a:cubicBezTo>
                      <a:cubicBezTo>
                        <a:pt x="1504566" y="1214689"/>
                        <a:pt x="1473063" y="1183184"/>
                        <a:pt x="1434174" y="1183184"/>
                      </a:cubicBezTo>
                      <a:close/>
                      <a:moveTo>
                        <a:pt x="749636" y="1577547"/>
                      </a:moveTo>
                      <a:cubicBezTo>
                        <a:pt x="725845" y="1578080"/>
                        <a:pt x="702891" y="1590706"/>
                        <a:pt x="690139" y="1612807"/>
                      </a:cubicBezTo>
                      <a:cubicBezTo>
                        <a:pt x="670695" y="1646485"/>
                        <a:pt x="682223" y="1689514"/>
                        <a:pt x="715909" y="1708958"/>
                      </a:cubicBezTo>
                      <a:cubicBezTo>
                        <a:pt x="749575" y="1728403"/>
                        <a:pt x="792667" y="1716877"/>
                        <a:pt x="812111" y="1683199"/>
                      </a:cubicBezTo>
                      <a:cubicBezTo>
                        <a:pt x="831556" y="1649521"/>
                        <a:pt x="820028" y="1606428"/>
                        <a:pt x="786362" y="1586984"/>
                      </a:cubicBezTo>
                      <a:cubicBezTo>
                        <a:pt x="774773" y="1580300"/>
                        <a:pt x="762082" y="1577268"/>
                        <a:pt x="749636" y="1577547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 cap="flat" cmpd="sng" w="9525">
                  <a:solidFill>
                    <a:srgbClr val="C2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022" name="Google Shape;4022;p39"/>
                <p:cNvGrpSpPr/>
                <p:nvPr/>
              </p:nvGrpSpPr>
              <p:grpSpPr>
                <a:xfrm>
                  <a:off x="7243915" y="6447973"/>
                  <a:ext cx="422078" cy="421365"/>
                  <a:chOff x="7243915" y="6454029"/>
                  <a:chExt cx="422078" cy="421365"/>
                </a:xfrm>
              </p:grpSpPr>
              <p:sp>
                <p:nvSpPr>
                  <p:cNvPr id="4023" name="Google Shape;4023;p39"/>
                  <p:cNvSpPr/>
                  <p:nvPr/>
                </p:nvSpPr>
                <p:spPr>
                  <a:xfrm rot="3606066">
                    <a:off x="7300289" y="6510429"/>
                    <a:ext cx="308570" cy="308572"/>
                  </a:xfrm>
                  <a:custGeom>
                    <a:rect b="b" l="l" r="r" t="t"/>
                    <a:pathLst>
                      <a:path extrusionOk="0" h="445839" w="445835">
                        <a:moveTo>
                          <a:pt x="443359" y="222961"/>
                        </a:moveTo>
                        <a:cubicBezTo>
                          <a:pt x="443359" y="346076"/>
                          <a:pt x="343547" y="445881"/>
                          <a:pt x="220441" y="445881"/>
                        </a:cubicBezTo>
                        <a:cubicBezTo>
                          <a:pt x="97313" y="445881"/>
                          <a:pt x="-2477" y="346076"/>
                          <a:pt x="-2477" y="222961"/>
                        </a:cubicBezTo>
                        <a:cubicBezTo>
                          <a:pt x="-2477" y="99846"/>
                          <a:pt x="97313" y="41"/>
                          <a:pt x="220441" y="41"/>
                        </a:cubicBezTo>
                        <a:cubicBezTo>
                          <a:pt x="343547" y="41"/>
                          <a:pt x="443359" y="99846"/>
                          <a:pt x="443359" y="222961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4" name="Google Shape;4024;p39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5" name="Google Shape;4025;p39"/>
                  <p:cNvSpPr/>
                  <p:nvPr/>
                </p:nvSpPr>
                <p:spPr>
                  <a:xfrm rot="1793934">
                    <a:off x="7301009" y="6510407"/>
                    <a:ext cx="308605" cy="308608"/>
                  </a:xfrm>
                  <a:custGeom>
                    <a:rect b="b" l="l" r="r" t="t"/>
                    <a:pathLst>
                      <a:path extrusionOk="0" h="445890" w="445886">
                        <a:moveTo>
                          <a:pt x="221169" y="83"/>
                        </a:moveTo>
                        <a:cubicBezTo>
                          <a:pt x="144003" y="-54"/>
                          <a:pt x="68897" y="39900"/>
                          <a:pt x="27539" y="111537"/>
                        </a:cubicBezTo>
                        <a:cubicBezTo>
                          <a:pt x="-34018" y="218158"/>
                          <a:pt x="2463" y="354500"/>
                          <a:pt x="109072" y="416057"/>
                        </a:cubicBezTo>
                        <a:cubicBezTo>
                          <a:pt x="215700" y="477617"/>
                          <a:pt x="352037" y="441129"/>
                          <a:pt x="413594" y="334509"/>
                        </a:cubicBezTo>
                        <a:cubicBezTo>
                          <a:pt x="475152" y="227886"/>
                          <a:pt x="438670" y="91544"/>
                          <a:pt x="332062" y="29986"/>
                        </a:cubicBezTo>
                        <a:cubicBezTo>
                          <a:pt x="297070" y="9787"/>
                          <a:pt x="258875" y="148"/>
                          <a:pt x="221169" y="83"/>
                        </a:cubicBezTo>
                        <a:close/>
                        <a:moveTo>
                          <a:pt x="221108" y="29603"/>
                        </a:moveTo>
                        <a:cubicBezTo>
                          <a:pt x="253815" y="29660"/>
                          <a:pt x="286970" y="38027"/>
                          <a:pt x="317330" y="55554"/>
                        </a:cubicBezTo>
                        <a:cubicBezTo>
                          <a:pt x="409840" y="108966"/>
                          <a:pt x="441445" y="227266"/>
                          <a:pt x="388028" y="319779"/>
                        </a:cubicBezTo>
                        <a:cubicBezTo>
                          <a:pt x="334633" y="412293"/>
                          <a:pt x="216333" y="443902"/>
                          <a:pt x="123803" y="390490"/>
                        </a:cubicBezTo>
                        <a:cubicBezTo>
                          <a:pt x="31294" y="337077"/>
                          <a:pt x="-311" y="218778"/>
                          <a:pt x="53105" y="126264"/>
                        </a:cubicBezTo>
                        <a:cubicBezTo>
                          <a:pt x="88995" y="64107"/>
                          <a:pt x="154143" y="29486"/>
                          <a:pt x="221108" y="29603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6" name="Google Shape;4026;p39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7" name="Google Shape;4027;p39"/>
                  <p:cNvSpPr/>
                  <p:nvPr/>
                </p:nvSpPr>
                <p:spPr>
                  <a:xfrm rot="3606066">
                    <a:off x="7437133" y="6647041"/>
                    <a:ext cx="35544" cy="35544"/>
                  </a:xfrm>
                  <a:custGeom>
                    <a:rect b="b" l="l" r="r" t="t"/>
                    <a:pathLst>
                      <a:path extrusionOk="0" h="51356" w="51355">
                        <a:moveTo>
                          <a:pt x="48879" y="25720"/>
                        </a:moveTo>
                        <a:cubicBezTo>
                          <a:pt x="48879" y="39901"/>
                          <a:pt x="37382" y="51398"/>
                          <a:pt x="23201" y="51398"/>
                        </a:cubicBezTo>
                        <a:cubicBezTo>
                          <a:pt x="9018" y="51398"/>
                          <a:pt x="-2477" y="39901"/>
                          <a:pt x="-2477" y="25720"/>
                        </a:cubicBezTo>
                        <a:cubicBezTo>
                          <a:pt x="-2477" y="11538"/>
                          <a:pt x="9018" y="41"/>
                          <a:pt x="23201" y="41"/>
                        </a:cubicBezTo>
                        <a:cubicBezTo>
                          <a:pt x="37382" y="41"/>
                          <a:pt x="48879" y="11538"/>
                          <a:pt x="48879" y="25720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4028" name="Google Shape;4028;p39"/>
            <p:cNvGrpSpPr/>
            <p:nvPr/>
          </p:nvGrpSpPr>
          <p:grpSpPr>
            <a:xfrm>
              <a:off x="4028961" y="469853"/>
              <a:ext cx="1252440" cy="1288754"/>
              <a:chOff x="845097" y="4034057"/>
              <a:chExt cx="1252440" cy="1288754"/>
            </a:xfrm>
          </p:grpSpPr>
          <p:sp>
            <p:nvSpPr>
              <p:cNvPr id="4029" name="Google Shape;4029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0" name="Google Shape;4030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1" name="Google Shape;4031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2" name="Google Shape;4032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3" name="Google Shape;4033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4" name="Google Shape;4034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5" name="Google Shape;4035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6" name="Google Shape;4036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7" name="Google Shape;4037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8" name="Google Shape;4038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9" name="Google Shape;4039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0" name="Google Shape;4040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1" name="Google Shape;4041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2" name="Google Shape;4042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3" name="Google Shape;4043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4" name="Google Shape;4044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5" name="Google Shape;4045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6" name="Google Shape;4046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7" name="Google Shape;4047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8" name="Google Shape;4048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9" name="Google Shape;4049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0" name="Google Shape;4050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1" name="Google Shape;4051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2" name="Google Shape;4052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3" name="Google Shape;4053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4" name="Google Shape;4054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5" name="Google Shape;4055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6" name="Google Shape;4056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7" name="Google Shape;4057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8" name="Google Shape;4058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9" name="Google Shape;4059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0" name="Google Shape;4060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1" name="Google Shape;4061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2" name="Google Shape;4062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063" name="Google Shape;4063;p39"/>
            <p:cNvGrpSpPr/>
            <p:nvPr/>
          </p:nvGrpSpPr>
          <p:grpSpPr>
            <a:xfrm>
              <a:off x="5157535" y="1325905"/>
              <a:ext cx="539117" cy="608920"/>
              <a:chOff x="1247460" y="1404905"/>
              <a:chExt cx="539117" cy="608920"/>
            </a:xfrm>
          </p:grpSpPr>
          <p:sp>
            <p:nvSpPr>
              <p:cNvPr id="4064" name="Google Shape;4064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5" name="Google Shape;4065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3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066" name="Google Shape;4066;p39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4067" name="Google Shape;4067;p39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4068" name="Google Shape;4068;p39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9" name="Google Shape;4069;p39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70" name="Google Shape;4070;p39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71" name="Google Shape;4071;p39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072" name="Google Shape;4072;p39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4073" name="Google Shape;4073;p39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4074" name="Google Shape;4074;p39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4075" name="Google Shape;4075;p39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076" name="Google Shape;4076;p39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077" name="Google Shape;4077;p39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078" name="Google Shape;4078;p39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4079" name="Google Shape;4079;p39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080" name="Google Shape;4080;p39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081" name="Google Shape;4081;p39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4082" name="Google Shape;4082;p39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3" name="Google Shape;4083;p39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4" name="Google Shape;4084;p39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5" name="Google Shape;4085;p39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6" name="Google Shape;4086;p39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7" name="Google Shape;4087;p39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088" name="Google Shape;4088;p39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4089" name="Google Shape;4089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0" name="Google Shape;4090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1" name="Google Shape;4091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2" name="Google Shape;4092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3" name="Google Shape;4093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4" name="Google Shape;4094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5" name="Google Shape;4095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6" name="Google Shape;4096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7" name="Google Shape;4097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8" name="Google Shape;4098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9" name="Google Shape;4099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0" name="Google Shape;4100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1" name="Google Shape;4101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2" name="Google Shape;4102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3" name="Google Shape;4103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4" name="Google Shape;4104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5" name="Google Shape;4105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6" name="Google Shape;4106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7" name="Google Shape;4107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8" name="Google Shape;4108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9" name="Google Shape;4109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0" name="Google Shape;4110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1" name="Google Shape;4111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2" name="Google Shape;4112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3" name="Google Shape;4113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4" name="Google Shape;4114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5" name="Google Shape;4115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6" name="Google Shape;4116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7" name="Google Shape;4117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8" name="Google Shape;4118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9" name="Google Shape;4119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20" name="Google Shape;4120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21" name="Google Shape;4121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22" name="Google Shape;4122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123" name="Google Shape;4123;p39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4124" name="Google Shape;4124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25" name="Google Shape;4125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126" name="Google Shape;4126;p39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4127" name="Google Shape;4127;p39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4128" name="Google Shape;4128;p39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4129" name="Google Shape;4129;p39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30" name="Google Shape;4130;p39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31" name="Google Shape;4131;p39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132" name="Google Shape;4132;p39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4133" name="Google Shape;4133;p39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134" name="Google Shape;4134;p39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135" name="Google Shape;4135;p39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136" name="Google Shape;4136;p39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4137" name="Google Shape;4137;p39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4138" name="Google Shape;4138;p39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39" name="Google Shape;4139;p39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0" name="Google Shape;4140;p39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1" name="Google Shape;4141;p39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2" name="Google Shape;4142;p39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3" name="Google Shape;4143;p39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4" name="Google Shape;4144;p39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5" name="Google Shape;4145;p39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6" name="Google Shape;4146;p39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7" name="Google Shape;4147;p39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8" name="Google Shape;4148;p39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9" name="Google Shape;4149;p39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0" name="Google Shape;4150;p39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1" name="Google Shape;4151;p39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2" name="Google Shape;4152;p39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3" name="Google Shape;4153;p39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4" name="Google Shape;4154;p39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5" name="Google Shape;4155;p39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6" name="Google Shape;4156;p39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7" name="Google Shape;4157;p39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8" name="Google Shape;4158;p39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9" name="Google Shape;4159;p39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0" name="Google Shape;4160;p39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1" name="Google Shape;4161;p39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2" name="Google Shape;4162;p39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3" name="Google Shape;4163;p39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4" name="Google Shape;4164;p39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5" name="Google Shape;4165;p39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6" name="Google Shape;4166;p39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7" name="Google Shape;4167;p39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8" name="Google Shape;4168;p39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9" name="Google Shape;4169;p39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70" name="Google Shape;4170;p39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71" name="Google Shape;4171;p39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172" name="Google Shape;4172;p39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4173" name="Google Shape;4173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74" name="Google Shape;4174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175" name="Google Shape;4175;p39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4176" name="Google Shape;4176;p39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4177" name="Google Shape;4177;p39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78" name="Google Shape;4178;p39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79" name="Google Shape;4179;p39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180" name="Google Shape;4180;p39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4181" name="Google Shape;4181;p39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2" name="Google Shape;4182;p39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3" name="Google Shape;4183;p39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4" name="Google Shape;4184;p39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5" name="Google Shape;4185;p39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6" name="Google Shape;4186;p39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7" name="Google Shape;4187;p39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8" name="Google Shape;4188;p39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9" name="Google Shape;4189;p39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90" name="Google Shape;4190;p39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91" name="Google Shape;4191;p39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192" name="Google Shape;4192;p39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4193" name="Google Shape;4193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4" name="Google Shape;4194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5" name="Google Shape;4195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6" name="Google Shape;4196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7" name="Google Shape;4197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8" name="Google Shape;4198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9" name="Google Shape;4199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0" name="Google Shape;4200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1" name="Google Shape;4201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2" name="Google Shape;4202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3" name="Google Shape;4203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4" name="Google Shape;4204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5" name="Google Shape;4205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6" name="Google Shape;4206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7" name="Google Shape;4207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8" name="Google Shape;4208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9" name="Google Shape;4209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0" name="Google Shape;4210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1" name="Google Shape;4211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2" name="Google Shape;4212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3" name="Google Shape;4213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4" name="Google Shape;4214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5" name="Google Shape;4215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6" name="Google Shape;4216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7" name="Google Shape;4217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8" name="Google Shape;4218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9" name="Google Shape;4219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0" name="Google Shape;4220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1" name="Google Shape;4221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2" name="Google Shape;4222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3" name="Google Shape;4223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4" name="Google Shape;4224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5" name="Google Shape;4225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6" name="Google Shape;4226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227" name="Google Shape;4227;p39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4228" name="Google Shape;4228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9" name="Google Shape;4229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230" name="Google Shape;4230;p39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4231" name="Google Shape;4231;p39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232" name="Google Shape;4232;p39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4233" name="Google Shape;4233;p39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34" name="Google Shape;4234;p39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235" name="Google Shape;4235;p39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4236" name="Google Shape;4236;p39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4237" name="Google Shape;4237;p39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4238" name="Google Shape;4238;p39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4239" name="Google Shape;4239;p39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0" name="Google Shape;4240;p39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1" name="Google Shape;4241;p39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2" name="Google Shape;4242;p39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3" name="Google Shape;4243;p39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4" name="Google Shape;4244;p39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5" name="Google Shape;4245;p39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6" name="Google Shape;4246;p39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7" name="Google Shape;4247;p39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4248" name="Google Shape;4248;p39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4249" name="Google Shape;4249;p39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4250" name="Google Shape;4250;p39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4251" name="Google Shape;4251;p39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2" name="Google Shape;4252;p39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3" name="Google Shape;4253;p39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4" name="Google Shape;4254;p39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5" name="Google Shape;4255;p39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6" name="Google Shape;4256;p39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7" name="Google Shape;4257;p39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8" name="Google Shape;4258;p39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9" name="Google Shape;4259;p39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4260" name="Google Shape;4260;p39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4261" name="Google Shape;4261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2" name="Google Shape;4262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3" name="Google Shape;4263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4" name="Google Shape;4264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5" name="Google Shape;4265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6" name="Google Shape;4266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7" name="Google Shape;4267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8" name="Google Shape;4268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9" name="Google Shape;4269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0" name="Google Shape;4270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1" name="Google Shape;4271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2" name="Google Shape;4272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3" name="Google Shape;4273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4" name="Google Shape;4274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5" name="Google Shape;4275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6" name="Google Shape;4276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7" name="Google Shape;4277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8" name="Google Shape;4278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9" name="Google Shape;4279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0" name="Google Shape;4280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1" name="Google Shape;4281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2" name="Google Shape;4282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3" name="Google Shape;4283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4" name="Google Shape;4284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5" name="Google Shape;4285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6" name="Google Shape;4286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7" name="Google Shape;4287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8" name="Google Shape;4288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9" name="Google Shape;4289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0" name="Google Shape;4290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1" name="Google Shape;4291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2" name="Google Shape;4292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3" name="Google Shape;4293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4" name="Google Shape;4294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295" name="Google Shape;4295;p39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4296" name="Google Shape;4296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7" name="Google Shape;4297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298" name="Google Shape;4298;p39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4299" name="Google Shape;4299;p39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4300" name="Google Shape;4300;p39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4301" name="Google Shape;4301;p39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02" name="Google Shape;4302;p39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03" name="Google Shape;4303;p39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4304" name="Google Shape;4304;p39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4305" name="Google Shape;4305;p39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4306" name="Google Shape;4306;p39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307" name="Google Shape;4307;p39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308" name="Google Shape;4308;p39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4309" name="Google Shape;4309;p39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4310" name="Google Shape;4310;p39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311" name="Google Shape;4311;p39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4312" name="Google Shape;4312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3" name="Google Shape;4313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4" name="Google Shape;4314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5" name="Google Shape;4315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6" name="Google Shape;4316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7" name="Google Shape;4317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8" name="Google Shape;4318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9" name="Google Shape;4319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0" name="Google Shape;4320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1" name="Google Shape;4321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2" name="Google Shape;4322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3" name="Google Shape;4323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4" name="Google Shape;4324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5" name="Google Shape;4325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6" name="Google Shape;4326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7" name="Google Shape;4327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8" name="Google Shape;4328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9" name="Google Shape;4329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0" name="Google Shape;4330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1" name="Google Shape;4331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2" name="Google Shape;4332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3" name="Google Shape;4333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4" name="Google Shape;4334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5" name="Google Shape;4335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6" name="Google Shape;4336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7" name="Google Shape;4337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8" name="Google Shape;4338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9" name="Google Shape;4339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0" name="Google Shape;4340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1" name="Google Shape;4341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2" name="Google Shape;4342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3" name="Google Shape;4343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4" name="Google Shape;4344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5" name="Google Shape;4345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346" name="Google Shape;4346;p39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4347" name="Google Shape;4347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8" name="Google Shape;4348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349" name="Google Shape;4349;p39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4350" name="Google Shape;4350;p39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4351" name="Google Shape;4351;p39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4352" name="Google Shape;4352;p39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353" name="Google Shape;4353;p39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4354" name="Google Shape;4354;p39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355" name="Google Shape;4355;p39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4356" name="Google Shape;4356;p39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4357" name="Google Shape;4357;p39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58" name="Google Shape;4358;p39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59" name="Google Shape;4359;p39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60" name="Google Shape;4360;p39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4361" name="Google Shape;4361;p39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2" name="Google Shape;4362;p39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4363" name="Google Shape;4363;p39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364" name="Google Shape;4364;p39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4365" name="Google Shape;4365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6" name="Google Shape;4366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7" name="Google Shape;4367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8" name="Google Shape;4368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9" name="Google Shape;4369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0" name="Google Shape;4370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1" name="Google Shape;4371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2" name="Google Shape;4372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3" name="Google Shape;4373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4" name="Google Shape;4374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5" name="Google Shape;4375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6" name="Google Shape;4376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7" name="Google Shape;4377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8" name="Google Shape;4378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9" name="Google Shape;4379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0" name="Google Shape;4380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1" name="Google Shape;4381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2" name="Google Shape;4382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3" name="Google Shape;4383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4" name="Google Shape;4384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5" name="Google Shape;4385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6" name="Google Shape;4386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7" name="Google Shape;4387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8" name="Google Shape;4388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9" name="Google Shape;4389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0" name="Google Shape;4390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1" name="Google Shape;4391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2" name="Google Shape;4392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3" name="Google Shape;4393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4" name="Google Shape;4394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5" name="Google Shape;4395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6" name="Google Shape;4396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7" name="Google Shape;4397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8" name="Google Shape;4398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399" name="Google Shape;4399;p39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4400" name="Google Shape;4400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01" name="Google Shape;4401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402" name="Google Shape;4402;p39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4403" name="Google Shape;4403;p39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4404" name="Google Shape;4404;p3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405" name="Google Shape;4405;p3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4406" name="Google Shape;4406;p3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07" name="Google Shape;4407;p3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408" name="Google Shape;4408;p39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4409" name="Google Shape;4409;p39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10" name="Google Shape;4410;p39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411" name="Google Shape;4411;p39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4412" name="Google Shape;4412;p39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3" name="Google Shape;4413;p39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4" name="Google Shape;4414;p39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5" name="Google Shape;4415;p39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6" name="Google Shape;4416;p39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7" name="Google Shape;4417;p39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8" name="Google Shape;4418;p39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9" name="Google Shape;4419;p39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0" name="Google Shape;4420;p39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1" name="Google Shape;4421;p39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2" name="Google Shape;4422;p39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4423" name="Google Shape;4423;p39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4424" name="Google Shape;4424;p39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5" name="Google Shape;4425;p39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6" name="Google Shape;4426;p39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7" name="Google Shape;4427;p39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8" name="Google Shape;4428;p39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9" name="Google Shape;4429;p39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0" name="Google Shape;4430;p39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1" name="Google Shape;4431;p39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2" name="Google Shape;4432;p39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3" name="Google Shape;4433;p39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4" name="Google Shape;4434;p39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435" name="Google Shape;4435;p39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4436" name="Google Shape;4436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37" name="Google Shape;4437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38" name="Google Shape;4438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39" name="Google Shape;4439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0" name="Google Shape;4440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1" name="Google Shape;4441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2" name="Google Shape;4442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3" name="Google Shape;4443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4" name="Google Shape;4444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5" name="Google Shape;4445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6" name="Google Shape;4446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7" name="Google Shape;4447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8" name="Google Shape;4448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9" name="Google Shape;4449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0" name="Google Shape;4450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1" name="Google Shape;4451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2" name="Google Shape;4452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3" name="Google Shape;4453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4" name="Google Shape;4454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5" name="Google Shape;4455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6" name="Google Shape;4456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7" name="Google Shape;4457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8" name="Google Shape;4458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9" name="Google Shape;4459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0" name="Google Shape;4460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1" name="Google Shape;4461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2" name="Google Shape;4462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3" name="Google Shape;4463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4" name="Google Shape;4464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5" name="Google Shape;4465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6" name="Google Shape;4466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7" name="Google Shape;4467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8" name="Google Shape;4468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9" name="Google Shape;4469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470" name="Google Shape;4470;p39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4471" name="Google Shape;4471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72" name="Google Shape;4472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473" name="Google Shape;4473;p39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4474" name="Google Shape;4474;p39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4475" name="Google Shape;4475;p39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76" name="Google Shape;4476;p39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77" name="Google Shape;4477;p39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478" name="Google Shape;4478;p39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4479" name="Google Shape;4479;p39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4480" name="Google Shape;4480;p3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4481" name="Google Shape;4481;p3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482" name="Google Shape;4482;p39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4483" name="Google Shape;4483;p3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4484" name="Google Shape;4484;p3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485" name="Google Shape;4485;p39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4486" name="Google Shape;4486;p39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87" name="Google Shape;4487;p39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88" name="Google Shape;4488;p39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89" name="Google Shape;4489;p39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0" name="Google Shape;4490;p39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1" name="Google Shape;4491;p39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2" name="Google Shape;4492;p39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3" name="Google Shape;4493;p39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4" name="Google Shape;4494;p39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5" name="Google Shape;4495;p39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6" name="Google Shape;4496;p39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4497" name="Google Shape;4497;p39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4498" name="Google Shape;4498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99" name="Google Shape;4499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0" name="Google Shape;4500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1" name="Google Shape;4501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2" name="Google Shape;4502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3" name="Google Shape;4503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4" name="Google Shape;4504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5" name="Google Shape;4505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6" name="Google Shape;4506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7" name="Google Shape;4507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8" name="Google Shape;4508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9" name="Google Shape;4509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0" name="Google Shape;4510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1" name="Google Shape;4511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2" name="Google Shape;4512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3" name="Google Shape;4513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4" name="Google Shape;4514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5" name="Google Shape;4515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6" name="Google Shape;4516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7" name="Google Shape;4517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8" name="Google Shape;4518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9" name="Google Shape;4519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0" name="Google Shape;4520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1" name="Google Shape;4521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2" name="Google Shape;4522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3" name="Google Shape;4523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4" name="Google Shape;4524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5" name="Google Shape;4525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6" name="Google Shape;4526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7" name="Google Shape;4527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8" name="Google Shape;4528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9" name="Google Shape;4529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30" name="Google Shape;4530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31" name="Google Shape;4531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532" name="Google Shape;4532;p39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4533" name="Google Shape;4533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34" name="Google Shape;4534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535" name="Google Shape;4535;p39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4536" name="Google Shape;4536;p39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537" name="Google Shape;4537;p39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4538" name="Google Shape;4538;p39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39" name="Google Shape;4539;p39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540" name="Google Shape;4540;p39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4541" name="Google Shape;4541;p39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42" name="Google Shape;4542;p39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543" name="Google Shape;4543;p39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4544" name="Google Shape;4544;p39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4545" name="Google Shape;4545;p39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46" name="Google Shape;4546;p39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47" name="Google Shape;4547;p39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4548" name="Google Shape;4548;p39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49" name="Google Shape;4549;p39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50" name="Google Shape;4550;p39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4551" name="Google Shape;4551;p39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52" name="Google Shape;4552;p39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53" name="Google Shape;4553;p39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4554" name="Google Shape;4554;p39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55" name="Google Shape;4555;p39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56" name="Google Shape;4556;p39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57" name="Google Shape;4557;p39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4558" name="Google Shape;4558;p39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59" name="Google Shape;4559;p39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0" name="Google Shape;4560;p39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61" name="Google Shape;4561;p39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4562" name="Google Shape;4562;p39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3" name="Google Shape;4563;p39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4" name="Google Shape;4564;p39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65" name="Google Shape;4565;p39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4566" name="Google Shape;4566;p39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7" name="Google Shape;4567;p39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8" name="Google Shape;4568;p39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69" name="Google Shape;4569;p39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4570" name="Google Shape;4570;p39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71" name="Google Shape;4571;p39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72" name="Google Shape;4572;p39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4573" name="Google Shape;4573;p39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4574" name="Google Shape;4574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5" name="Google Shape;4575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6" name="Google Shape;4576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7" name="Google Shape;4577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8" name="Google Shape;4578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9" name="Google Shape;4579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0" name="Google Shape;4580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1" name="Google Shape;4581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2" name="Google Shape;4582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3" name="Google Shape;4583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4" name="Google Shape;4584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5" name="Google Shape;4585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6" name="Google Shape;4586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7" name="Google Shape;4587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8" name="Google Shape;4588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9" name="Google Shape;4589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0" name="Google Shape;4590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1" name="Google Shape;4591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2" name="Google Shape;4592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3" name="Google Shape;4593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4" name="Google Shape;4594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5" name="Google Shape;4595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6" name="Google Shape;4596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7" name="Google Shape;4597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8" name="Google Shape;4598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9" name="Google Shape;4599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0" name="Google Shape;4600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1" name="Google Shape;4601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2" name="Google Shape;4602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3" name="Google Shape;4603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4" name="Google Shape;4604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5" name="Google Shape;4605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6" name="Google Shape;4606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7" name="Google Shape;4607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608" name="Google Shape;4608;p39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4609" name="Google Shape;4609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10" name="Google Shape;4610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611" name="Google Shape;4611;p39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4612" name="Google Shape;4612;p39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4613" name="Google Shape;4613;p3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614" name="Google Shape;4614;p3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4615" name="Google Shape;4615;p3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616" name="Google Shape;4616;p3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4617" name="Google Shape;4617;p39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4618" name="Google Shape;4618;p39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619" name="Google Shape;4619;p39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4620" name="Google Shape;4620;p39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21" name="Google Shape;4621;p39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22" name="Google Shape;4622;p39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23" name="Google Shape;4623;p39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4624" name="Google Shape;4624;p39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625" name="Google Shape;4625;p39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4626" name="Google Shape;4626;p39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4627" name="Google Shape;4627;p3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4628" name="Google Shape;4628;p3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4629" name="Google Shape;4629;p3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0" name="Google Shape;4630;p3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1" name="Google Shape;4631;p3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32" name="Google Shape;4632;p3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4633" name="Google Shape;4633;p3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4" name="Google Shape;4634;p3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5" name="Google Shape;4635;p3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36" name="Google Shape;4636;p3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4637" name="Google Shape;4637;p3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8" name="Google Shape;4638;p3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9" name="Google Shape;4639;p3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40" name="Google Shape;4640;p3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4641" name="Google Shape;4641;p3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42" name="Google Shape;4642;p3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43" name="Google Shape;4643;p3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44" name="Google Shape;4644;p3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4645" name="Google Shape;4645;p3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46" name="Google Shape;4646;p3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47" name="Google Shape;4647;p3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4648" name="Google Shape;4648;p3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4649" name="Google Shape;4649;p3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4650" name="Google Shape;4650;p3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1" name="Google Shape;4651;p3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52" name="Google Shape;4652;p3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4653" name="Google Shape;4653;p3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4" name="Google Shape;4654;p3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5" name="Google Shape;4655;p3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6" name="Google Shape;4656;p3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57" name="Google Shape;4657;p3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4658" name="Google Shape;4658;p3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9" name="Google Shape;4659;p3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60" name="Google Shape;4660;p3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4661" name="Google Shape;4661;p39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662" name="Google Shape;4662;p39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4663" name="Google Shape;4663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4" name="Google Shape;4664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5" name="Google Shape;4665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6" name="Google Shape;4666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7" name="Google Shape;4667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8" name="Google Shape;4668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9" name="Google Shape;4669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0" name="Google Shape;4670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1" name="Google Shape;4671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2" name="Google Shape;4672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3" name="Google Shape;4673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4" name="Google Shape;4674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5" name="Google Shape;4675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6" name="Google Shape;4676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7" name="Google Shape;4677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8" name="Google Shape;4678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9" name="Google Shape;4679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0" name="Google Shape;4680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1" name="Google Shape;4681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2" name="Google Shape;4682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3" name="Google Shape;4683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4" name="Google Shape;4684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5" name="Google Shape;4685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6" name="Google Shape;4686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7" name="Google Shape;4687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8" name="Google Shape;4688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9" name="Google Shape;4689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0" name="Google Shape;4690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1" name="Google Shape;4691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2" name="Google Shape;4692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3" name="Google Shape;4693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4" name="Google Shape;4694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5" name="Google Shape;4695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6" name="Google Shape;4696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697" name="Google Shape;4697;p39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4698" name="Google Shape;4698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9" name="Google Shape;4699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700" name="Google Shape;4700;p39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4701" name="Google Shape;4701;p39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4702" name="Google Shape;4702;p39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03" name="Google Shape;4703;p39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04" name="Google Shape;4704;p39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705" name="Google Shape;4705;p39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4706" name="Google Shape;4706;p39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4707" name="Google Shape;4707;p39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08" name="Google Shape;4708;p39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09" name="Google Shape;4709;p39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10" name="Google Shape;4710;p39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11" name="Google Shape;4711;p39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12" name="Google Shape;4712;p39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13" name="Google Shape;4713;p39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4714" name="Google Shape;4714;p39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4715" name="Google Shape;4715;p3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4716" name="Google Shape;4716;p3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4717" name="Google Shape;4717;p3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18" name="Google Shape;4718;p3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19" name="Google Shape;4719;p3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20" name="Google Shape;4720;p3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4721" name="Google Shape;4721;p3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22" name="Google Shape;4722;p3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23" name="Google Shape;4723;p3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24" name="Google Shape;4724;p3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4725" name="Google Shape;4725;p3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26" name="Google Shape;4726;p3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27" name="Google Shape;4727;p3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28" name="Google Shape;4728;p3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4729" name="Google Shape;4729;p3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0" name="Google Shape;4730;p3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1" name="Google Shape;4731;p3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32" name="Google Shape;4732;p3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4733" name="Google Shape;4733;p3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4" name="Google Shape;4734;p3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5" name="Google Shape;4735;p3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4736" name="Google Shape;4736;p3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4737" name="Google Shape;4737;p3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4738" name="Google Shape;4738;p3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9" name="Google Shape;4739;p3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40" name="Google Shape;4740;p3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4741" name="Google Shape;4741;p3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2" name="Google Shape;4742;p3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3" name="Google Shape;4743;p3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4" name="Google Shape;4744;p3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45" name="Google Shape;4745;p3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4746" name="Google Shape;4746;p3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7" name="Google Shape;4747;p3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8" name="Google Shape;4748;p3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4749" name="Google Shape;4749;p39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750" name="Google Shape;4750;p39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4751" name="Google Shape;4751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2" name="Google Shape;4752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3" name="Google Shape;4753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4" name="Google Shape;4754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5" name="Google Shape;4755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6" name="Google Shape;4756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7" name="Google Shape;4757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8" name="Google Shape;4758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9" name="Google Shape;4759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0" name="Google Shape;4760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1" name="Google Shape;4761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2" name="Google Shape;4762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3" name="Google Shape;4763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4" name="Google Shape;4764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5" name="Google Shape;4765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6" name="Google Shape;4766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7" name="Google Shape;4767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8" name="Google Shape;4768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9" name="Google Shape;4769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0" name="Google Shape;4770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1" name="Google Shape;4771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2" name="Google Shape;4772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3" name="Google Shape;4773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4" name="Google Shape;4774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5" name="Google Shape;4775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6" name="Google Shape;4776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7" name="Google Shape;4777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8" name="Google Shape;4778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9" name="Google Shape;4779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0" name="Google Shape;4780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1" name="Google Shape;4781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2" name="Google Shape;4782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3" name="Google Shape;4783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4" name="Google Shape;4784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785" name="Google Shape;4785;p39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4786" name="Google Shape;4786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7" name="Google Shape;4787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788" name="Google Shape;4788;p39"/>
          <p:cNvGrpSpPr/>
          <p:nvPr/>
        </p:nvGrpSpPr>
        <p:grpSpPr>
          <a:xfrm>
            <a:off x="7482671" y="967137"/>
            <a:ext cx="1657615" cy="1516512"/>
            <a:chOff x="5925287" y="418313"/>
            <a:chExt cx="1657615" cy="1516512"/>
          </a:xfrm>
        </p:grpSpPr>
        <p:grpSp>
          <p:nvGrpSpPr>
            <p:cNvPr id="4789" name="Google Shape;4789;p39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4790" name="Google Shape;4790;p3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791" name="Google Shape;4791;p3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4792" name="Google Shape;4792;p3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93" name="Google Shape;4793;p3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794" name="Google Shape;4794;p39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4795" name="Google Shape;4795;p39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4796" name="Google Shape;4796;p39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4797" name="Google Shape;4797;p39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98" name="Google Shape;4798;p39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99" name="Google Shape;4799;p39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4800" name="Google Shape;4800;p39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801" name="Google Shape;4801;p39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4802" name="Google Shape;4802;p39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4803" name="Google Shape;4803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4" name="Google Shape;4804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5" name="Google Shape;4805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6" name="Google Shape;4806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7" name="Google Shape;4807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8" name="Google Shape;4808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9" name="Google Shape;4809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0" name="Google Shape;4810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1" name="Google Shape;4811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2" name="Google Shape;4812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3" name="Google Shape;4813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4" name="Google Shape;4814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5" name="Google Shape;4815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6" name="Google Shape;4816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7" name="Google Shape;4817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8" name="Google Shape;4818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9" name="Google Shape;4819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0" name="Google Shape;4820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1" name="Google Shape;4821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2" name="Google Shape;4822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3" name="Google Shape;4823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4" name="Google Shape;4824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5" name="Google Shape;4825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6" name="Google Shape;4826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7" name="Google Shape;4827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8" name="Google Shape;4828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9" name="Google Shape;4829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0" name="Google Shape;4830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1" name="Google Shape;4831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2" name="Google Shape;4832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3" name="Google Shape;4833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4" name="Google Shape;4834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5" name="Google Shape;4835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6" name="Google Shape;4836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837" name="Google Shape;4837;p39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4838" name="Google Shape;4838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9" name="Google Shape;4839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4840" name="Google Shape;4840;p39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1" name="Google Shape;4841;p39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2" name="Google Shape;4842;p39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3" name="Google Shape;4843;p39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4" name="Google Shape;4844;p39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5" name="Google Shape;4845;p39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6" name="Google Shape;4846;p39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7" name="Google Shape;4847;p39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8" name="Google Shape;4848;p39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9" name="Google Shape;4849;p39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0" name="Google Shape;4850;p39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1" name="Google Shape;4851;p39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2" name="Google Shape;4852;p39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3" name="Google Shape;4853;p39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4" name="Google Shape;4854;p39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5" name="Google Shape;4855;p39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6" name="Google Shape;4856;p39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7" name="Google Shape;4857;p39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8" name="Google Shape;4858;p39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9" name="Google Shape;4859;p39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0" name="Google Shape;4860;p39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1" name="Google Shape;4861;p39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2" name="Google Shape;4862;p39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3" name="Google Shape;4863;p39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4" name="Google Shape;4864;p39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5" name="Google Shape;4865;p39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6" name="Google Shape;4866;p39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7" name="Google Shape;4867;p39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8" name="Google Shape;4868;p39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9" name="Google Shape;4869;p39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0" name="Google Shape;4870;p39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1" name="Google Shape;4871;p39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2" name="Google Shape;4872;p39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3" name="Google Shape;4873;p39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4" name="Google Shape;4874;p39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5" name="Google Shape;4875;p39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6" name="Google Shape;4876;p39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7" name="Google Shape;4877;p39">
            <a:hlinkClick action="ppaction://hlinksldjump" r:id="rId4"/>
          </p:cNvPr>
          <p:cNvSpPr/>
          <p:nvPr/>
        </p:nvSpPr>
        <p:spPr>
          <a:xfrm>
            <a:off x="3015375" y="9598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4881" name="Shape 4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2" name="Google Shape;4882;p4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</a:t>
            </a:r>
            <a:endParaRPr/>
          </a:p>
        </p:txBody>
      </p:sp>
      <p:sp>
        <p:nvSpPr>
          <p:cNvPr id="4883" name="Google Shape;4883;p4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4" name="Google Shape;4884;p40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888" name="Shape 4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9" name="Google Shape;4889;p41"/>
          <p:cNvGrpSpPr/>
          <p:nvPr/>
        </p:nvGrpSpPr>
        <p:grpSpPr>
          <a:xfrm>
            <a:off x="5179195" y="860280"/>
            <a:ext cx="1790353" cy="1638668"/>
            <a:chOff x="3906299" y="331029"/>
            <a:chExt cx="1790353" cy="1638668"/>
          </a:xfrm>
        </p:grpSpPr>
        <p:grpSp>
          <p:nvGrpSpPr>
            <p:cNvPr id="4890" name="Google Shape;4890;p41"/>
            <p:cNvGrpSpPr/>
            <p:nvPr/>
          </p:nvGrpSpPr>
          <p:grpSpPr>
            <a:xfrm>
              <a:off x="3906299" y="331029"/>
              <a:ext cx="1584724" cy="1638668"/>
              <a:chOff x="8432260" y="5687699"/>
              <a:chExt cx="1584724" cy="1638668"/>
            </a:xfrm>
          </p:grpSpPr>
          <p:sp>
            <p:nvSpPr>
              <p:cNvPr id="4891" name="Google Shape;4891;p41"/>
              <p:cNvSpPr/>
              <p:nvPr/>
            </p:nvSpPr>
            <p:spPr>
              <a:xfrm>
                <a:off x="8505640" y="5777744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92" name="Google Shape;4892;p41"/>
              <p:cNvSpPr/>
              <p:nvPr/>
            </p:nvSpPr>
            <p:spPr>
              <a:xfrm>
                <a:off x="8538560" y="5810663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93" name="Google Shape;4893;p41"/>
              <p:cNvSpPr/>
              <p:nvPr/>
            </p:nvSpPr>
            <p:spPr>
              <a:xfrm>
                <a:off x="8538560" y="6711218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894" name="Google Shape;4894;p41"/>
              <p:cNvGrpSpPr/>
              <p:nvPr/>
            </p:nvGrpSpPr>
            <p:grpSpPr>
              <a:xfrm>
                <a:off x="8432260" y="5687699"/>
                <a:ext cx="1584724" cy="1638668"/>
                <a:chOff x="6664017" y="5845145"/>
                <a:chExt cx="1584724" cy="1638668"/>
              </a:xfrm>
            </p:grpSpPr>
            <p:sp>
              <p:nvSpPr>
                <p:cNvPr id="4895" name="Google Shape;4895;p41"/>
                <p:cNvSpPr/>
                <p:nvPr/>
              </p:nvSpPr>
              <p:spPr>
                <a:xfrm rot="1793934">
                  <a:off x="6902780" y="6037674"/>
                  <a:ext cx="1107197" cy="1253610"/>
                </a:xfrm>
                <a:custGeom>
                  <a:rect b="b" l="l" r="r" t="t"/>
                  <a:pathLst>
                    <a:path extrusionOk="0" h="1811270" w="1599727">
                      <a:moveTo>
                        <a:pt x="1581727" y="452889"/>
                      </a:moveTo>
                      <a:cubicBezTo>
                        <a:pt x="1549775" y="397526"/>
                        <a:pt x="1478975" y="378559"/>
                        <a:pt x="1423620" y="410523"/>
                      </a:cubicBezTo>
                      <a:cubicBezTo>
                        <a:pt x="1376059" y="437984"/>
                        <a:pt x="1355330" y="494135"/>
                        <a:pt x="1370714" y="544511"/>
                      </a:cubicBezTo>
                      <a:lnTo>
                        <a:pt x="1291466" y="590260"/>
                      </a:lnTo>
                      <a:lnTo>
                        <a:pt x="1329438" y="356284"/>
                      </a:lnTo>
                      <a:lnTo>
                        <a:pt x="1276592" y="348755"/>
                      </a:lnTo>
                      <a:lnTo>
                        <a:pt x="1232664" y="624207"/>
                      </a:lnTo>
                      <a:lnTo>
                        <a:pt x="1169903" y="660442"/>
                      </a:lnTo>
                      <a:lnTo>
                        <a:pt x="1203976" y="428831"/>
                      </a:lnTo>
                      <a:lnTo>
                        <a:pt x="1152886" y="418493"/>
                      </a:lnTo>
                      <a:lnTo>
                        <a:pt x="1107141" y="696674"/>
                      </a:lnTo>
                      <a:lnTo>
                        <a:pt x="1023875" y="744759"/>
                      </a:lnTo>
                      <a:cubicBezTo>
                        <a:pt x="975885" y="677101"/>
                        <a:pt x="901861" y="636665"/>
                        <a:pt x="823594" y="629206"/>
                      </a:cubicBezTo>
                      <a:lnTo>
                        <a:pt x="823655" y="533032"/>
                      </a:lnTo>
                      <a:lnTo>
                        <a:pt x="1041748" y="354285"/>
                      </a:lnTo>
                      <a:lnTo>
                        <a:pt x="1007225" y="315159"/>
                      </a:lnTo>
                      <a:lnTo>
                        <a:pt x="823655" y="460554"/>
                      </a:lnTo>
                      <a:lnTo>
                        <a:pt x="823655" y="388079"/>
                      </a:lnTo>
                      <a:lnTo>
                        <a:pt x="1040279" y="212289"/>
                      </a:lnTo>
                      <a:lnTo>
                        <a:pt x="1007266" y="170286"/>
                      </a:lnTo>
                      <a:lnTo>
                        <a:pt x="823634" y="320154"/>
                      </a:lnTo>
                      <a:lnTo>
                        <a:pt x="823634" y="228654"/>
                      </a:lnTo>
                      <a:cubicBezTo>
                        <a:pt x="874949" y="216787"/>
                        <a:pt x="913267" y="170753"/>
                        <a:pt x="913267" y="115829"/>
                      </a:cubicBezTo>
                      <a:cubicBezTo>
                        <a:pt x="913267" y="51901"/>
                        <a:pt x="861462" y="82"/>
                        <a:pt x="797538" y="82"/>
                      </a:cubicBezTo>
                      <a:cubicBezTo>
                        <a:pt x="733594" y="82"/>
                        <a:pt x="681789" y="51899"/>
                        <a:pt x="681789" y="115827"/>
                      </a:cubicBezTo>
                      <a:cubicBezTo>
                        <a:pt x="681789" y="170718"/>
                        <a:pt x="719964" y="216785"/>
                        <a:pt x="771238" y="228685"/>
                      </a:cubicBezTo>
                      <a:lnTo>
                        <a:pt x="771238" y="320182"/>
                      </a:lnTo>
                      <a:lnTo>
                        <a:pt x="587688" y="170257"/>
                      </a:lnTo>
                      <a:lnTo>
                        <a:pt x="554797" y="212282"/>
                      </a:lnTo>
                      <a:lnTo>
                        <a:pt x="771218" y="388028"/>
                      </a:lnTo>
                      <a:lnTo>
                        <a:pt x="771218" y="460505"/>
                      </a:lnTo>
                      <a:lnTo>
                        <a:pt x="587770" y="315165"/>
                      </a:lnTo>
                      <a:lnTo>
                        <a:pt x="553308" y="354293"/>
                      </a:lnTo>
                      <a:lnTo>
                        <a:pt x="771218" y="532981"/>
                      </a:lnTo>
                      <a:lnTo>
                        <a:pt x="771177" y="629155"/>
                      </a:lnTo>
                      <a:cubicBezTo>
                        <a:pt x="732655" y="632797"/>
                        <a:pt x="694194" y="644537"/>
                        <a:pt x="658509" y="665147"/>
                      </a:cubicBezTo>
                      <a:cubicBezTo>
                        <a:pt x="622782" y="685770"/>
                        <a:pt x="593422" y="713156"/>
                        <a:pt x="570998" y="744720"/>
                      </a:cubicBezTo>
                      <a:lnTo>
                        <a:pt x="487813" y="696709"/>
                      </a:lnTo>
                      <a:lnTo>
                        <a:pt x="442048" y="418525"/>
                      </a:lnTo>
                      <a:lnTo>
                        <a:pt x="390937" y="428809"/>
                      </a:lnTo>
                      <a:lnTo>
                        <a:pt x="425052" y="660466"/>
                      </a:lnTo>
                      <a:lnTo>
                        <a:pt x="362291" y="624223"/>
                      </a:lnTo>
                      <a:lnTo>
                        <a:pt x="318321" y="348800"/>
                      </a:lnTo>
                      <a:lnTo>
                        <a:pt x="265496" y="356278"/>
                      </a:lnTo>
                      <a:lnTo>
                        <a:pt x="303467" y="590245"/>
                      </a:lnTo>
                      <a:lnTo>
                        <a:pt x="224241" y="544497"/>
                      </a:lnTo>
                      <a:cubicBezTo>
                        <a:pt x="239604" y="494122"/>
                        <a:pt x="218874" y="438011"/>
                        <a:pt x="171293" y="410550"/>
                      </a:cubicBezTo>
                      <a:cubicBezTo>
                        <a:pt x="115939" y="378585"/>
                        <a:pt x="45159" y="397552"/>
                        <a:pt x="13186" y="452917"/>
                      </a:cubicBezTo>
                      <a:cubicBezTo>
                        <a:pt x="-18766" y="508280"/>
                        <a:pt x="189" y="579064"/>
                        <a:pt x="55564" y="611028"/>
                      </a:cubicBezTo>
                      <a:cubicBezTo>
                        <a:pt x="103105" y="638473"/>
                        <a:pt x="162030" y="628430"/>
                        <a:pt x="197981" y="589976"/>
                      </a:cubicBezTo>
                      <a:lnTo>
                        <a:pt x="277228" y="635725"/>
                      </a:lnTo>
                      <a:lnTo>
                        <a:pt x="55646" y="719697"/>
                      </a:lnTo>
                      <a:lnTo>
                        <a:pt x="75601" y="769249"/>
                      </a:lnTo>
                      <a:lnTo>
                        <a:pt x="335990" y="669625"/>
                      </a:lnTo>
                      <a:lnTo>
                        <a:pt x="398751" y="705866"/>
                      </a:lnTo>
                      <a:lnTo>
                        <a:pt x="181209" y="792056"/>
                      </a:lnTo>
                      <a:lnTo>
                        <a:pt x="197838" y="841523"/>
                      </a:lnTo>
                      <a:lnTo>
                        <a:pt x="461513" y="742109"/>
                      </a:lnTo>
                      <a:lnTo>
                        <a:pt x="544882" y="790234"/>
                      </a:lnTo>
                      <a:cubicBezTo>
                        <a:pt x="512256" y="861716"/>
                        <a:pt x="510277" y="945970"/>
                        <a:pt x="544841" y="1021316"/>
                      </a:cubicBezTo>
                      <a:lnTo>
                        <a:pt x="461574" y="1069399"/>
                      </a:lnTo>
                      <a:lnTo>
                        <a:pt x="197777" y="969918"/>
                      </a:lnTo>
                      <a:lnTo>
                        <a:pt x="181189" y="1019327"/>
                      </a:lnTo>
                      <a:lnTo>
                        <a:pt x="398813" y="1105634"/>
                      </a:lnTo>
                      <a:lnTo>
                        <a:pt x="336051" y="1141869"/>
                      </a:lnTo>
                      <a:lnTo>
                        <a:pt x="75539" y="1042189"/>
                      </a:lnTo>
                      <a:lnTo>
                        <a:pt x="55626" y="1091717"/>
                      </a:lnTo>
                      <a:lnTo>
                        <a:pt x="277249" y="1175816"/>
                      </a:lnTo>
                      <a:lnTo>
                        <a:pt x="198001" y="1221565"/>
                      </a:lnTo>
                      <a:cubicBezTo>
                        <a:pt x="162071" y="1183057"/>
                        <a:pt x="103084" y="1172937"/>
                        <a:pt x="55523" y="1200398"/>
                      </a:cubicBezTo>
                      <a:cubicBezTo>
                        <a:pt x="149" y="1232362"/>
                        <a:pt x="-18806" y="1303148"/>
                        <a:pt x="13145" y="1358511"/>
                      </a:cubicBezTo>
                      <a:cubicBezTo>
                        <a:pt x="45118" y="1413876"/>
                        <a:pt x="115898" y="1432843"/>
                        <a:pt x="171273" y="1400879"/>
                      </a:cubicBezTo>
                      <a:cubicBezTo>
                        <a:pt x="218792" y="1373432"/>
                        <a:pt x="239563" y="1317323"/>
                        <a:pt x="224220" y="1266971"/>
                      </a:cubicBezTo>
                      <a:lnTo>
                        <a:pt x="303467" y="1221220"/>
                      </a:lnTo>
                      <a:lnTo>
                        <a:pt x="265435" y="1455118"/>
                      </a:lnTo>
                      <a:lnTo>
                        <a:pt x="318280" y="1462645"/>
                      </a:lnTo>
                      <a:lnTo>
                        <a:pt x="362270" y="1187275"/>
                      </a:lnTo>
                      <a:lnTo>
                        <a:pt x="425031" y="1151040"/>
                      </a:lnTo>
                      <a:lnTo>
                        <a:pt x="390917" y="1382569"/>
                      </a:lnTo>
                      <a:lnTo>
                        <a:pt x="442007" y="1392909"/>
                      </a:lnTo>
                      <a:lnTo>
                        <a:pt x="487772" y="1114805"/>
                      </a:lnTo>
                      <a:lnTo>
                        <a:pt x="571059" y="1066722"/>
                      </a:lnTo>
                      <a:cubicBezTo>
                        <a:pt x="619028" y="1134342"/>
                        <a:pt x="692991" y="1174751"/>
                        <a:pt x="771197" y="1182241"/>
                      </a:cubicBezTo>
                      <a:lnTo>
                        <a:pt x="771197" y="1278495"/>
                      </a:lnTo>
                      <a:lnTo>
                        <a:pt x="553267" y="1457150"/>
                      </a:lnTo>
                      <a:lnTo>
                        <a:pt x="587749" y="1496196"/>
                      </a:lnTo>
                      <a:lnTo>
                        <a:pt x="771197" y="1350972"/>
                      </a:lnTo>
                      <a:lnTo>
                        <a:pt x="771197" y="1423447"/>
                      </a:lnTo>
                      <a:lnTo>
                        <a:pt x="554737" y="1599146"/>
                      </a:lnTo>
                      <a:lnTo>
                        <a:pt x="587668" y="1641196"/>
                      </a:lnTo>
                      <a:lnTo>
                        <a:pt x="771177" y="1491295"/>
                      </a:lnTo>
                      <a:lnTo>
                        <a:pt x="771177" y="1582793"/>
                      </a:lnTo>
                      <a:cubicBezTo>
                        <a:pt x="719903" y="1594692"/>
                        <a:pt x="681749" y="1640714"/>
                        <a:pt x="681728" y="1695606"/>
                      </a:cubicBezTo>
                      <a:cubicBezTo>
                        <a:pt x="681728" y="1759534"/>
                        <a:pt x="733553" y="1811353"/>
                        <a:pt x="797477" y="1811353"/>
                      </a:cubicBezTo>
                      <a:cubicBezTo>
                        <a:pt x="861421" y="1811353"/>
                        <a:pt x="913226" y="1759536"/>
                        <a:pt x="913226" y="1695608"/>
                      </a:cubicBezTo>
                      <a:cubicBezTo>
                        <a:pt x="913226" y="1640684"/>
                        <a:pt x="875011" y="1594663"/>
                        <a:pt x="823695" y="1582797"/>
                      </a:cubicBezTo>
                      <a:lnTo>
                        <a:pt x="823695" y="1491299"/>
                      </a:lnTo>
                      <a:lnTo>
                        <a:pt x="1007327" y="1641177"/>
                      </a:lnTo>
                      <a:lnTo>
                        <a:pt x="1040218" y="1599152"/>
                      </a:lnTo>
                      <a:lnTo>
                        <a:pt x="823675" y="1423374"/>
                      </a:lnTo>
                      <a:lnTo>
                        <a:pt x="823675" y="1350896"/>
                      </a:lnTo>
                      <a:lnTo>
                        <a:pt x="1007185" y="1496190"/>
                      </a:lnTo>
                      <a:lnTo>
                        <a:pt x="1041707" y="1457142"/>
                      </a:lnTo>
                      <a:lnTo>
                        <a:pt x="823675" y="1278419"/>
                      </a:lnTo>
                      <a:lnTo>
                        <a:pt x="823695" y="1182372"/>
                      </a:lnTo>
                      <a:cubicBezTo>
                        <a:pt x="862238" y="1178740"/>
                        <a:pt x="900637" y="1167004"/>
                        <a:pt x="936364" y="1146380"/>
                      </a:cubicBezTo>
                      <a:cubicBezTo>
                        <a:pt x="972070" y="1125756"/>
                        <a:pt x="1001512" y="1098326"/>
                        <a:pt x="1023936" y="1066761"/>
                      </a:cubicBezTo>
                      <a:lnTo>
                        <a:pt x="1107162" y="1114852"/>
                      </a:lnTo>
                      <a:lnTo>
                        <a:pt x="1152968" y="1392909"/>
                      </a:lnTo>
                      <a:lnTo>
                        <a:pt x="1204038" y="1382546"/>
                      </a:lnTo>
                      <a:lnTo>
                        <a:pt x="1169923" y="1151093"/>
                      </a:lnTo>
                      <a:lnTo>
                        <a:pt x="1232704" y="1187336"/>
                      </a:lnTo>
                      <a:lnTo>
                        <a:pt x="1276694" y="1462632"/>
                      </a:lnTo>
                      <a:lnTo>
                        <a:pt x="1329540" y="1455156"/>
                      </a:lnTo>
                      <a:lnTo>
                        <a:pt x="1291466" y="1221236"/>
                      </a:lnTo>
                      <a:lnTo>
                        <a:pt x="1370714" y="1266983"/>
                      </a:lnTo>
                      <a:cubicBezTo>
                        <a:pt x="1355370" y="1317337"/>
                        <a:pt x="1376182" y="1373438"/>
                        <a:pt x="1423722" y="1400885"/>
                      </a:cubicBezTo>
                      <a:cubicBezTo>
                        <a:pt x="1479077" y="1432849"/>
                        <a:pt x="1549857" y="1413882"/>
                        <a:pt x="1581829" y="1358517"/>
                      </a:cubicBezTo>
                      <a:cubicBezTo>
                        <a:pt x="1613781" y="1303154"/>
                        <a:pt x="1594826" y="1232370"/>
                        <a:pt x="1539451" y="1200406"/>
                      </a:cubicBezTo>
                      <a:cubicBezTo>
                        <a:pt x="1491890" y="1172945"/>
                        <a:pt x="1432863" y="1183120"/>
                        <a:pt x="1396933" y="1221628"/>
                      </a:cubicBezTo>
                      <a:lnTo>
                        <a:pt x="1317685" y="1175879"/>
                      </a:lnTo>
                      <a:lnTo>
                        <a:pt x="1539287" y="1091782"/>
                      </a:lnTo>
                      <a:lnTo>
                        <a:pt x="1519435" y="1042183"/>
                      </a:lnTo>
                      <a:lnTo>
                        <a:pt x="1258862" y="1141901"/>
                      </a:lnTo>
                      <a:lnTo>
                        <a:pt x="1196100" y="1105661"/>
                      </a:lnTo>
                      <a:lnTo>
                        <a:pt x="1413765" y="1019299"/>
                      </a:lnTo>
                      <a:lnTo>
                        <a:pt x="1397198" y="969912"/>
                      </a:lnTo>
                      <a:lnTo>
                        <a:pt x="1133339" y="1069418"/>
                      </a:lnTo>
                      <a:lnTo>
                        <a:pt x="1050032" y="1021372"/>
                      </a:lnTo>
                      <a:cubicBezTo>
                        <a:pt x="1082698" y="949863"/>
                        <a:pt x="1084677" y="865550"/>
                        <a:pt x="1050093" y="790163"/>
                      </a:cubicBezTo>
                      <a:lnTo>
                        <a:pt x="1133380" y="742080"/>
                      </a:lnTo>
                      <a:lnTo>
                        <a:pt x="1397116" y="841484"/>
                      </a:lnTo>
                      <a:lnTo>
                        <a:pt x="1413704" y="792075"/>
                      </a:lnTo>
                      <a:lnTo>
                        <a:pt x="1196121" y="705845"/>
                      </a:lnTo>
                      <a:lnTo>
                        <a:pt x="1258882" y="669613"/>
                      </a:lnTo>
                      <a:lnTo>
                        <a:pt x="1519354" y="769211"/>
                      </a:lnTo>
                      <a:lnTo>
                        <a:pt x="1539267" y="719685"/>
                      </a:lnTo>
                      <a:lnTo>
                        <a:pt x="1317685" y="635666"/>
                      </a:lnTo>
                      <a:lnTo>
                        <a:pt x="1396933" y="589915"/>
                      </a:lnTo>
                      <a:cubicBezTo>
                        <a:pt x="1432863" y="628369"/>
                        <a:pt x="1491829" y="638451"/>
                        <a:pt x="1539369" y="611004"/>
                      </a:cubicBezTo>
                      <a:cubicBezTo>
                        <a:pt x="1594745" y="579040"/>
                        <a:pt x="1613699" y="508254"/>
                        <a:pt x="1581747" y="4528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96" name="Google Shape;4896;p41"/>
                <p:cNvSpPr/>
                <p:nvPr/>
              </p:nvSpPr>
              <p:spPr>
                <a:xfrm rot="1793934">
                  <a:off x="6934813" y="6069861"/>
                  <a:ext cx="1042979" cy="1189280"/>
                </a:xfrm>
                <a:custGeom>
                  <a:rect b="b" l="l" r="r" t="t"/>
                  <a:pathLst>
                    <a:path extrusionOk="0" h="1718324" w="1506942">
                      <a:moveTo>
                        <a:pt x="749636" y="100"/>
                      </a:moveTo>
                      <a:cubicBezTo>
                        <a:pt x="725845" y="633"/>
                        <a:pt x="702891" y="13194"/>
                        <a:pt x="690139" y="35297"/>
                      </a:cubicBezTo>
                      <a:cubicBezTo>
                        <a:pt x="670695" y="68975"/>
                        <a:pt x="682223" y="112067"/>
                        <a:pt x="715909" y="131511"/>
                      </a:cubicBezTo>
                      <a:cubicBezTo>
                        <a:pt x="749575" y="150956"/>
                        <a:pt x="792667" y="139430"/>
                        <a:pt x="812111" y="105752"/>
                      </a:cubicBezTo>
                      <a:cubicBezTo>
                        <a:pt x="831556" y="72074"/>
                        <a:pt x="820028" y="28982"/>
                        <a:pt x="786362" y="9537"/>
                      </a:cubicBezTo>
                      <a:cubicBezTo>
                        <a:pt x="774773" y="2853"/>
                        <a:pt x="762082" y="-179"/>
                        <a:pt x="749636" y="100"/>
                      </a:cubicBezTo>
                      <a:close/>
                      <a:moveTo>
                        <a:pt x="68016" y="394462"/>
                      </a:moveTo>
                      <a:cubicBezTo>
                        <a:pt x="42511" y="394462"/>
                        <a:pt x="20190" y="408057"/>
                        <a:pt x="7825" y="428383"/>
                      </a:cubicBezTo>
                      <a:cubicBezTo>
                        <a:pt x="1358" y="439029"/>
                        <a:pt x="-2376" y="451549"/>
                        <a:pt x="-2376" y="464917"/>
                      </a:cubicBezTo>
                      <a:cubicBezTo>
                        <a:pt x="-2376" y="503806"/>
                        <a:pt x="29208" y="535309"/>
                        <a:pt x="68097" y="535309"/>
                      </a:cubicBezTo>
                      <a:cubicBezTo>
                        <a:pt x="106986" y="535309"/>
                        <a:pt x="138490" y="503743"/>
                        <a:pt x="138490" y="464854"/>
                      </a:cubicBezTo>
                      <a:cubicBezTo>
                        <a:pt x="138490" y="425965"/>
                        <a:pt x="106905" y="394462"/>
                        <a:pt x="68016" y="394462"/>
                      </a:cubicBezTo>
                      <a:close/>
                      <a:moveTo>
                        <a:pt x="1434174" y="394462"/>
                      </a:moveTo>
                      <a:cubicBezTo>
                        <a:pt x="1395285" y="394462"/>
                        <a:pt x="1363721" y="425965"/>
                        <a:pt x="1363721" y="464854"/>
                      </a:cubicBezTo>
                      <a:cubicBezTo>
                        <a:pt x="1363721" y="503743"/>
                        <a:pt x="1395285" y="535309"/>
                        <a:pt x="1434174" y="535309"/>
                      </a:cubicBezTo>
                      <a:cubicBezTo>
                        <a:pt x="1473063" y="535309"/>
                        <a:pt x="1504566" y="503806"/>
                        <a:pt x="1504566" y="464917"/>
                      </a:cubicBezTo>
                      <a:cubicBezTo>
                        <a:pt x="1504566" y="451549"/>
                        <a:pt x="1500893" y="439029"/>
                        <a:pt x="1494425" y="428383"/>
                      </a:cubicBezTo>
                      <a:cubicBezTo>
                        <a:pt x="1482061" y="408057"/>
                        <a:pt x="1459678" y="394462"/>
                        <a:pt x="1434174" y="394462"/>
                      </a:cubicBezTo>
                      <a:close/>
                      <a:moveTo>
                        <a:pt x="68016" y="1183184"/>
                      </a:moveTo>
                      <a:cubicBezTo>
                        <a:pt x="29127" y="1183184"/>
                        <a:pt x="-2376" y="1214689"/>
                        <a:pt x="-2376" y="1253576"/>
                      </a:cubicBezTo>
                      <a:cubicBezTo>
                        <a:pt x="-2376" y="1292465"/>
                        <a:pt x="29127" y="1324034"/>
                        <a:pt x="68016" y="1324034"/>
                      </a:cubicBezTo>
                      <a:cubicBezTo>
                        <a:pt x="106905" y="1324034"/>
                        <a:pt x="138490" y="1292531"/>
                        <a:pt x="138490" y="1253642"/>
                      </a:cubicBezTo>
                      <a:cubicBezTo>
                        <a:pt x="138490" y="1240273"/>
                        <a:pt x="134756" y="1227752"/>
                        <a:pt x="128288" y="1217105"/>
                      </a:cubicBezTo>
                      <a:cubicBezTo>
                        <a:pt x="115923" y="1196781"/>
                        <a:pt x="93541" y="1183184"/>
                        <a:pt x="68016" y="1183184"/>
                      </a:cubicBezTo>
                      <a:close/>
                      <a:moveTo>
                        <a:pt x="1434174" y="1183184"/>
                      </a:moveTo>
                      <a:cubicBezTo>
                        <a:pt x="1408649" y="1183184"/>
                        <a:pt x="1386266" y="1196781"/>
                        <a:pt x="1373922" y="1217105"/>
                      </a:cubicBezTo>
                      <a:cubicBezTo>
                        <a:pt x="1367434" y="1227752"/>
                        <a:pt x="1363721" y="1240273"/>
                        <a:pt x="1363721" y="1253642"/>
                      </a:cubicBezTo>
                      <a:cubicBezTo>
                        <a:pt x="1363721" y="1292531"/>
                        <a:pt x="1395285" y="1324034"/>
                        <a:pt x="1434174" y="1324034"/>
                      </a:cubicBezTo>
                      <a:cubicBezTo>
                        <a:pt x="1473063" y="1324034"/>
                        <a:pt x="1504566" y="1292465"/>
                        <a:pt x="1504566" y="1253576"/>
                      </a:cubicBezTo>
                      <a:cubicBezTo>
                        <a:pt x="1504566" y="1214689"/>
                        <a:pt x="1473063" y="1183184"/>
                        <a:pt x="1434174" y="1183184"/>
                      </a:cubicBezTo>
                      <a:close/>
                      <a:moveTo>
                        <a:pt x="749636" y="1577547"/>
                      </a:moveTo>
                      <a:cubicBezTo>
                        <a:pt x="725845" y="1578080"/>
                        <a:pt x="702891" y="1590706"/>
                        <a:pt x="690139" y="1612807"/>
                      </a:cubicBezTo>
                      <a:cubicBezTo>
                        <a:pt x="670695" y="1646485"/>
                        <a:pt x="682223" y="1689514"/>
                        <a:pt x="715909" y="1708958"/>
                      </a:cubicBezTo>
                      <a:cubicBezTo>
                        <a:pt x="749575" y="1728403"/>
                        <a:pt x="792667" y="1716877"/>
                        <a:pt x="812111" y="1683199"/>
                      </a:cubicBezTo>
                      <a:cubicBezTo>
                        <a:pt x="831556" y="1649521"/>
                        <a:pt x="820028" y="1606428"/>
                        <a:pt x="786362" y="1586984"/>
                      </a:cubicBezTo>
                      <a:cubicBezTo>
                        <a:pt x="774773" y="1580300"/>
                        <a:pt x="762082" y="1577268"/>
                        <a:pt x="749636" y="1577547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 cap="flat" cmpd="sng" w="9525">
                  <a:solidFill>
                    <a:srgbClr val="C2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897" name="Google Shape;4897;p41"/>
                <p:cNvGrpSpPr/>
                <p:nvPr/>
              </p:nvGrpSpPr>
              <p:grpSpPr>
                <a:xfrm>
                  <a:off x="7243915" y="6447973"/>
                  <a:ext cx="422078" cy="421365"/>
                  <a:chOff x="7243915" y="6454029"/>
                  <a:chExt cx="422078" cy="421365"/>
                </a:xfrm>
              </p:grpSpPr>
              <p:sp>
                <p:nvSpPr>
                  <p:cNvPr id="4898" name="Google Shape;4898;p41"/>
                  <p:cNvSpPr/>
                  <p:nvPr/>
                </p:nvSpPr>
                <p:spPr>
                  <a:xfrm rot="3606066">
                    <a:off x="7300289" y="6510429"/>
                    <a:ext cx="308570" cy="308572"/>
                  </a:xfrm>
                  <a:custGeom>
                    <a:rect b="b" l="l" r="r" t="t"/>
                    <a:pathLst>
                      <a:path extrusionOk="0" h="445839" w="445835">
                        <a:moveTo>
                          <a:pt x="443359" y="222961"/>
                        </a:moveTo>
                        <a:cubicBezTo>
                          <a:pt x="443359" y="346076"/>
                          <a:pt x="343547" y="445881"/>
                          <a:pt x="220441" y="445881"/>
                        </a:cubicBezTo>
                        <a:cubicBezTo>
                          <a:pt x="97313" y="445881"/>
                          <a:pt x="-2477" y="346076"/>
                          <a:pt x="-2477" y="222961"/>
                        </a:cubicBezTo>
                        <a:cubicBezTo>
                          <a:pt x="-2477" y="99846"/>
                          <a:pt x="97313" y="41"/>
                          <a:pt x="220441" y="41"/>
                        </a:cubicBezTo>
                        <a:cubicBezTo>
                          <a:pt x="343547" y="41"/>
                          <a:pt x="443359" y="99846"/>
                          <a:pt x="443359" y="222961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899" name="Google Shape;4899;p41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900" name="Google Shape;4900;p41"/>
                  <p:cNvSpPr/>
                  <p:nvPr/>
                </p:nvSpPr>
                <p:spPr>
                  <a:xfrm rot="1793934">
                    <a:off x="7301009" y="6510407"/>
                    <a:ext cx="308605" cy="308608"/>
                  </a:xfrm>
                  <a:custGeom>
                    <a:rect b="b" l="l" r="r" t="t"/>
                    <a:pathLst>
                      <a:path extrusionOk="0" h="445890" w="445886">
                        <a:moveTo>
                          <a:pt x="221169" y="83"/>
                        </a:moveTo>
                        <a:cubicBezTo>
                          <a:pt x="144003" y="-54"/>
                          <a:pt x="68897" y="39900"/>
                          <a:pt x="27539" y="111537"/>
                        </a:cubicBezTo>
                        <a:cubicBezTo>
                          <a:pt x="-34018" y="218158"/>
                          <a:pt x="2463" y="354500"/>
                          <a:pt x="109072" y="416057"/>
                        </a:cubicBezTo>
                        <a:cubicBezTo>
                          <a:pt x="215700" y="477617"/>
                          <a:pt x="352037" y="441129"/>
                          <a:pt x="413594" y="334509"/>
                        </a:cubicBezTo>
                        <a:cubicBezTo>
                          <a:pt x="475152" y="227886"/>
                          <a:pt x="438670" y="91544"/>
                          <a:pt x="332062" y="29986"/>
                        </a:cubicBezTo>
                        <a:cubicBezTo>
                          <a:pt x="297070" y="9787"/>
                          <a:pt x="258875" y="148"/>
                          <a:pt x="221169" y="83"/>
                        </a:cubicBezTo>
                        <a:close/>
                        <a:moveTo>
                          <a:pt x="221108" y="29603"/>
                        </a:moveTo>
                        <a:cubicBezTo>
                          <a:pt x="253815" y="29660"/>
                          <a:pt x="286970" y="38027"/>
                          <a:pt x="317330" y="55554"/>
                        </a:cubicBezTo>
                        <a:cubicBezTo>
                          <a:pt x="409840" y="108966"/>
                          <a:pt x="441445" y="227266"/>
                          <a:pt x="388028" y="319779"/>
                        </a:cubicBezTo>
                        <a:cubicBezTo>
                          <a:pt x="334633" y="412293"/>
                          <a:pt x="216333" y="443902"/>
                          <a:pt x="123803" y="390490"/>
                        </a:cubicBezTo>
                        <a:cubicBezTo>
                          <a:pt x="31294" y="337077"/>
                          <a:pt x="-311" y="218778"/>
                          <a:pt x="53105" y="126264"/>
                        </a:cubicBezTo>
                        <a:cubicBezTo>
                          <a:pt x="88995" y="64107"/>
                          <a:pt x="154143" y="29486"/>
                          <a:pt x="221108" y="29603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901" name="Google Shape;4901;p41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902" name="Google Shape;4902;p41"/>
                  <p:cNvSpPr/>
                  <p:nvPr/>
                </p:nvSpPr>
                <p:spPr>
                  <a:xfrm rot="3606066">
                    <a:off x="7437133" y="6647041"/>
                    <a:ext cx="35544" cy="35544"/>
                  </a:xfrm>
                  <a:custGeom>
                    <a:rect b="b" l="l" r="r" t="t"/>
                    <a:pathLst>
                      <a:path extrusionOk="0" h="51356" w="51355">
                        <a:moveTo>
                          <a:pt x="48879" y="25720"/>
                        </a:moveTo>
                        <a:cubicBezTo>
                          <a:pt x="48879" y="39901"/>
                          <a:pt x="37382" y="51398"/>
                          <a:pt x="23201" y="51398"/>
                        </a:cubicBezTo>
                        <a:cubicBezTo>
                          <a:pt x="9018" y="51398"/>
                          <a:pt x="-2477" y="39901"/>
                          <a:pt x="-2477" y="25720"/>
                        </a:cubicBezTo>
                        <a:cubicBezTo>
                          <a:pt x="-2477" y="11538"/>
                          <a:pt x="9018" y="41"/>
                          <a:pt x="23201" y="41"/>
                        </a:cubicBezTo>
                        <a:cubicBezTo>
                          <a:pt x="37382" y="41"/>
                          <a:pt x="48879" y="11538"/>
                          <a:pt x="48879" y="25720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4903" name="Google Shape;4903;p41"/>
            <p:cNvGrpSpPr/>
            <p:nvPr/>
          </p:nvGrpSpPr>
          <p:grpSpPr>
            <a:xfrm>
              <a:off x="4028961" y="469853"/>
              <a:ext cx="1252440" cy="1288754"/>
              <a:chOff x="845097" y="4034057"/>
              <a:chExt cx="1252440" cy="1288754"/>
            </a:xfrm>
          </p:grpSpPr>
          <p:sp>
            <p:nvSpPr>
              <p:cNvPr id="4904" name="Google Shape;4904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5" name="Google Shape;4905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6" name="Google Shape;4906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7" name="Google Shape;4907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8" name="Google Shape;4908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9" name="Google Shape;4909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0" name="Google Shape;4910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1" name="Google Shape;4911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2" name="Google Shape;4912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3" name="Google Shape;4913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4" name="Google Shape;4914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5" name="Google Shape;4915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6" name="Google Shape;4916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7" name="Google Shape;4917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8" name="Google Shape;4918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9" name="Google Shape;4919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0" name="Google Shape;4920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1" name="Google Shape;4921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2" name="Google Shape;4922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3" name="Google Shape;4923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4" name="Google Shape;4924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5" name="Google Shape;4925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6" name="Google Shape;4926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7" name="Google Shape;4927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8" name="Google Shape;4928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9" name="Google Shape;4929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0" name="Google Shape;4930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1" name="Google Shape;4931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2" name="Google Shape;4932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3" name="Google Shape;4933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4" name="Google Shape;4934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5" name="Google Shape;4935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6" name="Google Shape;4936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7" name="Google Shape;4937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938" name="Google Shape;4938;p41"/>
            <p:cNvGrpSpPr/>
            <p:nvPr/>
          </p:nvGrpSpPr>
          <p:grpSpPr>
            <a:xfrm>
              <a:off x="5157535" y="1325905"/>
              <a:ext cx="539117" cy="608920"/>
              <a:chOff x="1247460" y="1404905"/>
              <a:chExt cx="539117" cy="608920"/>
            </a:xfrm>
          </p:grpSpPr>
          <p:sp>
            <p:nvSpPr>
              <p:cNvPr id="4939" name="Google Shape;4939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40" name="Google Shape;4940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3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941" name="Google Shape;4941;p41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4942" name="Google Shape;4942;p41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4943" name="Google Shape;4943;p41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44" name="Google Shape;4944;p41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45" name="Google Shape;4945;p41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46" name="Google Shape;4946;p41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947" name="Google Shape;4947;p41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4948" name="Google Shape;4948;p41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4949" name="Google Shape;4949;p41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4950" name="Google Shape;4950;p41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951" name="Google Shape;4951;p41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952" name="Google Shape;4952;p41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953" name="Google Shape;4953;p41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4954" name="Google Shape;4954;p41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955" name="Google Shape;4955;p41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956" name="Google Shape;4956;p41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4957" name="Google Shape;4957;p41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58" name="Google Shape;4958;p41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59" name="Google Shape;4959;p41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60" name="Google Shape;4960;p41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61" name="Google Shape;4961;p41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62" name="Google Shape;4962;p41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963" name="Google Shape;4963;p41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4964" name="Google Shape;4964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5" name="Google Shape;4965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6" name="Google Shape;4966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7" name="Google Shape;4967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8" name="Google Shape;4968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9" name="Google Shape;4969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0" name="Google Shape;4970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1" name="Google Shape;4971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2" name="Google Shape;4972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3" name="Google Shape;4973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4" name="Google Shape;4974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5" name="Google Shape;4975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6" name="Google Shape;4976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7" name="Google Shape;4977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8" name="Google Shape;4978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9" name="Google Shape;4979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0" name="Google Shape;4980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1" name="Google Shape;4981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2" name="Google Shape;4982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3" name="Google Shape;4983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4" name="Google Shape;4984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5" name="Google Shape;4985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6" name="Google Shape;4986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7" name="Google Shape;4987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8" name="Google Shape;4988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9" name="Google Shape;4989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0" name="Google Shape;4990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1" name="Google Shape;4991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2" name="Google Shape;4992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3" name="Google Shape;4993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4" name="Google Shape;4994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5" name="Google Shape;4995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6" name="Google Shape;4996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7" name="Google Shape;4997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998" name="Google Shape;4998;p41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4999" name="Google Shape;4999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00" name="Google Shape;5000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001" name="Google Shape;5001;p41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5002" name="Google Shape;5002;p41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5003" name="Google Shape;5003;p41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5004" name="Google Shape;5004;p41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05" name="Google Shape;5005;p41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06" name="Google Shape;5006;p41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5007" name="Google Shape;5007;p41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5008" name="Google Shape;5008;p41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009" name="Google Shape;5009;p41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010" name="Google Shape;5010;p41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011" name="Google Shape;5011;p41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5012" name="Google Shape;5012;p41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5013" name="Google Shape;5013;p41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4" name="Google Shape;5014;p41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5" name="Google Shape;5015;p41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6" name="Google Shape;5016;p41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7" name="Google Shape;5017;p41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8" name="Google Shape;5018;p41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9" name="Google Shape;5019;p41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0" name="Google Shape;5020;p41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1" name="Google Shape;5021;p41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2" name="Google Shape;5022;p41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3" name="Google Shape;5023;p41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4" name="Google Shape;5024;p41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5" name="Google Shape;5025;p41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6" name="Google Shape;5026;p41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7" name="Google Shape;5027;p41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8" name="Google Shape;5028;p41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9" name="Google Shape;5029;p41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0" name="Google Shape;5030;p41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1" name="Google Shape;5031;p41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2" name="Google Shape;5032;p41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3" name="Google Shape;5033;p41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4" name="Google Shape;5034;p41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5" name="Google Shape;5035;p41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6" name="Google Shape;5036;p41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7" name="Google Shape;5037;p41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8" name="Google Shape;5038;p41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9" name="Google Shape;5039;p41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0" name="Google Shape;5040;p41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1" name="Google Shape;5041;p41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2" name="Google Shape;5042;p41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3" name="Google Shape;5043;p41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4" name="Google Shape;5044;p41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5" name="Google Shape;5045;p41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6" name="Google Shape;5046;p41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047" name="Google Shape;5047;p41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5048" name="Google Shape;5048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49" name="Google Shape;5049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050" name="Google Shape;5050;p41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5051" name="Google Shape;5051;p41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5052" name="Google Shape;5052;p41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53" name="Google Shape;5053;p41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54" name="Google Shape;5054;p41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055" name="Google Shape;5055;p41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5056" name="Google Shape;5056;p41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57" name="Google Shape;5057;p41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58" name="Google Shape;5058;p41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59" name="Google Shape;5059;p41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0" name="Google Shape;5060;p41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1" name="Google Shape;5061;p41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2" name="Google Shape;5062;p41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3" name="Google Shape;5063;p41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4" name="Google Shape;5064;p41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5" name="Google Shape;5065;p41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6" name="Google Shape;5066;p41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067" name="Google Shape;5067;p41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5068" name="Google Shape;5068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69" name="Google Shape;5069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0" name="Google Shape;5070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1" name="Google Shape;5071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2" name="Google Shape;5072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3" name="Google Shape;5073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4" name="Google Shape;5074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5" name="Google Shape;5075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6" name="Google Shape;5076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7" name="Google Shape;5077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8" name="Google Shape;5078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9" name="Google Shape;5079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0" name="Google Shape;5080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1" name="Google Shape;5081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2" name="Google Shape;5082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3" name="Google Shape;5083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4" name="Google Shape;5084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5" name="Google Shape;5085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6" name="Google Shape;5086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7" name="Google Shape;5087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8" name="Google Shape;5088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9" name="Google Shape;5089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0" name="Google Shape;5090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1" name="Google Shape;5091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2" name="Google Shape;5092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3" name="Google Shape;5093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4" name="Google Shape;5094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5" name="Google Shape;5095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6" name="Google Shape;5096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7" name="Google Shape;5097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8" name="Google Shape;5098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9" name="Google Shape;5099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00" name="Google Shape;5100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01" name="Google Shape;5101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102" name="Google Shape;5102;p41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5103" name="Google Shape;5103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04" name="Google Shape;5104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105" name="Google Shape;5105;p41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5106" name="Google Shape;5106;p41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107" name="Google Shape;5107;p41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5108" name="Google Shape;5108;p41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09" name="Google Shape;5109;p41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110" name="Google Shape;5110;p41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5111" name="Google Shape;5111;p41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5112" name="Google Shape;5112;p41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5113" name="Google Shape;5113;p41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5114" name="Google Shape;5114;p41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5" name="Google Shape;5115;p41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6" name="Google Shape;5116;p41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7" name="Google Shape;5117;p41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8" name="Google Shape;5118;p41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9" name="Google Shape;5119;p41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0" name="Google Shape;5120;p41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1" name="Google Shape;5121;p41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2" name="Google Shape;5122;p41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5123" name="Google Shape;5123;p41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5124" name="Google Shape;5124;p41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5125" name="Google Shape;5125;p41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5126" name="Google Shape;5126;p41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7" name="Google Shape;5127;p41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8" name="Google Shape;5128;p41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9" name="Google Shape;5129;p41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0" name="Google Shape;5130;p41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1" name="Google Shape;5131;p41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2" name="Google Shape;5132;p41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3" name="Google Shape;5133;p41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4" name="Google Shape;5134;p41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5135" name="Google Shape;5135;p41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5136" name="Google Shape;5136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37" name="Google Shape;5137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38" name="Google Shape;5138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39" name="Google Shape;5139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0" name="Google Shape;5140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1" name="Google Shape;5141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2" name="Google Shape;5142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3" name="Google Shape;5143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4" name="Google Shape;5144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5" name="Google Shape;5145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6" name="Google Shape;5146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7" name="Google Shape;5147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8" name="Google Shape;5148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9" name="Google Shape;5149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0" name="Google Shape;5150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1" name="Google Shape;5151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2" name="Google Shape;5152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3" name="Google Shape;5153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4" name="Google Shape;5154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5" name="Google Shape;5155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6" name="Google Shape;5156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7" name="Google Shape;5157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8" name="Google Shape;5158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9" name="Google Shape;5159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0" name="Google Shape;5160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1" name="Google Shape;5161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2" name="Google Shape;5162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3" name="Google Shape;5163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4" name="Google Shape;5164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5" name="Google Shape;5165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6" name="Google Shape;5166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7" name="Google Shape;5167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8" name="Google Shape;5168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9" name="Google Shape;5169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170" name="Google Shape;5170;p41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5171" name="Google Shape;5171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72" name="Google Shape;5172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173" name="Google Shape;5173;p41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5174" name="Google Shape;5174;p41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5175" name="Google Shape;5175;p41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5176" name="Google Shape;5176;p41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177" name="Google Shape;5177;p41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178" name="Google Shape;5178;p41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179" name="Google Shape;5179;p41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5180" name="Google Shape;5180;p41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5181" name="Google Shape;5181;p41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182" name="Google Shape;5182;p41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183" name="Google Shape;5183;p41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5184" name="Google Shape;5184;p41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5185" name="Google Shape;5185;p41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186" name="Google Shape;5186;p41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5187" name="Google Shape;5187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88" name="Google Shape;5188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89" name="Google Shape;5189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0" name="Google Shape;5190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1" name="Google Shape;5191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2" name="Google Shape;5192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3" name="Google Shape;5193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4" name="Google Shape;5194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5" name="Google Shape;5195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6" name="Google Shape;5196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7" name="Google Shape;5197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8" name="Google Shape;5198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9" name="Google Shape;5199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0" name="Google Shape;5200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1" name="Google Shape;5201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2" name="Google Shape;5202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3" name="Google Shape;5203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4" name="Google Shape;5204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5" name="Google Shape;5205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6" name="Google Shape;5206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7" name="Google Shape;5207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8" name="Google Shape;5208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9" name="Google Shape;5209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0" name="Google Shape;5210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1" name="Google Shape;5211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2" name="Google Shape;5212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3" name="Google Shape;5213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4" name="Google Shape;5214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5" name="Google Shape;5215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6" name="Google Shape;5216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7" name="Google Shape;5217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8" name="Google Shape;5218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9" name="Google Shape;5219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20" name="Google Shape;5220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221" name="Google Shape;5221;p41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5222" name="Google Shape;5222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23" name="Google Shape;5223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224" name="Google Shape;5224;p41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5225" name="Google Shape;5225;p41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5226" name="Google Shape;5226;p41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5227" name="Google Shape;5227;p41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5228" name="Google Shape;5228;p41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5229" name="Google Shape;5229;p41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230" name="Google Shape;5230;p41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5231" name="Google Shape;5231;p41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5232" name="Google Shape;5232;p41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33" name="Google Shape;5233;p41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34" name="Google Shape;5234;p41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35" name="Google Shape;5235;p41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5236" name="Google Shape;5236;p41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37" name="Google Shape;5237;p41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5238" name="Google Shape;5238;p41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239" name="Google Shape;5239;p41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5240" name="Google Shape;5240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1" name="Google Shape;5241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2" name="Google Shape;5242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3" name="Google Shape;5243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4" name="Google Shape;5244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5" name="Google Shape;5245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6" name="Google Shape;5246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7" name="Google Shape;5247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8" name="Google Shape;5248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9" name="Google Shape;5249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0" name="Google Shape;5250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1" name="Google Shape;5251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2" name="Google Shape;5252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3" name="Google Shape;5253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4" name="Google Shape;5254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5" name="Google Shape;5255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6" name="Google Shape;5256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7" name="Google Shape;5257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8" name="Google Shape;5258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9" name="Google Shape;5259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0" name="Google Shape;5260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1" name="Google Shape;5261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2" name="Google Shape;5262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3" name="Google Shape;5263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4" name="Google Shape;5264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5" name="Google Shape;5265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6" name="Google Shape;5266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7" name="Google Shape;5267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8" name="Google Shape;5268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9" name="Google Shape;5269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0" name="Google Shape;5270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1" name="Google Shape;5271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2" name="Google Shape;5272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3" name="Google Shape;5273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274" name="Google Shape;5274;p41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5275" name="Google Shape;5275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6" name="Google Shape;5276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277" name="Google Shape;5277;p41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5278" name="Google Shape;5278;p41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5279" name="Google Shape;5279;p4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280" name="Google Shape;5280;p4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5281" name="Google Shape;5281;p4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82" name="Google Shape;5282;p4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283" name="Google Shape;5283;p41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5284" name="Google Shape;5284;p41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85" name="Google Shape;5285;p41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286" name="Google Shape;5286;p41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5287" name="Google Shape;5287;p41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88" name="Google Shape;5288;p41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89" name="Google Shape;5289;p41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0" name="Google Shape;5290;p41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1" name="Google Shape;5291;p41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2" name="Google Shape;5292;p41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3" name="Google Shape;5293;p41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4" name="Google Shape;5294;p41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5" name="Google Shape;5295;p41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6" name="Google Shape;5296;p41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7" name="Google Shape;5297;p41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298" name="Google Shape;5298;p41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5299" name="Google Shape;5299;p41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0" name="Google Shape;5300;p41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1" name="Google Shape;5301;p41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2" name="Google Shape;5302;p41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3" name="Google Shape;5303;p41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4" name="Google Shape;5304;p41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5" name="Google Shape;5305;p41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6" name="Google Shape;5306;p41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7" name="Google Shape;5307;p41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8" name="Google Shape;5308;p41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9" name="Google Shape;5309;p41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310" name="Google Shape;5310;p41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5311" name="Google Shape;5311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2" name="Google Shape;5312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3" name="Google Shape;5313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4" name="Google Shape;5314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5" name="Google Shape;5315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6" name="Google Shape;5316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7" name="Google Shape;5317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8" name="Google Shape;5318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9" name="Google Shape;5319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0" name="Google Shape;5320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1" name="Google Shape;5321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2" name="Google Shape;5322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3" name="Google Shape;5323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4" name="Google Shape;5324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5" name="Google Shape;5325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6" name="Google Shape;5326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7" name="Google Shape;5327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8" name="Google Shape;5328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9" name="Google Shape;5329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0" name="Google Shape;5330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1" name="Google Shape;5331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2" name="Google Shape;5332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3" name="Google Shape;5333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4" name="Google Shape;5334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5" name="Google Shape;5335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6" name="Google Shape;5336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7" name="Google Shape;5337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8" name="Google Shape;5338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9" name="Google Shape;5339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0" name="Google Shape;5340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1" name="Google Shape;5341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2" name="Google Shape;5342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3" name="Google Shape;5343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4" name="Google Shape;5344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345" name="Google Shape;5345;p41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5346" name="Google Shape;5346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7" name="Google Shape;5347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348" name="Google Shape;5348;p41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5349" name="Google Shape;5349;p41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5350" name="Google Shape;5350;p41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51" name="Google Shape;5351;p41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52" name="Google Shape;5352;p41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353" name="Google Shape;5353;p41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5354" name="Google Shape;5354;p41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5355" name="Google Shape;5355;p41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5356" name="Google Shape;5356;p41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357" name="Google Shape;5357;p41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5358" name="Google Shape;5358;p41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5359" name="Google Shape;5359;p41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360" name="Google Shape;5360;p41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5361" name="Google Shape;5361;p41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2" name="Google Shape;5362;p41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3" name="Google Shape;5363;p41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4" name="Google Shape;5364;p41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5" name="Google Shape;5365;p41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6" name="Google Shape;5366;p41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7" name="Google Shape;5367;p41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8" name="Google Shape;5368;p41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9" name="Google Shape;5369;p41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70" name="Google Shape;5370;p41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71" name="Google Shape;5371;p41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5372" name="Google Shape;5372;p41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5373" name="Google Shape;5373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4" name="Google Shape;5374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5" name="Google Shape;5375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6" name="Google Shape;5376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7" name="Google Shape;5377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8" name="Google Shape;5378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9" name="Google Shape;5379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0" name="Google Shape;5380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1" name="Google Shape;5381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2" name="Google Shape;5382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3" name="Google Shape;5383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4" name="Google Shape;5384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5" name="Google Shape;5385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6" name="Google Shape;5386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7" name="Google Shape;5387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8" name="Google Shape;5388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9" name="Google Shape;5389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0" name="Google Shape;5390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1" name="Google Shape;5391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2" name="Google Shape;5392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3" name="Google Shape;5393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4" name="Google Shape;5394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5" name="Google Shape;5395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6" name="Google Shape;5396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7" name="Google Shape;5397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8" name="Google Shape;5398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9" name="Google Shape;5399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0" name="Google Shape;5400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1" name="Google Shape;5401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2" name="Google Shape;5402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3" name="Google Shape;5403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4" name="Google Shape;5404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5" name="Google Shape;5405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6" name="Google Shape;5406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407" name="Google Shape;5407;p41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5408" name="Google Shape;5408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9" name="Google Shape;5409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410" name="Google Shape;5410;p41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5411" name="Google Shape;5411;p41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412" name="Google Shape;5412;p41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5413" name="Google Shape;5413;p41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14" name="Google Shape;5414;p41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415" name="Google Shape;5415;p41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5416" name="Google Shape;5416;p41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17" name="Google Shape;5417;p41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418" name="Google Shape;5418;p41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5419" name="Google Shape;5419;p41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5420" name="Google Shape;5420;p41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21" name="Google Shape;5421;p41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22" name="Google Shape;5422;p41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5423" name="Google Shape;5423;p41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24" name="Google Shape;5424;p41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25" name="Google Shape;5425;p41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5426" name="Google Shape;5426;p41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27" name="Google Shape;5427;p41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28" name="Google Shape;5428;p41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5429" name="Google Shape;5429;p41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0" name="Google Shape;5430;p41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1" name="Google Shape;5431;p41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32" name="Google Shape;5432;p41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5433" name="Google Shape;5433;p41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4" name="Google Shape;5434;p41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5" name="Google Shape;5435;p41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36" name="Google Shape;5436;p41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5437" name="Google Shape;5437;p41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8" name="Google Shape;5438;p41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9" name="Google Shape;5439;p41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40" name="Google Shape;5440;p41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5441" name="Google Shape;5441;p41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42" name="Google Shape;5442;p41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43" name="Google Shape;5443;p41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44" name="Google Shape;5444;p41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5445" name="Google Shape;5445;p41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46" name="Google Shape;5446;p41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47" name="Google Shape;5447;p41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5448" name="Google Shape;5448;p41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5449" name="Google Shape;5449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0" name="Google Shape;5450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1" name="Google Shape;5451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2" name="Google Shape;5452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3" name="Google Shape;5453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4" name="Google Shape;5454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5" name="Google Shape;5455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6" name="Google Shape;5456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7" name="Google Shape;5457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8" name="Google Shape;5458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9" name="Google Shape;5459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0" name="Google Shape;5460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1" name="Google Shape;5461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2" name="Google Shape;5462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3" name="Google Shape;5463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4" name="Google Shape;5464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5" name="Google Shape;5465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6" name="Google Shape;5466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7" name="Google Shape;5467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8" name="Google Shape;5468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9" name="Google Shape;5469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0" name="Google Shape;5470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1" name="Google Shape;5471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2" name="Google Shape;5472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3" name="Google Shape;5473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4" name="Google Shape;5474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5" name="Google Shape;5475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6" name="Google Shape;5476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7" name="Google Shape;5477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8" name="Google Shape;5478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9" name="Google Shape;5479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80" name="Google Shape;5480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81" name="Google Shape;5481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82" name="Google Shape;5482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483" name="Google Shape;5483;p41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5484" name="Google Shape;5484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85" name="Google Shape;5485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486" name="Google Shape;5486;p41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5487" name="Google Shape;5487;p41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5488" name="Google Shape;5488;p4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489" name="Google Shape;5489;p4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5490" name="Google Shape;5490;p4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91" name="Google Shape;5491;p4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5492" name="Google Shape;5492;p41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5493" name="Google Shape;5493;p41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494" name="Google Shape;5494;p41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5495" name="Google Shape;5495;p41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96" name="Google Shape;5496;p41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97" name="Google Shape;5497;p41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98" name="Google Shape;5498;p41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5499" name="Google Shape;5499;p41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500" name="Google Shape;5500;p41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5501" name="Google Shape;5501;p41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5502" name="Google Shape;5502;p4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5503" name="Google Shape;5503;p4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5504" name="Google Shape;5504;p4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05" name="Google Shape;5505;p4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06" name="Google Shape;5506;p4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07" name="Google Shape;5507;p4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5508" name="Google Shape;5508;p4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09" name="Google Shape;5509;p4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0" name="Google Shape;5510;p4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11" name="Google Shape;5511;p4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5512" name="Google Shape;5512;p4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3" name="Google Shape;5513;p4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4" name="Google Shape;5514;p4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15" name="Google Shape;5515;p4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5516" name="Google Shape;5516;p4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7" name="Google Shape;5517;p4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8" name="Google Shape;5518;p4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19" name="Google Shape;5519;p4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5520" name="Google Shape;5520;p4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21" name="Google Shape;5521;p4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22" name="Google Shape;5522;p4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5523" name="Google Shape;5523;p4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5524" name="Google Shape;5524;p4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5525" name="Google Shape;5525;p4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26" name="Google Shape;5526;p4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27" name="Google Shape;5527;p4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5528" name="Google Shape;5528;p4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29" name="Google Shape;5529;p4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30" name="Google Shape;5530;p4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31" name="Google Shape;5531;p4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32" name="Google Shape;5532;p4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5533" name="Google Shape;5533;p4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34" name="Google Shape;5534;p4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35" name="Google Shape;5535;p4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5536" name="Google Shape;5536;p41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537" name="Google Shape;5537;p41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5538" name="Google Shape;5538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39" name="Google Shape;5539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0" name="Google Shape;5540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1" name="Google Shape;5541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2" name="Google Shape;5542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3" name="Google Shape;5543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4" name="Google Shape;5544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5" name="Google Shape;5545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6" name="Google Shape;5546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7" name="Google Shape;5547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8" name="Google Shape;5548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9" name="Google Shape;5549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0" name="Google Shape;5550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1" name="Google Shape;5551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2" name="Google Shape;5552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3" name="Google Shape;5553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4" name="Google Shape;5554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5" name="Google Shape;5555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6" name="Google Shape;5556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7" name="Google Shape;5557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8" name="Google Shape;5558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9" name="Google Shape;5559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0" name="Google Shape;5560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1" name="Google Shape;5561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2" name="Google Shape;5562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3" name="Google Shape;5563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4" name="Google Shape;5564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5" name="Google Shape;5565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6" name="Google Shape;5566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7" name="Google Shape;5567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8" name="Google Shape;5568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9" name="Google Shape;5569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0" name="Google Shape;5570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1" name="Google Shape;5571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572" name="Google Shape;5572;p41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5573" name="Google Shape;5573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4" name="Google Shape;5574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575" name="Google Shape;5575;p41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5576" name="Google Shape;5576;p41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5577" name="Google Shape;5577;p41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8" name="Google Shape;5578;p41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9" name="Google Shape;5579;p41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580" name="Google Shape;5580;p41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5581" name="Google Shape;5581;p41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5582" name="Google Shape;5582;p41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3" name="Google Shape;5583;p41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4" name="Google Shape;5584;p41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5" name="Google Shape;5585;p41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6" name="Google Shape;5586;p41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7" name="Google Shape;5587;p41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8" name="Google Shape;5588;p41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589" name="Google Shape;5589;p41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5590" name="Google Shape;5590;p4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5591" name="Google Shape;5591;p4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5592" name="Google Shape;5592;p4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93" name="Google Shape;5593;p4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94" name="Google Shape;5594;p4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95" name="Google Shape;5595;p4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5596" name="Google Shape;5596;p4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97" name="Google Shape;5597;p4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98" name="Google Shape;5598;p4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99" name="Google Shape;5599;p4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5600" name="Google Shape;5600;p4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1" name="Google Shape;5601;p4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2" name="Google Shape;5602;p4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03" name="Google Shape;5603;p4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5604" name="Google Shape;5604;p4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5" name="Google Shape;5605;p4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6" name="Google Shape;5606;p4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07" name="Google Shape;5607;p4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5608" name="Google Shape;5608;p4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9" name="Google Shape;5609;p4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0" name="Google Shape;5610;p4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5611" name="Google Shape;5611;p4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5612" name="Google Shape;5612;p4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5613" name="Google Shape;5613;p4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4" name="Google Shape;5614;p4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15" name="Google Shape;5615;p4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5616" name="Google Shape;5616;p4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7" name="Google Shape;5617;p4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8" name="Google Shape;5618;p4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9" name="Google Shape;5619;p4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20" name="Google Shape;5620;p4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5621" name="Google Shape;5621;p4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22" name="Google Shape;5622;p4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23" name="Google Shape;5623;p4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5624" name="Google Shape;5624;p41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625" name="Google Shape;5625;p41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5626" name="Google Shape;5626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27" name="Google Shape;5627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28" name="Google Shape;5628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29" name="Google Shape;5629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0" name="Google Shape;5630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1" name="Google Shape;5631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2" name="Google Shape;5632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3" name="Google Shape;5633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4" name="Google Shape;5634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5" name="Google Shape;5635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6" name="Google Shape;5636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7" name="Google Shape;5637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8" name="Google Shape;5638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9" name="Google Shape;5639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0" name="Google Shape;5640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1" name="Google Shape;5641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2" name="Google Shape;5642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3" name="Google Shape;5643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4" name="Google Shape;5644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5" name="Google Shape;5645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6" name="Google Shape;5646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7" name="Google Shape;5647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8" name="Google Shape;5648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9" name="Google Shape;5649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0" name="Google Shape;5650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1" name="Google Shape;5651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2" name="Google Shape;5652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3" name="Google Shape;5653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4" name="Google Shape;5654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5" name="Google Shape;5655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6" name="Google Shape;5656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7" name="Google Shape;5657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8" name="Google Shape;5658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9" name="Google Shape;5659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660" name="Google Shape;5660;p41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5661" name="Google Shape;5661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62" name="Google Shape;5662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663" name="Google Shape;5663;p41"/>
          <p:cNvGrpSpPr/>
          <p:nvPr/>
        </p:nvGrpSpPr>
        <p:grpSpPr>
          <a:xfrm>
            <a:off x="7482671" y="967137"/>
            <a:ext cx="1657615" cy="1516512"/>
            <a:chOff x="5925287" y="418313"/>
            <a:chExt cx="1657615" cy="1516512"/>
          </a:xfrm>
        </p:grpSpPr>
        <p:grpSp>
          <p:nvGrpSpPr>
            <p:cNvPr id="5664" name="Google Shape;5664;p41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5665" name="Google Shape;5665;p4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666" name="Google Shape;5666;p4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5667" name="Google Shape;5667;p4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668" name="Google Shape;5668;p4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5669" name="Google Shape;5669;p41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5670" name="Google Shape;5670;p41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5671" name="Google Shape;5671;p41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5672" name="Google Shape;5672;p41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73" name="Google Shape;5673;p41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74" name="Google Shape;5674;p41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5675" name="Google Shape;5675;p41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76" name="Google Shape;5676;p41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5677" name="Google Shape;5677;p41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5678" name="Google Shape;5678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79" name="Google Shape;5679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0" name="Google Shape;5680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1" name="Google Shape;5681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2" name="Google Shape;5682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3" name="Google Shape;5683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4" name="Google Shape;5684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5" name="Google Shape;5685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6" name="Google Shape;5686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7" name="Google Shape;5687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8" name="Google Shape;5688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9" name="Google Shape;5689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0" name="Google Shape;5690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1" name="Google Shape;5691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2" name="Google Shape;5692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3" name="Google Shape;5693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4" name="Google Shape;5694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5" name="Google Shape;5695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6" name="Google Shape;5696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7" name="Google Shape;5697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8" name="Google Shape;5698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9" name="Google Shape;5699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0" name="Google Shape;5700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1" name="Google Shape;5701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2" name="Google Shape;5702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3" name="Google Shape;5703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4" name="Google Shape;5704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5" name="Google Shape;5705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6" name="Google Shape;5706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7" name="Google Shape;5707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8" name="Google Shape;5708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9" name="Google Shape;5709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10" name="Google Shape;5710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11" name="Google Shape;5711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712" name="Google Shape;5712;p41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5713" name="Google Shape;5713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14" name="Google Shape;5714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5715" name="Google Shape;5715;p41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16" name="Google Shape;5716;p41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17" name="Google Shape;5717;p41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18" name="Google Shape;5718;p41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19" name="Google Shape;5719;p41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0" name="Google Shape;5720;p41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1" name="Google Shape;5721;p41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2" name="Google Shape;5722;p41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3" name="Google Shape;5723;p41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4" name="Google Shape;5724;p41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5" name="Google Shape;5725;p41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6" name="Google Shape;5726;p41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7" name="Google Shape;5727;p41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8" name="Google Shape;5728;p41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9" name="Google Shape;5729;p41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0" name="Google Shape;5730;p41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1" name="Google Shape;5731;p41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2" name="Google Shape;5732;p41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3" name="Google Shape;5733;p41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4" name="Google Shape;5734;p41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5" name="Google Shape;5735;p41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6" name="Google Shape;5736;p41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7" name="Google Shape;5737;p41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8" name="Google Shape;5738;p41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9" name="Google Shape;5739;p41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0" name="Google Shape;5740;p41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1" name="Google Shape;5741;p41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2" name="Google Shape;5742;p41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3" name="Google Shape;5743;p41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4" name="Google Shape;5744;p41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5" name="Google Shape;5745;p41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6" name="Google Shape;5746;p41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7" name="Google Shape;5747;p41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8" name="Google Shape;5748;p41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9" name="Google Shape;5749;p41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0" name="Google Shape;5750;p41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1" name="Google Shape;5751;p41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2" name="Google Shape;5752;p41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3" name="Google Shape;5753;p41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4" name="Google Shape;5754;p41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5" name="Google Shape;5755;p41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6" name="Google Shape;5756;p41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7" name="Google Shape;5757;p41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8" name="Google Shape;5758;p41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9" name="Google Shape;5759;p41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0" name="Google Shape;5760;p41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1" name="Google Shape;5761;p41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2" name="Google Shape;5762;p41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3" name="Google Shape;5763;p41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4" name="Google Shape;5764;p41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5" name="Google Shape;5765;p41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6" name="Google Shape;5766;p41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7" name="Google Shape;5767;p41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8" name="Google Shape;5768;p41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9" name="Google Shape;5769;p41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0" name="Google Shape;5770;p41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1" name="Google Shape;5771;p41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2" name="Google Shape;5772;p41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3" name="Google Shape;5773;p41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4" name="Google Shape;5774;p41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5" name="Google Shape;5775;p41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6" name="Google Shape;5776;p41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7" name="Google Shape;5777;p41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8" name="Google Shape;5778;p41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9" name="Google Shape;5779;p41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0" name="Google Shape;5780;p41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1" name="Google Shape;5781;p41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2" name="Google Shape;5782;p41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3" name="Google Shape;5783;p41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4" name="Google Shape;5784;p41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5" name="Google Shape;5785;p41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6" name="Google Shape;5786;p41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7" name="Google Shape;5787;p41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8" name="Google Shape;5788;p41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9" name="Google Shape;5789;p41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0" name="Google Shape;5790;p41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1" name="Google Shape;5791;p41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2" name="Google Shape;5792;p41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3" name="Google Shape;5793;p41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4" name="Google Shape;5794;p41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5" name="Google Shape;5795;p41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6" name="Google Shape;5796;p41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7" name="Google Shape;5797;p41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8" name="Google Shape;5798;p41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9" name="Google Shape;5799;p41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0" name="Google Shape;5800;p41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1" name="Google Shape;5801;p41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2" name="Google Shape;5802;p41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3" name="Google Shape;5803;p41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4" name="Google Shape;5804;p41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5" name="Google Shape;5805;p41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6" name="Google Shape;5806;p41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7" name="Google Shape;5807;p41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8" name="Google Shape;5808;p41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9" name="Google Shape;5809;p41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0" name="Google Shape;5810;p41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1" name="Google Shape;5811;p41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2" name="Google Shape;5812;p41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3" name="Google Shape;5813;p41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4" name="Google Shape;5814;p41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5" name="Google Shape;5815;p41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6" name="Google Shape;5816;p41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7" name="Google Shape;5817;p41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8" name="Google Shape;5818;p41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9" name="Google Shape;5819;p41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20" name="Google Shape;5820;p41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21" name="Google Shape;5821;p41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22" name="Google Shape;5822;p41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23" name="Google Shape;5823;p41">
            <a:hlinkClick action="ppaction://hlinksldjump" r:id="rId4"/>
          </p:cNvPr>
          <p:cNvSpPr/>
          <p:nvPr/>
        </p:nvSpPr>
        <p:spPr>
          <a:xfrm>
            <a:off x="5251425" y="9598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4" name="Google Shape;5824;p41">
            <a:hlinkClick action="ppaction://hlinksldjump" r:id="rId5"/>
          </p:cNvPr>
          <p:cNvSpPr/>
          <p:nvPr/>
        </p:nvSpPr>
        <p:spPr>
          <a:xfrm>
            <a:off x="5249325" y="9599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5828" name="Shape 5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9" name="Google Shape;5829;p42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2</a:t>
            </a:r>
            <a:endParaRPr/>
          </a:p>
        </p:txBody>
      </p:sp>
      <p:sp>
        <p:nvSpPr>
          <p:cNvPr id="5830" name="Google Shape;5830;p42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1" name="Google Shape;5831;p42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835" name="Shape 5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6" name="Google Shape;5836;p43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5837" name="Google Shape;5837;p43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5838" name="Google Shape;5838;p43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39" name="Google Shape;5839;p43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40" name="Google Shape;5840;p43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41" name="Google Shape;5841;p43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842" name="Google Shape;5842;p43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5843" name="Google Shape;5843;p43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5844" name="Google Shape;5844;p43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5845" name="Google Shape;5845;p43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846" name="Google Shape;5846;p43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847" name="Google Shape;5847;p43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848" name="Google Shape;5848;p43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5849" name="Google Shape;5849;p43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850" name="Google Shape;5850;p43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851" name="Google Shape;5851;p43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5852" name="Google Shape;5852;p43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3" name="Google Shape;5853;p43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4" name="Google Shape;5854;p43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5" name="Google Shape;5855;p43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6" name="Google Shape;5856;p43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7" name="Google Shape;5857;p43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858" name="Google Shape;5858;p43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5859" name="Google Shape;5859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0" name="Google Shape;5860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1" name="Google Shape;5861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2" name="Google Shape;5862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3" name="Google Shape;5863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4" name="Google Shape;5864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5" name="Google Shape;5865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6" name="Google Shape;5866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7" name="Google Shape;5867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8" name="Google Shape;5868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9" name="Google Shape;5869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0" name="Google Shape;5870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1" name="Google Shape;5871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2" name="Google Shape;5872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3" name="Google Shape;5873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4" name="Google Shape;5874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5" name="Google Shape;5875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6" name="Google Shape;5876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7" name="Google Shape;5877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8" name="Google Shape;5878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9" name="Google Shape;5879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0" name="Google Shape;5880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1" name="Google Shape;5881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2" name="Google Shape;5882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3" name="Google Shape;5883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4" name="Google Shape;5884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5" name="Google Shape;5885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6" name="Google Shape;5886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7" name="Google Shape;5887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8" name="Google Shape;5888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9" name="Google Shape;5889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90" name="Google Shape;5890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91" name="Google Shape;5891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92" name="Google Shape;5892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893" name="Google Shape;5893;p43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5894" name="Google Shape;5894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95" name="Google Shape;5895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896" name="Google Shape;5896;p43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5897" name="Google Shape;5897;p43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5898" name="Google Shape;5898;p43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5899" name="Google Shape;5899;p43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00" name="Google Shape;5900;p43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01" name="Google Shape;5901;p43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5902" name="Google Shape;5902;p43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5903" name="Google Shape;5903;p43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904" name="Google Shape;5904;p43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905" name="Google Shape;5905;p43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906" name="Google Shape;5906;p43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5907" name="Google Shape;5907;p43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5908" name="Google Shape;5908;p4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09" name="Google Shape;5909;p4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0" name="Google Shape;5910;p4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1" name="Google Shape;5911;p4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2" name="Google Shape;5912;p4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3" name="Google Shape;5913;p4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4" name="Google Shape;5914;p4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5" name="Google Shape;5915;p4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6" name="Google Shape;5916;p4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7" name="Google Shape;5917;p4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8" name="Google Shape;5918;p4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9" name="Google Shape;5919;p4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0" name="Google Shape;5920;p4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1" name="Google Shape;5921;p4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2" name="Google Shape;5922;p4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3" name="Google Shape;5923;p4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4" name="Google Shape;5924;p4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5" name="Google Shape;5925;p4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6" name="Google Shape;5926;p4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7" name="Google Shape;5927;p4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8" name="Google Shape;5928;p4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9" name="Google Shape;5929;p4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0" name="Google Shape;5930;p4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1" name="Google Shape;5931;p4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2" name="Google Shape;5932;p4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3" name="Google Shape;5933;p4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4" name="Google Shape;5934;p4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5" name="Google Shape;5935;p4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6" name="Google Shape;5936;p4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7" name="Google Shape;5937;p4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8" name="Google Shape;5938;p4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9" name="Google Shape;5939;p4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40" name="Google Shape;5940;p4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41" name="Google Shape;5941;p4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942" name="Google Shape;5942;p43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5943" name="Google Shape;5943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44" name="Google Shape;5944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945" name="Google Shape;5945;p43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5946" name="Google Shape;5946;p43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5947" name="Google Shape;5947;p43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48" name="Google Shape;5948;p43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49" name="Google Shape;5949;p43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950" name="Google Shape;5950;p43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5951" name="Google Shape;5951;p43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2" name="Google Shape;5952;p43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3" name="Google Shape;5953;p43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4" name="Google Shape;5954;p43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5" name="Google Shape;5955;p43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6" name="Google Shape;5956;p43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7" name="Google Shape;5957;p43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8" name="Google Shape;5958;p43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9" name="Google Shape;5959;p43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60" name="Google Shape;5960;p43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61" name="Google Shape;5961;p43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962" name="Google Shape;5962;p43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5963" name="Google Shape;5963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4" name="Google Shape;5964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5" name="Google Shape;5965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6" name="Google Shape;5966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7" name="Google Shape;5967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8" name="Google Shape;5968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9" name="Google Shape;5969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0" name="Google Shape;5970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1" name="Google Shape;5971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2" name="Google Shape;5972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3" name="Google Shape;5973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4" name="Google Shape;5974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5" name="Google Shape;5975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6" name="Google Shape;5976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7" name="Google Shape;5977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8" name="Google Shape;5978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9" name="Google Shape;5979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0" name="Google Shape;5980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1" name="Google Shape;5981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2" name="Google Shape;5982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3" name="Google Shape;5983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4" name="Google Shape;5984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5" name="Google Shape;5985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6" name="Google Shape;5986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7" name="Google Shape;5987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8" name="Google Shape;5988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9" name="Google Shape;5989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0" name="Google Shape;5990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1" name="Google Shape;5991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2" name="Google Shape;5992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3" name="Google Shape;5993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4" name="Google Shape;5994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5" name="Google Shape;5995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6" name="Google Shape;5996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997" name="Google Shape;5997;p43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5998" name="Google Shape;5998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9" name="Google Shape;5999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000" name="Google Shape;6000;p43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6001" name="Google Shape;6001;p43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002" name="Google Shape;6002;p43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6003" name="Google Shape;6003;p43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04" name="Google Shape;6004;p43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005" name="Google Shape;6005;p43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6006" name="Google Shape;6006;p43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6007" name="Google Shape;6007;p43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008" name="Google Shape;6008;p43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6009" name="Google Shape;6009;p43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0" name="Google Shape;6010;p43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1" name="Google Shape;6011;p43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2" name="Google Shape;6012;p43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3" name="Google Shape;6013;p43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4" name="Google Shape;6014;p43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5" name="Google Shape;6015;p43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6" name="Google Shape;6016;p43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7" name="Google Shape;6017;p43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6018" name="Google Shape;6018;p43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6019" name="Google Shape;6019;p43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020" name="Google Shape;6020;p43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6021" name="Google Shape;6021;p43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2" name="Google Shape;6022;p43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3" name="Google Shape;6023;p43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4" name="Google Shape;6024;p43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5" name="Google Shape;6025;p43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6" name="Google Shape;6026;p43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7" name="Google Shape;6027;p43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8" name="Google Shape;6028;p43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9" name="Google Shape;6029;p43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6030" name="Google Shape;6030;p43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6031" name="Google Shape;6031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2" name="Google Shape;6032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3" name="Google Shape;6033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4" name="Google Shape;6034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5" name="Google Shape;6035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6" name="Google Shape;6036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7" name="Google Shape;6037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8" name="Google Shape;6038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9" name="Google Shape;6039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0" name="Google Shape;6040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1" name="Google Shape;6041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2" name="Google Shape;6042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3" name="Google Shape;6043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4" name="Google Shape;6044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5" name="Google Shape;6045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6" name="Google Shape;6046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7" name="Google Shape;6047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8" name="Google Shape;6048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9" name="Google Shape;6049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0" name="Google Shape;6050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1" name="Google Shape;6051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2" name="Google Shape;6052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3" name="Google Shape;6053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4" name="Google Shape;6054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5" name="Google Shape;6055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6" name="Google Shape;6056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7" name="Google Shape;6057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8" name="Google Shape;6058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9" name="Google Shape;6059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0" name="Google Shape;6060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1" name="Google Shape;6061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2" name="Google Shape;6062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3" name="Google Shape;6063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4" name="Google Shape;6064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065" name="Google Shape;6065;p43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6066" name="Google Shape;6066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7" name="Google Shape;6067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068" name="Google Shape;6068;p43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6069" name="Google Shape;6069;p43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6070" name="Google Shape;6070;p43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6071" name="Google Shape;6071;p43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72" name="Google Shape;6072;p43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73" name="Google Shape;6073;p43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074" name="Google Shape;6074;p43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6075" name="Google Shape;6075;p43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6076" name="Google Shape;6076;p43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077" name="Google Shape;6077;p43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078" name="Google Shape;6078;p43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6079" name="Google Shape;6079;p43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6080" name="Google Shape;6080;p43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081" name="Google Shape;6081;p43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6082" name="Google Shape;6082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3" name="Google Shape;6083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4" name="Google Shape;6084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5" name="Google Shape;6085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6" name="Google Shape;6086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7" name="Google Shape;6087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8" name="Google Shape;6088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9" name="Google Shape;6089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0" name="Google Shape;6090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1" name="Google Shape;6091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2" name="Google Shape;6092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3" name="Google Shape;6093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4" name="Google Shape;6094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5" name="Google Shape;6095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6" name="Google Shape;6096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7" name="Google Shape;6097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8" name="Google Shape;6098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9" name="Google Shape;6099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0" name="Google Shape;6100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1" name="Google Shape;6101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2" name="Google Shape;6102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3" name="Google Shape;6103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4" name="Google Shape;6104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5" name="Google Shape;6105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6" name="Google Shape;6106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7" name="Google Shape;6107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8" name="Google Shape;6108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9" name="Google Shape;6109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0" name="Google Shape;6110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1" name="Google Shape;6111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2" name="Google Shape;6112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3" name="Google Shape;6113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4" name="Google Shape;6114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5" name="Google Shape;6115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116" name="Google Shape;6116;p43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6117" name="Google Shape;6117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8" name="Google Shape;6118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119" name="Google Shape;6119;p43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6120" name="Google Shape;6120;p43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6121" name="Google Shape;6121;p43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6122" name="Google Shape;6122;p4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123" name="Google Shape;6123;p4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6124" name="Google Shape;6124;p4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125" name="Google Shape;6125;p4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6126" name="Google Shape;6126;p43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6127" name="Google Shape;6127;p43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28" name="Google Shape;6128;p43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29" name="Google Shape;6129;p43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30" name="Google Shape;6130;p43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6131" name="Google Shape;6131;p43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2" name="Google Shape;6132;p43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6133" name="Google Shape;6133;p43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134" name="Google Shape;6134;p43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6135" name="Google Shape;6135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6" name="Google Shape;6136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7" name="Google Shape;6137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8" name="Google Shape;6138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9" name="Google Shape;6139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0" name="Google Shape;6140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1" name="Google Shape;6141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2" name="Google Shape;6142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3" name="Google Shape;6143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4" name="Google Shape;6144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5" name="Google Shape;6145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6" name="Google Shape;6146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7" name="Google Shape;6147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8" name="Google Shape;6148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9" name="Google Shape;6149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0" name="Google Shape;6150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1" name="Google Shape;6151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2" name="Google Shape;6152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3" name="Google Shape;6153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4" name="Google Shape;6154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5" name="Google Shape;6155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6" name="Google Shape;6156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7" name="Google Shape;6157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8" name="Google Shape;6158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9" name="Google Shape;6159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0" name="Google Shape;6160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1" name="Google Shape;6161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2" name="Google Shape;6162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3" name="Google Shape;6163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4" name="Google Shape;6164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5" name="Google Shape;6165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6" name="Google Shape;6166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7" name="Google Shape;6167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8" name="Google Shape;6168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169" name="Google Shape;6169;p43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6170" name="Google Shape;6170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71" name="Google Shape;6171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172" name="Google Shape;6172;p43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6173" name="Google Shape;6173;p43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6174" name="Google Shape;6174;p4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175" name="Google Shape;6175;p4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6176" name="Google Shape;6176;p4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77" name="Google Shape;6177;p4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178" name="Google Shape;6178;p43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6179" name="Google Shape;6179;p43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80" name="Google Shape;6180;p43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181" name="Google Shape;6181;p43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6182" name="Google Shape;6182;p43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3" name="Google Shape;6183;p43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4" name="Google Shape;6184;p43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5" name="Google Shape;6185;p43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6" name="Google Shape;6186;p43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7" name="Google Shape;6187;p43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8" name="Google Shape;6188;p43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9" name="Google Shape;6189;p43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0" name="Google Shape;6190;p43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1" name="Google Shape;6191;p43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2" name="Google Shape;6192;p43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193" name="Google Shape;6193;p43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6194" name="Google Shape;6194;p43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5" name="Google Shape;6195;p43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6" name="Google Shape;6196;p43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7" name="Google Shape;6197;p43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8" name="Google Shape;6198;p43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9" name="Google Shape;6199;p43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0" name="Google Shape;6200;p43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1" name="Google Shape;6201;p43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2" name="Google Shape;6202;p43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3" name="Google Shape;6203;p43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4" name="Google Shape;6204;p43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205" name="Google Shape;6205;p43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6206" name="Google Shape;6206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07" name="Google Shape;6207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08" name="Google Shape;6208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09" name="Google Shape;6209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0" name="Google Shape;6210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1" name="Google Shape;6211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2" name="Google Shape;6212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3" name="Google Shape;6213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4" name="Google Shape;6214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5" name="Google Shape;6215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6" name="Google Shape;6216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7" name="Google Shape;6217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8" name="Google Shape;6218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9" name="Google Shape;6219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0" name="Google Shape;6220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1" name="Google Shape;6221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2" name="Google Shape;6222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3" name="Google Shape;6223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4" name="Google Shape;6224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5" name="Google Shape;6225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6" name="Google Shape;6226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7" name="Google Shape;6227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8" name="Google Shape;6228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9" name="Google Shape;6229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0" name="Google Shape;6230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1" name="Google Shape;6231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2" name="Google Shape;6232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3" name="Google Shape;6233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4" name="Google Shape;6234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5" name="Google Shape;6235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6" name="Google Shape;6236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7" name="Google Shape;6237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8" name="Google Shape;6238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9" name="Google Shape;6239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240" name="Google Shape;6240;p43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6241" name="Google Shape;6241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42" name="Google Shape;6242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243" name="Google Shape;6243;p43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6244" name="Google Shape;6244;p43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6245" name="Google Shape;6245;p43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46" name="Google Shape;6246;p43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47" name="Google Shape;6247;p43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248" name="Google Shape;6248;p43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6249" name="Google Shape;6249;p43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6250" name="Google Shape;6250;p43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6251" name="Google Shape;6251;p43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252" name="Google Shape;6252;p43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6253" name="Google Shape;6253;p43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6254" name="Google Shape;6254;p43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255" name="Google Shape;6255;p43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6256" name="Google Shape;6256;p43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57" name="Google Shape;6257;p43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58" name="Google Shape;6258;p43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59" name="Google Shape;6259;p43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0" name="Google Shape;6260;p43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1" name="Google Shape;6261;p43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2" name="Google Shape;6262;p43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3" name="Google Shape;6263;p43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4" name="Google Shape;6264;p43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5" name="Google Shape;6265;p43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6" name="Google Shape;6266;p43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6267" name="Google Shape;6267;p43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6268" name="Google Shape;6268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69" name="Google Shape;6269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0" name="Google Shape;6270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1" name="Google Shape;6271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2" name="Google Shape;6272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3" name="Google Shape;6273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4" name="Google Shape;6274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5" name="Google Shape;6275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6" name="Google Shape;6276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7" name="Google Shape;6277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8" name="Google Shape;6278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9" name="Google Shape;6279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0" name="Google Shape;6280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1" name="Google Shape;6281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2" name="Google Shape;6282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3" name="Google Shape;6283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4" name="Google Shape;6284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5" name="Google Shape;6285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6" name="Google Shape;6286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7" name="Google Shape;6287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8" name="Google Shape;6288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9" name="Google Shape;6289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0" name="Google Shape;6290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1" name="Google Shape;6291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2" name="Google Shape;6292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3" name="Google Shape;6293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4" name="Google Shape;6294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5" name="Google Shape;6295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6" name="Google Shape;6296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7" name="Google Shape;6297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8" name="Google Shape;6298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9" name="Google Shape;6299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00" name="Google Shape;6300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01" name="Google Shape;6301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302" name="Google Shape;6302;p43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6303" name="Google Shape;6303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04" name="Google Shape;6304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305" name="Google Shape;6305;p43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6306" name="Google Shape;6306;p43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307" name="Google Shape;6307;p43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6308" name="Google Shape;6308;p43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09" name="Google Shape;6309;p43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310" name="Google Shape;6310;p43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6311" name="Google Shape;6311;p43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12" name="Google Shape;6312;p43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313" name="Google Shape;6313;p43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6314" name="Google Shape;6314;p43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6315" name="Google Shape;6315;p43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16" name="Google Shape;6316;p43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17" name="Google Shape;6317;p43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6318" name="Google Shape;6318;p43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19" name="Google Shape;6319;p43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20" name="Google Shape;6320;p43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6321" name="Google Shape;6321;p43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2" name="Google Shape;6322;p43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23" name="Google Shape;6323;p43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6324" name="Google Shape;6324;p43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5" name="Google Shape;6325;p43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6" name="Google Shape;6326;p43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27" name="Google Shape;6327;p43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6328" name="Google Shape;6328;p43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9" name="Google Shape;6329;p43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0" name="Google Shape;6330;p43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31" name="Google Shape;6331;p43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6332" name="Google Shape;6332;p43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3" name="Google Shape;6333;p43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4" name="Google Shape;6334;p43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35" name="Google Shape;6335;p43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6336" name="Google Shape;6336;p43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7" name="Google Shape;6337;p43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8" name="Google Shape;6338;p43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39" name="Google Shape;6339;p43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6340" name="Google Shape;6340;p43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41" name="Google Shape;6341;p43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42" name="Google Shape;6342;p43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6343" name="Google Shape;6343;p43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6344" name="Google Shape;6344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5" name="Google Shape;6345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6" name="Google Shape;6346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7" name="Google Shape;6347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8" name="Google Shape;6348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9" name="Google Shape;6349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0" name="Google Shape;6350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1" name="Google Shape;6351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2" name="Google Shape;6352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3" name="Google Shape;6353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4" name="Google Shape;6354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5" name="Google Shape;6355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6" name="Google Shape;6356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7" name="Google Shape;6357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8" name="Google Shape;6358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9" name="Google Shape;6359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0" name="Google Shape;6360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1" name="Google Shape;6361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2" name="Google Shape;6362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3" name="Google Shape;6363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4" name="Google Shape;6364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5" name="Google Shape;6365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6" name="Google Shape;6366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7" name="Google Shape;6367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8" name="Google Shape;6368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9" name="Google Shape;6369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0" name="Google Shape;6370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1" name="Google Shape;6371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2" name="Google Shape;6372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3" name="Google Shape;6373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4" name="Google Shape;6374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5" name="Google Shape;6375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6" name="Google Shape;6376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7" name="Google Shape;6377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378" name="Google Shape;6378;p43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6379" name="Google Shape;6379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80" name="Google Shape;6380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381" name="Google Shape;6381;p43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6382" name="Google Shape;6382;p43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6383" name="Google Shape;6383;p4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384" name="Google Shape;6384;p4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6385" name="Google Shape;6385;p4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386" name="Google Shape;6386;p4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6387" name="Google Shape;6387;p43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6388" name="Google Shape;6388;p43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389" name="Google Shape;6389;p43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6390" name="Google Shape;6390;p43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91" name="Google Shape;6391;p43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92" name="Google Shape;6392;p43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93" name="Google Shape;6393;p43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6394" name="Google Shape;6394;p43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395" name="Google Shape;6395;p43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6396" name="Google Shape;6396;p43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6397" name="Google Shape;6397;p4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6398" name="Google Shape;6398;p4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6399" name="Google Shape;6399;p4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0" name="Google Shape;6400;p4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1" name="Google Shape;6401;p4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02" name="Google Shape;6402;p4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6403" name="Google Shape;6403;p4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4" name="Google Shape;6404;p4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5" name="Google Shape;6405;p4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06" name="Google Shape;6406;p4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6407" name="Google Shape;6407;p4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8" name="Google Shape;6408;p4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9" name="Google Shape;6409;p4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10" name="Google Shape;6410;p4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6411" name="Google Shape;6411;p4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12" name="Google Shape;6412;p4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13" name="Google Shape;6413;p4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14" name="Google Shape;6414;p4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6415" name="Google Shape;6415;p4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16" name="Google Shape;6416;p4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17" name="Google Shape;6417;p4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6418" name="Google Shape;6418;p4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6419" name="Google Shape;6419;p4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6420" name="Google Shape;6420;p4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1" name="Google Shape;6421;p4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22" name="Google Shape;6422;p4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6423" name="Google Shape;6423;p4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4" name="Google Shape;6424;p4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5" name="Google Shape;6425;p4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6" name="Google Shape;6426;p4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27" name="Google Shape;6427;p4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6428" name="Google Shape;6428;p4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9" name="Google Shape;6429;p4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30" name="Google Shape;6430;p4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6431" name="Google Shape;6431;p43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432" name="Google Shape;6432;p43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6433" name="Google Shape;6433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4" name="Google Shape;6434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5" name="Google Shape;6435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6" name="Google Shape;6436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7" name="Google Shape;6437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8" name="Google Shape;6438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9" name="Google Shape;6439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0" name="Google Shape;6440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1" name="Google Shape;6441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2" name="Google Shape;6442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3" name="Google Shape;6443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4" name="Google Shape;6444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5" name="Google Shape;6445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6" name="Google Shape;6446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7" name="Google Shape;6447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8" name="Google Shape;6448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9" name="Google Shape;6449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0" name="Google Shape;6450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1" name="Google Shape;6451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2" name="Google Shape;6452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3" name="Google Shape;6453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4" name="Google Shape;6454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5" name="Google Shape;6455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6" name="Google Shape;6456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7" name="Google Shape;6457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8" name="Google Shape;6458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9" name="Google Shape;6459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0" name="Google Shape;6460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1" name="Google Shape;6461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2" name="Google Shape;6462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3" name="Google Shape;6463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4" name="Google Shape;6464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5" name="Google Shape;6465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6" name="Google Shape;6466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467" name="Google Shape;6467;p43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6468" name="Google Shape;6468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9" name="Google Shape;6469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470" name="Google Shape;6470;p43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6471" name="Google Shape;6471;p43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6472" name="Google Shape;6472;p43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73" name="Google Shape;6473;p43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74" name="Google Shape;6474;p43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475" name="Google Shape;6475;p43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6476" name="Google Shape;6476;p43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6477" name="Google Shape;6477;p43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78" name="Google Shape;6478;p43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79" name="Google Shape;6479;p43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80" name="Google Shape;6480;p43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81" name="Google Shape;6481;p43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82" name="Google Shape;6482;p43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83" name="Google Shape;6483;p43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484" name="Google Shape;6484;p43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6485" name="Google Shape;6485;p4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6486" name="Google Shape;6486;p4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6487" name="Google Shape;6487;p4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88" name="Google Shape;6488;p4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89" name="Google Shape;6489;p4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90" name="Google Shape;6490;p4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6491" name="Google Shape;6491;p4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92" name="Google Shape;6492;p4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93" name="Google Shape;6493;p4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94" name="Google Shape;6494;p4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6495" name="Google Shape;6495;p4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96" name="Google Shape;6496;p4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97" name="Google Shape;6497;p4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98" name="Google Shape;6498;p4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6499" name="Google Shape;6499;p4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0" name="Google Shape;6500;p4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1" name="Google Shape;6501;p4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502" name="Google Shape;6502;p4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6503" name="Google Shape;6503;p4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4" name="Google Shape;6504;p4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5" name="Google Shape;6505;p4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6506" name="Google Shape;6506;p4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6507" name="Google Shape;6507;p4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6508" name="Google Shape;6508;p4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9" name="Google Shape;6509;p4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510" name="Google Shape;6510;p4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6511" name="Google Shape;6511;p4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2" name="Google Shape;6512;p4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3" name="Google Shape;6513;p4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4" name="Google Shape;6514;p4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515" name="Google Shape;6515;p4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6516" name="Google Shape;6516;p4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7" name="Google Shape;6517;p4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8" name="Google Shape;6518;p4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6519" name="Google Shape;6519;p43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520" name="Google Shape;6520;p43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6521" name="Google Shape;6521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2" name="Google Shape;6522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3" name="Google Shape;6523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4" name="Google Shape;6524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5" name="Google Shape;6525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6" name="Google Shape;6526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7" name="Google Shape;6527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8" name="Google Shape;6528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9" name="Google Shape;6529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0" name="Google Shape;6530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1" name="Google Shape;6531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2" name="Google Shape;6532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3" name="Google Shape;6533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4" name="Google Shape;6534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5" name="Google Shape;6535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6" name="Google Shape;6536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7" name="Google Shape;6537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8" name="Google Shape;6538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9" name="Google Shape;6539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0" name="Google Shape;6540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1" name="Google Shape;6541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2" name="Google Shape;6542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3" name="Google Shape;6543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4" name="Google Shape;6544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5" name="Google Shape;6545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6" name="Google Shape;6546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7" name="Google Shape;6547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8" name="Google Shape;6548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9" name="Google Shape;6549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0" name="Google Shape;6550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1" name="Google Shape;6551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2" name="Google Shape;6552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3" name="Google Shape;6553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4" name="Google Shape;6554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555" name="Google Shape;6555;p43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6556" name="Google Shape;6556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7" name="Google Shape;6557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558" name="Google Shape;6558;p43"/>
          <p:cNvGrpSpPr/>
          <p:nvPr/>
        </p:nvGrpSpPr>
        <p:grpSpPr>
          <a:xfrm>
            <a:off x="7482671" y="967137"/>
            <a:ext cx="1657615" cy="1516512"/>
            <a:chOff x="5925287" y="418313"/>
            <a:chExt cx="1657615" cy="1516512"/>
          </a:xfrm>
        </p:grpSpPr>
        <p:grpSp>
          <p:nvGrpSpPr>
            <p:cNvPr id="6559" name="Google Shape;6559;p43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6560" name="Google Shape;6560;p4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561" name="Google Shape;6561;p4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6562" name="Google Shape;6562;p4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63" name="Google Shape;6563;p4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564" name="Google Shape;6564;p43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6565" name="Google Shape;6565;p43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566" name="Google Shape;6566;p43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6567" name="Google Shape;6567;p43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68" name="Google Shape;6568;p43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569" name="Google Shape;6569;p43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6570" name="Google Shape;6570;p43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71" name="Google Shape;6571;p43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6572" name="Google Shape;6572;p43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6573" name="Google Shape;6573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4" name="Google Shape;6574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5" name="Google Shape;6575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6" name="Google Shape;6576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7" name="Google Shape;6577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8" name="Google Shape;6578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9" name="Google Shape;6579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0" name="Google Shape;6580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1" name="Google Shape;6581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2" name="Google Shape;6582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3" name="Google Shape;6583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4" name="Google Shape;6584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5" name="Google Shape;6585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6" name="Google Shape;6586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7" name="Google Shape;6587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8" name="Google Shape;6588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9" name="Google Shape;6589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0" name="Google Shape;6590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1" name="Google Shape;6591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2" name="Google Shape;6592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3" name="Google Shape;6593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4" name="Google Shape;6594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5" name="Google Shape;6595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6" name="Google Shape;6596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7" name="Google Shape;6597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8" name="Google Shape;6598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9" name="Google Shape;6599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0" name="Google Shape;6600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1" name="Google Shape;6601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2" name="Google Shape;6602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3" name="Google Shape;6603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4" name="Google Shape;6604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5" name="Google Shape;6605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6" name="Google Shape;6606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607" name="Google Shape;6607;p43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6608" name="Google Shape;6608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9" name="Google Shape;6609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6610" name="Google Shape;6610;p43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1" name="Google Shape;6611;p43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2" name="Google Shape;6612;p43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3" name="Google Shape;6613;p43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4" name="Google Shape;6614;p43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5" name="Google Shape;6615;p43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6" name="Google Shape;6616;p43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7" name="Google Shape;6617;p43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8" name="Google Shape;6618;p43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9" name="Google Shape;6619;p43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0" name="Google Shape;6620;p43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1" name="Google Shape;6621;p43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2" name="Google Shape;6622;p43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3" name="Google Shape;6623;p43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4" name="Google Shape;6624;p43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5" name="Google Shape;6625;p43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6" name="Google Shape;6626;p43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7" name="Google Shape;6627;p43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8" name="Google Shape;6628;p43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9" name="Google Shape;6629;p43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0" name="Google Shape;6630;p43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1" name="Google Shape;6631;p43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2" name="Google Shape;6632;p43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3" name="Google Shape;6633;p43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4" name="Google Shape;6634;p43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5" name="Google Shape;6635;p43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6" name="Google Shape;6636;p43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7" name="Google Shape;6637;p43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8" name="Google Shape;6638;p43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9" name="Google Shape;6639;p43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0" name="Google Shape;6640;p43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1" name="Google Shape;6641;p43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2" name="Google Shape;6642;p43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3" name="Google Shape;6643;p43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4" name="Google Shape;6644;p43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5" name="Google Shape;6645;p43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6" name="Google Shape;6646;p43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7" name="Google Shape;6647;p43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8" name="Google Shape;6648;p43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9" name="Google Shape;6649;p43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0" name="Google Shape;6650;p43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1" name="Google Shape;6651;p43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2" name="Google Shape;6652;p43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3" name="Google Shape;6653;p43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4" name="Google Shape;6654;p43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5" name="Google Shape;6655;p43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6" name="Google Shape;6656;p43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7" name="Google Shape;6657;p43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8" name="Google Shape;6658;p43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9" name="Google Shape;6659;p43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0" name="Google Shape;6660;p43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1" name="Google Shape;6661;p43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2" name="Google Shape;6662;p43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3" name="Google Shape;6663;p43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4" name="Google Shape;6664;p43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5" name="Google Shape;6665;p43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6" name="Google Shape;6666;p43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7" name="Google Shape;6667;p43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8" name="Google Shape;6668;p43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9" name="Google Shape;6669;p43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0" name="Google Shape;6670;p43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1" name="Google Shape;6671;p43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2" name="Google Shape;6672;p43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3" name="Google Shape;6673;p43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4" name="Google Shape;6674;p43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5" name="Google Shape;6675;p43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6" name="Google Shape;6676;p43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7" name="Google Shape;6677;p43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8" name="Google Shape;6678;p43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9" name="Google Shape;6679;p43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0" name="Google Shape;6680;p43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1" name="Google Shape;6681;p43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2" name="Google Shape;6682;p43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3" name="Google Shape;6683;p43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4" name="Google Shape;6684;p43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5" name="Google Shape;6685;p43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6" name="Google Shape;6686;p43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7" name="Google Shape;6687;p43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8" name="Google Shape;6688;p43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9" name="Google Shape;6689;p43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0" name="Google Shape;6690;p43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1" name="Google Shape;6691;p43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2" name="Google Shape;6692;p43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3" name="Google Shape;6693;p43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4" name="Google Shape;6694;p43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5" name="Google Shape;6695;p43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6" name="Google Shape;6696;p43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7" name="Google Shape;6697;p43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8" name="Google Shape;6698;p43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9" name="Google Shape;6699;p43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0" name="Google Shape;6700;p43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1" name="Google Shape;6701;p43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2" name="Google Shape;6702;p43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3" name="Google Shape;6703;p43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4" name="Google Shape;6704;p43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5" name="Google Shape;6705;p43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6" name="Google Shape;6706;p43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7" name="Google Shape;6707;p43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8" name="Google Shape;6708;p43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9" name="Google Shape;6709;p43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0" name="Google Shape;6710;p43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1" name="Google Shape;6711;p43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2" name="Google Shape;6712;p43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3" name="Google Shape;6713;p43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4" name="Google Shape;6714;p43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5" name="Google Shape;6715;p43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6" name="Google Shape;6716;p43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7" name="Google Shape;6717;p43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8" name="Google Shape;6718;p43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9" name="Google Shape;6719;p43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0" name="Google Shape;6720;p43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1" name="Google Shape;6721;p43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2" name="Google Shape;6722;p43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3" name="Google Shape;6723;p43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4" name="Google Shape;6724;p43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5" name="Google Shape;6725;p43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6" name="Google Shape;6726;p43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7" name="Google Shape;6727;p43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8" name="Google Shape;6728;p43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9" name="Google Shape;6729;p43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0" name="Google Shape;6730;p43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1" name="Google Shape;6731;p43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2" name="Google Shape;6732;p43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3" name="Google Shape;6733;p43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4" name="Google Shape;6734;p43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5" name="Google Shape;6735;p43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6" name="Google Shape;6736;p43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7" name="Google Shape;6737;p43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8" name="Google Shape;6738;p43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9" name="Google Shape;6739;p43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0" name="Google Shape;6740;p43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1" name="Google Shape;6741;p43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2" name="Google Shape;6742;p43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3" name="Google Shape;6743;p43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4" name="Google Shape;6744;p43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5" name="Google Shape;6745;p43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6" name="Google Shape;6746;p43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7" name="Google Shape;6747;p43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8" name="Google Shape;6748;p43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9" name="Google Shape;6749;p43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0" name="Google Shape;6750;p43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1" name="Google Shape;6751;p43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2" name="Google Shape;6752;p43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3" name="Google Shape;6753;p43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4" name="Google Shape;6754;p43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5" name="Google Shape;6755;p43">
            <a:hlinkClick action="ppaction://hlinksldjump" r:id="rId4"/>
          </p:cNvPr>
          <p:cNvSpPr/>
          <p:nvPr/>
        </p:nvSpPr>
        <p:spPr>
          <a:xfrm>
            <a:off x="7489763" y="9454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6759" name="Shape 6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0" name="Google Shape;6760;p44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3</a:t>
            </a:r>
            <a:endParaRPr/>
          </a:p>
        </p:txBody>
      </p:sp>
      <p:sp>
        <p:nvSpPr>
          <p:cNvPr id="6761" name="Google Shape;6761;p44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2" name="Google Shape;6762;p44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766" name="Shape 6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67" name="Google Shape;6767;p45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6768" name="Google Shape;6768;p45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6769" name="Google Shape;6769;p45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70" name="Google Shape;6770;p45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71" name="Google Shape;6771;p45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72" name="Google Shape;6772;p45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773" name="Google Shape;6773;p45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6774" name="Google Shape;6774;p45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6775" name="Google Shape;6775;p45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6776" name="Google Shape;6776;p45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777" name="Google Shape;6777;p45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778" name="Google Shape;6778;p45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779" name="Google Shape;6779;p45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6780" name="Google Shape;6780;p45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781" name="Google Shape;6781;p45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782" name="Google Shape;6782;p45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6783" name="Google Shape;6783;p45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4" name="Google Shape;6784;p45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5" name="Google Shape;6785;p45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6" name="Google Shape;6786;p45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7" name="Google Shape;6787;p45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8" name="Google Shape;6788;p45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789" name="Google Shape;6789;p45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6790" name="Google Shape;6790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1" name="Google Shape;6791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2" name="Google Shape;6792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3" name="Google Shape;6793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4" name="Google Shape;6794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5" name="Google Shape;6795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6" name="Google Shape;6796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7" name="Google Shape;6797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8" name="Google Shape;6798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9" name="Google Shape;6799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0" name="Google Shape;6800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1" name="Google Shape;6801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2" name="Google Shape;6802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3" name="Google Shape;6803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4" name="Google Shape;6804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5" name="Google Shape;6805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6" name="Google Shape;6806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7" name="Google Shape;6807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8" name="Google Shape;6808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9" name="Google Shape;6809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0" name="Google Shape;6810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1" name="Google Shape;6811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2" name="Google Shape;6812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3" name="Google Shape;6813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4" name="Google Shape;6814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5" name="Google Shape;6815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6" name="Google Shape;6816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7" name="Google Shape;6817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8" name="Google Shape;6818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9" name="Google Shape;6819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0" name="Google Shape;6820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1" name="Google Shape;6821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2" name="Google Shape;6822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3" name="Google Shape;6823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824" name="Google Shape;6824;p45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6825" name="Google Shape;6825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6" name="Google Shape;6826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827" name="Google Shape;6827;p45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6828" name="Google Shape;6828;p45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6829" name="Google Shape;6829;p45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6830" name="Google Shape;6830;p45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31" name="Google Shape;6831;p45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32" name="Google Shape;6832;p45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833" name="Google Shape;6833;p45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6834" name="Google Shape;6834;p45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835" name="Google Shape;6835;p45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836" name="Google Shape;6836;p45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837" name="Google Shape;6837;p45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6838" name="Google Shape;6838;p45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6839" name="Google Shape;6839;p45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0" name="Google Shape;6840;p45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1" name="Google Shape;6841;p45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2" name="Google Shape;6842;p45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3" name="Google Shape;6843;p45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4" name="Google Shape;6844;p45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5" name="Google Shape;6845;p45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6" name="Google Shape;6846;p45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7" name="Google Shape;6847;p45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8" name="Google Shape;6848;p45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9" name="Google Shape;6849;p45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0" name="Google Shape;6850;p45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1" name="Google Shape;6851;p45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2" name="Google Shape;6852;p45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3" name="Google Shape;6853;p45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4" name="Google Shape;6854;p45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5" name="Google Shape;6855;p45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6" name="Google Shape;6856;p45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7" name="Google Shape;6857;p45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8" name="Google Shape;6858;p45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9" name="Google Shape;6859;p45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0" name="Google Shape;6860;p45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1" name="Google Shape;6861;p45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2" name="Google Shape;6862;p45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3" name="Google Shape;6863;p45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4" name="Google Shape;6864;p45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5" name="Google Shape;6865;p45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6" name="Google Shape;6866;p45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7" name="Google Shape;6867;p45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8" name="Google Shape;6868;p45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9" name="Google Shape;6869;p45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70" name="Google Shape;6870;p45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71" name="Google Shape;6871;p45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72" name="Google Shape;6872;p45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873" name="Google Shape;6873;p45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6874" name="Google Shape;6874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75" name="Google Shape;6875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876" name="Google Shape;6876;p45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6877" name="Google Shape;6877;p45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6878" name="Google Shape;6878;p45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79" name="Google Shape;6879;p45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80" name="Google Shape;6880;p45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881" name="Google Shape;6881;p45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6882" name="Google Shape;6882;p45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3" name="Google Shape;6883;p45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4" name="Google Shape;6884;p45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5" name="Google Shape;6885;p45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6" name="Google Shape;6886;p45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7" name="Google Shape;6887;p45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8" name="Google Shape;6888;p45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9" name="Google Shape;6889;p45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90" name="Google Shape;6890;p45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91" name="Google Shape;6891;p45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92" name="Google Shape;6892;p45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893" name="Google Shape;6893;p45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6894" name="Google Shape;6894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5" name="Google Shape;6895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6" name="Google Shape;6896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7" name="Google Shape;6897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8" name="Google Shape;6898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9" name="Google Shape;6899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0" name="Google Shape;6900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1" name="Google Shape;6901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2" name="Google Shape;6902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3" name="Google Shape;6903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4" name="Google Shape;6904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5" name="Google Shape;6905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6" name="Google Shape;6906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7" name="Google Shape;6907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8" name="Google Shape;6908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9" name="Google Shape;6909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0" name="Google Shape;6910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1" name="Google Shape;6911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2" name="Google Shape;6912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3" name="Google Shape;6913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4" name="Google Shape;6914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5" name="Google Shape;6915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6" name="Google Shape;6916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7" name="Google Shape;6917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8" name="Google Shape;6918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9" name="Google Shape;6919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0" name="Google Shape;6920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1" name="Google Shape;6921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2" name="Google Shape;6922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3" name="Google Shape;6923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4" name="Google Shape;6924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5" name="Google Shape;6925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6" name="Google Shape;6926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7" name="Google Shape;6927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928" name="Google Shape;6928;p45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6929" name="Google Shape;6929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30" name="Google Shape;6930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931" name="Google Shape;6931;p45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6932" name="Google Shape;6932;p45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933" name="Google Shape;6933;p45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6934" name="Google Shape;6934;p45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35" name="Google Shape;6935;p45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936" name="Google Shape;6936;p45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6937" name="Google Shape;6937;p45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6938" name="Google Shape;6938;p45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939" name="Google Shape;6939;p45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6940" name="Google Shape;6940;p45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1" name="Google Shape;6941;p45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2" name="Google Shape;6942;p45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3" name="Google Shape;6943;p45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4" name="Google Shape;6944;p45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5" name="Google Shape;6945;p45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6" name="Google Shape;6946;p45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7" name="Google Shape;6947;p45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8" name="Google Shape;6948;p45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6949" name="Google Shape;6949;p45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6950" name="Google Shape;6950;p45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951" name="Google Shape;6951;p45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6952" name="Google Shape;6952;p45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3" name="Google Shape;6953;p45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4" name="Google Shape;6954;p45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5" name="Google Shape;6955;p45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6" name="Google Shape;6956;p45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7" name="Google Shape;6957;p45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8" name="Google Shape;6958;p45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9" name="Google Shape;6959;p45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60" name="Google Shape;6960;p45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6961" name="Google Shape;6961;p45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6962" name="Google Shape;6962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3" name="Google Shape;6963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4" name="Google Shape;6964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5" name="Google Shape;6965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6" name="Google Shape;6966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7" name="Google Shape;6967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8" name="Google Shape;6968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9" name="Google Shape;6969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0" name="Google Shape;6970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1" name="Google Shape;6971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2" name="Google Shape;6972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3" name="Google Shape;6973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4" name="Google Shape;6974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5" name="Google Shape;6975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6" name="Google Shape;6976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7" name="Google Shape;6977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8" name="Google Shape;6978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9" name="Google Shape;6979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0" name="Google Shape;6980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1" name="Google Shape;6981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2" name="Google Shape;6982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3" name="Google Shape;6983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4" name="Google Shape;6984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5" name="Google Shape;6985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6" name="Google Shape;6986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7" name="Google Shape;6987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8" name="Google Shape;6988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9" name="Google Shape;6989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0" name="Google Shape;6990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1" name="Google Shape;6991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2" name="Google Shape;6992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3" name="Google Shape;6993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4" name="Google Shape;6994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5" name="Google Shape;6995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996" name="Google Shape;6996;p45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6997" name="Google Shape;6997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8" name="Google Shape;6998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999" name="Google Shape;6999;p45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7000" name="Google Shape;7000;p45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7001" name="Google Shape;7001;p45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7002" name="Google Shape;7002;p45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03" name="Google Shape;7003;p45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04" name="Google Shape;7004;p45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005" name="Google Shape;7005;p45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7006" name="Google Shape;7006;p45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7007" name="Google Shape;7007;p45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008" name="Google Shape;7008;p45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009" name="Google Shape;7009;p45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7010" name="Google Shape;7010;p45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7011" name="Google Shape;7011;p45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012" name="Google Shape;7012;p45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7013" name="Google Shape;7013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4" name="Google Shape;7014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5" name="Google Shape;7015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6" name="Google Shape;7016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7" name="Google Shape;7017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8" name="Google Shape;7018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9" name="Google Shape;7019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0" name="Google Shape;7020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1" name="Google Shape;7021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2" name="Google Shape;7022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3" name="Google Shape;7023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4" name="Google Shape;7024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5" name="Google Shape;7025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6" name="Google Shape;7026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7" name="Google Shape;7027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8" name="Google Shape;7028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9" name="Google Shape;7029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0" name="Google Shape;7030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1" name="Google Shape;7031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2" name="Google Shape;7032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3" name="Google Shape;7033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4" name="Google Shape;7034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5" name="Google Shape;7035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6" name="Google Shape;7036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7" name="Google Shape;7037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8" name="Google Shape;7038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9" name="Google Shape;7039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0" name="Google Shape;7040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1" name="Google Shape;7041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2" name="Google Shape;7042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3" name="Google Shape;7043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4" name="Google Shape;7044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5" name="Google Shape;7045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6" name="Google Shape;7046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047" name="Google Shape;7047;p45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7048" name="Google Shape;7048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9" name="Google Shape;7049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050" name="Google Shape;7050;p45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7051" name="Google Shape;7051;p45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7052" name="Google Shape;7052;p45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7053" name="Google Shape;7053;p45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7054" name="Google Shape;7054;p45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7055" name="Google Shape;7055;p45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056" name="Google Shape;7056;p45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7057" name="Google Shape;7057;p45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7058" name="Google Shape;7058;p45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59" name="Google Shape;7059;p45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60" name="Google Shape;7060;p45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61" name="Google Shape;7061;p45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7062" name="Google Shape;7062;p45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63" name="Google Shape;7063;p45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7064" name="Google Shape;7064;p45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065" name="Google Shape;7065;p45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7066" name="Google Shape;7066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67" name="Google Shape;7067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68" name="Google Shape;7068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69" name="Google Shape;7069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0" name="Google Shape;7070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1" name="Google Shape;7071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2" name="Google Shape;7072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3" name="Google Shape;7073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4" name="Google Shape;7074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5" name="Google Shape;7075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6" name="Google Shape;7076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7" name="Google Shape;7077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8" name="Google Shape;7078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9" name="Google Shape;7079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0" name="Google Shape;7080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1" name="Google Shape;7081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2" name="Google Shape;7082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3" name="Google Shape;7083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4" name="Google Shape;7084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5" name="Google Shape;7085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6" name="Google Shape;7086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7" name="Google Shape;7087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8" name="Google Shape;7088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9" name="Google Shape;7089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0" name="Google Shape;7090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1" name="Google Shape;7091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2" name="Google Shape;7092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3" name="Google Shape;7093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4" name="Google Shape;7094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5" name="Google Shape;7095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6" name="Google Shape;7096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7" name="Google Shape;7097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8" name="Google Shape;7098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9" name="Google Shape;7099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100" name="Google Shape;7100;p45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7101" name="Google Shape;7101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02" name="Google Shape;7102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103" name="Google Shape;7103;p45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7104" name="Google Shape;7104;p45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7105" name="Google Shape;7105;p4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106" name="Google Shape;7106;p4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7107" name="Google Shape;7107;p4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08" name="Google Shape;7108;p4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109" name="Google Shape;7109;p45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7110" name="Google Shape;7110;p45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11" name="Google Shape;7111;p45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112" name="Google Shape;7112;p45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7113" name="Google Shape;7113;p45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4" name="Google Shape;7114;p45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5" name="Google Shape;7115;p45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6" name="Google Shape;7116;p45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7" name="Google Shape;7117;p45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8" name="Google Shape;7118;p45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9" name="Google Shape;7119;p45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0" name="Google Shape;7120;p45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1" name="Google Shape;7121;p45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2" name="Google Shape;7122;p45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3" name="Google Shape;7123;p45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124" name="Google Shape;7124;p45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7125" name="Google Shape;7125;p45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6" name="Google Shape;7126;p45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7" name="Google Shape;7127;p45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8" name="Google Shape;7128;p45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9" name="Google Shape;7129;p45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0" name="Google Shape;7130;p45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1" name="Google Shape;7131;p45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2" name="Google Shape;7132;p45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3" name="Google Shape;7133;p45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4" name="Google Shape;7134;p45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5" name="Google Shape;7135;p45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136" name="Google Shape;7136;p45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7137" name="Google Shape;7137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38" name="Google Shape;7138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39" name="Google Shape;7139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0" name="Google Shape;7140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1" name="Google Shape;7141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2" name="Google Shape;7142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3" name="Google Shape;7143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4" name="Google Shape;7144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5" name="Google Shape;7145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6" name="Google Shape;7146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7" name="Google Shape;7147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8" name="Google Shape;7148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9" name="Google Shape;7149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0" name="Google Shape;7150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1" name="Google Shape;7151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2" name="Google Shape;7152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3" name="Google Shape;7153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4" name="Google Shape;7154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5" name="Google Shape;7155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6" name="Google Shape;7156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7" name="Google Shape;7157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8" name="Google Shape;7158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9" name="Google Shape;7159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0" name="Google Shape;7160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1" name="Google Shape;7161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2" name="Google Shape;7162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3" name="Google Shape;7163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4" name="Google Shape;7164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5" name="Google Shape;7165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6" name="Google Shape;7166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7" name="Google Shape;7167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8" name="Google Shape;7168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9" name="Google Shape;7169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70" name="Google Shape;7170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171" name="Google Shape;7171;p45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7172" name="Google Shape;7172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73" name="Google Shape;7173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174" name="Google Shape;7174;p45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7175" name="Google Shape;7175;p45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7176" name="Google Shape;7176;p45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77" name="Google Shape;7177;p45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78" name="Google Shape;7178;p45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179" name="Google Shape;7179;p45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7180" name="Google Shape;7180;p45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7181" name="Google Shape;7181;p45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7182" name="Google Shape;7182;p45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183" name="Google Shape;7183;p45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7184" name="Google Shape;7184;p45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7185" name="Google Shape;7185;p45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186" name="Google Shape;7186;p45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7187" name="Google Shape;7187;p45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88" name="Google Shape;7188;p45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89" name="Google Shape;7189;p45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0" name="Google Shape;7190;p45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1" name="Google Shape;7191;p45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2" name="Google Shape;7192;p45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3" name="Google Shape;7193;p45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4" name="Google Shape;7194;p45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5" name="Google Shape;7195;p45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6" name="Google Shape;7196;p45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7" name="Google Shape;7197;p45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7198" name="Google Shape;7198;p45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7199" name="Google Shape;7199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0" name="Google Shape;7200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1" name="Google Shape;7201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2" name="Google Shape;7202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3" name="Google Shape;7203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4" name="Google Shape;7204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5" name="Google Shape;7205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6" name="Google Shape;7206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7" name="Google Shape;7207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8" name="Google Shape;7208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9" name="Google Shape;7209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0" name="Google Shape;7210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1" name="Google Shape;7211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2" name="Google Shape;7212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3" name="Google Shape;7213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4" name="Google Shape;7214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5" name="Google Shape;7215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6" name="Google Shape;7216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7" name="Google Shape;7217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8" name="Google Shape;7218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9" name="Google Shape;7219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0" name="Google Shape;7220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1" name="Google Shape;7221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2" name="Google Shape;7222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3" name="Google Shape;7223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4" name="Google Shape;7224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5" name="Google Shape;7225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6" name="Google Shape;7226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7" name="Google Shape;7227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8" name="Google Shape;7228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9" name="Google Shape;7229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30" name="Google Shape;7230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31" name="Google Shape;7231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32" name="Google Shape;7232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233" name="Google Shape;7233;p45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7234" name="Google Shape;7234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35" name="Google Shape;7235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236" name="Google Shape;7236;p45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7237" name="Google Shape;7237;p45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238" name="Google Shape;7238;p45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7239" name="Google Shape;7239;p45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40" name="Google Shape;7240;p45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241" name="Google Shape;7241;p45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7242" name="Google Shape;7242;p45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43" name="Google Shape;7243;p45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244" name="Google Shape;7244;p45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7245" name="Google Shape;7245;p45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7246" name="Google Shape;7246;p45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47" name="Google Shape;7247;p45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48" name="Google Shape;7248;p45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7249" name="Google Shape;7249;p45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50" name="Google Shape;7250;p45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51" name="Google Shape;7251;p45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7252" name="Google Shape;7252;p45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53" name="Google Shape;7253;p45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54" name="Google Shape;7254;p45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7255" name="Google Shape;7255;p45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56" name="Google Shape;7256;p45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57" name="Google Shape;7257;p45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58" name="Google Shape;7258;p45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7259" name="Google Shape;7259;p45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0" name="Google Shape;7260;p45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1" name="Google Shape;7261;p45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62" name="Google Shape;7262;p45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7263" name="Google Shape;7263;p45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4" name="Google Shape;7264;p45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5" name="Google Shape;7265;p45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66" name="Google Shape;7266;p45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7267" name="Google Shape;7267;p45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8" name="Google Shape;7268;p45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9" name="Google Shape;7269;p45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70" name="Google Shape;7270;p45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7271" name="Google Shape;7271;p45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72" name="Google Shape;7272;p45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73" name="Google Shape;7273;p45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7274" name="Google Shape;7274;p45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7275" name="Google Shape;7275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76" name="Google Shape;7276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77" name="Google Shape;7277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78" name="Google Shape;7278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79" name="Google Shape;7279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0" name="Google Shape;7280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1" name="Google Shape;7281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2" name="Google Shape;7282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3" name="Google Shape;7283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4" name="Google Shape;7284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5" name="Google Shape;7285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6" name="Google Shape;7286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7" name="Google Shape;7287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8" name="Google Shape;7288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9" name="Google Shape;7289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0" name="Google Shape;7290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1" name="Google Shape;7291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2" name="Google Shape;7292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3" name="Google Shape;7293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4" name="Google Shape;7294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5" name="Google Shape;7295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6" name="Google Shape;7296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7" name="Google Shape;7297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8" name="Google Shape;7298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9" name="Google Shape;7299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0" name="Google Shape;7300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1" name="Google Shape;7301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2" name="Google Shape;7302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3" name="Google Shape;7303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4" name="Google Shape;7304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5" name="Google Shape;7305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6" name="Google Shape;7306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7" name="Google Shape;7307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8" name="Google Shape;7308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309" name="Google Shape;7309;p45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7310" name="Google Shape;7310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11" name="Google Shape;7311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312" name="Google Shape;7312;p45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7313" name="Google Shape;7313;p45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7314" name="Google Shape;7314;p4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315" name="Google Shape;7315;p4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7316" name="Google Shape;7316;p4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17" name="Google Shape;7317;p4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7318" name="Google Shape;7318;p45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7319" name="Google Shape;7319;p45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320" name="Google Shape;7320;p45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7321" name="Google Shape;7321;p45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22" name="Google Shape;7322;p45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23" name="Google Shape;7323;p45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24" name="Google Shape;7324;p45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7325" name="Google Shape;7325;p45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326" name="Google Shape;7326;p45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7327" name="Google Shape;7327;p45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7328" name="Google Shape;7328;p4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7329" name="Google Shape;7329;p4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7330" name="Google Shape;7330;p4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1" name="Google Shape;7331;p4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2" name="Google Shape;7332;p4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33" name="Google Shape;7333;p4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7334" name="Google Shape;7334;p4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5" name="Google Shape;7335;p4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6" name="Google Shape;7336;p4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37" name="Google Shape;7337;p4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7338" name="Google Shape;7338;p4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9" name="Google Shape;7339;p4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0" name="Google Shape;7340;p4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41" name="Google Shape;7341;p4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7342" name="Google Shape;7342;p4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3" name="Google Shape;7343;p4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4" name="Google Shape;7344;p4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45" name="Google Shape;7345;p4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7346" name="Google Shape;7346;p4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7" name="Google Shape;7347;p4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8" name="Google Shape;7348;p4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7349" name="Google Shape;7349;p4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7350" name="Google Shape;7350;p4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7351" name="Google Shape;7351;p4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52" name="Google Shape;7352;p4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53" name="Google Shape;7353;p4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7354" name="Google Shape;7354;p4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55" name="Google Shape;7355;p4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56" name="Google Shape;7356;p4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57" name="Google Shape;7357;p4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58" name="Google Shape;7358;p4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7359" name="Google Shape;7359;p4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60" name="Google Shape;7360;p4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61" name="Google Shape;7361;p4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7362" name="Google Shape;7362;p45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363" name="Google Shape;7363;p45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7364" name="Google Shape;7364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5" name="Google Shape;7365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6" name="Google Shape;7366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7" name="Google Shape;7367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8" name="Google Shape;7368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9" name="Google Shape;7369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0" name="Google Shape;7370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1" name="Google Shape;7371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2" name="Google Shape;7372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3" name="Google Shape;7373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4" name="Google Shape;7374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5" name="Google Shape;7375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6" name="Google Shape;7376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7" name="Google Shape;7377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8" name="Google Shape;7378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9" name="Google Shape;7379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0" name="Google Shape;7380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1" name="Google Shape;7381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2" name="Google Shape;7382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3" name="Google Shape;7383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4" name="Google Shape;7384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5" name="Google Shape;7385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6" name="Google Shape;7386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7" name="Google Shape;7387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8" name="Google Shape;7388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9" name="Google Shape;7389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0" name="Google Shape;7390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1" name="Google Shape;7391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2" name="Google Shape;7392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3" name="Google Shape;7393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4" name="Google Shape;7394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5" name="Google Shape;7395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6" name="Google Shape;7396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7" name="Google Shape;7397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398" name="Google Shape;7398;p45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7399" name="Google Shape;7399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00" name="Google Shape;7400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401" name="Google Shape;7401;p45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7402" name="Google Shape;7402;p45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7403" name="Google Shape;7403;p45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04" name="Google Shape;7404;p45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05" name="Google Shape;7405;p45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406" name="Google Shape;7406;p45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7407" name="Google Shape;7407;p45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7408" name="Google Shape;7408;p45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09" name="Google Shape;7409;p45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0" name="Google Shape;7410;p45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1" name="Google Shape;7411;p45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2" name="Google Shape;7412;p45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3" name="Google Shape;7413;p45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4" name="Google Shape;7414;p45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415" name="Google Shape;7415;p45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7416" name="Google Shape;7416;p4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7417" name="Google Shape;7417;p4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7418" name="Google Shape;7418;p4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19" name="Google Shape;7419;p4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0" name="Google Shape;7420;p4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21" name="Google Shape;7421;p4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7422" name="Google Shape;7422;p4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3" name="Google Shape;7423;p4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4" name="Google Shape;7424;p4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25" name="Google Shape;7425;p4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7426" name="Google Shape;7426;p4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7" name="Google Shape;7427;p4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8" name="Google Shape;7428;p4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29" name="Google Shape;7429;p4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7430" name="Google Shape;7430;p4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31" name="Google Shape;7431;p4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32" name="Google Shape;7432;p4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33" name="Google Shape;7433;p4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7434" name="Google Shape;7434;p4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35" name="Google Shape;7435;p4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36" name="Google Shape;7436;p4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7437" name="Google Shape;7437;p4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7438" name="Google Shape;7438;p4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7439" name="Google Shape;7439;p4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0" name="Google Shape;7440;p4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41" name="Google Shape;7441;p4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7442" name="Google Shape;7442;p4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3" name="Google Shape;7443;p4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4" name="Google Shape;7444;p4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5" name="Google Shape;7445;p4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46" name="Google Shape;7446;p4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7447" name="Google Shape;7447;p4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8" name="Google Shape;7448;p4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9" name="Google Shape;7449;p4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7450" name="Google Shape;7450;p45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451" name="Google Shape;7451;p45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7452" name="Google Shape;7452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3" name="Google Shape;7453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4" name="Google Shape;7454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5" name="Google Shape;7455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6" name="Google Shape;7456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7" name="Google Shape;7457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8" name="Google Shape;7458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9" name="Google Shape;7459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0" name="Google Shape;7460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1" name="Google Shape;7461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2" name="Google Shape;7462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3" name="Google Shape;7463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4" name="Google Shape;7464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5" name="Google Shape;7465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6" name="Google Shape;7466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7" name="Google Shape;7467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8" name="Google Shape;7468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9" name="Google Shape;7469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0" name="Google Shape;7470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1" name="Google Shape;7471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2" name="Google Shape;7472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3" name="Google Shape;7473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4" name="Google Shape;7474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5" name="Google Shape;7475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6" name="Google Shape;7476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7" name="Google Shape;7477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8" name="Google Shape;7478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9" name="Google Shape;7479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0" name="Google Shape;7480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1" name="Google Shape;7481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2" name="Google Shape;7482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3" name="Google Shape;7483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4" name="Google Shape;7484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5" name="Google Shape;7485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486" name="Google Shape;7486;p45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7487" name="Google Shape;7487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8" name="Google Shape;7488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7489" name="Google Shape;7489;p45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0" name="Google Shape;7490;p45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1" name="Google Shape;7491;p45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2" name="Google Shape;7492;p45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3" name="Google Shape;7493;p45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4" name="Google Shape;7494;p45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5" name="Google Shape;7495;p45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6" name="Google Shape;7496;p45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7" name="Google Shape;7497;p45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8" name="Google Shape;7498;p45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9" name="Google Shape;7499;p45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0" name="Google Shape;7500;p45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1" name="Google Shape;7501;p45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2" name="Google Shape;7502;p45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3" name="Google Shape;7503;p45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4" name="Google Shape;7504;p45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5" name="Google Shape;7505;p45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6" name="Google Shape;7506;p45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7" name="Google Shape;7507;p45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8" name="Google Shape;7508;p45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9" name="Google Shape;7509;p45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0" name="Google Shape;7510;p45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1" name="Google Shape;7511;p45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2" name="Google Shape;7512;p45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3" name="Google Shape;7513;p45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4" name="Google Shape;7514;p45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5" name="Google Shape;7515;p45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6" name="Google Shape;7516;p45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7" name="Google Shape;7517;p45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8" name="Google Shape;7518;p45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9" name="Google Shape;7519;p45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0" name="Google Shape;7520;p45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1" name="Google Shape;7521;p45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2" name="Google Shape;7522;p45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3" name="Google Shape;7523;p45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4" name="Google Shape;7524;p45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5" name="Google Shape;7525;p45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6" name="Google Shape;7526;p45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7" name="Google Shape;7527;p45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8" name="Google Shape;7528;p45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9" name="Google Shape;7529;p45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0" name="Google Shape;7530;p45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1" name="Google Shape;7531;p45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2" name="Google Shape;7532;p45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3" name="Google Shape;7533;p45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4" name="Google Shape;7534;p45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5" name="Google Shape;7535;p45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6" name="Google Shape;7536;p45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7" name="Google Shape;7537;p45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8" name="Google Shape;7538;p45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9" name="Google Shape;7539;p45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0" name="Google Shape;7540;p45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1" name="Google Shape;7541;p45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2" name="Google Shape;7542;p45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3" name="Google Shape;7543;p45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4" name="Google Shape;7544;p45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5" name="Google Shape;7545;p45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6" name="Google Shape;7546;p45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7" name="Google Shape;7547;p45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8" name="Google Shape;7548;p45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9" name="Google Shape;7549;p45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0" name="Google Shape;7550;p45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1" name="Google Shape;7551;p45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2" name="Google Shape;7552;p45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3" name="Google Shape;7553;p45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4" name="Google Shape;7554;p45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5" name="Google Shape;7555;p45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6" name="Google Shape;7556;p45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7" name="Google Shape;7557;p45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8" name="Google Shape;7558;p45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9" name="Google Shape;7559;p45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0" name="Google Shape;7560;p45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1" name="Google Shape;7561;p45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2" name="Google Shape;7562;p45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3" name="Google Shape;7563;p45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4" name="Google Shape;7564;p45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5" name="Google Shape;7565;p45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6" name="Google Shape;7566;p45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7" name="Google Shape;7567;p45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8" name="Google Shape;7568;p45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9" name="Google Shape;7569;p45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0" name="Google Shape;7570;p45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1" name="Google Shape;7571;p45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2" name="Google Shape;7572;p45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3" name="Google Shape;7573;p45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4" name="Google Shape;7574;p45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5" name="Google Shape;7575;p45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6" name="Google Shape;7576;p45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7" name="Google Shape;7577;p45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8" name="Google Shape;7578;p45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9" name="Google Shape;7579;p45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0" name="Google Shape;7580;p45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1" name="Google Shape;7581;p45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2" name="Google Shape;7582;p45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3" name="Google Shape;7583;p45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4" name="Google Shape;7584;p45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5" name="Google Shape;7585;p45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6" name="Google Shape;7586;p45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7" name="Google Shape;7587;p45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8" name="Google Shape;7588;p45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9" name="Google Shape;7589;p45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0" name="Google Shape;7590;p45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1" name="Google Shape;7591;p45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2" name="Google Shape;7592;p45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3" name="Google Shape;7593;p45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4" name="Google Shape;7594;p45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5" name="Google Shape;7595;p45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6" name="Google Shape;7596;p45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7" name="Google Shape;7597;p45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8" name="Google Shape;7598;p45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9" name="Google Shape;7599;p45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0" name="Google Shape;7600;p45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1" name="Google Shape;7601;p45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2" name="Google Shape;7602;p45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3" name="Google Shape;7603;p45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4" name="Google Shape;7604;p45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5" name="Google Shape;7605;p45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6" name="Google Shape;7606;p45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7" name="Google Shape;7607;p45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8" name="Google Shape;7608;p45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9" name="Google Shape;7609;p45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0" name="Google Shape;7610;p45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1" name="Google Shape;7611;p45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2" name="Google Shape;7612;p45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3" name="Google Shape;7613;p45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4" name="Google Shape;7614;p45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5" name="Google Shape;7615;p45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6" name="Google Shape;7616;p45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7" name="Google Shape;7617;p45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8" name="Google Shape;7618;p45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9" name="Google Shape;7619;p45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0" name="Google Shape;7620;p45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1" name="Google Shape;7621;p45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2" name="Google Shape;7622;p45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3" name="Google Shape;7623;p45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4" name="Google Shape;7624;p45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5" name="Google Shape;7625;p45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6" name="Google Shape;7626;p45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7" name="Google Shape;7627;p45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8" name="Google Shape;7628;p45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9" name="Google Shape;7629;p45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0" name="Google Shape;7630;p45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1" name="Google Shape;7631;p45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2" name="Google Shape;7632;p45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3" name="Google Shape;7633;p45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4" name="Google Shape;7634;p45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5" name="Google Shape;7635;p45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6" name="Google Shape;7636;p45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7" name="Google Shape;7637;p45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8" name="Google Shape;7638;p45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9" name="Google Shape;7639;p45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0" name="Google Shape;7640;p45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1" name="Google Shape;7641;p45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2" name="Google Shape;7642;p45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7643" name="Google Shape;7643;p45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7644" name="Google Shape;7644;p4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7645" name="Google Shape;7645;p4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7646" name="Google Shape;7646;p45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7" name="Google Shape;7647;p45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8" name="Google Shape;7648;p45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9" name="Google Shape;7649;p45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0" name="Google Shape;7650;p45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1" name="Google Shape;7651;p45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2" name="Google Shape;7652;p45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3" name="Google Shape;7653;p45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4" name="Google Shape;7654;p45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5" name="Google Shape;7655;p45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6" name="Google Shape;7656;p45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7" name="Google Shape;7657;p45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8" name="Google Shape;7658;p45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9" name="Google Shape;7659;p45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0" name="Google Shape;7660;p45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1" name="Google Shape;7661;p45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2" name="Google Shape;7662;p45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3" name="Google Shape;7663;p45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4" name="Google Shape;7664;p45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5" name="Google Shape;7665;p45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6" name="Google Shape;7666;p45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7" name="Google Shape;7667;p45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8" name="Google Shape;7668;p45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9" name="Google Shape;7669;p45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70" name="Google Shape;7670;p45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71" name="Google Shape;7671;p45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72" name="Google Shape;7672;p45">
            <a:hlinkClick action="ppaction://hlinksldjump" r:id="rId4"/>
          </p:cNvPr>
          <p:cNvSpPr/>
          <p:nvPr/>
        </p:nvSpPr>
        <p:spPr>
          <a:xfrm>
            <a:off x="9649988" y="9674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7676" name="Shape 7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7" name="Google Shape;7677;p4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4</a:t>
            </a:r>
            <a:endParaRPr/>
          </a:p>
        </p:txBody>
      </p:sp>
      <p:sp>
        <p:nvSpPr>
          <p:cNvPr id="7678" name="Google Shape;7678;p4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9" name="Google Shape;7679;p46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683" name="Shape 7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4" name="Google Shape;7684;p47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7685" name="Google Shape;7685;p47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7686" name="Google Shape;7686;p47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7687" name="Google Shape;7687;p47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88" name="Google Shape;7688;p47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89" name="Google Shape;7689;p47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7690" name="Google Shape;7690;p47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7691" name="Google Shape;7691;p47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692" name="Google Shape;7692;p47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693" name="Google Shape;7693;p47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694" name="Google Shape;7694;p47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7695" name="Google Shape;7695;p47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7696" name="Google Shape;7696;p47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97" name="Google Shape;7697;p47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98" name="Google Shape;7698;p47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99" name="Google Shape;7699;p47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0" name="Google Shape;7700;p47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1" name="Google Shape;7701;p47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2" name="Google Shape;7702;p47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3" name="Google Shape;7703;p47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4" name="Google Shape;7704;p47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5" name="Google Shape;7705;p47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6" name="Google Shape;7706;p47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7" name="Google Shape;7707;p47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8" name="Google Shape;7708;p47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9" name="Google Shape;7709;p47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0" name="Google Shape;7710;p47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1" name="Google Shape;7711;p47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2" name="Google Shape;7712;p47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3" name="Google Shape;7713;p47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4" name="Google Shape;7714;p47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5" name="Google Shape;7715;p47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6" name="Google Shape;7716;p47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7" name="Google Shape;7717;p47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8" name="Google Shape;7718;p47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9" name="Google Shape;7719;p47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0" name="Google Shape;7720;p47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1" name="Google Shape;7721;p47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2" name="Google Shape;7722;p47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3" name="Google Shape;7723;p47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4" name="Google Shape;7724;p47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5" name="Google Shape;7725;p47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6" name="Google Shape;7726;p47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7" name="Google Shape;7727;p47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8" name="Google Shape;7728;p47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9" name="Google Shape;7729;p47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730" name="Google Shape;7730;p47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7731" name="Google Shape;7731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32" name="Google Shape;7732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733" name="Google Shape;7733;p47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7734" name="Google Shape;7734;p47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7735" name="Google Shape;7735;p47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36" name="Google Shape;7736;p47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37" name="Google Shape;7737;p47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738" name="Google Shape;7738;p47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7739" name="Google Shape;7739;p47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0" name="Google Shape;7740;p47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1" name="Google Shape;7741;p47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2" name="Google Shape;7742;p47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3" name="Google Shape;7743;p47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4" name="Google Shape;7744;p47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5" name="Google Shape;7745;p47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6" name="Google Shape;7746;p47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7" name="Google Shape;7747;p47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8" name="Google Shape;7748;p47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9" name="Google Shape;7749;p47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750" name="Google Shape;7750;p47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7751" name="Google Shape;7751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2" name="Google Shape;7752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3" name="Google Shape;7753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4" name="Google Shape;7754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5" name="Google Shape;7755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6" name="Google Shape;7756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7" name="Google Shape;7757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8" name="Google Shape;7758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9" name="Google Shape;7759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0" name="Google Shape;7760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1" name="Google Shape;7761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2" name="Google Shape;7762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3" name="Google Shape;7763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4" name="Google Shape;7764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5" name="Google Shape;7765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6" name="Google Shape;7766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7" name="Google Shape;7767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8" name="Google Shape;7768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9" name="Google Shape;7769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0" name="Google Shape;7770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1" name="Google Shape;7771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2" name="Google Shape;7772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3" name="Google Shape;7773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4" name="Google Shape;7774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5" name="Google Shape;7775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6" name="Google Shape;7776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7" name="Google Shape;7777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8" name="Google Shape;7778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9" name="Google Shape;7779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0" name="Google Shape;7780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1" name="Google Shape;7781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2" name="Google Shape;7782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3" name="Google Shape;7783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4" name="Google Shape;7784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785" name="Google Shape;7785;p47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7786" name="Google Shape;7786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7" name="Google Shape;7787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788" name="Google Shape;7788;p47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7789" name="Google Shape;7789;p47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790" name="Google Shape;7790;p47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7791" name="Google Shape;7791;p47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92" name="Google Shape;7792;p47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793" name="Google Shape;7793;p47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7794" name="Google Shape;7794;p47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7795" name="Google Shape;7795;p47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7796" name="Google Shape;7796;p47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7797" name="Google Shape;7797;p47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98" name="Google Shape;7798;p47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99" name="Google Shape;7799;p47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0" name="Google Shape;7800;p47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1" name="Google Shape;7801;p47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2" name="Google Shape;7802;p47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3" name="Google Shape;7803;p47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4" name="Google Shape;7804;p47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5" name="Google Shape;7805;p47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7806" name="Google Shape;7806;p47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7807" name="Google Shape;7807;p47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7808" name="Google Shape;7808;p47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7809" name="Google Shape;7809;p47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0" name="Google Shape;7810;p47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1" name="Google Shape;7811;p47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2" name="Google Shape;7812;p47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3" name="Google Shape;7813;p47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4" name="Google Shape;7814;p47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5" name="Google Shape;7815;p47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6" name="Google Shape;7816;p47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7" name="Google Shape;7817;p47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7818" name="Google Shape;7818;p47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7819" name="Google Shape;7819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0" name="Google Shape;7820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1" name="Google Shape;7821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2" name="Google Shape;7822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3" name="Google Shape;7823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4" name="Google Shape;7824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5" name="Google Shape;7825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6" name="Google Shape;7826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7" name="Google Shape;7827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8" name="Google Shape;7828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9" name="Google Shape;7829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0" name="Google Shape;7830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1" name="Google Shape;7831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2" name="Google Shape;7832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3" name="Google Shape;7833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4" name="Google Shape;7834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5" name="Google Shape;7835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6" name="Google Shape;7836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7" name="Google Shape;7837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8" name="Google Shape;7838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9" name="Google Shape;7839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0" name="Google Shape;7840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1" name="Google Shape;7841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2" name="Google Shape;7842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3" name="Google Shape;7843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4" name="Google Shape;7844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5" name="Google Shape;7845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6" name="Google Shape;7846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7" name="Google Shape;7847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8" name="Google Shape;7848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9" name="Google Shape;7849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50" name="Google Shape;7850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51" name="Google Shape;7851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52" name="Google Shape;7852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853" name="Google Shape;7853;p47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7854" name="Google Shape;7854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55" name="Google Shape;7855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856" name="Google Shape;7856;p47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7857" name="Google Shape;7857;p47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7858" name="Google Shape;7858;p47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7859" name="Google Shape;7859;p47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60" name="Google Shape;7860;p47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61" name="Google Shape;7861;p47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862" name="Google Shape;7862;p47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7863" name="Google Shape;7863;p47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7864" name="Google Shape;7864;p47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865" name="Google Shape;7865;p47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866" name="Google Shape;7866;p47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7867" name="Google Shape;7867;p47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7868" name="Google Shape;7868;p47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869" name="Google Shape;7869;p47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7870" name="Google Shape;7870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1" name="Google Shape;7871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2" name="Google Shape;7872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3" name="Google Shape;7873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4" name="Google Shape;7874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5" name="Google Shape;7875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6" name="Google Shape;7876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7" name="Google Shape;7877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8" name="Google Shape;7878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9" name="Google Shape;7879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0" name="Google Shape;7880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1" name="Google Shape;7881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2" name="Google Shape;7882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3" name="Google Shape;7883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4" name="Google Shape;7884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5" name="Google Shape;7885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6" name="Google Shape;7886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7" name="Google Shape;7887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8" name="Google Shape;7888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9" name="Google Shape;7889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0" name="Google Shape;7890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1" name="Google Shape;7891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2" name="Google Shape;7892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3" name="Google Shape;7893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4" name="Google Shape;7894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5" name="Google Shape;7895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6" name="Google Shape;7896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7" name="Google Shape;7897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8" name="Google Shape;7898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9" name="Google Shape;7899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0" name="Google Shape;7900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1" name="Google Shape;7901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2" name="Google Shape;7902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3" name="Google Shape;7903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904" name="Google Shape;7904;p47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7905" name="Google Shape;7905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6" name="Google Shape;7906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907" name="Google Shape;7907;p47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7908" name="Google Shape;7908;p47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7909" name="Google Shape;7909;p47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7910" name="Google Shape;7910;p47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7911" name="Google Shape;7911;p47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7912" name="Google Shape;7912;p47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913" name="Google Shape;7913;p47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7914" name="Google Shape;7914;p47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7915" name="Google Shape;7915;p47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16" name="Google Shape;7916;p47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17" name="Google Shape;7917;p47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18" name="Google Shape;7918;p47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7919" name="Google Shape;7919;p47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0" name="Google Shape;7920;p47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7921" name="Google Shape;7921;p47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922" name="Google Shape;7922;p47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7923" name="Google Shape;7923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4" name="Google Shape;7924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5" name="Google Shape;7925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6" name="Google Shape;7926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7" name="Google Shape;7927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8" name="Google Shape;7928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9" name="Google Shape;7929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0" name="Google Shape;7930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1" name="Google Shape;7931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2" name="Google Shape;7932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3" name="Google Shape;7933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4" name="Google Shape;7934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5" name="Google Shape;7935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6" name="Google Shape;7936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7" name="Google Shape;7937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8" name="Google Shape;7938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9" name="Google Shape;7939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0" name="Google Shape;7940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1" name="Google Shape;7941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2" name="Google Shape;7942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3" name="Google Shape;7943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4" name="Google Shape;7944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5" name="Google Shape;7945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6" name="Google Shape;7946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7" name="Google Shape;7947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8" name="Google Shape;7948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9" name="Google Shape;7949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0" name="Google Shape;7950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1" name="Google Shape;7951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2" name="Google Shape;7952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3" name="Google Shape;7953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4" name="Google Shape;7954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5" name="Google Shape;7955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6" name="Google Shape;7956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957" name="Google Shape;7957;p47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7958" name="Google Shape;7958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9" name="Google Shape;7959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960" name="Google Shape;7960;p47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7961" name="Google Shape;7961;p47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7962" name="Google Shape;7962;p47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963" name="Google Shape;7963;p47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7964" name="Google Shape;7964;p47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65" name="Google Shape;7965;p47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966" name="Google Shape;7966;p47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7967" name="Google Shape;7967;p47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68" name="Google Shape;7968;p47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969" name="Google Shape;7969;p47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7970" name="Google Shape;7970;p47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1" name="Google Shape;7971;p47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2" name="Google Shape;7972;p47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3" name="Google Shape;7973;p47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4" name="Google Shape;7974;p47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5" name="Google Shape;7975;p47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6" name="Google Shape;7976;p47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7" name="Google Shape;7977;p47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8" name="Google Shape;7978;p47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9" name="Google Shape;7979;p47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0" name="Google Shape;7980;p47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981" name="Google Shape;7981;p47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7982" name="Google Shape;7982;p47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3" name="Google Shape;7983;p47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4" name="Google Shape;7984;p47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5" name="Google Shape;7985;p47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6" name="Google Shape;7986;p47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7" name="Google Shape;7987;p47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8" name="Google Shape;7988;p47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9" name="Google Shape;7989;p47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90" name="Google Shape;7990;p47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91" name="Google Shape;7991;p47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92" name="Google Shape;7992;p47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993" name="Google Shape;7993;p47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7994" name="Google Shape;7994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5" name="Google Shape;7995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6" name="Google Shape;7996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7" name="Google Shape;7997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8" name="Google Shape;7998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9" name="Google Shape;7999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0" name="Google Shape;8000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1" name="Google Shape;8001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2" name="Google Shape;8002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3" name="Google Shape;8003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4" name="Google Shape;8004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5" name="Google Shape;8005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6" name="Google Shape;8006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7" name="Google Shape;8007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8" name="Google Shape;8008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9" name="Google Shape;8009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0" name="Google Shape;8010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1" name="Google Shape;8011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2" name="Google Shape;8012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3" name="Google Shape;8013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4" name="Google Shape;8014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5" name="Google Shape;8015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6" name="Google Shape;8016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7" name="Google Shape;8017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8" name="Google Shape;8018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9" name="Google Shape;8019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0" name="Google Shape;8020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1" name="Google Shape;8021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2" name="Google Shape;8022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3" name="Google Shape;8023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4" name="Google Shape;8024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5" name="Google Shape;8025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6" name="Google Shape;8026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7" name="Google Shape;8027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028" name="Google Shape;8028;p47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8029" name="Google Shape;8029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30" name="Google Shape;8030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031" name="Google Shape;8031;p47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8032" name="Google Shape;8032;p47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8033" name="Google Shape;8033;p47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34" name="Google Shape;8034;p47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35" name="Google Shape;8035;p47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036" name="Google Shape;8036;p47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8037" name="Google Shape;8037;p47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8038" name="Google Shape;8038;p47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8039" name="Google Shape;8039;p47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040" name="Google Shape;8040;p47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8041" name="Google Shape;8041;p47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8042" name="Google Shape;8042;p47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043" name="Google Shape;8043;p47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8044" name="Google Shape;8044;p47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5" name="Google Shape;8045;p47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6" name="Google Shape;8046;p47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7" name="Google Shape;8047;p47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8" name="Google Shape;8048;p47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9" name="Google Shape;8049;p47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0" name="Google Shape;8050;p47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1" name="Google Shape;8051;p47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2" name="Google Shape;8052;p47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3" name="Google Shape;8053;p47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4" name="Google Shape;8054;p47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8055" name="Google Shape;8055;p47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8056" name="Google Shape;8056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57" name="Google Shape;8057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58" name="Google Shape;8058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59" name="Google Shape;8059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0" name="Google Shape;8060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1" name="Google Shape;8061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2" name="Google Shape;8062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3" name="Google Shape;8063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4" name="Google Shape;8064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5" name="Google Shape;8065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6" name="Google Shape;8066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7" name="Google Shape;8067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8" name="Google Shape;8068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9" name="Google Shape;8069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0" name="Google Shape;8070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1" name="Google Shape;8071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2" name="Google Shape;8072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3" name="Google Shape;8073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4" name="Google Shape;8074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5" name="Google Shape;8075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6" name="Google Shape;8076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7" name="Google Shape;8077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8" name="Google Shape;8078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9" name="Google Shape;8079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0" name="Google Shape;8080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1" name="Google Shape;8081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2" name="Google Shape;8082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3" name="Google Shape;8083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4" name="Google Shape;8084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5" name="Google Shape;8085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6" name="Google Shape;8086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7" name="Google Shape;8087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8" name="Google Shape;8088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9" name="Google Shape;8089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090" name="Google Shape;8090;p47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8091" name="Google Shape;8091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92" name="Google Shape;8092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093" name="Google Shape;8093;p47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8094" name="Google Shape;8094;p47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095" name="Google Shape;8095;p47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8096" name="Google Shape;8096;p47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97" name="Google Shape;8097;p47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098" name="Google Shape;8098;p47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8099" name="Google Shape;8099;p47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00" name="Google Shape;8100;p47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101" name="Google Shape;8101;p47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8102" name="Google Shape;8102;p47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8103" name="Google Shape;8103;p47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04" name="Google Shape;8104;p47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05" name="Google Shape;8105;p47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8106" name="Google Shape;8106;p47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07" name="Google Shape;8107;p47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08" name="Google Shape;8108;p47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8109" name="Google Shape;8109;p47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0" name="Google Shape;8110;p47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11" name="Google Shape;8111;p47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8112" name="Google Shape;8112;p47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3" name="Google Shape;8113;p47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4" name="Google Shape;8114;p47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15" name="Google Shape;8115;p47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8116" name="Google Shape;8116;p47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7" name="Google Shape;8117;p47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8" name="Google Shape;8118;p47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19" name="Google Shape;8119;p47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8120" name="Google Shape;8120;p47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1" name="Google Shape;8121;p47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2" name="Google Shape;8122;p47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23" name="Google Shape;8123;p47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8124" name="Google Shape;8124;p47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5" name="Google Shape;8125;p47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6" name="Google Shape;8126;p47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27" name="Google Shape;8127;p47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8128" name="Google Shape;8128;p47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9" name="Google Shape;8129;p47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30" name="Google Shape;8130;p47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8131" name="Google Shape;8131;p47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8132" name="Google Shape;8132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3" name="Google Shape;8133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4" name="Google Shape;8134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5" name="Google Shape;8135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6" name="Google Shape;8136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7" name="Google Shape;8137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8" name="Google Shape;8138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9" name="Google Shape;8139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0" name="Google Shape;8140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1" name="Google Shape;8141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2" name="Google Shape;8142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3" name="Google Shape;8143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4" name="Google Shape;8144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5" name="Google Shape;8145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6" name="Google Shape;8146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7" name="Google Shape;8147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8" name="Google Shape;8148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9" name="Google Shape;8149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0" name="Google Shape;8150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1" name="Google Shape;8151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2" name="Google Shape;8152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3" name="Google Shape;8153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4" name="Google Shape;8154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5" name="Google Shape;8155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6" name="Google Shape;8156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7" name="Google Shape;8157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8" name="Google Shape;8158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9" name="Google Shape;8159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0" name="Google Shape;8160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1" name="Google Shape;8161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2" name="Google Shape;8162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3" name="Google Shape;8163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4" name="Google Shape;8164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5" name="Google Shape;8165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166" name="Google Shape;8166;p47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8167" name="Google Shape;8167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8" name="Google Shape;8168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169" name="Google Shape;8169;p47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8170" name="Google Shape;8170;p47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8171" name="Google Shape;8171;p47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172" name="Google Shape;8172;p47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8173" name="Google Shape;8173;p47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74" name="Google Shape;8174;p47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8175" name="Google Shape;8175;p47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8176" name="Google Shape;8176;p47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177" name="Google Shape;8177;p47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8178" name="Google Shape;8178;p47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79" name="Google Shape;8179;p47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80" name="Google Shape;8180;p47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81" name="Google Shape;8181;p47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8182" name="Google Shape;8182;p47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183" name="Google Shape;8183;p47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8184" name="Google Shape;8184;p47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8185" name="Google Shape;8185;p47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8186" name="Google Shape;8186;p47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8187" name="Google Shape;8187;p47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88" name="Google Shape;8188;p47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89" name="Google Shape;8189;p47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190" name="Google Shape;8190;p47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8191" name="Google Shape;8191;p47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92" name="Google Shape;8192;p47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93" name="Google Shape;8193;p47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194" name="Google Shape;8194;p47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8195" name="Google Shape;8195;p47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96" name="Google Shape;8196;p47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97" name="Google Shape;8197;p47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198" name="Google Shape;8198;p47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8199" name="Google Shape;8199;p47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0" name="Google Shape;8200;p47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1" name="Google Shape;8201;p47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02" name="Google Shape;8202;p47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8203" name="Google Shape;8203;p47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4" name="Google Shape;8204;p47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5" name="Google Shape;8205;p47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8206" name="Google Shape;8206;p47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8207" name="Google Shape;8207;p47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8208" name="Google Shape;8208;p47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9" name="Google Shape;8209;p47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10" name="Google Shape;8210;p47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8211" name="Google Shape;8211;p47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2" name="Google Shape;8212;p47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3" name="Google Shape;8213;p47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4" name="Google Shape;8214;p47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15" name="Google Shape;8215;p47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8216" name="Google Shape;8216;p47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7" name="Google Shape;8217;p47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8" name="Google Shape;8218;p47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8219" name="Google Shape;8219;p47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220" name="Google Shape;8220;p47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8221" name="Google Shape;8221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2" name="Google Shape;8222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3" name="Google Shape;8223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4" name="Google Shape;8224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5" name="Google Shape;8225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6" name="Google Shape;8226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7" name="Google Shape;8227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8" name="Google Shape;8228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9" name="Google Shape;8229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0" name="Google Shape;8230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1" name="Google Shape;8231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2" name="Google Shape;8232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3" name="Google Shape;8233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4" name="Google Shape;8234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5" name="Google Shape;8235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6" name="Google Shape;8236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7" name="Google Shape;8237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8" name="Google Shape;8238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9" name="Google Shape;8239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0" name="Google Shape;8240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1" name="Google Shape;8241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2" name="Google Shape;8242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3" name="Google Shape;8243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4" name="Google Shape;8244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5" name="Google Shape;8245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6" name="Google Shape;8246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7" name="Google Shape;8247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8" name="Google Shape;8248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9" name="Google Shape;8249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0" name="Google Shape;8250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1" name="Google Shape;8251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2" name="Google Shape;8252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3" name="Google Shape;8253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4" name="Google Shape;8254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255" name="Google Shape;8255;p47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8256" name="Google Shape;8256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7" name="Google Shape;8257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258" name="Google Shape;8258;p47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8259" name="Google Shape;8259;p47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8260" name="Google Shape;8260;p47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61" name="Google Shape;8261;p47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62" name="Google Shape;8262;p47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263" name="Google Shape;8263;p47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8264" name="Google Shape;8264;p47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8265" name="Google Shape;8265;p47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66" name="Google Shape;8266;p47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67" name="Google Shape;8267;p47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68" name="Google Shape;8268;p47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69" name="Google Shape;8269;p47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70" name="Google Shape;8270;p47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71" name="Google Shape;8271;p47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272" name="Google Shape;8272;p47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8273" name="Google Shape;8273;p47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8274" name="Google Shape;8274;p47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8275" name="Google Shape;8275;p47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76" name="Google Shape;8276;p47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77" name="Google Shape;8277;p47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78" name="Google Shape;8278;p47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8279" name="Google Shape;8279;p47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0" name="Google Shape;8280;p47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1" name="Google Shape;8281;p47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82" name="Google Shape;8282;p47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8283" name="Google Shape;8283;p47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4" name="Google Shape;8284;p47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5" name="Google Shape;8285;p47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86" name="Google Shape;8286;p47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8287" name="Google Shape;8287;p47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8" name="Google Shape;8288;p47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9" name="Google Shape;8289;p47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90" name="Google Shape;8290;p47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8291" name="Google Shape;8291;p47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92" name="Google Shape;8292;p47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93" name="Google Shape;8293;p47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8294" name="Google Shape;8294;p47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8295" name="Google Shape;8295;p47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8296" name="Google Shape;8296;p47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97" name="Google Shape;8297;p47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98" name="Google Shape;8298;p47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8299" name="Google Shape;8299;p47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0" name="Google Shape;8300;p47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1" name="Google Shape;8301;p47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2" name="Google Shape;8302;p47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303" name="Google Shape;8303;p47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8304" name="Google Shape;8304;p47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5" name="Google Shape;8305;p47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6" name="Google Shape;8306;p47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8307" name="Google Shape;8307;p47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308" name="Google Shape;8308;p47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8309" name="Google Shape;8309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0" name="Google Shape;8310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1" name="Google Shape;8311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2" name="Google Shape;8312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3" name="Google Shape;8313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4" name="Google Shape;8314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5" name="Google Shape;8315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6" name="Google Shape;8316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7" name="Google Shape;8317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8" name="Google Shape;8318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9" name="Google Shape;8319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0" name="Google Shape;8320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1" name="Google Shape;8321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2" name="Google Shape;8322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3" name="Google Shape;8323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4" name="Google Shape;8324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5" name="Google Shape;8325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6" name="Google Shape;8326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7" name="Google Shape;8327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8" name="Google Shape;8328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9" name="Google Shape;8329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0" name="Google Shape;8330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1" name="Google Shape;8331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2" name="Google Shape;8332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3" name="Google Shape;8333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4" name="Google Shape;8334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5" name="Google Shape;8335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6" name="Google Shape;8336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7" name="Google Shape;8337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8" name="Google Shape;8338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9" name="Google Shape;8339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40" name="Google Shape;8340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41" name="Google Shape;8341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42" name="Google Shape;8342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343" name="Google Shape;8343;p47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8344" name="Google Shape;8344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45" name="Google Shape;8345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8346" name="Google Shape;8346;p47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47" name="Google Shape;8347;p47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48" name="Google Shape;8348;p47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49" name="Google Shape;8349;p47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0" name="Google Shape;8350;p47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1" name="Google Shape;8351;p47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2" name="Google Shape;8352;p47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3" name="Google Shape;8353;p47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4" name="Google Shape;8354;p47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5" name="Google Shape;8355;p47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6" name="Google Shape;8356;p47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7" name="Google Shape;8357;p47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8" name="Google Shape;8358;p47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9" name="Google Shape;8359;p47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0" name="Google Shape;8360;p47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1" name="Google Shape;8361;p47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2" name="Google Shape;8362;p47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3" name="Google Shape;8363;p47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4" name="Google Shape;8364;p47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5" name="Google Shape;8365;p47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6" name="Google Shape;8366;p47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7" name="Google Shape;8367;p47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8" name="Google Shape;8368;p47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9" name="Google Shape;8369;p47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0" name="Google Shape;8370;p47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1" name="Google Shape;8371;p47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2" name="Google Shape;8372;p47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3" name="Google Shape;8373;p47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4" name="Google Shape;8374;p47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5" name="Google Shape;8375;p47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6" name="Google Shape;8376;p47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7" name="Google Shape;8377;p47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8" name="Google Shape;8378;p47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9" name="Google Shape;8379;p47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0" name="Google Shape;8380;p47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1" name="Google Shape;8381;p47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2" name="Google Shape;8382;p47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3" name="Google Shape;8383;p47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4" name="Google Shape;8384;p47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5" name="Google Shape;8385;p47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6" name="Google Shape;8386;p47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7" name="Google Shape;8387;p47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8" name="Google Shape;8388;p47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9" name="Google Shape;8389;p47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0" name="Google Shape;8390;p47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1" name="Google Shape;8391;p47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2" name="Google Shape;8392;p47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3" name="Google Shape;8393;p47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4" name="Google Shape;8394;p47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5" name="Google Shape;8395;p47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6" name="Google Shape;8396;p47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7" name="Google Shape;8397;p47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8" name="Google Shape;8398;p47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9" name="Google Shape;8399;p47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0" name="Google Shape;8400;p47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1" name="Google Shape;8401;p47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2" name="Google Shape;8402;p47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3" name="Google Shape;8403;p47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4" name="Google Shape;8404;p47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5" name="Google Shape;8405;p47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6" name="Google Shape;8406;p47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7" name="Google Shape;8407;p47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8" name="Google Shape;8408;p47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9" name="Google Shape;8409;p47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0" name="Google Shape;8410;p47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1" name="Google Shape;8411;p47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2" name="Google Shape;8412;p47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3" name="Google Shape;8413;p47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4" name="Google Shape;8414;p47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5" name="Google Shape;8415;p47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6" name="Google Shape;8416;p47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7" name="Google Shape;8417;p47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8" name="Google Shape;8418;p47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9" name="Google Shape;8419;p47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0" name="Google Shape;8420;p47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1" name="Google Shape;8421;p47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2" name="Google Shape;8422;p47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3" name="Google Shape;8423;p47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4" name="Google Shape;8424;p47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5" name="Google Shape;8425;p47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6" name="Google Shape;8426;p47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7" name="Google Shape;8427;p47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8" name="Google Shape;8428;p47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9" name="Google Shape;8429;p47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0" name="Google Shape;8430;p47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1" name="Google Shape;8431;p47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2" name="Google Shape;8432;p47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3" name="Google Shape;8433;p47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4" name="Google Shape;8434;p47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5" name="Google Shape;8435;p47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6" name="Google Shape;8436;p47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7" name="Google Shape;8437;p47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8" name="Google Shape;8438;p47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9" name="Google Shape;8439;p47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0" name="Google Shape;8440;p47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1" name="Google Shape;8441;p47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2" name="Google Shape;8442;p47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3" name="Google Shape;8443;p47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4" name="Google Shape;8444;p47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5" name="Google Shape;8445;p47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6" name="Google Shape;8446;p47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7" name="Google Shape;8447;p47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8" name="Google Shape;8448;p47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9" name="Google Shape;8449;p47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0" name="Google Shape;8450;p47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1" name="Google Shape;8451;p47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2" name="Google Shape;8452;p47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3" name="Google Shape;8453;p47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4" name="Google Shape;8454;p47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5" name="Google Shape;8455;p47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6" name="Google Shape;8456;p47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7" name="Google Shape;8457;p47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8" name="Google Shape;8458;p47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9" name="Google Shape;8459;p47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0" name="Google Shape;8460;p47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1" name="Google Shape;8461;p47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2" name="Google Shape;8462;p47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3" name="Google Shape;8463;p47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4" name="Google Shape;8464;p47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5" name="Google Shape;8465;p47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6" name="Google Shape;8466;p47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7" name="Google Shape;8467;p47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8" name="Google Shape;8468;p47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9" name="Google Shape;8469;p47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0" name="Google Shape;8470;p47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1" name="Google Shape;8471;p47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2" name="Google Shape;8472;p47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3" name="Google Shape;8473;p47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4" name="Google Shape;8474;p47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5" name="Google Shape;8475;p47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6" name="Google Shape;8476;p47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7" name="Google Shape;8477;p47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8" name="Google Shape;8478;p47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9" name="Google Shape;8479;p47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0" name="Google Shape;8480;p47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1" name="Google Shape;8481;p47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2" name="Google Shape;8482;p47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3" name="Google Shape;8483;p47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4" name="Google Shape;8484;p47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5" name="Google Shape;8485;p47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6" name="Google Shape;8486;p47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7" name="Google Shape;8487;p47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8" name="Google Shape;8488;p47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9" name="Google Shape;8489;p47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0" name="Google Shape;8490;p47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1" name="Google Shape;8491;p47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2" name="Google Shape;8492;p47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3" name="Google Shape;8493;p47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4" name="Google Shape;8494;p47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5" name="Google Shape;8495;p47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6" name="Google Shape;8496;p47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7" name="Google Shape;8497;p47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8" name="Google Shape;8498;p47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9" name="Google Shape;8499;p47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0" name="Google Shape;8500;p47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1" name="Google Shape;8501;p47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2" name="Google Shape;8502;p47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3" name="Google Shape;8503;p47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4" name="Google Shape;8504;p47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5" name="Google Shape;8505;p47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6" name="Google Shape;8506;p47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7" name="Google Shape;8507;p47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8" name="Google Shape;8508;p47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9" name="Google Shape;8509;p47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0" name="Google Shape;8510;p47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1" name="Google Shape;8511;p47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2" name="Google Shape;8512;p47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3" name="Google Shape;8513;p47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4" name="Google Shape;8514;p47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5" name="Google Shape;8515;p47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6" name="Google Shape;8516;p47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7" name="Google Shape;8517;p47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8" name="Google Shape;8518;p47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9" name="Google Shape;8519;p47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0" name="Google Shape;8520;p47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1" name="Google Shape;8521;p47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2" name="Google Shape;8522;p47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3" name="Google Shape;8523;p47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4" name="Google Shape;8524;p47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5" name="Google Shape;8525;p47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6" name="Google Shape;8526;p47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7" name="Google Shape;8527;p47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8" name="Google Shape;8528;p47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9" name="Google Shape;8529;p47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0" name="Google Shape;8530;p47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1" name="Google Shape;8531;p47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2" name="Google Shape;8532;p47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3" name="Google Shape;8533;p47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4" name="Google Shape;8534;p47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5" name="Google Shape;8535;p47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6" name="Google Shape;8536;p47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7" name="Google Shape;8537;p47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8538" name="Google Shape;8538;p47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8539" name="Google Shape;8539;p4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8540" name="Google Shape;8540;p4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8541" name="Google Shape;8541;p47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2" name="Google Shape;8542;p47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3" name="Google Shape;8543;p47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4" name="Google Shape;8544;p47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5" name="Google Shape;8545;p47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6" name="Google Shape;8546;p47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7" name="Google Shape;8547;p47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8" name="Google Shape;8548;p47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9" name="Google Shape;8549;p47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0" name="Google Shape;8550;p47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1" name="Google Shape;8551;p47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2" name="Google Shape;8552;p47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3" name="Google Shape;8553;p47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4" name="Google Shape;8554;p47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5" name="Google Shape;8555;p47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6" name="Google Shape;8556;p47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7" name="Google Shape;8557;p47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8" name="Google Shape;8558;p47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9" name="Google Shape;8559;p47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0" name="Google Shape;8560;p47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1" name="Google Shape;8561;p47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2" name="Google Shape;8562;p47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3" name="Google Shape;8563;p47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4" name="Google Shape;8564;p47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5" name="Google Shape;8565;p47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6" name="Google Shape;8566;p47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7" name="Google Shape;8567;p47">
            <a:hlinkClick action="ppaction://hlinksldjump" r:id="rId4"/>
          </p:cNvPr>
          <p:cNvSpPr/>
          <p:nvPr/>
        </p:nvSpPr>
        <p:spPr>
          <a:xfrm>
            <a:off x="849263" y="30134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8571" name="Shape 8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2" name="Google Shape;8572;p4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7</a:t>
            </a:r>
            <a:endParaRPr/>
          </a:p>
        </p:txBody>
      </p:sp>
      <p:sp>
        <p:nvSpPr>
          <p:cNvPr id="8573" name="Google Shape;8573;p4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4" name="Google Shape;8574;p48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578" name="Shape 8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9" name="Google Shape;8579;p49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8580" name="Google Shape;8580;p49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8581" name="Google Shape;8581;p49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582" name="Google Shape;8582;p49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583" name="Google Shape;8583;p49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584" name="Google Shape;8584;p49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8585" name="Google Shape;8585;p49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86" name="Google Shape;8586;p49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87" name="Google Shape;8587;p49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88" name="Google Shape;8588;p49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89" name="Google Shape;8589;p49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0" name="Google Shape;8590;p49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1" name="Google Shape;8591;p49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2" name="Google Shape;8592;p49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3" name="Google Shape;8593;p49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4" name="Google Shape;8594;p49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5" name="Google Shape;8595;p49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8596" name="Google Shape;8596;p49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8597" name="Google Shape;8597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598" name="Google Shape;8598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599" name="Google Shape;8599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0" name="Google Shape;8600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1" name="Google Shape;8601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2" name="Google Shape;8602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3" name="Google Shape;8603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4" name="Google Shape;8604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5" name="Google Shape;8605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6" name="Google Shape;8606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7" name="Google Shape;8607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8" name="Google Shape;8608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9" name="Google Shape;8609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0" name="Google Shape;8610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1" name="Google Shape;8611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2" name="Google Shape;8612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3" name="Google Shape;8613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4" name="Google Shape;8614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5" name="Google Shape;8615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6" name="Google Shape;8616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7" name="Google Shape;8617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8" name="Google Shape;8618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9" name="Google Shape;8619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0" name="Google Shape;8620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1" name="Google Shape;8621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2" name="Google Shape;8622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3" name="Google Shape;8623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4" name="Google Shape;8624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5" name="Google Shape;8625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6" name="Google Shape;8626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7" name="Google Shape;8627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8" name="Google Shape;8628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9" name="Google Shape;8629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30" name="Google Shape;8630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631" name="Google Shape;8631;p49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8632" name="Google Shape;8632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33" name="Google Shape;8633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634" name="Google Shape;8634;p49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8635" name="Google Shape;8635;p49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636" name="Google Shape;8636;p49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8637" name="Google Shape;8637;p49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38" name="Google Shape;8638;p49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639" name="Google Shape;8639;p49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8640" name="Google Shape;8640;p49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8641" name="Google Shape;8641;p49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8642" name="Google Shape;8642;p49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8643" name="Google Shape;8643;p49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4" name="Google Shape;8644;p49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5" name="Google Shape;8645;p49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6" name="Google Shape;8646;p49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7" name="Google Shape;8647;p49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8" name="Google Shape;8648;p49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9" name="Google Shape;8649;p49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0" name="Google Shape;8650;p49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1" name="Google Shape;8651;p49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8652" name="Google Shape;8652;p49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8653" name="Google Shape;8653;p49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8654" name="Google Shape;8654;p49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8655" name="Google Shape;8655;p49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6" name="Google Shape;8656;p49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7" name="Google Shape;8657;p49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8" name="Google Shape;8658;p49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9" name="Google Shape;8659;p49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60" name="Google Shape;8660;p49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61" name="Google Shape;8661;p49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62" name="Google Shape;8662;p49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63" name="Google Shape;8663;p49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8664" name="Google Shape;8664;p49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8665" name="Google Shape;8665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66" name="Google Shape;8666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67" name="Google Shape;8667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68" name="Google Shape;8668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69" name="Google Shape;8669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0" name="Google Shape;8670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1" name="Google Shape;8671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2" name="Google Shape;8672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3" name="Google Shape;8673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4" name="Google Shape;8674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5" name="Google Shape;8675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6" name="Google Shape;8676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7" name="Google Shape;8677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8" name="Google Shape;8678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9" name="Google Shape;8679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0" name="Google Shape;8680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1" name="Google Shape;8681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2" name="Google Shape;8682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3" name="Google Shape;8683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4" name="Google Shape;8684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5" name="Google Shape;8685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6" name="Google Shape;8686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7" name="Google Shape;8687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8" name="Google Shape;8688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9" name="Google Shape;8689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0" name="Google Shape;8690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1" name="Google Shape;8691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2" name="Google Shape;8692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3" name="Google Shape;8693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4" name="Google Shape;8694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5" name="Google Shape;8695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6" name="Google Shape;8696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7" name="Google Shape;8697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8" name="Google Shape;8698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699" name="Google Shape;8699;p49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8700" name="Google Shape;8700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01" name="Google Shape;8701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702" name="Google Shape;8702;p49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8703" name="Google Shape;8703;p49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8704" name="Google Shape;8704;p49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8705" name="Google Shape;8705;p49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06" name="Google Shape;8706;p49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07" name="Google Shape;8707;p49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708" name="Google Shape;8708;p49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8709" name="Google Shape;8709;p49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8710" name="Google Shape;8710;p49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711" name="Google Shape;8711;p49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712" name="Google Shape;8712;p49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8713" name="Google Shape;8713;p49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8714" name="Google Shape;8714;p49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715" name="Google Shape;8715;p49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8716" name="Google Shape;8716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17" name="Google Shape;8717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18" name="Google Shape;8718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19" name="Google Shape;8719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0" name="Google Shape;8720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1" name="Google Shape;8721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2" name="Google Shape;8722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3" name="Google Shape;8723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4" name="Google Shape;8724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5" name="Google Shape;8725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6" name="Google Shape;8726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7" name="Google Shape;8727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8" name="Google Shape;8728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9" name="Google Shape;8729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0" name="Google Shape;8730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1" name="Google Shape;8731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2" name="Google Shape;8732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3" name="Google Shape;8733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4" name="Google Shape;8734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5" name="Google Shape;8735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6" name="Google Shape;8736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7" name="Google Shape;8737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8" name="Google Shape;8738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9" name="Google Shape;8739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0" name="Google Shape;8740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1" name="Google Shape;8741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2" name="Google Shape;8742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3" name="Google Shape;8743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4" name="Google Shape;8744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5" name="Google Shape;8745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6" name="Google Shape;8746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7" name="Google Shape;8747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8" name="Google Shape;8748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9" name="Google Shape;8749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750" name="Google Shape;8750;p49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8751" name="Google Shape;8751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52" name="Google Shape;8752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753" name="Google Shape;8753;p49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8754" name="Google Shape;8754;p49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8755" name="Google Shape;8755;p49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8756" name="Google Shape;8756;p49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8757" name="Google Shape;8757;p49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8758" name="Google Shape;8758;p49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759" name="Google Shape;8759;p49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8760" name="Google Shape;8760;p49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8761" name="Google Shape;8761;p49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62" name="Google Shape;8762;p49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63" name="Google Shape;8763;p49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64" name="Google Shape;8764;p49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8765" name="Google Shape;8765;p49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66" name="Google Shape;8766;p49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8767" name="Google Shape;8767;p49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768" name="Google Shape;8768;p49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8769" name="Google Shape;8769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0" name="Google Shape;8770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1" name="Google Shape;8771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2" name="Google Shape;8772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3" name="Google Shape;8773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4" name="Google Shape;8774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5" name="Google Shape;8775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6" name="Google Shape;8776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7" name="Google Shape;8777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8" name="Google Shape;8778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9" name="Google Shape;8779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0" name="Google Shape;8780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1" name="Google Shape;8781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2" name="Google Shape;8782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3" name="Google Shape;8783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4" name="Google Shape;8784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5" name="Google Shape;8785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6" name="Google Shape;8786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7" name="Google Shape;8787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8" name="Google Shape;8788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9" name="Google Shape;8789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0" name="Google Shape;8790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1" name="Google Shape;8791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2" name="Google Shape;8792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3" name="Google Shape;8793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4" name="Google Shape;8794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5" name="Google Shape;8795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6" name="Google Shape;8796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7" name="Google Shape;8797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8" name="Google Shape;8798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9" name="Google Shape;8799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00" name="Google Shape;8800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01" name="Google Shape;8801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02" name="Google Shape;8802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803" name="Google Shape;8803;p49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8804" name="Google Shape;8804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05" name="Google Shape;8805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806" name="Google Shape;8806;p49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8807" name="Google Shape;8807;p49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8808" name="Google Shape;8808;p4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809" name="Google Shape;8809;p4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8810" name="Google Shape;8810;p4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1" name="Google Shape;8811;p4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8812" name="Google Shape;8812;p49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8813" name="Google Shape;8813;p49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14" name="Google Shape;8814;p49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815" name="Google Shape;8815;p49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8816" name="Google Shape;8816;p49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7" name="Google Shape;8817;p49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8" name="Google Shape;8818;p49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9" name="Google Shape;8819;p49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0" name="Google Shape;8820;p49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1" name="Google Shape;8821;p49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2" name="Google Shape;8822;p49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3" name="Google Shape;8823;p49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4" name="Google Shape;8824;p49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5" name="Google Shape;8825;p49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6" name="Google Shape;8826;p49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827" name="Google Shape;8827;p49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8828" name="Google Shape;8828;p49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9" name="Google Shape;8829;p49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0" name="Google Shape;8830;p49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1" name="Google Shape;8831;p49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2" name="Google Shape;8832;p49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3" name="Google Shape;8833;p49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4" name="Google Shape;8834;p49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5" name="Google Shape;8835;p49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6" name="Google Shape;8836;p49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7" name="Google Shape;8837;p49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8" name="Google Shape;8838;p49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8839" name="Google Shape;8839;p49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8840" name="Google Shape;8840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1" name="Google Shape;8841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2" name="Google Shape;8842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3" name="Google Shape;8843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4" name="Google Shape;8844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5" name="Google Shape;8845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6" name="Google Shape;8846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7" name="Google Shape;8847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8" name="Google Shape;8848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9" name="Google Shape;8849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0" name="Google Shape;8850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1" name="Google Shape;8851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2" name="Google Shape;8852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3" name="Google Shape;8853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4" name="Google Shape;8854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5" name="Google Shape;8855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6" name="Google Shape;8856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7" name="Google Shape;8857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8" name="Google Shape;8858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9" name="Google Shape;8859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0" name="Google Shape;8860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1" name="Google Shape;8861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2" name="Google Shape;8862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3" name="Google Shape;8863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4" name="Google Shape;8864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5" name="Google Shape;8865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6" name="Google Shape;8866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7" name="Google Shape;8867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8" name="Google Shape;8868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9" name="Google Shape;8869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0" name="Google Shape;8870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1" name="Google Shape;8871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2" name="Google Shape;8872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3" name="Google Shape;8873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874" name="Google Shape;8874;p49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8875" name="Google Shape;8875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6" name="Google Shape;8876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877" name="Google Shape;8877;p49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8878" name="Google Shape;8878;p49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8879" name="Google Shape;8879;p49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80" name="Google Shape;8880;p49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81" name="Google Shape;8881;p49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882" name="Google Shape;8882;p49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8883" name="Google Shape;8883;p49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8884" name="Google Shape;8884;p4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8885" name="Google Shape;8885;p4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886" name="Google Shape;8886;p49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8887" name="Google Shape;8887;p4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8888" name="Google Shape;8888;p4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889" name="Google Shape;8889;p49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8890" name="Google Shape;8890;p49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1" name="Google Shape;8891;p49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2" name="Google Shape;8892;p49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3" name="Google Shape;8893;p49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4" name="Google Shape;8894;p49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5" name="Google Shape;8895;p49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6" name="Google Shape;8896;p49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7" name="Google Shape;8897;p49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8" name="Google Shape;8898;p49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9" name="Google Shape;8899;p49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00" name="Google Shape;8900;p49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8901" name="Google Shape;8901;p49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8902" name="Google Shape;8902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3" name="Google Shape;8903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4" name="Google Shape;8904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5" name="Google Shape;8905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6" name="Google Shape;8906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7" name="Google Shape;8907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8" name="Google Shape;8908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9" name="Google Shape;8909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0" name="Google Shape;8910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1" name="Google Shape;8911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2" name="Google Shape;8912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3" name="Google Shape;8913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4" name="Google Shape;8914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5" name="Google Shape;8915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6" name="Google Shape;8916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7" name="Google Shape;8917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8" name="Google Shape;8918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9" name="Google Shape;8919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0" name="Google Shape;8920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1" name="Google Shape;8921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2" name="Google Shape;8922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3" name="Google Shape;8923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4" name="Google Shape;8924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5" name="Google Shape;8925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6" name="Google Shape;8926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7" name="Google Shape;8927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8" name="Google Shape;8928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9" name="Google Shape;8929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0" name="Google Shape;8930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1" name="Google Shape;8931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2" name="Google Shape;8932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3" name="Google Shape;8933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4" name="Google Shape;8934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5" name="Google Shape;8935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936" name="Google Shape;8936;p49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8937" name="Google Shape;8937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8" name="Google Shape;8938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939" name="Google Shape;8939;p49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8940" name="Google Shape;8940;p49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941" name="Google Shape;8941;p49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8942" name="Google Shape;8942;p49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43" name="Google Shape;8943;p49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944" name="Google Shape;8944;p49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8945" name="Google Shape;8945;p49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46" name="Google Shape;8946;p49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947" name="Google Shape;8947;p49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8948" name="Google Shape;8948;p49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8949" name="Google Shape;8949;p49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50" name="Google Shape;8950;p49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51" name="Google Shape;8951;p49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8952" name="Google Shape;8952;p49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53" name="Google Shape;8953;p49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54" name="Google Shape;8954;p49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8955" name="Google Shape;8955;p49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56" name="Google Shape;8956;p49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57" name="Google Shape;8957;p49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8958" name="Google Shape;8958;p49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59" name="Google Shape;8959;p49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0" name="Google Shape;8960;p49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61" name="Google Shape;8961;p49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8962" name="Google Shape;8962;p49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3" name="Google Shape;8963;p49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4" name="Google Shape;8964;p49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65" name="Google Shape;8965;p49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8966" name="Google Shape;8966;p49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7" name="Google Shape;8967;p49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8" name="Google Shape;8968;p49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69" name="Google Shape;8969;p49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8970" name="Google Shape;8970;p49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71" name="Google Shape;8971;p49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72" name="Google Shape;8972;p49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73" name="Google Shape;8973;p49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8974" name="Google Shape;8974;p49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75" name="Google Shape;8975;p49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76" name="Google Shape;8976;p49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8977" name="Google Shape;8977;p49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8978" name="Google Shape;8978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79" name="Google Shape;8979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0" name="Google Shape;8980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1" name="Google Shape;8981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2" name="Google Shape;8982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3" name="Google Shape;8983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4" name="Google Shape;8984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5" name="Google Shape;8985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6" name="Google Shape;8986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7" name="Google Shape;8987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8" name="Google Shape;8988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9" name="Google Shape;8989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0" name="Google Shape;8990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1" name="Google Shape;8991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2" name="Google Shape;8992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3" name="Google Shape;8993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4" name="Google Shape;8994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5" name="Google Shape;8995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6" name="Google Shape;8996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7" name="Google Shape;8997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8" name="Google Shape;8998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9" name="Google Shape;8999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0" name="Google Shape;9000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1" name="Google Shape;9001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2" name="Google Shape;9002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3" name="Google Shape;9003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4" name="Google Shape;9004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5" name="Google Shape;9005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6" name="Google Shape;9006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7" name="Google Shape;9007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8" name="Google Shape;9008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9" name="Google Shape;9009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10" name="Google Shape;9010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11" name="Google Shape;9011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012" name="Google Shape;9012;p49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9013" name="Google Shape;9013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14" name="Google Shape;9014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015" name="Google Shape;9015;p49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9016" name="Google Shape;9016;p49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9017" name="Google Shape;9017;p4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018" name="Google Shape;9018;p4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9019" name="Google Shape;9019;p4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20" name="Google Shape;9020;p4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9021" name="Google Shape;9021;p49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9022" name="Google Shape;9022;p49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023" name="Google Shape;9023;p49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9024" name="Google Shape;9024;p49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25" name="Google Shape;9025;p49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26" name="Google Shape;9026;p49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27" name="Google Shape;9027;p49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9028" name="Google Shape;9028;p49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029" name="Google Shape;9029;p49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9030" name="Google Shape;9030;p49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9031" name="Google Shape;9031;p4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9032" name="Google Shape;9032;p4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9033" name="Google Shape;9033;p4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34" name="Google Shape;9034;p4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35" name="Google Shape;9035;p4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36" name="Google Shape;9036;p4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9037" name="Google Shape;9037;p4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38" name="Google Shape;9038;p4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39" name="Google Shape;9039;p4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40" name="Google Shape;9040;p4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9041" name="Google Shape;9041;p4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42" name="Google Shape;9042;p4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43" name="Google Shape;9043;p4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44" name="Google Shape;9044;p4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9045" name="Google Shape;9045;p4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46" name="Google Shape;9046;p4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47" name="Google Shape;9047;p4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48" name="Google Shape;9048;p4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9049" name="Google Shape;9049;p4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0" name="Google Shape;9050;p4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1" name="Google Shape;9051;p4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052" name="Google Shape;9052;p4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9053" name="Google Shape;9053;p4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9054" name="Google Shape;9054;p4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5" name="Google Shape;9055;p4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56" name="Google Shape;9056;p4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9057" name="Google Shape;9057;p4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8" name="Google Shape;9058;p4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9" name="Google Shape;9059;p4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60" name="Google Shape;9060;p4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61" name="Google Shape;9061;p4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9062" name="Google Shape;9062;p4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63" name="Google Shape;9063;p4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64" name="Google Shape;9064;p4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9065" name="Google Shape;9065;p49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066" name="Google Shape;9066;p49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9067" name="Google Shape;9067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68" name="Google Shape;9068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69" name="Google Shape;9069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0" name="Google Shape;9070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1" name="Google Shape;9071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2" name="Google Shape;9072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3" name="Google Shape;9073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4" name="Google Shape;9074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5" name="Google Shape;9075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6" name="Google Shape;9076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7" name="Google Shape;9077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8" name="Google Shape;9078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9" name="Google Shape;9079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0" name="Google Shape;9080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1" name="Google Shape;9081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2" name="Google Shape;9082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3" name="Google Shape;9083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4" name="Google Shape;9084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5" name="Google Shape;9085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6" name="Google Shape;9086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7" name="Google Shape;9087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8" name="Google Shape;9088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9" name="Google Shape;9089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0" name="Google Shape;9090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1" name="Google Shape;9091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2" name="Google Shape;9092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3" name="Google Shape;9093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4" name="Google Shape;9094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5" name="Google Shape;9095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6" name="Google Shape;9096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7" name="Google Shape;9097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8" name="Google Shape;9098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9" name="Google Shape;9099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00" name="Google Shape;9100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101" name="Google Shape;9101;p49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9102" name="Google Shape;9102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03" name="Google Shape;9103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104" name="Google Shape;9104;p49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9105" name="Google Shape;9105;p49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9106" name="Google Shape;9106;p49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07" name="Google Shape;9107;p49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08" name="Google Shape;9108;p49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109" name="Google Shape;9109;p49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9110" name="Google Shape;9110;p49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9111" name="Google Shape;9111;p49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2" name="Google Shape;9112;p49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3" name="Google Shape;9113;p49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4" name="Google Shape;9114;p49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5" name="Google Shape;9115;p49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6" name="Google Shape;9116;p49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7" name="Google Shape;9117;p49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118" name="Google Shape;9118;p49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9119" name="Google Shape;9119;p4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9120" name="Google Shape;9120;p4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9121" name="Google Shape;9121;p4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22" name="Google Shape;9122;p4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23" name="Google Shape;9123;p4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24" name="Google Shape;9124;p4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9125" name="Google Shape;9125;p4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26" name="Google Shape;9126;p4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27" name="Google Shape;9127;p4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28" name="Google Shape;9128;p4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9129" name="Google Shape;9129;p4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0" name="Google Shape;9130;p4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1" name="Google Shape;9131;p4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32" name="Google Shape;9132;p4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9133" name="Google Shape;9133;p4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4" name="Google Shape;9134;p4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5" name="Google Shape;9135;p4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36" name="Google Shape;9136;p4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9137" name="Google Shape;9137;p4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8" name="Google Shape;9138;p4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9" name="Google Shape;9139;p4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140" name="Google Shape;9140;p4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9141" name="Google Shape;9141;p4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9142" name="Google Shape;9142;p4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43" name="Google Shape;9143;p4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44" name="Google Shape;9144;p4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9145" name="Google Shape;9145;p4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46" name="Google Shape;9146;p4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47" name="Google Shape;9147;p4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48" name="Google Shape;9148;p4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49" name="Google Shape;9149;p4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9150" name="Google Shape;9150;p4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51" name="Google Shape;9151;p4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52" name="Google Shape;9152;p4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9153" name="Google Shape;9153;p49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154" name="Google Shape;9154;p49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9155" name="Google Shape;9155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56" name="Google Shape;9156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57" name="Google Shape;9157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58" name="Google Shape;9158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59" name="Google Shape;9159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0" name="Google Shape;9160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1" name="Google Shape;9161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2" name="Google Shape;9162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3" name="Google Shape;9163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4" name="Google Shape;9164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5" name="Google Shape;9165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6" name="Google Shape;9166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7" name="Google Shape;9167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8" name="Google Shape;9168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9" name="Google Shape;9169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0" name="Google Shape;9170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1" name="Google Shape;9171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2" name="Google Shape;9172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3" name="Google Shape;9173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4" name="Google Shape;9174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5" name="Google Shape;9175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6" name="Google Shape;9176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7" name="Google Shape;9177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8" name="Google Shape;9178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9" name="Google Shape;9179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0" name="Google Shape;9180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1" name="Google Shape;9181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2" name="Google Shape;9182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3" name="Google Shape;9183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4" name="Google Shape;9184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5" name="Google Shape;9185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6" name="Google Shape;9186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7" name="Google Shape;9187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8" name="Google Shape;9188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189" name="Google Shape;9189;p49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9190" name="Google Shape;9190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91" name="Google Shape;9191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9192" name="Google Shape;9192;p49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3" name="Google Shape;9193;p49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4" name="Google Shape;9194;p49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5" name="Google Shape;9195;p49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6" name="Google Shape;9196;p49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7" name="Google Shape;9197;p49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8" name="Google Shape;9198;p49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9" name="Google Shape;9199;p49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0" name="Google Shape;9200;p49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1" name="Google Shape;9201;p49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2" name="Google Shape;9202;p49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3" name="Google Shape;9203;p49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4" name="Google Shape;9204;p49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5" name="Google Shape;9205;p49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6" name="Google Shape;9206;p49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7" name="Google Shape;9207;p49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8" name="Google Shape;9208;p49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9" name="Google Shape;9209;p49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0" name="Google Shape;9210;p49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1" name="Google Shape;9211;p49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2" name="Google Shape;9212;p49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3" name="Google Shape;9213;p49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4" name="Google Shape;9214;p49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5" name="Google Shape;9215;p49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6" name="Google Shape;9216;p49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7" name="Google Shape;9217;p49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8" name="Google Shape;9218;p49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9" name="Google Shape;9219;p49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0" name="Google Shape;9220;p49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1" name="Google Shape;9221;p49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2" name="Google Shape;9222;p49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3" name="Google Shape;9223;p49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4" name="Google Shape;9224;p49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5" name="Google Shape;9225;p49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6" name="Google Shape;9226;p49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7" name="Google Shape;9227;p49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8" name="Google Shape;9228;p49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9" name="Google Shape;9229;p49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0" name="Google Shape;9230;p49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1" name="Google Shape;9231;p49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2" name="Google Shape;9232;p49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3" name="Google Shape;9233;p49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4" name="Google Shape;9234;p49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5" name="Google Shape;9235;p49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6" name="Google Shape;9236;p49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7" name="Google Shape;9237;p49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8" name="Google Shape;9238;p49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9" name="Google Shape;9239;p49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0" name="Google Shape;9240;p49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1" name="Google Shape;9241;p49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2" name="Google Shape;9242;p49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3" name="Google Shape;9243;p49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4" name="Google Shape;9244;p49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5" name="Google Shape;9245;p49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6" name="Google Shape;9246;p49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7" name="Google Shape;9247;p49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8" name="Google Shape;9248;p49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9" name="Google Shape;9249;p49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0" name="Google Shape;9250;p49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1" name="Google Shape;9251;p49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2" name="Google Shape;9252;p49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3" name="Google Shape;9253;p49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4" name="Google Shape;9254;p49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5" name="Google Shape;9255;p49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6" name="Google Shape;9256;p49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7" name="Google Shape;9257;p49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8" name="Google Shape;9258;p49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9" name="Google Shape;9259;p49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0" name="Google Shape;9260;p49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1" name="Google Shape;9261;p49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2" name="Google Shape;9262;p49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3" name="Google Shape;9263;p49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4" name="Google Shape;9264;p49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5" name="Google Shape;9265;p49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6" name="Google Shape;9266;p49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7" name="Google Shape;9267;p49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8" name="Google Shape;9268;p49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9" name="Google Shape;9269;p49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0" name="Google Shape;9270;p49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1" name="Google Shape;9271;p49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2" name="Google Shape;9272;p49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3" name="Google Shape;9273;p49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4" name="Google Shape;9274;p49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5" name="Google Shape;9275;p49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6" name="Google Shape;9276;p49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7" name="Google Shape;9277;p49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8" name="Google Shape;9278;p49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9" name="Google Shape;9279;p49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0" name="Google Shape;9280;p49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1" name="Google Shape;9281;p49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2" name="Google Shape;9282;p49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3" name="Google Shape;9283;p49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4" name="Google Shape;9284;p49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5" name="Google Shape;9285;p49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6" name="Google Shape;9286;p49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7" name="Google Shape;9287;p49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8" name="Google Shape;9288;p49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9" name="Google Shape;9289;p49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0" name="Google Shape;9290;p49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1" name="Google Shape;9291;p49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2" name="Google Shape;9292;p49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3" name="Google Shape;9293;p49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4" name="Google Shape;9294;p49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5" name="Google Shape;9295;p49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6" name="Google Shape;9296;p49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7" name="Google Shape;9297;p49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8" name="Google Shape;9298;p49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9" name="Google Shape;9299;p49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0" name="Google Shape;9300;p49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1" name="Google Shape;9301;p49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2" name="Google Shape;9302;p49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3" name="Google Shape;9303;p49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4" name="Google Shape;9304;p49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5" name="Google Shape;9305;p49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6" name="Google Shape;9306;p49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7" name="Google Shape;9307;p49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8" name="Google Shape;9308;p49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9" name="Google Shape;9309;p49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0" name="Google Shape;9310;p49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1" name="Google Shape;9311;p49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2" name="Google Shape;9312;p49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3" name="Google Shape;9313;p49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4" name="Google Shape;9314;p49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5" name="Google Shape;9315;p49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6" name="Google Shape;9316;p49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7" name="Google Shape;9317;p49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8" name="Google Shape;9318;p49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9" name="Google Shape;9319;p49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0" name="Google Shape;9320;p49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1" name="Google Shape;9321;p49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2" name="Google Shape;9322;p49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3" name="Google Shape;9323;p49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4" name="Google Shape;9324;p49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5" name="Google Shape;9325;p49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6" name="Google Shape;9326;p49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7" name="Google Shape;9327;p49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8" name="Google Shape;9328;p49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9" name="Google Shape;9329;p49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0" name="Google Shape;9330;p49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1" name="Google Shape;9331;p49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2" name="Google Shape;9332;p49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3" name="Google Shape;9333;p49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4" name="Google Shape;9334;p49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5" name="Google Shape;9335;p49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6" name="Google Shape;9336;p49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7" name="Google Shape;9337;p49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8" name="Google Shape;9338;p49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9" name="Google Shape;9339;p49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0" name="Google Shape;9340;p49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1" name="Google Shape;9341;p49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2" name="Google Shape;9342;p49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3" name="Google Shape;9343;p49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4" name="Google Shape;9344;p49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5" name="Google Shape;9345;p49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6" name="Google Shape;9346;p49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7" name="Google Shape;9347;p49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8" name="Google Shape;9348;p49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9" name="Google Shape;9349;p49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0" name="Google Shape;9350;p49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1" name="Google Shape;9351;p49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2" name="Google Shape;9352;p49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3" name="Google Shape;9353;p49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4" name="Google Shape;9354;p49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5" name="Google Shape;9355;p49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6" name="Google Shape;9356;p49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7" name="Google Shape;9357;p49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8" name="Google Shape;9358;p49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9" name="Google Shape;9359;p49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0" name="Google Shape;9360;p49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1" name="Google Shape;9361;p49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2" name="Google Shape;9362;p49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3" name="Google Shape;9363;p49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4" name="Google Shape;9364;p49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5" name="Google Shape;9365;p49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6" name="Google Shape;9366;p49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7" name="Google Shape;9367;p49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8" name="Google Shape;9368;p49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9" name="Google Shape;9369;p49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0" name="Google Shape;9370;p49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1" name="Google Shape;9371;p49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2" name="Google Shape;9372;p49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3" name="Google Shape;9373;p49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4" name="Google Shape;9374;p49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5" name="Google Shape;9375;p49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6" name="Google Shape;9376;p49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7" name="Google Shape;9377;p49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8" name="Google Shape;9378;p49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9" name="Google Shape;9379;p49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0" name="Google Shape;9380;p49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1" name="Google Shape;9381;p49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2" name="Google Shape;9382;p49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3" name="Google Shape;9383;p49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9384" name="Google Shape;9384;p49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9385" name="Google Shape;9385;p49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9386" name="Google Shape;9386;p49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9387" name="Google Shape;9387;p49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8" name="Google Shape;9388;p49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9" name="Google Shape;9389;p49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0" name="Google Shape;9390;p49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1" name="Google Shape;9391;p49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2" name="Google Shape;9392;p49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3" name="Google Shape;9393;p49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4" name="Google Shape;9394;p49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5" name="Google Shape;9395;p49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6" name="Google Shape;9396;p49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7" name="Google Shape;9397;p49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8" name="Google Shape;9398;p49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9" name="Google Shape;9399;p49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0" name="Google Shape;9400;p49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1" name="Google Shape;9401;p49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2" name="Google Shape;9402;p49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3" name="Google Shape;9403;p49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4" name="Google Shape;9404;p49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5" name="Google Shape;9405;p49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6" name="Google Shape;9406;p49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7" name="Google Shape;9407;p49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8" name="Google Shape;9408;p49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9" name="Google Shape;9409;p49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10" name="Google Shape;9410;p49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11" name="Google Shape;9411;p49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12" name="Google Shape;9412;p49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9413" name="Google Shape;9413;p49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9414" name="Google Shape;9414;p49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9415" name="Google Shape;9415;p49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16" name="Google Shape;9416;p49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17" name="Google Shape;9417;p49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418" name="Google Shape;9418;p49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9419" name="Google Shape;9419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0" name="Google Shape;9420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1" name="Google Shape;9421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2" name="Google Shape;9422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3" name="Google Shape;9423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4" name="Google Shape;9424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5" name="Google Shape;9425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6" name="Google Shape;9426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7" name="Google Shape;9427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8" name="Google Shape;9428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9" name="Google Shape;9429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0" name="Google Shape;9430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1" name="Google Shape;9431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2" name="Google Shape;9432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3" name="Google Shape;9433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4" name="Google Shape;9434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5" name="Google Shape;9435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6" name="Google Shape;9436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7" name="Google Shape;9437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8" name="Google Shape;9438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9" name="Google Shape;9439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0" name="Google Shape;9440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1" name="Google Shape;9441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2" name="Google Shape;9442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3" name="Google Shape;9443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4" name="Google Shape;9444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5" name="Google Shape;9445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6" name="Google Shape;9446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7" name="Google Shape;9447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8" name="Google Shape;9448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9" name="Google Shape;9449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50" name="Google Shape;9450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51" name="Google Shape;9451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52" name="Google Shape;9452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9453" name="Google Shape;9453;p49">
            <a:hlinkClick action="ppaction://hlinksldjump" r:id="rId4"/>
          </p:cNvPr>
          <p:cNvSpPr/>
          <p:nvPr/>
        </p:nvSpPr>
        <p:spPr>
          <a:xfrm>
            <a:off x="3000100" y="3013413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9457" name="Shape 9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8" name="Google Shape;9458;p5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8</a:t>
            </a:r>
            <a:endParaRPr/>
          </a:p>
        </p:txBody>
      </p:sp>
      <p:sp>
        <p:nvSpPr>
          <p:cNvPr id="9459" name="Google Shape;9459;p5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0" name="Google Shape;9460;p50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464" name="Shape 9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65" name="Google Shape;9465;p51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9466" name="Google Shape;9466;p51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467" name="Google Shape;9467;p51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9468" name="Google Shape;9468;p51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69" name="Google Shape;9469;p51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470" name="Google Shape;9470;p51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9471" name="Google Shape;9471;p51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9472" name="Google Shape;9472;p51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9473" name="Google Shape;9473;p51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9474" name="Google Shape;9474;p51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5" name="Google Shape;9475;p51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6" name="Google Shape;9476;p51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7" name="Google Shape;9477;p51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8" name="Google Shape;9478;p51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9" name="Google Shape;9479;p51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0" name="Google Shape;9480;p51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1" name="Google Shape;9481;p51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2" name="Google Shape;9482;p51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483" name="Google Shape;9483;p51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9484" name="Google Shape;9484;p51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9485" name="Google Shape;9485;p51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9486" name="Google Shape;9486;p51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7" name="Google Shape;9487;p51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8" name="Google Shape;9488;p51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9" name="Google Shape;9489;p51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0" name="Google Shape;9490;p51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1" name="Google Shape;9491;p51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2" name="Google Shape;9492;p51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3" name="Google Shape;9493;p51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4" name="Google Shape;9494;p51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9495" name="Google Shape;9495;p51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9496" name="Google Shape;9496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97" name="Google Shape;9497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98" name="Google Shape;9498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99" name="Google Shape;9499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0" name="Google Shape;9500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1" name="Google Shape;9501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2" name="Google Shape;9502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3" name="Google Shape;9503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4" name="Google Shape;9504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5" name="Google Shape;9505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6" name="Google Shape;9506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7" name="Google Shape;9507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8" name="Google Shape;9508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9" name="Google Shape;9509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0" name="Google Shape;9510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1" name="Google Shape;9511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2" name="Google Shape;9512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3" name="Google Shape;9513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4" name="Google Shape;9514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5" name="Google Shape;9515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6" name="Google Shape;9516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7" name="Google Shape;9517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8" name="Google Shape;9518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9" name="Google Shape;9519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0" name="Google Shape;9520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1" name="Google Shape;9521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2" name="Google Shape;9522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3" name="Google Shape;9523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4" name="Google Shape;9524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5" name="Google Shape;9525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6" name="Google Shape;9526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7" name="Google Shape;9527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8" name="Google Shape;9528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9" name="Google Shape;9529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530" name="Google Shape;9530;p51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9531" name="Google Shape;9531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32" name="Google Shape;9532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533" name="Google Shape;9533;p51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9534" name="Google Shape;9534;p51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9535" name="Google Shape;9535;p51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9536" name="Google Shape;9536;p51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37" name="Google Shape;9537;p51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38" name="Google Shape;9538;p51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539" name="Google Shape;9539;p51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9540" name="Google Shape;9540;p51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9541" name="Google Shape;9541;p51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542" name="Google Shape;9542;p51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543" name="Google Shape;9543;p51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9544" name="Google Shape;9544;p51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9545" name="Google Shape;9545;p51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546" name="Google Shape;9546;p51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9547" name="Google Shape;9547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48" name="Google Shape;9548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49" name="Google Shape;9549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0" name="Google Shape;9550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1" name="Google Shape;9551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2" name="Google Shape;9552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3" name="Google Shape;9553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4" name="Google Shape;9554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5" name="Google Shape;9555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6" name="Google Shape;9556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7" name="Google Shape;9557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8" name="Google Shape;9558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9" name="Google Shape;9559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0" name="Google Shape;9560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1" name="Google Shape;9561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2" name="Google Shape;9562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3" name="Google Shape;9563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4" name="Google Shape;9564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5" name="Google Shape;9565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6" name="Google Shape;9566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7" name="Google Shape;9567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8" name="Google Shape;9568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9" name="Google Shape;9569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0" name="Google Shape;9570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1" name="Google Shape;9571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2" name="Google Shape;9572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3" name="Google Shape;9573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4" name="Google Shape;9574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5" name="Google Shape;9575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6" name="Google Shape;9576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7" name="Google Shape;9577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8" name="Google Shape;9578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9" name="Google Shape;9579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80" name="Google Shape;9580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581" name="Google Shape;9581;p51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9582" name="Google Shape;9582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83" name="Google Shape;9583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584" name="Google Shape;9584;p51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9585" name="Google Shape;9585;p51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9586" name="Google Shape;9586;p51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9587" name="Google Shape;9587;p51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9588" name="Google Shape;9588;p51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9589" name="Google Shape;9589;p51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590" name="Google Shape;9590;p51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9591" name="Google Shape;9591;p51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9592" name="Google Shape;9592;p51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93" name="Google Shape;9593;p51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94" name="Google Shape;9594;p51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95" name="Google Shape;9595;p51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9596" name="Google Shape;9596;p51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97" name="Google Shape;9597;p51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9598" name="Google Shape;9598;p51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599" name="Google Shape;9599;p51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9600" name="Google Shape;9600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1" name="Google Shape;9601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2" name="Google Shape;9602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3" name="Google Shape;9603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4" name="Google Shape;9604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5" name="Google Shape;9605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6" name="Google Shape;9606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7" name="Google Shape;9607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8" name="Google Shape;9608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9" name="Google Shape;9609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0" name="Google Shape;9610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1" name="Google Shape;9611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2" name="Google Shape;9612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3" name="Google Shape;9613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4" name="Google Shape;9614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5" name="Google Shape;9615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6" name="Google Shape;9616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7" name="Google Shape;9617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8" name="Google Shape;9618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9" name="Google Shape;9619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0" name="Google Shape;9620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1" name="Google Shape;9621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2" name="Google Shape;9622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3" name="Google Shape;9623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4" name="Google Shape;9624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5" name="Google Shape;9625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6" name="Google Shape;9626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7" name="Google Shape;9627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8" name="Google Shape;9628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9" name="Google Shape;9629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0" name="Google Shape;9630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1" name="Google Shape;9631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2" name="Google Shape;9632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3" name="Google Shape;9633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634" name="Google Shape;9634;p51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9635" name="Google Shape;9635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6" name="Google Shape;9636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637" name="Google Shape;9637;p51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9638" name="Google Shape;9638;p51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9639" name="Google Shape;9639;p5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640" name="Google Shape;9640;p5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9641" name="Google Shape;9641;p5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42" name="Google Shape;9642;p5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9643" name="Google Shape;9643;p51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9644" name="Google Shape;9644;p51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45" name="Google Shape;9645;p51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646" name="Google Shape;9646;p51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9647" name="Google Shape;9647;p51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48" name="Google Shape;9648;p51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49" name="Google Shape;9649;p51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0" name="Google Shape;9650;p51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1" name="Google Shape;9651;p51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2" name="Google Shape;9652;p51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3" name="Google Shape;9653;p51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4" name="Google Shape;9654;p51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5" name="Google Shape;9655;p51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6" name="Google Shape;9656;p51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7" name="Google Shape;9657;p51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658" name="Google Shape;9658;p51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9659" name="Google Shape;9659;p51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0" name="Google Shape;9660;p51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1" name="Google Shape;9661;p51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2" name="Google Shape;9662;p51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3" name="Google Shape;9663;p51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4" name="Google Shape;9664;p51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5" name="Google Shape;9665;p51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6" name="Google Shape;9666;p51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7" name="Google Shape;9667;p51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8" name="Google Shape;9668;p51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9" name="Google Shape;9669;p51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9670" name="Google Shape;9670;p51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9671" name="Google Shape;9671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2" name="Google Shape;9672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3" name="Google Shape;9673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4" name="Google Shape;9674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5" name="Google Shape;9675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6" name="Google Shape;9676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7" name="Google Shape;9677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8" name="Google Shape;9678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9" name="Google Shape;9679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0" name="Google Shape;9680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1" name="Google Shape;9681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2" name="Google Shape;9682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3" name="Google Shape;9683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4" name="Google Shape;9684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5" name="Google Shape;9685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6" name="Google Shape;9686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7" name="Google Shape;9687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8" name="Google Shape;9688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9" name="Google Shape;9689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0" name="Google Shape;9690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1" name="Google Shape;9691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2" name="Google Shape;9692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3" name="Google Shape;9693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4" name="Google Shape;9694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5" name="Google Shape;9695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6" name="Google Shape;9696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7" name="Google Shape;9697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8" name="Google Shape;9698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9" name="Google Shape;9699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0" name="Google Shape;9700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1" name="Google Shape;9701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2" name="Google Shape;9702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3" name="Google Shape;9703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4" name="Google Shape;9704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705" name="Google Shape;9705;p51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9706" name="Google Shape;9706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7" name="Google Shape;9707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708" name="Google Shape;9708;p51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9709" name="Google Shape;9709;p51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9710" name="Google Shape;9710;p51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11" name="Google Shape;9711;p51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12" name="Google Shape;9712;p51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713" name="Google Shape;9713;p51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9714" name="Google Shape;9714;p51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9715" name="Google Shape;9715;p51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9716" name="Google Shape;9716;p51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17" name="Google Shape;9717;p51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9718" name="Google Shape;9718;p51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9719" name="Google Shape;9719;p51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20" name="Google Shape;9720;p51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9721" name="Google Shape;9721;p51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2" name="Google Shape;9722;p51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3" name="Google Shape;9723;p51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4" name="Google Shape;9724;p51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5" name="Google Shape;9725;p51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6" name="Google Shape;9726;p51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7" name="Google Shape;9727;p51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8" name="Google Shape;9728;p51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9" name="Google Shape;9729;p51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30" name="Google Shape;9730;p51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31" name="Google Shape;9731;p51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9732" name="Google Shape;9732;p51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9733" name="Google Shape;9733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4" name="Google Shape;9734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5" name="Google Shape;9735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6" name="Google Shape;9736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7" name="Google Shape;9737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8" name="Google Shape;9738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9" name="Google Shape;9739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0" name="Google Shape;9740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1" name="Google Shape;9741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2" name="Google Shape;9742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3" name="Google Shape;9743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4" name="Google Shape;9744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5" name="Google Shape;9745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6" name="Google Shape;9746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7" name="Google Shape;9747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8" name="Google Shape;9748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9" name="Google Shape;9749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0" name="Google Shape;9750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1" name="Google Shape;9751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2" name="Google Shape;9752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3" name="Google Shape;9753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4" name="Google Shape;9754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5" name="Google Shape;9755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6" name="Google Shape;9756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7" name="Google Shape;9757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8" name="Google Shape;9758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9" name="Google Shape;9759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0" name="Google Shape;9760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1" name="Google Shape;9761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2" name="Google Shape;9762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3" name="Google Shape;9763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4" name="Google Shape;9764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5" name="Google Shape;9765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6" name="Google Shape;9766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767" name="Google Shape;9767;p51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9768" name="Google Shape;9768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9" name="Google Shape;9769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770" name="Google Shape;9770;p51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9771" name="Google Shape;9771;p51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772" name="Google Shape;9772;p51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9773" name="Google Shape;9773;p51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74" name="Google Shape;9774;p51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775" name="Google Shape;9775;p51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9776" name="Google Shape;9776;p51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77" name="Google Shape;9777;p51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778" name="Google Shape;9778;p51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9779" name="Google Shape;9779;p51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9780" name="Google Shape;9780;p51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81" name="Google Shape;9781;p51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82" name="Google Shape;9782;p51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9783" name="Google Shape;9783;p51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84" name="Google Shape;9784;p51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85" name="Google Shape;9785;p51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9786" name="Google Shape;9786;p51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87" name="Google Shape;9787;p51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88" name="Google Shape;9788;p51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9789" name="Google Shape;9789;p51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0" name="Google Shape;9790;p51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1" name="Google Shape;9791;p51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92" name="Google Shape;9792;p51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9793" name="Google Shape;9793;p51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4" name="Google Shape;9794;p51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5" name="Google Shape;9795;p51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96" name="Google Shape;9796;p51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9797" name="Google Shape;9797;p51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8" name="Google Shape;9798;p51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9" name="Google Shape;9799;p51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800" name="Google Shape;9800;p51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9801" name="Google Shape;9801;p51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802" name="Google Shape;9802;p51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803" name="Google Shape;9803;p51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804" name="Google Shape;9804;p51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9805" name="Google Shape;9805;p51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806" name="Google Shape;9806;p51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807" name="Google Shape;9807;p51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9808" name="Google Shape;9808;p51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9809" name="Google Shape;9809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0" name="Google Shape;9810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1" name="Google Shape;9811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2" name="Google Shape;9812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3" name="Google Shape;9813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4" name="Google Shape;9814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5" name="Google Shape;9815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6" name="Google Shape;9816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7" name="Google Shape;9817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8" name="Google Shape;9818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9" name="Google Shape;9819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0" name="Google Shape;9820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1" name="Google Shape;9821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2" name="Google Shape;9822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3" name="Google Shape;9823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4" name="Google Shape;9824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5" name="Google Shape;9825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6" name="Google Shape;9826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7" name="Google Shape;9827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8" name="Google Shape;9828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9" name="Google Shape;9829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0" name="Google Shape;9830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1" name="Google Shape;9831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2" name="Google Shape;9832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3" name="Google Shape;9833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4" name="Google Shape;9834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5" name="Google Shape;9835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6" name="Google Shape;9836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7" name="Google Shape;9837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8" name="Google Shape;9838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9" name="Google Shape;9839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40" name="Google Shape;9840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41" name="Google Shape;9841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42" name="Google Shape;9842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843" name="Google Shape;9843;p51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9844" name="Google Shape;9844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45" name="Google Shape;9845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846" name="Google Shape;9846;p51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9847" name="Google Shape;9847;p51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9848" name="Google Shape;9848;p5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849" name="Google Shape;9849;p5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9850" name="Google Shape;9850;p5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51" name="Google Shape;9851;p5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9852" name="Google Shape;9852;p51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9853" name="Google Shape;9853;p51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854" name="Google Shape;9854;p51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9855" name="Google Shape;9855;p51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56" name="Google Shape;9856;p51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57" name="Google Shape;9857;p51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58" name="Google Shape;9858;p51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9859" name="Google Shape;9859;p51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860" name="Google Shape;9860;p51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9861" name="Google Shape;9861;p51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9862" name="Google Shape;9862;p5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9863" name="Google Shape;9863;p5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9864" name="Google Shape;9864;p5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65" name="Google Shape;9865;p5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66" name="Google Shape;9866;p5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67" name="Google Shape;9867;p5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9868" name="Google Shape;9868;p5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69" name="Google Shape;9869;p5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0" name="Google Shape;9870;p5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71" name="Google Shape;9871;p5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9872" name="Google Shape;9872;p5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3" name="Google Shape;9873;p5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4" name="Google Shape;9874;p5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75" name="Google Shape;9875;p5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9876" name="Google Shape;9876;p5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7" name="Google Shape;9877;p5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8" name="Google Shape;9878;p5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79" name="Google Shape;9879;p5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9880" name="Google Shape;9880;p5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81" name="Google Shape;9881;p5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82" name="Google Shape;9882;p5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883" name="Google Shape;9883;p5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9884" name="Google Shape;9884;p5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9885" name="Google Shape;9885;p5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86" name="Google Shape;9886;p5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87" name="Google Shape;9887;p5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9888" name="Google Shape;9888;p5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89" name="Google Shape;9889;p5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90" name="Google Shape;9890;p5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91" name="Google Shape;9891;p5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92" name="Google Shape;9892;p5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9893" name="Google Shape;9893;p5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94" name="Google Shape;9894;p5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95" name="Google Shape;9895;p5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9896" name="Google Shape;9896;p51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897" name="Google Shape;9897;p51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9898" name="Google Shape;9898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99" name="Google Shape;9899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0" name="Google Shape;9900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1" name="Google Shape;9901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2" name="Google Shape;9902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3" name="Google Shape;9903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4" name="Google Shape;9904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5" name="Google Shape;9905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6" name="Google Shape;9906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7" name="Google Shape;9907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8" name="Google Shape;9908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9" name="Google Shape;9909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0" name="Google Shape;9910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1" name="Google Shape;9911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2" name="Google Shape;9912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3" name="Google Shape;9913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4" name="Google Shape;9914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5" name="Google Shape;9915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6" name="Google Shape;9916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7" name="Google Shape;9917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8" name="Google Shape;9918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9" name="Google Shape;9919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0" name="Google Shape;9920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1" name="Google Shape;9921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2" name="Google Shape;9922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3" name="Google Shape;9923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4" name="Google Shape;9924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5" name="Google Shape;9925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6" name="Google Shape;9926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7" name="Google Shape;9927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8" name="Google Shape;9928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9" name="Google Shape;9929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0" name="Google Shape;9930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1" name="Google Shape;9931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932" name="Google Shape;9932;p51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9933" name="Google Shape;9933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4" name="Google Shape;9934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935" name="Google Shape;9935;p51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9936" name="Google Shape;9936;p51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9937" name="Google Shape;9937;p51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8" name="Google Shape;9938;p51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9" name="Google Shape;9939;p51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940" name="Google Shape;9940;p51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9941" name="Google Shape;9941;p51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9942" name="Google Shape;9942;p51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3" name="Google Shape;9943;p51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4" name="Google Shape;9944;p51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5" name="Google Shape;9945;p51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6" name="Google Shape;9946;p51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7" name="Google Shape;9947;p51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8" name="Google Shape;9948;p51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949" name="Google Shape;9949;p51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9950" name="Google Shape;9950;p5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9951" name="Google Shape;9951;p5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9952" name="Google Shape;9952;p5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53" name="Google Shape;9953;p5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54" name="Google Shape;9954;p5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55" name="Google Shape;9955;p5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9956" name="Google Shape;9956;p5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57" name="Google Shape;9957;p5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58" name="Google Shape;9958;p5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59" name="Google Shape;9959;p5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9960" name="Google Shape;9960;p5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1" name="Google Shape;9961;p5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2" name="Google Shape;9962;p5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63" name="Google Shape;9963;p5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9964" name="Google Shape;9964;p5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5" name="Google Shape;9965;p5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6" name="Google Shape;9966;p5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67" name="Google Shape;9967;p5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9968" name="Google Shape;9968;p5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9" name="Google Shape;9969;p5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0" name="Google Shape;9970;p5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971" name="Google Shape;9971;p5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9972" name="Google Shape;9972;p5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9973" name="Google Shape;9973;p5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4" name="Google Shape;9974;p5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75" name="Google Shape;9975;p5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9976" name="Google Shape;9976;p5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7" name="Google Shape;9977;p5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8" name="Google Shape;9978;p5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9" name="Google Shape;9979;p5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80" name="Google Shape;9980;p5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9981" name="Google Shape;9981;p5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82" name="Google Shape;9982;p5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83" name="Google Shape;9983;p5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9984" name="Google Shape;9984;p51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985" name="Google Shape;9985;p51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9986" name="Google Shape;9986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87" name="Google Shape;9987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88" name="Google Shape;9988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89" name="Google Shape;9989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0" name="Google Shape;9990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1" name="Google Shape;9991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2" name="Google Shape;9992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3" name="Google Shape;9993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4" name="Google Shape;9994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5" name="Google Shape;9995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6" name="Google Shape;9996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7" name="Google Shape;9997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8" name="Google Shape;9998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9" name="Google Shape;9999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0" name="Google Shape;10000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1" name="Google Shape;10001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2" name="Google Shape;10002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3" name="Google Shape;10003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4" name="Google Shape;10004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5" name="Google Shape;10005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6" name="Google Shape;10006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7" name="Google Shape;10007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8" name="Google Shape;10008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9" name="Google Shape;10009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0" name="Google Shape;10010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1" name="Google Shape;10011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2" name="Google Shape;10012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3" name="Google Shape;10013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4" name="Google Shape;10014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5" name="Google Shape;10015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6" name="Google Shape;10016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7" name="Google Shape;10017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8" name="Google Shape;10018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9" name="Google Shape;10019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020" name="Google Shape;10020;p51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0021" name="Google Shape;10021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22" name="Google Shape;10022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0023" name="Google Shape;10023;p51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4" name="Google Shape;10024;p51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5" name="Google Shape;10025;p51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6" name="Google Shape;10026;p51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7" name="Google Shape;10027;p51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8" name="Google Shape;10028;p51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9" name="Google Shape;10029;p51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0" name="Google Shape;10030;p51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1" name="Google Shape;10031;p51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2" name="Google Shape;10032;p51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3" name="Google Shape;10033;p51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4" name="Google Shape;10034;p51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5" name="Google Shape;10035;p51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6" name="Google Shape;10036;p51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7" name="Google Shape;10037;p51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8" name="Google Shape;10038;p51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9" name="Google Shape;10039;p51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0" name="Google Shape;10040;p51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1" name="Google Shape;10041;p51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2" name="Google Shape;10042;p51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3" name="Google Shape;10043;p51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4" name="Google Shape;10044;p51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5" name="Google Shape;10045;p51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6" name="Google Shape;10046;p51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7" name="Google Shape;10047;p51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8" name="Google Shape;10048;p51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9" name="Google Shape;10049;p51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0" name="Google Shape;10050;p51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1" name="Google Shape;10051;p51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2" name="Google Shape;10052;p51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3" name="Google Shape;10053;p51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4" name="Google Shape;10054;p51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5" name="Google Shape;10055;p51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6" name="Google Shape;10056;p51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7" name="Google Shape;10057;p51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8" name="Google Shape;10058;p51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9" name="Google Shape;10059;p51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0" name="Google Shape;10060;p51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1" name="Google Shape;10061;p51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2" name="Google Shape;10062;p51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3" name="Google Shape;10063;p51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4" name="Google Shape;10064;p51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5" name="Google Shape;10065;p51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6" name="Google Shape;10066;p51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7" name="Google Shape;10067;p51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8" name="Google Shape;10068;p51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9" name="Google Shape;10069;p51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0" name="Google Shape;10070;p51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1" name="Google Shape;10071;p51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2" name="Google Shape;10072;p51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3" name="Google Shape;10073;p51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4" name="Google Shape;10074;p51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5" name="Google Shape;10075;p51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6" name="Google Shape;10076;p51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7" name="Google Shape;10077;p51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8" name="Google Shape;10078;p51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9" name="Google Shape;10079;p51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0" name="Google Shape;10080;p51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1" name="Google Shape;10081;p51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2" name="Google Shape;10082;p51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3" name="Google Shape;10083;p51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4" name="Google Shape;10084;p51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5" name="Google Shape;10085;p51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6" name="Google Shape;10086;p51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7" name="Google Shape;10087;p51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8" name="Google Shape;10088;p51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9" name="Google Shape;10089;p51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0" name="Google Shape;10090;p51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1" name="Google Shape;10091;p51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2" name="Google Shape;10092;p51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3" name="Google Shape;10093;p51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4" name="Google Shape;10094;p51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5" name="Google Shape;10095;p51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6" name="Google Shape;10096;p51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7" name="Google Shape;10097;p51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8" name="Google Shape;10098;p51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9" name="Google Shape;10099;p51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0" name="Google Shape;10100;p51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1" name="Google Shape;10101;p51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2" name="Google Shape;10102;p51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3" name="Google Shape;10103;p51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4" name="Google Shape;10104;p51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5" name="Google Shape;10105;p51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6" name="Google Shape;10106;p51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7" name="Google Shape;10107;p51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8" name="Google Shape;10108;p51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9" name="Google Shape;10109;p51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0" name="Google Shape;10110;p51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1" name="Google Shape;10111;p51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2" name="Google Shape;10112;p51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3" name="Google Shape;10113;p51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4" name="Google Shape;10114;p51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5" name="Google Shape;10115;p51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6" name="Google Shape;10116;p51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7" name="Google Shape;10117;p51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8" name="Google Shape;10118;p51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9" name="Google Shape;10119;p51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0" name="Google Shape;10120;p51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1" name="Google Shape;10121;p51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2" name="Google Shape;10122;p51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3" name="Google Shape;10123;p51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4" name="Google Shape;10124;p51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5" name="Google Shape;10125;p51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6" name="Google Shape;10126;p51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7" name="Google Shape;10127;p51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8" name="Google Shape;10128;p51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9" name="Google Shape;10129;p51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0" name="Google Shape;10130;p51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1" name="Google Shape;10131;p51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2" name="Google Shape;10132;p51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3" name="Google Shape;10133;p51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4" name="Google Shape;10134;p51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5" name="Google Shape;10135;p51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6" name="Google Shape;10136;p51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7" name="Google Shape;10137;p51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8" name="Google Shape;10138;p51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9" name="Google Shape;10139;p51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0" name="Google Shape;10140;p51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1" name="Google Shape;10141;p51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2" name="Google Shape;10142;p51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3" name="Google Shape;10143;p51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4" name="Google Shape;10144;p51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5" name="Google Shape;10145;p51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6" name="Google Shape;10146;p51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7" name="Google Shape;10147;p51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8" name="Google Shape;10148;p51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9" name="Google Shape;10149;p51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0" name="Google Shape;10150;p51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1" name="Google Shape;10151;p51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2" name="Google Shape;10152;p51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3" name="Google Shape;10153;p51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4" name="Google Shape;10154;p51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5" name="Google Shape;10155;p51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6" name="Google Shape;10156;p51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7" name="Google Shape;10157;p51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8" name="Google Shape;10158;p51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9" name="Google Shape;10159;p51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0" name="Google Shape;10160;p51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1" name="Google Shape;10161;p51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2" name="Google Shape;10162;p51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3" name="Google Shape;10163;p51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4" name="Google Shape;10164;p51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5" name="Google Shape;10165;p51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6" name="Google Shape;10166;p51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7" name="Google Shape;10167;p51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8" name="Google Shape;10168;p51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9" name="Google Shape;10169;p51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0" name="Google Shape;10170;p51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1" name="Google Shape;10171;p51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2" name="Google Shape;10172;p51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3" name="Google Shape;10173;p51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4" name="Google Shape;10174;p51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5" name="Google Shape;10175;p51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6" name="Google Shape;10176;p51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7" name="Google Shape;10177;p51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8" name="Google Shape;10178;p51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9" name="Google Shape;10179;p51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0" name="Google Shape;10180;p51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1" name="Google Shape;10181;p51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2" name="Google Shape;10182;p51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3" name="Google Shape;10183;p51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4" name="Google Shape;10184;p51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5" name="Google Shape;10185;p51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6" name="Google Shape;10186;p51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7" name="Google Shape;10187;p51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8" name="Google Shape;10188;p51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9" name="Google Shape;10189;p51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0" name="Google Shape;10190;p51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1" name="Google Shape;10191;p51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2" name="Google Shape;10192;p51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3" name="Google Shape;10193;p51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4" name="Google Shape;10194;p51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5" name="Google Shape;10195;p51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6" name="Google Shape;10196;p51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7" name="Google Shape;10197;p51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8" name="Google Shape;10198;p51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9" name="Google Shape;10199;p51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0" name="Google Shape;10200;p51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1" name="Google Shape;10201;p51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2" name="Google Shape;10202;p51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3" name="Google Shape;10203;p51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4" name="Google Shape;10204;p51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5" name="Google Shape;10205;p51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6" name="Google Shape;10206;p51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7" name="Google Shape;10207;p51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8" name="Google Shape;10208;p51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9" name="Google Shape;10209;p51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0" name="Google Shape;10210;p51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1" name="Google Shape;10211;p51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2" name="Google Shape;10212;p51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3" name="Google Shape;10213;p51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4" name="Google Shape;10214;p51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0215" name="Google Shape;10215;p51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0216" name="Google Shape;10216;p51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0217" name="Google Shape;10217;p51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0218" name="Google Shape;10218;p51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9" name="Google Shape;10219;p51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0" name="Google Shape;10220;p51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1" name="Google Shape;10221;p51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2" name="Google Shape;10222;p51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3" name="Google Shape;10223;p51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4" name="Google Shape;10224;p51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5" name="Google Shape;10225;p51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6" name="Google Shape;10226;p51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7" name="Google Shape;10227;p51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8" name="Google Shape;10228;p51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9" name="Google Shape;10229;p51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0" name="Google Shape;10230;p51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1" name="Google Shape;10231;p51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2" name="Google Shape;10232;p51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3" name="Google Shape;10233;p51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4" name="Google Shape;10234;p51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5" name="Google Shape;10235;p51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6" name="Google Shape;10236;p51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7" name="Google Shape;10237;p51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8" name="Google Shape;10238;p51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9" name="Google Shape;10239;p51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0" name="Google Shape;10240;p51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1" name="Google Shape;10241;p51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2" name="Google Shape;10242;p51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3" name="Google Shape;10243;p51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4" name="Google Shape;10244;p51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5" name="Google Shape;10245;p51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6" name="Google Shape;10246;p51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7" name="Google Shape;10247;p51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8" name="Google Shape;10248;p51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9" name="Google Shape;10249;p51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0" name="Google Shape;10250;p51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1" name="Google Shape;10251;p51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2" name="Google Shape;10252;p51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3" name="Google Shape;10253;p51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4" name="Google Shape;10254;p51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5" name="Google Shape;10255;p51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6" name="Google Shape;10256;p51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7" name="Google Shape;10257;p51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8" name="Google Shape;10258;p51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9" name="Google Shape;10259;p51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0" name="Google Shape;10260;p51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1" name="Google Shape;10261;p51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2" name="Google Shape;10262;p51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3" name="Google Shape;10263;p51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4" name="Google Shape;10264;p51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5" name="Google Shape;10265;p51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6" name="Google Shape;10266;p51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7" name="Google Shape;10267;p51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8" name="Google Shape;10268;p51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9" name="Google Shape;10269;p51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0" name="Google Shape;10270;p51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1" name="Google Shape;10271;p51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2" name="Google Shape;10272;p51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3" name="Google Shape;10273;p51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4" name="Google Shape;10274;p51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5" name="Google Shape;10275;p51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6" name="Google Shape;10276;p51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7" name="Google Shape;10277;p51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8" name="Google Shape;10278;p51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9" name="Google Shape;10279;p51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80" name="Google Shape;10280;p51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0281" name="Google Shape;10281;p51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0282" name="Google Shape;10282;p51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0283" name="Google Shape;10283;p51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84" name="Google Shape;10284;p51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85" name="Google Shape;10285;p51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286" name="Google Shape;10286;p51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0287" name="Google Shape;10287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88" name="Google Shape;10288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89" name="Google Shape;10289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0" name="Google Shape;10290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1" name="Google Shape;10291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2" name="Google Shape;10292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3" name="Google Shape;10293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4" name="Google Shape;10294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5" name="Google Shape;10295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6" name="Google Shape;10296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7" name="Google Shape;10297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8" name="Google Shape;10298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9" name="Google Shape;10299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0" name="Google Shape;10300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1" name="Google Shape;10301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2" name="Google Shape;10302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3" name="Google Shape;10303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4" name="Google Shape;10304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5" name="Google Shape;10305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6" name="Google Shape;10306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7" name="Google Shape;10307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8" name="Google Shape;10308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9" name="Google Shape;10309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0" name="Google Shape;10310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1" name="Google Shape;10311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2" name="Google Shape;10312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3" name="Google Shape;10313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4" name="Google Shape;10314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5" name="Google Shape;10315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6" name="Google Shape;10316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7" name="Google Shape;10317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8" name="Google Shape;10318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9" name="Google Shape;10319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20" name="Google Shape;10320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0321" name="Google Shape;10321;p51">
            <a:hlinkClick action="ppaction://hlinksldjump" r:id="rId4"/>
          </p:cNvPr>
          <p:cNvSpPr/>
          <p:nvPr/>
        </p:nvSpPr>
        <p:spPr>
          <a:xfrm>
            <a:off x="5261825" y="3045025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0325" name="Shape 10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6" name="Google Shape;10326;p52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9</a:t>
            </a:r>
            <a:endParaRPr/>
          </a:p>
        </p:txBody>
      </p:sp>
      <p:sp>
        <p:nvSpPr>
          <p:cNvPr id="10327" name="Google Shape;10327;p52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8" name="Google Shape;10328;p52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332" name="Shape 10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33" name="Google Shape;10333;p53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10334" name="Google Shape;10334;p53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10335" name="Google Shape;10335;p53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10336" name="Google Shape;10336;p53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37" name="Google Shape;10337;p53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38" name="Google Shape;10338;p53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0339" name="Google Shape;10339;p53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10340" name="Google Shape;10340;p53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10341" name="Google Shape;10341;p53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342" name="Google Shape;10342;p53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343" name="Google Shape;10343;p53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10344" name="Google Shape;10344;p53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0345" name="Google Shape;10345;p53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346" name="Google Shape;10346;p53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10347" name="Google Shape;10347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48" name="Google Shape;10348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49" name="Google Shape;10349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0" name="Google Shape;10350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1" name="Google Shape;10351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2" name="Google Shape;10352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3" name="Google Shape;10353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4" name="Google Shape;10354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5" name="Google Shape;10355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6" name="Google Shape;10356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7" name="Google Shape;10357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8" name="Google Shape;10358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9" name="Google Shape;10359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0" name="Google Shape;10360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1" name="Google Shape;10361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2" name="Google Shape;10362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3" name="Google Shape;10363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4" name="Google Shape;10364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5" name="Google Shape;10365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6" name="Google Shape;10366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7" name="Google Shape;10367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8" name="Google Shape;10368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9" name="Google Shape;10369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0" name="Google Shape;10370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1" name="Google Shape;10371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2" name="Google Shape;10372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3" name="Google Shape;10373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4" name="Google Shape;10374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5" name="Google Shape;10375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6" name="Google Shape;10376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7" name="Google Shape;10377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8" name="Google Shape;10378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9" name="Google Shape;10379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80" name="Google Shape;10380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381" name="Google Shape;10381;p53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10382" name="Google Shape;10382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83" name="Google Shape;10383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384" name="Google Shape;10384;p53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10385" name="Google Shape;10385;p53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10386" name="Google Shape;10386;p53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10387" name="Google Shape;10387;p5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0388" name="Google Shape;10388;p5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10389" name="Google Shape;10389;p5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390" name="Google Shape;10390;p5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10391" name="Google Shape;10391;p53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10392" name="Google Shape;10392;p53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93" name="Google Shape;10393;p53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94" name="Google Shape;10394;p53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95" name="Google Shape;10395;p53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0396" name="Google Shape;10396;p53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97" name="Google Shape;10397;p53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0398" name="Google Shape;10398;p53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0399" name="Google Shape;10399;p53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10400" name="Google Shape;10400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1" name="Google Shape;10401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2" name="Google Shape;10402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3" name="Google Shape;10403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4" name="Google Shape;10404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5" name="Google Shape;10405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6" name="Google Shape;10406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7" name="Google Shape;10407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8" name="Google Shape;10408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9" name="Google Shape;10409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0" name="Google Shape;10410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1" name="Google Shape;10411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2" name="Google Shape;10412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3" name="Google Shape;10413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4" name="Google Shape;10414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5" name="Google Shape;10415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6" name="Google Shape;10416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7" name="Google Shape;10417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8" name="Google Shape;10418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9" name="Google Shape;10419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0" name="Google Shape;10420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1" name="Google Shape;10421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2" name="Google Shape;10422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3" name="Google Shape;10423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4" name="Google Shape;10424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5" name="Google Shape;10425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6" name="Google Shape;10426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7" name="Google Shape;10427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8" name="Google Shape;10428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9" name="Google Shape;10429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0" name="Google Shape;10430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1" name="Google Shape;10431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2" name="Google Shape;10432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3" name="Google Shape;10433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434" name="Google Shape;10434;p53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10435" name="Google Shape;10435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6" name="Google Shape;10436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437" name="Google Shape;10437;p53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10438" name="Google Shape;10438;p53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10439" name="Google Shape;10439;p5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440" name="Google Shape;10440;p5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0441" name="Google Shape;10441;p5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42" name="Google Shape;10442;p5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0443" name="Google Shape;10443;p53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10444" name="Google Shape;10444;p53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45" name="Google Shape;10445;p53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446" name="Google Shape;10446;p53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10447" name="Google Shape;10447;p53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48" name="Google Shape;10448;p53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49" name="Google Shape;10449;p53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0" name="Google Shape;10450;p53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1" name="Google Shape;10451;p53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2" name="Google Shape;10452;p53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3" name="Google Shape;10453;p53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4" name="Google Shape;10454;p53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5" name="Google Shape;10455;p53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6" name="Google Shape;10456;p53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7" name="Google Shape;10457;p53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0458" name="Google Shape;10458;p53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10459" name="Google Shape;10459;p53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0" name="Google Shape;10460;p53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1" name="Google Shape;10461;p53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2" name="Google Shape;10462;p53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3" name="Google Shape;10463;p53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4" name="Google Shape;10464;p53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5" name="Google Shape;10465;p53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6" name="Google Shape;10466;p53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7" name="Google Shape;10467;p53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8" name="Google Shape;10468;p53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9" name="Google Shape;10469;p53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0470" name="Google Shape;10470;p53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10471" name="Google Shape;10471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2" name="Google Shape;10472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3" name="Google Shape;10473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4" name="Google Shape;10474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5" name="Google Shape;10475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6" name="Google Shape;10476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7" name="Google Shape;10477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8" name="Google Shape;10478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9" name="Google Shape;10479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0" name="Google Shape;10480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1" name="Google Shape;10481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2" name="Google Shape;10482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3" name="Google Shape;10483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4" name="Google Shape;10484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5" name="Google Shape;10485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6" name="Google Shape;10486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7" name="Google Shape;10487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8" name="Google Shape;10488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9" name="Google Shape;10489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0" name="Google Shape;10490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1" name="Google Shape;10491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2" name="Google Shape;10492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3" name="Google Shape;10493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4" name="Google Shape;10494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5" name="Google Shape;10495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6" name="Google Shape;10496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7" name="Google Shape;10497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8" name="Google Shape;10498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9" name="Google Shape;10499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0" name="Google Shape;10500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1" name="Google Shape;10501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2" name="Google Shape;10502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3" name="Google Shape;10503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4" name="Google Shape;10504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505" name="Google Shape;10505;p53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10506" name="Google Shape;10506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7" name="Google Shape;10507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508" name="Google Shape;10508;p53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0509" name="Google Shape;10509;p53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0510" name="Google Shape;10510;p53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11" name="Google Shape;10511;p53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12" name="Google Shape;10512;p53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513" name="Google Shape;10513;p53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0514" name="Google Shape;10514;p53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0515" name="Google Shape;10515;p53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0516" name="Google Shape;10516;p53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17" name="Google Shape;10517;p53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0518" name="Google Shape;10518;p53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0519" name="Google Shape;10519;p53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20" name="Google Shape;10520;p53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0521" name="Google Shape;10521;p53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2" name="Google Shape;10522;p53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3" name="Google Shape;10523;p53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4" name="Google Shape;10524;p53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5" name="Google Shape;10525;p53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6" name="Google Shape;10526;p53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7" name="Google Shape;10527;p53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8" name="Google Shape;10528;p53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9" name="Google Shape;10529;p53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30" name="Google Shape;10530;p53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31" name="Google Shape;10531;p53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0532" name="Google Shape;10532;p53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0533" name="Google Shape;10533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4" name="Google Shape;10534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5" name="Google Shape;10535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6" name="Google Shape;10536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7" name="Google Shape;10537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8" name="Google Shape;10538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9" name="Google Shape;10539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0" name="Google Shape;10540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1" name="Google Shape;10541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2" name="Google Shape;10542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3" name="Google Shape;10543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4" name="Google Shape;10544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5" name="Google Shape;10545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6" name="Google Shape;10546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7" name="Google Shape;10547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8" name="Google Shape;10548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9" name="Google Shape;10549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0" name="Google Shape;10550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1" name="Google Shape;10551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2" name="Google Shape;10552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3" name="Google Shape;10553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4" name="Google Shape;10554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5" name="Google Shape;10555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6" name="Google Shape;10556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7" name="Google Shape;10557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8" name="Google Shape;10558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9" name="Google Shape;10559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0" name="Google Shape;10560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1" name="Google Shape;10561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2" name="Google Shape;10562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3" name="Google Shape;10563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4" name="Google Shape;10564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5" name="Google Shape;10565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6" name="Google Shape;10566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567" name="Google Shape;10567;p53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0568" name="Google Shape;10568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9" name="Google Shape;10569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570" name="Google Shape;10570;p53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0571" name="Google Shape;10571;p53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0572" name="Google Shape;10572;p53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0573" name="Google Shape;10573;p53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74" name="Google Shape;10574;p53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575" name="Google Shape;10575;p53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0576" name="Google Shape;10576;p53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77" name="Google Shape;10577;p53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578" name="Google Shape;10578;p53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0579" name="Google Shape;10579;p53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0580" name="Google Shape;10580;p53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81" name="Google Shape;10581;p53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82" name="Google Shape;10582;p53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0583" name="Google Shape;10583;p53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84" name="Google Shape;10584;p53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85" name="Google Shape;10585;p53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0586" name="Google Shape;10586;p53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87" name="Google Shape;10587;p53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88" name="Google Shape;10588;p53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0589" name="Google Shape;10589;p53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0" name="Google Shape;10590;p53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1" name="Google Shape;10591;p53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92" name="Google Shape;10592;p53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0593" name="Google Shape;10593;p53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4" name="Google Shape;10594;p53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5" name="Google Shape;10595;p53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96" name="Google Shape;10596;p53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0597" name="Google Shape;10597;p53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8" name="Google Shape;10598;p53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9" name="Google Shape;10599;p53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600" name="Google Shape;10600;p53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0601" name="Google Shape;10601;p53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602" name="Google Shape;10602;p53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603" name="Google Shape;10603;p53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604" name="Google Shape;10604;p53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0605" name="Google Shape;10605;p53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606" name="Google Shape;10606;p53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607" name="Google Shape;10607;p53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0608" name="Google Shape;10608;p53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0609" name="Google Shape;10609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0" name="Google Shape;10610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1" name="Google Shape;10611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2" name="Google Shape;10612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3" name="Google Shape;10613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4" name="Google Shape;10614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5" name="Google Shape;10615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6" name="Google Shape;10616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7" name="Google Shape;10617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8" name="Google Shape;10618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9" name="Google Shape;10619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0" name="Google Shape;10620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1" name="Google Shape;10621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2" name="Google Shape;10622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3" name="Google Shape;10623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4" name="Google Shape;10624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5" name="Google Shape;10625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6" name="Google Shape;10626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7" name="Google Shape;10627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8" name="Google Shape;10628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9" name="Google Shape;10629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0" name="Google Shape;10630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1" name="Google Shape;10631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2" name="Google Shape;10632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3" name="Google Shape;10633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4" name="Google Shape;10634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5" name="Google Shape;10635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6" name="Google Shape;10636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7" name="Google Shape;10637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8" name="Google Shape;10638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9" name="Google Shape;10639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40" name="Google Shape;10640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41" name="Google Shape;10641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42" name="Google Shape;10642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643" name="Google Shape;10643;p53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0644" name="Google Shape;10644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45" name="Google Shape;10645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646" name="Google Shape;10646;p53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0647" name="Google Shape;10647;p53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0648" name="Google Shape;10648;p5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649" name="Google Shape;10649;p5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0650" name="Google Shape;10650;p5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651" name="Google Shape;10651;p5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0652" name="Google Shape;10652;p53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0653" name="Google Shape;10653;p53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0654" name="Google Shape;10654;p53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0655" name="Google Shape;10655;p53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56" name="Google Shape;10656;p53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57" name="Google Shape;10657;p53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58" name="Google Shape;10658;p53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0659" name="Google Shape;10659;p53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0660" name="Google Shape;10660;p53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0661" name="Google Shape;10661;p53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0662" name="Google Shape;10662;p5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0663" name="Google Shape;10663;p5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0664" name="Google Shape;10664;p5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65" name="Google Shape;10665;p5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66" name="Google Shape;10666;p5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67" name="Google Shape;10667;p5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0668" name="Google Shape;10668;p5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69" name="Google Shape;10669;p5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0" name="Google Shape;10670;p5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71" name="Google Shape;10671;p5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0672" name="Google Shape;10672;p5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3" name="Google Shape;10673;p5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4" name="Google Shape;10674;p5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75" name="Google Shape;10675;p5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0676" name="Google Shape;10676;p5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7" name="Google Shape;10677;p5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8" name="Google Shape;10678;p5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79" name="Google Shape;10679;p5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0680" name="Google Shape;10680;p5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81" name="Google Shape;10681;p5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82" name="Google Shape;10682;p5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0683" name="Google Shape;10683;p5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0684" name="Google Shape;10684;p5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0685" name="Google Shape;10685;p5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86" name="Google Shape;10686;p5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87" name="Google Shape;10687;p5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0688" name="Google Shape;10688;p5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89" name="Google Shape;10689;p5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90" name="Google Shape;10690;p5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91" name="Google Shape;10691;p5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92" name="Google Shape;10692;p5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0693" name="Google Shape;10693;p5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94" name="Google Shape;10694;p5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95" name="Google Shape;10695;p5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0696" name="Google Shape;10696;p53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697" name="Google Shape;10697;p53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0698" name="Google Shape;10698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99" name="Google Shape;10699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0" name="Google Shape;10700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1" name="Google Shape;10701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2" name="Google Shape;10702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3" name="Google Shape;10703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4" name="Google Shape;10704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5" name="Google Shape;10705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6" name="Google Shape;10706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7" name="Google Shape;10707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8" name="Google Shape;10708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9" name="Google Shape;10709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0" name="Google Shape;10710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1" name="Google Shape;10711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2" name="Google Shape;10712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3" name="Google Shape;10713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4" name="Google Shape;10714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5" name="Google Shape;10715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6" name="Google Shape;10716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7" name="Google Shape;10717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8" name="Google Shape;10718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9" name="Google Shape;10719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0" name="Google Shape;10720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1" name="Google Shape;10721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2" name="Google Shape;10722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3" name="Google Shape;10723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4" name="Google Shape;10724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5" name="Google Shape;10725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6" name="Google Shape;10726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7" name="Google Shape;10727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8" name="Google Shape;10728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9" name="Google Shape;10729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0" name="Google Shape;10730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1" name="Google Shape;10731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732" name="Google Shape;10732;p53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0733" name="Google Shape;10733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4" name="Google Shape;10734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735" name="Google Shape;10735;p53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0736" name="Google Shape;10736;p53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0737" name="Google Shape;10737;p53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8" name="Google Shape;10738;p53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9" name="Google Shape;10739;p53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740" name="Google Shape;10740;p53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0741" name="Google Shape;10741;p53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0742" name="Google Shape;10742;p53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3" name="Google Shape;10743;p53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4" name="Google Shape;10744;p53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5" name="Google Shape;10745;p53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6" name="Google Shape;10746;p53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7" name="Google Shape;10747;p53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8" name="Google Shape;10748;p53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0749" name="Google Shape;10749;p53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0750" name="Google Shape;10750;p5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0751" name="Google Shape;10751;p5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0752" name="Google Shape;10752;p5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53" name="Google Shape;10753;p5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54" name="Google Shape;10754;p5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55" name="Google Shape;10755;p5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0756" name="Google Shape;10756;p5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57" name="Google Shape;10757;p5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58" name="Google Shape;10758;p5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59" name="Google Shape;10759;p5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0760" name="Google Shape;10760;p5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1" name="Google Shape;10761;p5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2" name="Google Shape;10762;p5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63" name="Google Shape;10763;p5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0764" name="Google Shape;10764;p5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5" name="Google Shape;10765;p5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6" name="Google Shape;10766;p5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67" name="Google Shape;10767;p5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0768" name="Google Shape;10768;p5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9" name="Google Shape;10769;p5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0" name="Google Shape;10770;p5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0771" name="Google Shape;10771;p5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0772" name="Google Shape;10772;p5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0773" name="Google Shape;10773;p5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4" name="Google Shape;10774;p5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75" name="Google Shape;10775;p5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0776" name="Google Shape;10776;p5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7" name="Google Shape;10777;p5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8" name="Google Shape;10778;p5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9" name="Google Shape;10779;p5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80" name="Google Shape;10780;p5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0781" name="Google Shape;10781;p5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82" name="Google Shape;10782;p5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83" name="Google Shape;10783;p5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0784" name="Google Shape;10784;p53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785" name="Google Shape;10785;p53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0786" name="Google Shape;10786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87" name="Google Shape;10787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88" name="Google Shape;10788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89" name="Google Shape;10789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0" name="Google Shape;10790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1" name="Google Shape;10791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2" name="Google Shape;10792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3" name="Google Shape;10793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4" name="Google Shape;10794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5" name="Google Shape;10795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6" name="Google Shape;10796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7" name="Google Shape;10797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8" name="Google Shape;10798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9" name="Google Shape;10799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0" name="Google Shape;10800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1" name="Google Shape;10801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2" name="Google Shape;10802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3" name="Google Shape;10803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4" name="Google Shape;10804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5" name="Google Shape;10805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6" name="Google Shape;10806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7" name="Google Shape;10807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8" name="Google Shape;10808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9" name="Google Shape;10809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0" name="Google Shape;10810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1" name="Google Shape;10811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2" name="Google Shape;10812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3" name="Google Shape;10813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4" name="Google Shape;10814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5" name="Google Shape;10815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6" name="Google Shape;10816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7" name="Google Shape;10817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8" name="Google Shape;10818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9" name="Google Shape;10819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820" name="Google Shape;10820;p53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0821" name="Google Shape;10821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22" name="Google Shape;10822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0823" name="Google Shape;10823;p53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4" name="Google Shape;10824;p53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5" name="Google Shape;10825;p53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6" name="Google Shape;10826;p53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7" name="Google Shape;10827;p53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8" name="Google Shape;10828;p53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9" name="Google Shape;10829;p53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0" name="Google Shape;10830;p53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1" name="Google Shape;10831;p53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2" name="Google Shape;10832;p53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3" name="Google Shape;10833;p53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4" name="Google Shape;10834;p53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5" name="Google Shape;10835;p53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6" name="Google Shape;10836;p53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7" name="Google Shape;10837;p53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8" name="Google Shape;10838;p53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9" name="Google Shape;10839;p53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0" name="Google Shape;10840;p53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1" name="Google Shape;10841;p53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2" name="Google Shape;10842;p53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3" name="Google Shape;10843;p53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4" name="Google Shape;10844;p53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5" name="Google Shape;10845;p53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6" name="Google Shape;10846;p53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7" name="Google Shape;10847;p53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8" name="Google Shape;10848;p53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9" name="Google Shape;10849;p53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0" name="Google Shape;10850;p53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1" name="Google Shape;10851;p53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2" name="Google Shape;10852;p53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3" name="Google Shape;10853;p53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4" name="Google Shape;10854;p53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5" name="Google Shape;10855;p53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6" name="Google Shape;10856;p53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7" name="Google Shape;10857;p53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8" name="Google Shape;10858;p53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9" name="Google Shape;10859;p53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0" name="Google Shape;10860;p53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1" name="Google Shape;10861;p53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2" name="Google Shape;10862;p53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3" name="Google Shape;10863;p53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4" name="Google Shape;10864;p53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5" name="Google Shape;10865;p53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6" name="Google Shape;10866;p53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7" name="Google Shape;10867;p53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8" name="Google Shape;10868;p53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9" name="Google Shape;10869;p53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0" name="Google Shape;10870;p53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1" name="Google Shape;10871;p53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2" name="Google Shape;10872;p53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3" name="Google Shape;10873;p53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4" name="Google Shape;10874;p53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5" name="Google Shape;10875;p53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6" name="Google Shape;10876;p53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7" name="Google Shape;10877;p53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8" name="Google Shape;10878;p53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9" name="Google Shape;10879;p53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0" name="Google Shape;10880;p53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1" name="Google Shape;10881;p53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2" name="Google Shape;10882;p53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3" name="Google Shape;10883;p53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4" name="Google Shape;10884;p53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5" name="Google Shape;10885;p53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6" name="Google Shape;10886;p53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7" name="Google Shape;10887;p53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8" name="Google Shape;10888;p53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9" name="Google Shape;10889;p53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0" name="Google Shape;10890;p53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1" name="Google Shape;10891;p53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2" name="Google Shape;10892;p53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3" name="Google Shape;10893;p53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4" name="Google Shape;10894;p53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5" name="Google Shape;10895;p53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6" name="Google Shape;10896;p53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7" name="Google Shape;10897;p53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8" name="Google Shape;10898;p53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9" name="Google Shape;10899;p53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0" name="Google Shape;10900;p53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1" name="Google Shape;10901;p53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2" name="Google Shape;10902;p53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3" name="Google Shape;10903;p53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4" name="Google Shape;10904;p53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5" name="Google Shape;10905;p53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6" name="Google Shape;10906;p53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7" name="Google Shape;10907;p53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8" name="Google Shape;10908;p53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9" name="Google Shape;10909;p53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0" name="Google Shape;10910;p53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1" name="Google Shape;10911;p53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2" name="Google Shape;10912;p53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3" name="Google Shape;10913;p53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4" name="Google Shape;10914;p53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5" name="Google Shape;10915;p53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6" name="Google Shape;10916;p53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7" name="Google Shape;10917;p53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8" name="Google Shape;10918;p53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9" name="Google Shape;10919;p53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0" name="Google Shape;10920;p53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1" name="Google Shape;10921;p53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2" name="Google Shape;10922;p53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3" name="Google Shape;10923;p53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4" name="Google Shape;10924;p53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5" name="Google Shape;10925;p53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6" name="Google Shape;10926;p53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7" name="Google Shape;10927;p53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8" name="Google Shape;10928;p53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9" name="Google Shape;10929;p53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0" name="Google Shape;10930;p53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1" name="Google Shape;10931;p53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2" name="Google Shape;10932;p53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3" name="Google Shape;10933;p53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4" name="Google Shape;10934;p53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5" name="Google Shape;10935;p53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6" name="Google Shape;10936;p53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7" name="Google Shape;10937;p53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8" name="Google Shape;10938;p53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9" name="Google Shape;10939;p53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0" name="Google Shape;10940;p53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1" name="Google Shape;10941;p53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2" name="Google Shape;10942;p53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3" name="Google Shape;10943;p53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4" name="Google Shape;10944;p53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5" name="Google Shape;10945;p53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6" name="Google Shape;10946;p53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7" name="Google Shape;10947;p53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8" name="Google Shape;10948;p53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9" name="Google Shape;10949;p53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0" name="Google Shape;10950;p53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1" name="Google Shape;10951;p53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2" name="Google Shape;10952;p53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3" name="Google Shape;10953;p53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4" name="Google Shape;10954;p53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5" name="Google Shape;10955;p53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6" name="Google Shape;10956;p53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7" name="Google Shape;10957;p53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8" name="Google Shape;10958;p53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9" name="Google Shape;10959;p53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0" name="Google Shape;10960;p53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1" name="Google Shape;10961;p53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2" name="Google Shape;10962;p53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3" name="Google Shape;10963;p53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4" name="Google Shape;10964;p53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5" name="Google Shape;10965;p53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6" name="Google Shape;10966;p53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7" name="Google Shape;10967;p53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8" name="Google Shape;10968;p53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9" name="Google Shape;10969;p53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0" name="Google Shape;10970;p53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1" name="Google Shape;10971;p53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2" name="Google Shape;10972;p53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3" name="Google Shape;10973;p53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4" name="Google Shape;10974;p53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5" name="Google Shape;10975;p53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6" name="Google Shape;10976;p53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7" name="Google Shape;10977;p53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8" name="Google Shape;10978;p53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9" name="Google Shape;10979;p53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0" name="Google Shape;10980;p53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1" name="Google Shape;10981;p53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2" name="Google Shape;10982;p53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3" name="Google Shape;10983;p53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4" name="Google Shape;10984;p53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5" name="Google Shape;10985;p53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6" name="Google Shape;10986;p53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7" name="Google Shape;10987;p53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8" name="Google Shape;10988;p53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9" name="Google Shape;10989;p53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0" name="Google Shape;10990;p53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1" name="Google Shape;10991;p53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2" name="Google Shape;10992;p53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3" name="Google Shape;10993;p53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4" name="Google Shape;10994;p53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5" name="Google Shape;10995;p53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6" name="Google Shape;10996;p53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7" name="Google Shape;10997;p53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8" name="Google Shape;10998;p53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9" name="Google Shape;10999;p53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0" name="Google Shape;11000;p53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1" name="Google Shape;11001;p53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2" name="Google Shape;11002;p53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3" name="Google Shape;11003;p53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4" name="Google Shape;11004;p53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5" name="Google Shape;11005;p53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6" name="Google Shape;11006;p53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7" name="Google Shape;11007;p53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8" name="Google Shape;11008;p53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9" name="Google Shape;11009;p53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0" name="Google Shape;11010;p53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1" name="Google Shape;11011;p53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2" name="Google Shape;11012;p53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3" name="Google Shape;11013;p53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4" name="Google Shape;11014;p53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015" name="Google Shape;11015;p53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1016" name="Google Shape;11016;p53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017" name="Google Shape;11017;p53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1018" name="Google Shape;11018;p53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9" name="Google Shape;11019;p53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0" name="Google Shape;11020;p53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1" name="Google Shape;11021;p53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2" name="Google Shape;11022;p53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3" name="Google Shape;11023;p53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4" name="Google Shape;11024;p53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5" name="Google Shape;11025;p53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6" name="Google Shape;11026;p53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7" name="Google Shape;11027;p53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8" name="Google Shape;11028;p53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9" name="Google Shape;11029;p53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0" name="Google Shape;11030;p53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1" name="Google Shape;11031;p53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2" name="Google Shape;11032;p53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3" name="Google Shape;11033;p53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4" name="Google Shape;11034;p53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5" name="Google Shape;11035;p53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6" name="Google Shape;11036;p53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7" name="Google Shape;11037;p53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8" name="Google Shape;11038;p53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9" name="Google Shape;11039;p53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0" name="Google Shape;11040;p53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1" name="Google Shape;11041;p53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2" name="Google Shape;11042;p53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3" name="Google Shape;11043;p53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4" name="Google Shape;11044;p53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5" name="Google Shape;11045;p53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6" name="Google Shape;11046;p53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7" name="Google Shape;11047;p53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8" name="Google Shape;11048;p53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9" name="Google Shape;11049;p53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0" name="Google Shape;11050;p53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1" name="Google Shape;11051;p53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2" name="Google Shape;11052;p53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3" name="Google Shape;11053;p53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4" name="Google Shape;11054;p53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5" name="Google Shape;11055;p53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6" name="Google Shape;11056;p53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7" name="Google Shape;11057;p53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8" name="Google Shape;11058;p53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9" name="Google Shape;11059;p53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0" name="Google Shape;11060;p53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1" name="Google Shape;11061;p53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2" name="Google Shape;11062;p53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3" name="Google Shape;11063;p53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4" name="Google Shape;11064;p53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5" name="Google Shape;11065;p53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6" name="Google Shape;11066;p53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7" name="Google Shape;11067;p53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8" name="Google Shape;11068;p53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9" name="Google Shape;11069;p53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0" name="Google Shape;11070;p53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1" name="Google Shape;11071;p53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2" name="Google Shape;11072;p53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3" name="Google Shape;11073;p53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4" name="Google Shape;11074;p53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5" name="Google Shape;11075;p53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6" name="Google Shape;11076;p53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7" name="Google Shape;11077;p53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8" name="Google Shape;11078;p53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9" name="Google Shape;11079;p53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0" name="Google Shape;11080;p53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1" name="Google Shape;11081;p53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2" name="Google Shape;11082;p53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3" name="Google Shape;11083;p53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4" name="Google Shape;11084;p53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5" name="Google Shape;11085;p53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6" name="Google Shape;11086;p53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7" name="Google Shape;11087;p53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8" name="Google Shape;11088;p53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9" name="Google Shape;11089;p53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0" name="Google Shape;11090;p53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1" name="Google Shape;11091;p53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2" name="Google Shape;11092;p53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3" name="Google Shape;11093;p53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4" name="Google Shape;11094;p53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5" name="Google Shape;11095;p53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6" name="Google Shape;11096;p53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7" name="Google Shape;11097;p53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8" name="Google Shape;11098;p53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9" name="Google Shape;11099;p53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0" name="Google Shape;11100;p53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1" name="Google Shape;11101;p53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2" name="Google Shape;11102;p53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3" name="Google Shape;11103;p53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4" name="Google Shape;11104;p53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5" name="Google Shape;11105;p53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6" name="Google Shape;11106;p53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7" name="Google Shape;11107;p53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8" name="Google Shape;11108;p53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9" name="Google Shape;11109;p53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0" name="Google Shape;11110;p53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1" name="Google Shape;11111;p53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2" name="Google Shape;11112;p53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3" name="Google Shape;11113;p53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4" name="Google Shape;11114;p53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5" name="Google Shape;11115;p53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6" name="Google Shape;11116;p53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7" name="Google Shape;11117;p53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118" name="Google Shape;11118;p53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1119" name="Google Shape;11119;p53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1120" name="Google Shape;11120;p53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1" name="Google Shape;11121;p53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2" name="Google Shape;11122;p53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123" name="Google Shape;11123;p53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1124" name="Google Shape;11124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5" name="Google Shape;11125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6" name="Google Shape;11126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7" name="Google Shape;11127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8" name="Google Shape;11128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9" name="Google Shape;11129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0" name="Google Shape;11130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1" name="Google Shape;11131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2" name="Google Shape;11132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3" name="Google Shape;11133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4" name="Google Shape;11134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5" name="Google Shape;11135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6" name="Google Shape;11136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7" name="Google Shape;11137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8" name="Google Shape;11138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9" name="Google Shape;11139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0" name="Google Shape;11140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1" name="Google Shape;11141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2" name="Google Shape;11142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3" name="Google Shape;11143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4" name="Google Shape;11144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5" name="Google Shape;11145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6" name="Google Shape;11146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7" name="Google Shape;11147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8" name="Google Shape;11148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9" name="Google Shape;11149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0" name="Google Shape;11150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1" name="Google Shape;11151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2" name="Google Shape;11152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3" name="Google Shape;11153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4" name="Google Shape;11154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5" name="Google Shape;11155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6" name="Google Shape;11156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7" name="Google Shape;11157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1158" name="Google Shape;11158;p53">
            <a:hlinkClick action="ppaction://hlinksldjump" r:id="rId4"/>
          </p:cNvPr>
          <p:cNvSpPr/>
          <p:nvPr/>
        </p:nvSpPr>
        <p:spPr>
          <a:xfrm>
            <a:off x="7484600" y="2996613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1162" name="Shape 1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3" name="Google Shape;11163;p54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10</a:t>
            </a:r>
            <a:endParaRPr/>
          </a:p>
        </p:txBody>
      </p:sp>
      <p:sp>
        <p:nvSpPr>
          <p:cNvPr id="11164" name="Google Shape;11164;p54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5" name="Google Shape;11165;p54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169" name="Shape 1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70" name="Google Shape;11170;p55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11171" name="Google Shape;11171;p55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11172" name="Google Shape;11172;p55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11173" name="Google Shape;11173;p55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1174" name="Google Shape;11174;p55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11175" name="Google Shape;11175;p55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176" name="Google Shape;11176;p55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11177" name="Google Shape;11177;p55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11178" name="Google Shape;11178;p55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179" name="Google Shape;11179;p55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180" name="Google Shape;11180;p55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181" name="Google Shape;11181;p55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1182" name="Google Shape;11182;p55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3" name="Google Shape;11183;p55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1184" name="Google Shape;11184;p55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1185" name="Google Shape;11185;p55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11186" name="Google Shape;11186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7" name="Google Shape;11187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8" name="Google Shape;11188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9" name="Google Shape;11189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0" name="Google Shape;11190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1" name="Google Shape;11191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2" name="Google Shape;11192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3" name="Google Shape;11193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4" name="Google Shape;11194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5" name="Google Shape;11195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6" name="Google Shape;11196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7" name="Google Shape;11197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8" name="Google Shape;11198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9" name="Google Shape;11199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0" name="Google Shape;11200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1" name="Google Shape;11201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2" name="Google Shape;11202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3" name="Google Shape;11203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4" name="Google Shape;11204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5" name="Google Shape;11205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6" name="Google Shape;11206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7" name="Google Shape;11207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8" name="Google Shape;11208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9" name="Google Shape;11209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0" name="Google Shape;11210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1" name="Google Shape;11211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2" name="Google Shape;11212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3" name="Google Shape;11213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4" name="Google Shape;11214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5" name="Google Shape;11215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6" name="Google Shape;11216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7" name="Google Shape;11217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8" name="Google Shape;11218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9" name="Google Shape;11219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220" name="Google Shape;11220;p55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11221" name="Google Shape;11221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22" name="Google Shape;11222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223" name="Google Shape;11223;p55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11224" name="Google Shape;11224;p55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11225" name="Google Shape;11225;p5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226" name="Google Shape;11226;p5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1227" name="Google Shape;11227;p5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28" name="Google Shape;11228;p5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1229" name="Google Shape;11229;p55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11230" name="Google Shape;11230;p55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31" name="Google Shape;11231;p55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232" name="Google Shape;11232;p55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11233" name="Google Shape;11233;p55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4" name="Google Shape;11234;p55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5" name="Google Shape;11235;p55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6" name="Google Shape;11236;p55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7" name="Google Shape;11237;p55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8" name="Google Shape;11238;p55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9" name="Google Shape;11239;p55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0" name="Google Shape;11240;p55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1" name="Google Shape;11241;p55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2" name="Google Shape;11242;p55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3" name="Google Shape;11243;p55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1244" name="Google Shape;11244;p55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11245" name="Google Shape;11245;p55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6" name="Google Shape;11246;p55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7" name="Google Shape;11247;p55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8" name="Google Shape;11248;p55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9" name="Google Shape;11249;p55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0" name="Google Shape;11250;p55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1" name="Google Shape;11251;p55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2" name="Google Shape;11252;p55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3" name="Google Shape;11253;p55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4" name="Google Shape;11254;p55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5" name="Google Shape;11255;p55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1256" name="Google Shape;11256;p55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11257" name="Google Shape;11257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58" name="Google Shape;11258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59" name="Google Shape;11259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0" name="Google Shape;11260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1" name="Google Shape;11261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2" name="Google Shape;11262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3" name="Google Shape;11263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4" name="Google Shape;11264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5" name="Google Shape;11265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6" name="Google Shape;11266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7" name="Google Shape;11267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8" name="Google Shape;11268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9" name="Google Shape;11269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0" name="Google Shape;11270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1" name="Google Shape;11271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2" name="Google Shape;11272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3" name="Google Shape;11273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4" name="Google Shape;11274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5" name="Google Shape;11275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6" name="Google Shape;11276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7" name="Google Shape;11277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8" name="Google Shape;11278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9" name="Google Shape;11279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0" name="Google Shape;11280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1" name="Google Shape;11281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2" name="Google Shape;11282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3" name="Google Shape;11283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4" name="Google Shape;11284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5" name="Google Shape;11285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6" name="Google Shape;11286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7" name="Google Shape;11287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8" name="Google Shape;11288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9" name="Google Shape;11289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90" name="Google Shape;11290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291" name="Google Shape;11291;p55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11292" name="Google Shape;11292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93" name="Google Shape;11293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294" name="Google Shape;11294;p55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1295" name="Google Shape;11295;p55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1296" name="Google Shape;11296;p55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97" name="Google Shape;11297;p55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98" name="Google Shape;11298;p55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299" name="Google Shape;11299;p55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1300" name="Google Shape;11300;p55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1301" name="Google Shape;11301;p55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1302" name="Google Shape;11302;p55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03" name="Google Shape;11303;p55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1304" name="Google Shape;11304;p55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1305" name="Google Shape;11305;p55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06" name="Google Shape;11306;p55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1307" name="Google Shape;11307;p55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08" name="Google Shape;11308;p55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09" name="Google Shape;11309;p55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0" name="Google Shape;11310;p55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1" name="Google Shape;11311;p55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2" name="Google Shape;11312;p55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3" name="Google Shape;11313;p55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4" name="Google Shape;11314;p55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5" name="Google Shape;11315;p55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6" name="Google Shape;11316;p55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7" name="Google Shape;11317;p55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1318" name="Google Shape;11318;p55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1319" name="Google Shape;11319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0" name="Google Shape;11320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1" name="Google Shape;11321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2" name="Google Shape;11322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3" name="Google Shape;11323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4" name="Google Shape;11324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5" name="Google Shape;11325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6" name="Google Shape;11326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7" name="Google Shape;11327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8" name="Google Shape;11328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9" name="Google Shape;11329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0" name="Google Shape;11330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1" name="Google Shape;11331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2" name="Google Shape;11332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3" name="Google Shape;11333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4" name="Google Shape;11334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5" name="Google Shape;11335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6" name="Google Shape;11336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7" name="Google Shape;11337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8" name="Google Shape;11338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9" name="Google Shape;11339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0" name="Google Shape;11340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1" name="Google Shape;11341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2" name="Google Shape;11342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3" name="Google Shape;11343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4" name="Google Shape;11344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5" name="Google Shape;11345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6" name="Google Shape;11346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7" name="Google Shape;11347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8" name="Google Shape;11348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9" name="Google Shape;11349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0" name="Google Shape;11350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1" name="Google Shape;11351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2" name="Google Shape;11352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353" name="Google Shape;11353;p55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1354" name="Google Shape;11354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5" name="Google Shape;11355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356" name="Google Shape;11356;p55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1357" name="Google Shape;11357;p55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1358" name="Google Shape;11358;p55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1359" name="Google Shape;11359;p55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60" name="Google Shape;11360;p55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361" name="Google Shape;11361;p55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1362" name="Google Shape;11362;p55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63" name="Google Shape;11363;p55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364" name="Google Shape;11364;p55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1365" name="Google Shape;11365;p55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1366" name="Google Shape;11366;p55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67" name="Google Shape;11367;p55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68" name="Google Shape;11368;p55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1369" name="Google Shape;11369;p55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70" name="Google Shape;11370;p55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71" name="Google Shape;11371;p55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1372" name="Google Shape;11372;p55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73" name="Google Shape;11373;p55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74" name="Google Shape;11374;p55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1375" name="Google Shape;11375;p55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76" name="Google Shape;11376;p55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77" name="Google Shape;11377;p55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78" name="Google Shape;11378;p55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1379" name="Google Shape;11379;p55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0" name="Google Shape;11380;p55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1" name="Google Shape;11381;p55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82" name="Google Shape;11382;p55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1383" name="Google Shape;11383;p55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4" name="Google Shape;11384;p55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5" name="Google Shape;11385;p55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86" name="Google Shape;11386;p55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1387" name="Google Shape;11387;p55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8" name="Google Shape;11388;p55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9" name="Google Shape;11389;p55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90" name="Google Shape;11390;p55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1391" name="Google Shape;11391;p55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92" name="Google Shape;11392;p55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93" name="Google Shape;11393;p55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1394" name="Google Shape;11394;p55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1395" name="Google Shape;11395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6" name="Google Shape;11396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7" name="Google Shape;11397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8" name="Google Shape;11398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9" name="Google Shape;11399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0" name="Google Shape;11400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1" name="Google Shape;11401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2" name="Google Shape;11402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3" name="Google Shape;11403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4" name="Google Shape;11404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5" name="Google Shape;11405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6" name="Google Shape;11406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7" name="Google Shape;11407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8" name="Google Shape;11408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9" name="Google Shape;11409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0" name="Google Shape;11410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1" name="Google Shape;11411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2" name="Google Shape;11412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3" name="Google Shape;11413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4" name="Google Shape;11414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5" name="Google Shape;11415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6" name="Google Shape;11416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7" name="Google Shape;11417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8" name="Google Shape;11418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9" name="Google Shape;11419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0" name="Google Shape;11420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1" name="Google Shape;11421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2" name="Google Shape;11422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3" name="Google Shape;11423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4" name="Google Shape;11424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5" name="Google Shape;11425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6" name="Google Shape;11426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7" name="Google Shape;11427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8" name="Google Shape;11428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429" name="Google Shape;11429;p55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1430" name="Google Shape;11430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31" name="Google Shape;11431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432" name="Google Shape;11432;p55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1433" name="Google Shape;11433;p55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1434" name="Google Shape;11434;p5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435" name="Google Shape;11435;p5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1436" name="Google Shape;11436;p5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437" name="Google Shape;11437;p5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1438" name="Google Shape;11438;p55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439" name="Google Shape;11439;p55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1440" name="Google Shape;11440;p55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1441" name="Google Shape;11441;p55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42" name="Google Shape;11442;p55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43" name="Google Shape;11443;p55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44" name="Google Shape;11444;p55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1445" name="Google Shape;11445;p55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1446" name="Google Shape;11446;p55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1447" name="Google Shape;11447;p55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1448" name="Google Shape;11448;p5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1449" name="Google Shape;11449;p5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1450" name="Google Shape;11450;p5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1" name="Google Shape;11451;p5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2" name="Google Shape;11452;p5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53" name="Google Shape;11453;p5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1454" name="Google Shape;11454;p5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5" name="Google Shape;11455;p5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6" name="Google Shape;11456;p5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57" name="Google Shape;11457;p5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1458" name="Google Shape;11458;p5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9" name="Google Shape;11459;p5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0" name="Google Shape;11460;p5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61" name="Google Shape;11461;p5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1462" name="Google Shape;11462;p5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3" name="Google Shape;11463;p5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4" name="Google Shape;11464;p5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65" name="Google Shape;11465;p5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1466" name="Google Shape;11466;p5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7" name="Google Shape;11467;p5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8" name="Google Shape;11468;p5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1469" name="Google Shape;11469;p5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1470" name="Google Shape;11470;p5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1471" name="Google Shape;11471;p5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72" name="Google Shape;11472;p5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73" name="Google Shape;11473;p5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1474" name="Google Shape;11474;p5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75" name="Google Shape;11475;p5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76" name="Google Shape;11476;p5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77" name="Google Shape;11477;p5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78" name="Google Shape;11478;p5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1479" name="Google Shape;11479;p5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80" name="Google Shape;11480;p5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81" name="Google Shape;11481;p5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1482" name="Google Shape;11482;p55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483" name="Google Shape;11483;p55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1484" name="Google Shape;11484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5" name="Google Shape;11485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6" name="Google Shape;11486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7" name="Google Shape;11487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8" name="Google Shape;11488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9" name="Google Shape;11489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0" name="Google Shape;11490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1" name="Google Shape;11491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2" name="Google Shape;11492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3" name="Google Shape;11493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4" name="Google Shape;11494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5" name="Google Shape;11495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6" name="Google Shape;11496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7" name="Google Shape;11497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8" name="Google Shape;11498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9" name="Google Shape;11499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0" name="Google Shape;11500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1" name="Google Shape;11501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2" name="Google Shape;11502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3" name="Google Shape;11503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4" name="Google Shape;11504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5" name="Google Shape;11505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6" name="Google Shape;11506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7" name="Google Shape;11507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8" name="Google Shape;11508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9" name="Google Shape;11509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0" name="Google Shape;11510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1" name="Google Shape;11511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2" name="Google Shape;11512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3" name="Google Shape;11513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4" name="Google Shape;11514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5" name="Google Shape;11515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6" name="Google Shape;11516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7" name="Google Shape;11517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518" name="Google Shape;11518;p55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1519" name="Google Shape;11519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20" name="Google Shape;11520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521" name="Google Shape;11521;p55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1522" name="Google Shape;11522;p55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1523" name="Google Shape;11523;p55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24" name="Google Shape;11524;p55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25" name="Google Shape;11525;p55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526" name="Google Shape;11526;p55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1527" name="Google Shape;11527;p55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1528" name="Google Shape;11528;p55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29" name="Google Shape;11529;p55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0" name="Google Shape;11530;p55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1" name="Google Shape;11531;p55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2" name="Google Shape;11532;p55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3" name="Google Shape;11533;p55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4" name="Google Shape;11534;p55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1535" name="Google Shape;11535;p55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1536" name="Google Shape;11536;p5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1537" name="Google Shape;11537;p5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1538" name="Google Shape;11538;p5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39" name="Google Shape;11539;p5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0" name="Google Shape;11540;p5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41" name="Google Shape;11541;p5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1542" name="Google Shape;11542;p5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3" name="Google Shape;11543;p5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4" name="Google Shape;11544;p5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45" name="Google Shape;11545;p5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1546" name="Google Shape;11546;p5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7" name="Google Shape;11547;p5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8" name="Google Shape;11548;p5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49" name="Google Shape;11549;p5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1550" name="Google Shape;11550;p5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51" name="Google Shape;11551;p5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52" name="Google Shape;11552;p5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53" name="Google Shape;11553;p5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1554" name="Google Shape;11554;p5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55" name="Google Shape;11555;p5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56" name="Google Shape;11556;p5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1557" name="Google Shape;11557;p5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1558" name="Google Shape;11558;p5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1559" name="Google Shape;11559;p5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0" name="Google Shape;11560;p5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61" name="Google Shape;11561;p5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1562" name="Google Shape;11562;p5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3" name="Google Shape;11563;p5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4" name="Google Shape;11564;p5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5" name="Google Shape;11565;p5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66" name="Google Shape;11566;p5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1567" name="Google Shape;11567;p5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8" name="Google Shape;11568;p5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9" name="Google Shape;11569;p5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1570" name="Google Shape;11570;p55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571" name="Google Shape;11571;p55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1572" name="Google Shape;11572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3" name="Google Shape;11573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4" name="Google Shape;11574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5" name="Google Shape;11575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6" name="Google Shape;11576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7" name="Google Shape;11577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8" name="Google Shape;11578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9" name="Google Shape;11579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0" name="Google Shape;11580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1" name="Google Shape;11581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2" name="Google Shape;11582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3" name="Google Shape;11583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4" name="Google Shape;11584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5" name="Google Shape;11585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6" name="Google Shape;11586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7" name="Google Shape;11587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8" name="Google Shape;11588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9" name="Google Shape;11589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0" name="Google Shape;11590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1" name="Google Shape;11591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2" name="Google Shape;11592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3" name="Google Shape;11593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4" name="Google Shape;11594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5" name="Google Shape;11595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6" name="Google Shape;11596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7" name="Google Shape;11597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8" name="Google Shape;11598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9" name="Google Shape;11599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0" name="Google Shape;11600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1" name="Google Shape;11601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2" name="Google Shape;11602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3" name="Google Shape;11603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4" name="Google Shape;11604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5" name="Google Shape;11605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606" name="Google Shape;11606;p55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1607" name="Google Shape;11607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8" name="Google Shape;11608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1609" name="Google Shape;11609;p55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0" name="Google Shape;11610;p55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1" name="Google Shape;11611;p55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2" name="Google Shape;11612;p55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3" name="Google Shape;11613;p55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4" name="Google Shape;11614;p55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5" name="Google Shape;11615;p55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6" name="Google Shape;11616;p55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7" name="Google Shape;11617;p55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8" name="Google Shape;11618;p55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9" name="Google Shape;11619;p55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0" name="Google Shape;11620;p55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1" name="Google Shape;11621;p55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2" name="Google Shape;11622;p55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3" name="Google Shape;11623;p55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4" name="Google Shape;11624;p55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5" name="Google Shape;11625;p55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6" name="Google Shape;11626;p55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7" name="Google Shape;11627;p55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8" name="Google Shape;11628;p55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9" name="Google Shape;11629;p55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0" name="Google Shape;11630;p55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1" name="Google Shape;11631;p55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2" name="Google Shape;11632;p55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3" name="Google Shape;11633;p55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4" name="Google Shape;11634;p55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5" name="Google Shape;11635;p55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6" name="Google Shape;11636;p55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7" name="Google Shape;11637;p55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8" name="Google Shape;11638;p55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9" name="Google Shape;11639;p55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0" name="Google Shape;11640;p55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1" name="Google Shape;11641;p55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2" name="Google Shape;11642;p55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3" name="Google Shape;11643;p55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4" name="Google Shape;11644;p55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5" name="Google Shape;11645;p55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6" name="Google Shape;11646;p55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7" name="Google Shape;11647;p55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8" name="Google Shape;11648;p55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9" name="Google Shape;11649;p55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0" name="Google Shape;11650;p55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1" name="Google Shape;11651;p55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2" name="Google Shape;11652;p55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3" name="Google Shape;11653;p55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4" name="Google Shape;11654;p55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5" name="Google Shape;11655;p55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6" name="Google Shape;11656;p55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7" name="Google Shape;11657;p55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8" name="Google Shape;11658;p55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9" name="Google Shape;11659;p55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0" name="Google Shape;11660;p55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1" name="Google Shape;11661;p55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2" name="Google Shape;11662;p55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3" name="Google Shape;11663;p55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4" name="Google Shape;11664;p55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5" name="Google Shape;11665;p55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6" name="Google Shape;11666;p55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7" name="Google Shape;11667;p55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8" name="Google Shape;11668;p55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9" name="Google Shape;11669;p55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0" name="Google Shape;11670;p55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1" name="Google Shape;11671;p55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2" name="Google Shape;11672;p55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3" name="Google Shape;11673;p55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4" name="Google Shape;11674;p55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5" name="Google Shape;11675;p55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6" name="Google Shape;11676;p55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7" name="Google Shape;11677;p55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8" name="Google Shape;11678;p55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9" name="Google Shape;11679;p55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0" name="Google Shape;11680;p55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1" name="Google Shape;11681;p55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2" name="Google Shape;11682;p55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3" name="Google Shape;11683;p55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4" name="Google Shape;11684;p55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5" name="Google Shape;11685;p55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6" name="Google Shape;11686;p55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7" name="Google Shape;11687;p55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8" name="Google Shape;11688;p55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9" name="Google Shape;11689;p55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0" name="Google Shape;11690;p55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1" name="Google Shape;11691;p55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2" name="Google Shape;11692;p55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3" name="Google Shape;11693;p55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4" name="Google Shape;11694;p55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5" name="Google Shape;11695;p55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6" name="Google Shape;11696;p55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7" name="Google Shape;11697;p55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8" name="Google Shape;11698;p55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9" name="Google Shape;11699;p55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0" name="Google Shape;11700;p55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1" name="Google Shape;11701;p55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2" name="Google Shape;11702;p55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3" name="Google Shape;11703;p55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4" name="Google Shape;11704;p55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5" name="Google Shape;11705;p55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6" name="Google Shape;11706;p55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7" name="Google Shape;11707;p55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8" name="Google Shape;11708;p55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9" name="Google Shape;11709;p55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0" name="Google Shape;11710;p55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1" name="Google Shape;11711;p55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2" name="Google Shape;11712;p55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3" name="Google Shape;11713;p55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4" name="Google Shape;11714;p55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5" name="Google Shape;11715;p55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6" name="Google Shape;11716;p55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7" name="Google Shape;11717;p55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8" name="Google Shape;11718;p55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9" name="Google Shape;11719;p55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0" name="Google Shape;11720;p55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1" name="Google Shape;11721;p55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2" name="Google Shape;11722;p55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3" name="Google Shape;11723;p55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4" name="Google Shape;11724;p55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5" name="Google Shape;11725;p55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6" name="Google Shape;11726;p55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7" name="Google Shape;11727;p55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8" name="Google Shape;11728;p55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9" name="Google Shape;11729;p55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0" name="Google Shape;11730;p55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1" name="Google Shape;11731;p55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2" name="Google Shape;11732;p55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3" name="Google Shape;11733;p55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4" name="Google Shape;11734;p55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5" name="Google Shape;11735;p55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6" name="Google Shape;11736;p55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7" name="Google Shape;11737;p55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8" name="Google Shape;11738;p55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9" name="Google Shape;11739;p55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0" name="Google Shape;11740;p55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1" name="Google Shape;11741;p55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2" name="Google Shape;11742;p55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3" name="Google Shape;11743;p55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4" name="Google Shape;11744;p55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5" name="Google Shape;11745;p55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6" name="Google Shape;11746;p55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7" name="Google Shape;11747;p55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8" name="Google Shape;11748;p55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9" name="Google Shape;11749;p55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0" name="Google Shape;11750;p55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1" name="Google Shape;11751;p55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2" name="Google Shape;11752;p55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3" name="Google Shape;11753;p55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4" name="Google Shape;11754;p55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5" name="Google Shape;11755;p55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6" name="Google Shape;11756;p55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7" name="Google Shape;11757;p55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8" name="Google Shape;11758;p55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9" name="Google Shape;11759;p55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0" name="Google Shape;11760;p55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1" name="Google Shape;11761;p55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2" name="Google Shape;11762;p55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3" name="Google Shape;11763;p55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4" name="Google Shape;11764;p55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5" name="Google Shape;11765;p55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6" name="Google Shape;11766;p55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7" name="Google Shape;11767;p55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8" name="Google Shape;11768;p55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9" name="Google Shape;11769;p55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0" name="Google Shape;11770;p55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1" name="Google Shape;11771;p55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2" name="Google Shape;11772;p55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3" name="Google Shape;11773;p55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4" name="Google Shape;11774;p55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5" name="Google Shape;11775;p55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6" name="Google Shape;11776;p55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7" name="Google Shape;11777;p55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8" name="Google Shape;11778;p55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9" name="Google Shape;11779;p55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0" name="Google Shape;11780;p55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1" name="Google Shape;11781;p55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2" name="Google Shape;11782;p55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3" name="Google Shape;11783;p55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4" name="Google Shape;11784;p55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5" name="Google Shape;11785;p55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6" name="Google Shape;11786;p55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7" name="Google Shape;11787;p55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8" name="Google Shape;11788;p55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9" name="Google Shape;11789;p55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0" name="Google Shape;11790;p55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1" name="Google Shape;11791;p55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2" name="Google Shape;11792;p55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3" name="Google Shape;11793;p55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4" name="Google Shape;11794;p55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5" name="Google Shape;11795;p55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6" name="Google Shape;11796;p55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7" name="Google Shape;11797;p55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8" name="Google Shape;11798;p55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9" name="Google Shape;11799;p55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0" name="Google Shape;11800;p55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801" name="Google Shape;11801;p55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1802" name="Google Shape;11802;p5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803" name="Google Shape;11803;p5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1804" name="Google Shape;11804;p55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5" name="Google Shape;11805;p55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6" name="Google Shape;11806;p55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7" name="Google Shape;11807;p55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8" name="Google Shape;11808;p55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9" name="Google Shape;11809;p55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0" name="Google Shape;11810;p55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1" name="Google Shape;11811;p55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2" name="Google Shape;11812;p55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3" name="Google Shape;11813;p55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4" name="Google Shape;11814;p55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5" name="Google Shape;11815;p55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6" name="Google Shape;11816;p55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7" name="Google Shape;11817;p55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8" name="Google Shape;11818;p55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9" name="Google Shape;11819;p55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0" name="Google Shape;11820;p55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1" name="Google Shape;11821;p55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2" name="Google Shape;11822;p55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3" name="Google Shape;11823;p55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4" name="Google Shape;11824;p55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5" name="Google Shape;11825;p55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6" name="Google Shape;11826;p55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7" name="Google Shape;11827;p55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8" name="Google Shape;11828;p55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9" name="Google Shape;11829;p55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0" name="Google Shape;11830;p55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1" name="Google Shape;11831;p55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2" name="Google Shape;11832;p55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3" name="Google Shape;11833;p55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4" name="Google Shape;11834;p55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5" name="Google Shape;11835;p55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6" name="Google Shape;11836;p55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7" name="Google Shape;11837;p55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8" name="Google Shape;11838;p55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9" name="Google Shape;11839;p55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0" name="Google Shape;11840;p55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1" name="Google Shape;11841;p55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2" name="Google Shape;11842;p55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3" name="Google Shape;11843;p55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4" name="Google Shape;11844;p55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5" name="Google Shape;11845;p55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6" name="Google Shape;11846;p55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7" name="Google Shape;11847;p55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8" name="Google Shape;11848;p55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9" name="Google Shape;11849;p55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0" name="Google Shape;11850;p55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1" name="Google Shape;11851;p55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2" name="Google Shape;11852;p55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3" name="Google Shape;11853;p55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4" name="Google Shape;11854;p55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5" name="Google Shape;11855;p55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6" name="Google Shape;11856;p55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7" name="Google Shape;11857;p55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8" name="Google Shape;11858;p55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9" name="Google Shape;11859;p55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0" name="Google Shape;11860;p55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1" name="Google Shape;11861;p55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2" name="Google Shape;11862;p55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3" name="Google Shape;11863;p55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4" name="Google Shape;11864;p55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5" name="Google Shape;11865;p55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6" name="Google Shape;11866;p55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7" name="Google Shape;11867;p55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8" name="Google Shape;11868;p55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9" name="Google Shape;11869;p55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0" name="Google Shape;11870;p55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1" name="Google Shape;11871;p55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2" name="Google Shape;11872;p55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3" name="Google Shape;11873;p55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4" name="Google Shape;11874;p55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5" name="Google Shape;11875;p55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6" name="Google Shape;11876;p55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7" name="Google Shape;11877;p55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8" name="Google Shape;11878;p55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9" name="Google Shape;11879;p55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0" name="Google Shape;11880;p55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1" name="Google Shape;11881;p55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2" name="Google Shape;11882;p55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3" name="Google Shape;11883;p55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4" name="Google Shape;11884;p55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5" name="Google Shape;11885;p55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6" name="Google Shape;11886;p55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7" name="Google Shape;11887;p55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8" name="Google Shape;11888;p55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9" name="Google Shape;11889;p55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0" name="Google Shape;11890;p55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1" name="Google Shape;11891;p55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2" name="Google Shape;11892;p55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3" name="Google Shape;11893;p55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4" name="Google Shape;11894;p55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5" name="Google Shape;11895;p55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6" name="Google Shape;11896;p55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7" name="Google Shape;11897;p55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8" name="Google Shape;11898;p55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9" name="Google Shape;11899;p55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0" name="Google Shape;11900;p55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1" name="Google Shape;11901;p55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2" name="Google Shape;11902;p55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3" name="Google Shape;11903;p55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904" name="Google Shape;11904;p55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1905" name="Google Shape;11905;p55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906" name="Google Shape;11906;p55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907" name="Google Shape;11907;p55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1908" name="Google Shape;11908;p55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9" name="Google Shape;11909;p55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0" name="Google Shape;11910;p55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1" name="Google Shape;11911;p55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2" name="Google Shape;11912;p55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3" name="Google Shape;11913;p55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4" name="Google Shape;11914;p55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5" name="Google Shape;11915;p55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6" name="Google Shape;11916;p55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7" name="Google Shape;11917;p55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8" name="Google Shape;11918;p55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9" name="Google Shape;11919;p55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0" name="Google Shape;11920;p55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1" name="Google Shape;11921;p55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2" name="Google Shape;11922;p55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3" name="Google Shape;11923;p55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4" name="Google Shape;11924;p55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5" name="Google Shape;11925;p55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6" name="Google Shape;11926;p55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7" name="Google Shape;11927;p55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8" name="Google Shape;11928;p55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9" name="Google Shape;11929;p55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0" name="Google Shape;11930;p55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1" name="Google Shape;11931;p55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2" name="Google Shape;11932;p55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3" name="Google Shape;11933;p55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4" name="Google Shape;11934;p55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5" name="Google Shape;11935;p55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6" name="Google Shape;11936;p55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7" name="Google Shape;11937;p55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8" name="Google Shape;11938;p55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9" name="Google Shape;11939;p55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40" name="Google Shape;11940;p55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941" name="Google Shape;11941;p55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1942" name="Google Shape;11942;p55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1943" name="Google Shape;11943;p55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4" name="Google Shape;11944;p55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5" name="Google Shape;11945;p55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946" name="Google Shape;11946;p55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1947" name="Google Shape;11947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8" name="Google Shape;11948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9" name="Google Shape;11949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0" name="Google Shape;11950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1" name="Google Shape;11951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2" name="Google Shape;11952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3" name="Google Shape;11953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4" name="Google Shape;11954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5" name="Google Shape;11955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6" name="Google Shape;11956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7" name="Google Shape;11957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8" name="Google Shape;11958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9" name="Google Shape;11959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0" name="Google Shape;11960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1" name="Google Shape;11961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2" name="Google Shape;11962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3" name="Google Shape;11963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4" name="Google Shape;11964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5" name="Google Shape;11965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6" name="Google Shape;11966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7" name="Google Shape;11967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8" name="Google Shape;11968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9" name="Google Shape;11969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0" name="Google Shape;11970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1" name="Google Shape;11971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2" name="Google Shape;11972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3" name="Google Shape;11973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4" name="Google Shape;11974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5" name="Google Shape;11975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6" name="Google Shape;11976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7" name="Google Shape;11977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8" name="Google Shape;11978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9" name="Google Shape;11979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80" name="Google Shape;11980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1981" name="Google Shape;11981;p55">
            <a:hlinkClick action="ppaction://hlinksldjump" r:id="rId4"/>
          </p:cNvPr>
          <p:cNvSpPr/>
          <p:nvPr/>
        </p:nvSpPr>
        <p:spPr>
          <a:xfrm>
            <a:off x="9649850" y="2983975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1985" name="Shape 11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6" name="Google Shape;11986;p5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11</a:t>
            </a:r>
            <a:endParaRPr/>
          </a:p>
        </p:txBody>
      </p:sp>
      <p:sp>
        <p:nvSpPr>
          <p:cNvPr id="11987" name="Google Shape;11987;p5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88" name="Google Shape;11988;p56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992" name="Shape 1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93" name="Google Shape;11993;p57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11994" name="Google Shape;11994;p57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11995" name="Google Shape;11995;p57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996" name="Google Shape;11996;p57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1997" name="Google Shape;11997;p57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998" name="Google Shape;11998;p57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1999" name="Google Shape;11999;p57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12000" name="Google Shape;12000;p57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01" name="Google Shape;12001;p57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002" name="Google Shape;12002;p57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12003" name="Google Shape;12003;p57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4" name="Google Shape;12004;p57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5" name="Google Shape;12005;p57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6" name="Google Shape;12006;p57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7" name="Google Shape;12007;p57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8" name="Google Shape;12008;p57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9" name="Google Shape;12009;p57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0" name="Google Shape;12010;p57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1" name="Google Shape;12011;p57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2" name="Google Shape;12012;p57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3" name="Google Shape;12013;p57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2014" name="Google Shape;12014;p57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12015" name="Google Shape;12015;p57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6" name="Google Shape;12016;p57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7" name="Google Shape;12017;p57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8" name="Google Shape;12018;p57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9" name="Google Shape;12019;p57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0" name="Google Shape;12020;p57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1" name="Google Shape;12021;p57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2" name="Google Shape;12022;p57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3" name="Google Shape;12023;p57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4" name="Google Shape;12024;p57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5" name="Google Shape;12025;p57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2026" name="Google Shape;12026;p57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12027" name="Google Shape;12027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28" name="Google Shape;12028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29" name="Google Shape;12029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0" name="Google Shape;12030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1" name="Google Shape;12031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2" name="Google Shape;12032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3" name="Google Shape;12033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4" name="Google Shape;12034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5" name="Google Shape;12035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6" name="Google Shape;12036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7" name="Google Shape;12037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8" name="Google Shape;12038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9" name="Google Shape;12039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0" name="Google Shape;12040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1" name="Google Shape;12041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2" name="Google Shape;12042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3" name="Google Shape;12043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4" name="Google Shape;12044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5" name="Google Shape;12045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6" name="Google Shape;12046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7" name="Google Shape;12047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8" name="Google Shape;12048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9" name="Google Shape;12049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0" name="Google Shape;12050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1" name="Google Shape;12051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2" name="Google Shape;12052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3" name="Google Shape;12053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4" name="Google Shape;12054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5" name="Google Shape;12055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6" name="Google Shape;12056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7" name="Google Shape;12057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8" name="Google Shape;12058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9" name="Google Shape;12059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60" name="Google Shape;12060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061" name="Google Shape;12061;p57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12062" name="Google Shape;12062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63" name="Google Shape;12063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064" name="Google Shape;12064;p57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2065" name="Google Shape;12065;p57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2066" name="Google Shape;12066;p57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67" name="Google Shape;12067;p57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68" name="Google Shape;12068;p57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069" name="Google Shape;12069;p57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2070" name="Google Shape;12070;p57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2071" name="Google Shape;12071;p57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2072" name="Google Shape;12072;p57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073" name="Google Shape;12073;p57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2074" name="Google Shape;12074;p57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2075" name="Google Shape;12075;p57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076" name="Google Shape;12076;p57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2077" name="Google Shape;12077;p57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78" name="Google Shape;12078;p57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79" name="Google Shape;12079;p57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0" name="Google Shape;12080;p57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1" name="Google Shape;12081;p57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2" name="Google Shape;12082;p57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3" name="Google Shape;12083;p57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4" name="Google Shape;12084;p57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5" name="Google Shape;12085;p57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6" name="Google Shape;12086;p57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7" name="Google Shape;12087;p57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088" name="Google Shape;12088;p57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2089" name="Google Shape;12089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0" name="Google Shape;12090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1" name="Google Shape;12091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2" name="Google Shape;12092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3" name="Google Shape;12093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4" name="Google Shape;12094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5" name="Google Shape;12095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6" name="Google Shape;12096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7" name="Google Shape;12097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8" name="Google Shape;12098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9" name="Google Shape;12099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0" name="Google Shape;12100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1" name="Google Shape;12101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2" name="Google Shape;12102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3" name="Google Shape;12103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4" name="Google Shape;12104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5" name="Google Shape;12105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6" name="Google Shape;12106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7" name="Google Shape;12107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8" name="Google Shape;12108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9" name="Google Shape;12109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0" name="Google Shape;12110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1" name="Google Shape;12111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2" name="Google Shape;12112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3" name="Google Shape;12113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4" name="Google Shape;12114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5" name="Google Shape;12115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6" name="Google Shape;12116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7" name="Google Shape;12117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8" name="Google Shape;12118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9" name="Google Shape;12119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20" name="Google Shape;12120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21" name="Google Shape;12121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22" name="Google Shape;12122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123" name="Google Shape;12123;p57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2124" name="Google Shape;12124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25" name="Google Shape;12125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126" name="Google Shape;12126;p57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2127" name="Google Shape;12127;p57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128" name="Google Shape;12128;p57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2129" name="Google Shape;12129;p57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30" name="Google Shape;12130;p57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131" name="Google Shape;12131;p57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2132" name="Google Shape;12132;p57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33" name="Google Shape;12133;p57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134" name="Google Shape;12134;p57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2135" name="Google Shape;12135;p57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2136" name="Google Shape;12136;p57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37" name="Google Shape;12137;p57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38" name="Google Shape;12138;p57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2139" name="Google Shape;12139;p57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40" name="Google Shape;12140;p57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41" name="Google Shape;12141;p57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2142" name="Google Shape;12142;p57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43" name="Google Shape;12143;p57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44" name="Google Shape;12144;p57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2145" name="Google Shape;12145;p57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46" name="Google Shape;12146;p57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47" name="Google Shape;12147;p57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48" name="Google Shape;12148;p57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2149" name="Google Shape;12149;p57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0" name="Google Shape;12150;p57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1" name="Google Shape;12151;p57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52" name="Google Shape;12152;p57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2153" name="Google Shape;12153;p57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4" name="Google Shape;12154;p57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5" name="Google Shape;12155;p57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56" name="Google Shape;12156;p57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2157" name="Google Shape;12157;p57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8" name="Google Shape;12158;p57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9" name="Google Shape;12159;p57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60" name="Google Shape;12160;p57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2161" name="Google Shape;12161;p57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62" name="Google Shape;12162;p57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63" name="Google Shape;12163;p57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164" name="Google Shape;12164;p57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2165" name="Google Shape;12165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66" name="Google Shape;12166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67" name="Google Shape;12167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68" name="Google Shape;12168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69" name="Google Shape;12169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0" name="Google Shape;12170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1" name="Google Shape;12171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2" name="Google Shape;12172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3" name="Google Shape;12173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4" name="Google Shape;12174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5" name="Google Shape;12175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6" name="Google Shape;12176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7" name="Google Shape;12177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8" name="Google Shape;12178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9" name="Google Shape;12179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0" name="Google Shape;12180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1" name="Google Shape;12181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2" name="Google Shape;12182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3" name="Google Shape;12183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4" name="Google Shape;12184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5" name="Google Shape;12185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6" name="Google Shape;12186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7" name="Google Shape;12187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8" name="Google Shape;12188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9" name="Google Shape;12189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0" name="Google Shape;12190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1" name="Google Shape;12191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2" name="Google Shape;12192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3" name="Google Shape;12193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4" name="Google Shape;12194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5" name="Google Shape;12195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6" name="Google Shape;12196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7" name="Google Shape;12197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8" name="Google Shape;12198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199" name="Google Shape;12199;p57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2200" name="Google Shape;12200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01" name="Google Shape;12201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202" name="Google Shape;12202;p57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2203" name="Google Shape;12203;p57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2204" name="Google Shape;12204;p57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205" name="Google Shape;12205;p57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2206" name="Google Shape;12206;p57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207" name="Google Shape;12207;p57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2208" name="Google Shape;12208;p57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209" name="Google Shape;12209;p57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210" name="Google Shape;12210;p57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2211" name="Google Shape;12211;p57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12" name="Google Shape;12212;p57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13" name="Google Shape;12213;p57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14" name="Google Shape;12214;p57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2215" name="Google Shape;12215;p57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216" name="Google Shape;12216;p57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2217" name="Google Shape;12217;p57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2218" name="Google Shape;12218;p57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2219" name="Google Shape;12219;p57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2220" name="Google Shape;12220;p57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1" name="Google Shape;12221;p57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2" name="Google Shape;12222;p57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23" name="Google Shape;12223;p57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2224" name="Google Shape;12224;p57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5" name="Google Shape;12225;p57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6" name="Google Shape;12226;p57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27" name="Google Shape;12227;p57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2228" name="Google Shape;12228;p57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9" name="Google Shape;12229;p57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0" name="Google Shape;12230;p57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31" name="Google Shape;12231;p57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2232" name="Google Shape;12232;p57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3" name="Google Shape;12233;p57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4" name="Google Shape;12234;p57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35" name="Google Shape;12235;p57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2236" name="Google Shape;12236;p57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7" name="Google Shape;12237;p57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8" name="Google Shape;12238;p57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2239" name="Google Shape;12239;p57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2240" name="Google Shape;12240;p57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2241" name="Google Shape;12241;p57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42" name="Google Shape;12242;p57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43" name="Google Shape;12243;p57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2244" name="Google Shape;12244;p57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45" name="Google Shape;12245;p57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46" name="Google Shape;12246;p57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47" name="Google Shape;12247;p57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48" name="Google Shape;12248;p57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2249" name="Google Shape;12249;p57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50" name="Google Shape;12250;p57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51" name="Google Shape;12251;p57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2252" name="Google Shape;12252;p57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253" name="Google Shape;12253;p57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2254" name="Google Shape;12254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5" name="Google Shape;12255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6" name="Google Shape;12256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7" name="Google Shape;12257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8" name="Google Shape;12258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9" name="Google Shape;12259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0" name="Google Shape;12260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1" name="Google Shape;12261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2" name="Google Shape;12262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3" name="Google Shape;12263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4" name="Google Shape;12264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5" name="Google Shape;12265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6" name="Google Shape;12266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7" name="Google Shape;12267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8" name="Google Shape;12268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9" name="Google Shape;12269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0" name="Google Shape;12270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1" name="Google Shape;12271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2" name="Google Shape;12272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3" name="Google Shape;12273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4" name="Google Shape;12274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5" name="Google Shape;12275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6" name="Google Shape;12276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7" name="Google Shape;12277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8" name="Google Shape;12278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9" name="Google Shape;12279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0" name="Google Shape;12280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1" name="Google Shape;12281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2" name="Google Shape;12282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3" name="Google Shape;12283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4" name="Google Shape;12284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5" name="Google Shape;12285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6" name="Google Shape;12286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7" name="Google Shape;12287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288" name="Google Shape;12288;p57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2289" name="Google Shape;12289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90" name="Google Shape;12290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291" name="Google Shape;12291;p57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2292" name="Google Shape;12292;p57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2293" name="Google Shape;12293;p57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94" name="Google Shape;12294;p57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95" name="Google Shape;12295;p57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296" name="Google Shape;12296;p57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2297" name="Google Shape;12297;p57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2298" name="Google Shape;12298;p57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299" name="Google Shape;12299;p57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0" name="Google Shape;12300;p57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1" name="Google Shape;12301;p57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2" name="Google Shape;12302;p57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3" name="Google Shape;12303;p57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4" name="Google Shape;12304;p57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2305" name="Google Shape;12305;p57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2306" name="Google Shape;12306;p57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2307" name="Google Shape;12307;p57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2308" name="Google Shape;12308;p57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09" name="Google Shape;12309;p57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0" name="Google Shape;12310;p57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11" name="Google Shape;12311;p57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2312" name="Google Shape;12312;p57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3" name="Google Shape;12313;p57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4" name="Google Shape;12314;p57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15" name="Google Shape;12315;p57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2316" name="Google Shape;12316;p57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7" name="Google Shape;12317;p57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8" name="Google Shape;12318;p57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19" name="Google Shape;12319;p57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2320" name="Google Shape;12320;p57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21" name="Google Shape;12321;p57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22" name="Google Shape;12322;p57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23" name="Google Shape;12323;p57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2324" name="Google Shape;12324;p57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25" name="Google Shape;12325;p57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26" name="Google Shape;12326;p57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2327" name="Google Shape;12327;p57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2328" name="Google Shape;12328;p57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2329" name="Google Shape;12329;p57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0" name="Google Shape;12330;p57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31" name="Google Shape;12331;p57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2332" name="Google Shape;12332;p57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3" name="Google Shape;12333;p57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4" name="Google Shape;12334;p57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5" name="Google Shape;12335;p57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36" name="Google Shape;12336;p57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2337" name="Google Shape;12337;p57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8" name="Google Shape;12338;p57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9" name="Google Shape;12339;p57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2340" name="Google Shape;12340;p57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341" name="Google Shape;12341;p57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2342" name="Google Shape;12342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3" name="Google Shape;12343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4" name="Google Shape;12344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5" name="Google Shape;12345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6" name="Google Shape;12346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7" name="Google Shape;12347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8" name="Google Shape;12348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9" name="Google Shape;12349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0" name="Google Shape;12350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1" name="Google Shape;12351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2" name="Google Shape;12352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3" name="Google Shape;12353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4" name="Google Shape;12354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5" name="Google Shape;12355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6" name="Google Shape;12356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7" name="Google Shape;12357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8" name="Google Shape;12358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9" name="Google Shape;12359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0" name="Google Shape;12360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1" name="Google Shape;12361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2" name="Google Shape;12362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3" name="Google Shape;12363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4" name="Google Shape;12364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5" name="Google Shape;12365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6" name="Google Shape;12366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7" name="Google Shape;12367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8" name="Google Shape;12368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9" name="Google Shape;12369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0" name="Google Shape;12370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1" name="Google Shape;12371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2" name="Google Shape;12372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3" name="Google Shape;12373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4" name="Google Shape;12374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5" name="Google Shape;12375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376" name="Google Shape;12376;p57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2377" name="Google Shape;12377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8" name="Google Shape;12378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2379" name="Google Shape;12379;p57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0" name="Google Shape;12380;p57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1" name="Google Shape;12381;p57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2" name="Google Shape;12382;p57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3" name="Google Shape;12383;p57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4" name="Google Shape;12384;p57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5" name="Google Shape;12385;p57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6" name="Google Shape;12386;p57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7" name="Google Shape;12387;p57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8" name="Google Shape;12388;p57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9" name="Google Shape;12389;p57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0" name="Google Shape;12390;p57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1" name="Google Shape;12391;p57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2" name="Google Shape;12392;p57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3" name="Google Shape;12393;p57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4" name="Google Shape;12394;p57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5" name="Google Shape;12395;p57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6" name="Google Shape;12396;p57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7" name="Google Shape;12397;p57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8" name="Google Shape;12398;p57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9" name="Google Shape;12399;p57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0" name="Google Shape;12400;p57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1" name="Google Shape;12401;p57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2" name="Google Shape;12402;p57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3" name="Google Shape;12403;p57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4" name="Google Shape;12404;p57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5" name="Google Shape;12405;p57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6" name="Google Shape;12406;p57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7" name="Google Shape;12407;p57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8" name="Google Shape;12408;p57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9" name="Google Shape;12409;p57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0" name="Google Shape;12410;p57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1" name="Google Shape;12411;p57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2" name="Google Shape;12412;p57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3" name="Google Shape;12413;p57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4" name="Google Shape;12414;p57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5" name="Google Shape;12415;p57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6" name="Google Shape;12416;p57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7" name="Google Shape;12417;p57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8" name="Google Shape;12418;p57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9" name="Google Shape;12419;p57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0" name="Google Shape;12420;p57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1" name="Google Shape;12421;p57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2" name="Google Shape;12422;p57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3" name="Google Shape;12423;p57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4" name="Google Shape;12424;p57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5" name="Google Shape;12425;p57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6" name="Google Shape;12426;p57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7" name="Google Shape;12427;p57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8" name="Google Shape;12428;p57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9" name="Google Shape;12429;p57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0" name="Google Shape;12430;p57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1" name="Google Shape;12431;p57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2" name="Google Shape;12432;p57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3" name="Google Shape;12433;p57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4" name="Google Shape;12434;p57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5" name="Google Shape;12435;p57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6" name="Google Shape;12436;p57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7" name="Google Shape;12437;p57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8" name="Google Shape;12438;p57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9" name="Google Shape;12439;p57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0" name="Google Shape;12440;p57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1" name="Google Shape;12441;p57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2" name="Google Shape;12442;p57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3" name="Google Shape;12443;p57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4" name="Google Shape;12444;p57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5" name="Google Shape;12445;p57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6" name="Google Shape;12446;p57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7" name="Google Shape;12447;p57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8" name="Google Shape;12448;p57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9" name="Google Shape;12449;p57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0" name="Google Shape;12450;p57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1" name="Google Shape;12451;p57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2" name="Google Shape;12452;p57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3" name="Google Shape;12453;p57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4" name="Google Shape;12454;p57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5" name="Google Shape;12455;p57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6" name="Google Shape;12456;p57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7" name="Google Shape;12457;p57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8" name="Google Shape;12458;p57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9" name="Google Shape;12459;p57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0" name="Google Shape;12460;p57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1" name="Google Shape;12461;p57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2" name="Google Shape;12462;p57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3" name="Google Shape;12463;p57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4" name="Google Shape;12464;p57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5" name="Google Shape;12465;p57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6" name="Google Shape;12466;p57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7" name="Google Shape;12467;p57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8" name="Google Shape;12468;p57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9" name="Google Shape;12469;p57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0" name="Google Shape;12470;p57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1" name="Google Shape;12471;p57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2" name="Google Shape;12472;p57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3" name="Google Shape;12473;p57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4" name="Google Shape;12474;p57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5" name="Google Shape;12475;p57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6" name="Google Shape;12476;p57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7" name="Google Shape;12477;p57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8" name="Google Shape;12478;p57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9" name="Google Shape;12479;p57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0" name="Google Shape;12480;p57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1" name="Google Shape;12481;p57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2" name="Google Shape;12482;p57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3" name="Google Shape;12483;p57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4" name="Google Shape;12484;p57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5" name="Google Shape;12485;p57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6" name="Google Shape;12486;p57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7" name="Google Shape;12487;p57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8" name="Google Shape;12488;p57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9" name="Google Shape;12489;p57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0" name="Google Shape;12490;p57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1" name="Google Shape;12491;p57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2" name="Google Shape;12492;p57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3" name="Google Shape;12493;p57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4" name="Google Shape;12494;p57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5" name="Google Shape;12495;p57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6" name="Google Shape;12496;p57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7" name="Google Shape;12497;p57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8" name="Google Shape;12498;p57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9" name="Google Shape;12499;p57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0" name="Google Shape;12500;p57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1" name="Google Shape;12501;p57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2" name="Google Shape;12502;p57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3" name="Google Shape;12503;p57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4" name="Google Shape;12504;p57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5" name="Google Shape;12505;p57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6" name="Google Shape;12506;p57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7" name="Google Shape;12507;p57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8" name="Google Shape;12508;p57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9" name="Google Shape;12509;p57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0" name="Google Shape;12510;p57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1" name="Google Shape;12511;p57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2" name="Google Shape;12512;p57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3" name="Google Shape;12513;p57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4" name="Google Shape;12514;p57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5" name="Google Shape;12515;p57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6" name="Google Shape;12516;p57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7" name="Google Shape;12517;p57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8" name="Google Shape;12518;p57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9" name="Google Shape;12519;p57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0" name="Google Shape;12520;p57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1" name="Google Shape;12521;p57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2" name="Google Shape;12522;p57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3" name="Google Shape;12523;p57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4" name="Google Shape;12524;p57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5" name="Google Shape;12525;p57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6" name="Google Shape;12526;p57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7" name="Google Shape;12527;p57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8" name="Google Shape;12528;p57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9" name="Google Shape;12529;p57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0" name="Google Shape;12530;p57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1" name="Google Shape;12531;p57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2" name="Google Shape;12532;p57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3" name="Google Shape;12533;p57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4" name="Google Shape;12534;p57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5" name="Google Shape;12535;p57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6" name="Google Shape;12536;p57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7" name="Google Shape;12537;p57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8" name="Google Shape;12538;p57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9" name="Google Shape;12539;p57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0" name="Google Shape;12540;p57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1" name="Google Shape;12541;p57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2" name="Google Shape;12542;p57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3" name="Google Shape;12543;p57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4" name="Google Shape;12544;p57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5" name="Google Shape;12545;p57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6" name="Google Shape;12546;p57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7" name="Google Shape;12547;p57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8" name="Google Shape;12548;p57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9" name="Google Shape;12549;p57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0" name="Google Shape;12550;p57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1" name="Google Shape;12551;p57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2" name="Google Shape;12552;p57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3" name="Google Shape;12553;p57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4" name="Google Shape;12554;p57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5" name="Google Shape;12555;p57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6" name="Google Shape;12556;p57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7" name="Google Shape;12557;p57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8" name="Google Shape;12558;p57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9" name="Google Shape;12559;p57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0" name="Google Shape;12560;p57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1" name="Google Shape;12561;p57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2" name="Google Shape;12562;p57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3" name="Google Shape;12563;p57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4" name="Google Shape;12564;p57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5" name="Google Shape;12565;p57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6" name="Google Shape;12566;p57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7" name="Google Shape;12567;p57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8" name="Google Shape;12568;p57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9" name="Google Shape;12569;p57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0" name="Google Shape;12570;p57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2571" name="Google Shape;12571;p57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2572" name="Google Shape;12572;p5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573" name="Google Shape;12573;p5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2574" name="Google Shape;12574;p57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5" name="Google Shape;12575;p57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6" name="Google Shape;12576;p57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7" name="Google Shape;12577;p57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8" name="Google Shape;12578;p57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9" name="Google Shape;12579;p57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0" name="Google Shape;12580;p57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1" name="Google Shape;12581;p57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2" name="Google Shape;12582;p57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3" name="Google Shape;12583;p57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4" name="Google Shape;12584;p57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5" name="Google Shape;12585;p57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6" name="Google Shape;12586;p57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7" name="Google Shape;12587;p57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8" name="Google Shape;12588;p57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9" name="Google Shape;12589;p57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0" name="Google Shape;12590;p57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1" name="Google Shape;12591;p57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2" name="Google Shape;12592;p57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3" name="Google Shape;12593;p57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4" name="Google Shape;12594;p57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5" name="Google Shape;12595;p57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6" name="Google Shape;12596;p57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7" name="Google Shape;12597;p57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8" name="Google Shape;12598;p57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9" name="Google Shape;12599;p57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0" name="Google Shape;12600;p57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1" name="Google Shape;12601;p57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2" name="Google Shape;12602;p57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3" name="Google Shape;12603;p57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4" name="Google Shape;12604;p57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5" name="Google Shape;12605;p57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6" name="Google Shape;12606;p57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7" name="Google Shape;12607;p57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8" name="Google Shape;12608;p57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9" name="Google Shape;12609;p57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0" name="Google Shape;12610;p57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1" name="Google Shape;12611;p57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2" name="Google Shape;12612;p57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3" name="Google Shape;12613;p57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4" name="Google Shape;12614;p57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5" name="Google Shape;12615;p57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6" name="Google Shape;12616;p57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7" name="Google Shape;12617;p57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8" name="Google Shape;12618;p57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9" name="Google Shape;12619;p57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0" name="Google Shape;12620;p57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1" name="Google Shape;12621;p57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2" name="Google Shape;12622;p57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3" name="Google Shape;12623;p57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4" name="Google Shape;12624;p57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5" name="Google Shape;12625;p57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6" name="Google Shape;12626;p57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7" name="Google Shape;12627;p57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8" name="Google Shape;12628;p57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9" name="Google Shape;12629;p57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0" name="Google Shape;12630;p57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1" name="Google Shape;12631;p57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2" name="Google Shape;12632;p57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3" name="Google Shape;12633;p57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4" name="Google Shape;12634;p57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5" name="Google Shape;12635;p57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6" name="Google Shape;12636;p57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7" name="Google Shape;12637;p57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8" name="Google Shape;12638;p57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9" name="Google Shape;12639;p57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0" name="Google Shape;12640;p57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1" name="Google Shape;12641;p57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2" name="Google Shape;12642;p57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3" name="Google Shape;12643;p57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4" name="Google Shape;12644;p57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5" name="Google Shape;12645;p57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6" name="Google Shape;12646;p57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7" name="Google Shape;12647;p57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8" name="Google Shape;12648;p57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9" name="Google Shape;12649;p57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0" name="Google Shape;12650;p57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1" name="Google Shape;12651;p57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2" name="Google Shape;12652;p57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3" name="Google Shape;12653;p57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4" name="Google Shape;12654;p57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5" name="Google Shape;12655;p57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6" name="Google Shape;12656;p57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7" name="Google Shape;12657;p57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8" name="Google Shape;12658;p57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9" name="Google Shape;12659;p57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0" name="Google Shape;12660;p57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1" name="Google Shape;12661;p57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2" name="Google Shape;12662;p57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3" name="Google Shape;12663;p57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4" name="Google Shape;12664;p57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5" name="Google Shape;12665;p57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6" name="Google Shape;12666;p57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7" name="Google Shape;12667;p57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8" name="Google Shape;12668;p57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9" name="Google Shape;12669;p57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0" name="Google Shape;12670;p57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1" name="Google Shape;12671;p57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2" name="Google Shape;12672;p57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3" name="Google Shape;12673;p57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2674" name="Google Shape;12674;p57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2675" name="Google Shape;12675;p57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676" name="Google Shape;12676;p57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677" name="Google Shape;12677;p57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2678" name="Google Shape;12678;p57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9" name="Google Shape;12679;p57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0" name="Google Shape;12680;p57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1" name="Google Shape;12681;p57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2" name="Google Shape;12682;p57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3" name="Google Shape;12683;p57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4" name="Google Shape;12684;p57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5" name="Google Shape;12685;p57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6" name="Google Shape;12686;p57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7" name="Google Shape;12687;p57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8" name="Google Shape;12688;p57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9" name="Google Shape;12689;p57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0" name="Google Shape;12690;p57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1" name="Google Shape;12691;p57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2" name="Google Shape;12692;p57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3" name="Google Shape;12693;p57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4" name="Google Shape;12694;p57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5" name="Google Shape;12695;p57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6" name="Google Shape;12696;p57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7" name="Google Shape;12697;p57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8" name="Google Shape;12698;p57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9" name="Google Shape;12699;p57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0" name="Google Shape;12700;p57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1" name="Google Shape;12701;p57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2" name="Google Shape;12702;p57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3" name="Google Shape;12703;p57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4" name="Google Shape;12704;p57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5" name="Google Shape;12705;p57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6" name="Google Shape;12706;p57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7" name="Google Shape;12707;p57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8" name="Google Shape;12708;p57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9" name="Google Shape;12709;p57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10" name="Google Shape;12710;p57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2711" name="Google Shape;12711;p57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2712" name="Google Shape;12712;p57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713" name="Google Shape;12713;p57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2714" name="Google Shape;12714;p57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15" name="Google Shape;12715;p57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2716" name="Google Shape;12716;p57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17" name="Google Shape;12717;p57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18" name="Google Shape;12718;p57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19" name="Google Shape;12719;p57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0" name="Google Shape;12720;p57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1" name="Google Shape;12721;p57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2" name="Google Shape;12722;p57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3" name="Google Shape;12723;p57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4" name="Google Shape;12724;p57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5" name="Google Shape;12725;p57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6" name="Google Shape;12726;p57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7" name="Google Shape;12727;p57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8" name="Google Shape;12728;p57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9" name="Google Shape;12729;p57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0" name="Google Shape;12730;p57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1" name="Google Shape;12731;p57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2" name="Google Shape;12732;p57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3" name="Google Shape;12733;p57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4" name="Google Shape;12734;p57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5" name="Google Shape;12735;p57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6" name="Google Shape;12736;p57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7" name="Google Shape;12737;p57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8" name="Google Shape;12738;p57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9" name="Google Shape;12739;p57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0" name="Google Shape;12740;p57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1" name="Google Shape;12741;p57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2" name="Google Shape;12742;p57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3" name="Google Shape;12743;p57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4" name="Google Shape;12744;p57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5" name="Google Shape;12745;p57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6" name="Google Shape;12746;p57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7" name="Google Shape;12747;p57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8" name="Google Shape;12748;p57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2749" name="Google Shape;12749;p57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2750" name="Google Shape;12750;p57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2751" name="Google Shape;12751;p57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2" name="Google Shape;12752;p57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3" name="Google Shape;12753;p57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754" name="Google Shape;12754;p57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2755" name="Google Shape;12755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6" name="Google Shape;12756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7" name="Google Shape;12757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8" name="Google Shape;12758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9" name="Google Shape;12759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0" name="Google Shape;12760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1" name="Google Shape;12761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2" name="Google Shape;12762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3" name="Google Shape;12763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4" name="Google Shape;12764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5" name="Google Shape;12765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6" name="Google Shape;12766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7" name="Google Shape;12767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8" name="Google Shape;12768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9" name="Google Shape;12769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0" name="Google Shape;12770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1" name="Google Shape;12771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2" name="Google Shape;12772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3" name="Google Shape;12773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4" name="Google Shape;12774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5" name="Google Shape;12775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6" name="Google Shape;12776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7" name="Google Shape;12777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8" name="Google Shape;12778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9" name="Google Shape;12779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0" name="Google Shape;12780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1" name="Google Shape;12781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2" name="Google Shape;12782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3" name="Google Shape;12783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4" name="Google Shape;12784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5" name="Google Shape;12785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6" name="Google Shape;12786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7" name="Google Shape;12787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8" name="Google Shape;12788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2789" name="Google Shape;12789;p57">
            <a:hlinkClick action="ppaction://hlinksldjump" r:id="rId4"/>
          </p:cNvPr>
          <p:cNvSpPr/>
          <p:nvPr/>
        </p:nvSpPr>
        <p:spPr>
          <a:xfrm>
            <a:off x="849238" y="50732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2793" name="Shape 12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4" name="Google Shape;12794;p5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14</a:t>
            </a:r>
            <a:endParaRPr/>
          </a:p>
        </p:txBody>
      </p:sp>
      <p:sp>
        <p:nvSpPr>
          <p:cNvPr id="12795" name="Google Shape;12795;p5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6" name="Google Shape;12796;p58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800" name="Shape 12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01" name="Google Shape;12801;p59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2802" name="Google Shape;12802;p59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2803" name="Google Shape;12803;p59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04" name="Google Shape;12804;p59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05" name="Google Shape;12805;p59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806" name="Google Shape;12806;p59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2807" name="Google Shape;12807;p59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2808" name="Google Shape;12808;p5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2809" name="Google Shape;12809;p5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10" name="Google Shape;12810;p59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2811" name="Google Shape;12811;p5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2812" name="Google Shape;12812;p5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13" name="Google Shape;12813;p59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2814" name="Google Shape;12814;p59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5" name="Google Shape;12815;p59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6" name="Google Shape;12816;p59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7" name="Google Shape;12817;p59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8" name="Google Shape;12818;p59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9" name="Google Shape;12819;p59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0" name="Google Shape;12820;p59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1" name="Google Shape;12821;p59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2" name="Google Shape;12822;p59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3" name="Google Shape;12823;p59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4" name="Google Shape;12824;p59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825" name="Google Shape;12825;p59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2826" name="Google Shape;12826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27" name="Google Shape;12827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28" name="Google Shape;12828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29" name="Google Shape;12829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0" name="Google Shape;12830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1" name="Google Shape;12831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2" name="Google Shape;12832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3" name="Google Shape;12833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4" name="Google Shape;12834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5" name="Google Shape;12835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6" name="Google Shape;12836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7" name="Google Shape;12837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8" name="Google Shape;12838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9" name="Google Shape;12839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0" name="Google Shape;12840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1" name="Google Shape;12841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2" name="Google Shape;12842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3" name="Google Shape;12843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4" name="Google Shape;12844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5" name="Google Shape;12845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6" name="Google Shape;12846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7" name="Google Shape;12847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8" name="Google Shape;12848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9" name="Google Shape;12849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0" name="Google Shape;12850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1" name="Google Shape;12851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2" name="Google Shape;12852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3" name="Google Shape;12853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4" name="Google Shape;12854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5" name="Google Shape;12855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6" name="Google Shape;12856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7" name="Google Shape;12857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8" name="Google Shape;12858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9" name="Google Shape;12859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860" name="Google Shape;12860;p59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2861" name="Google Shape;12861;p5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62" name="Google Shape;12862;p5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863" name="Google Shape;12863;p59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2864" name="Google Shape;12864;p59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865" name="Google Shape;12865;p59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2866" name="Google Shape;12866;p59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67" name="Google Shape;12867;p59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868" name="Google Shape;12868;p59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2869" name="Google Shape;12869;p59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70" name="Google Shape;12870;p59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871" name="Google Shape;12871;p59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2872" name="Google Shape;12872;p59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2873" name="Google Shape;12873;p59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74" name="Google Shape;12874;p59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75" name="Google Shape;12875;p59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2876" name="Google Shape;12876;p59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77" name="Google Shape;12877;p59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78" name="Google Shape;12878;p59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2879" name="Google Shape;12879;p59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0" name="Google Shape;12880;p59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81" name="Google Shape;12881;p59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2882" name="Google Shape;12882;p59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3" name="Google Shape;12883;p59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4" name="Google Shape;12884;p59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85" name="Google Shape;12885;p59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2886" name="Google Shape;12886;p59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7" name="Google Shape;12887;p59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8" name="Google Shape;12888;p59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89" name="Google Shape;12889;p59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2890" name="Google Shape;12890;p59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1" name="Google Shape;12891;p59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2" name="Google Shape;12892;p59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93" name="Google Shape;12893;p59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2894" name="Google Shape;12894;p59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5" name="Google Shape;12895;p59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6" name="Google Shape;12896;p59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97" name="Google Shape;12897;p59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2898" name="Google Shape;12898;p59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9" name="Google Shape;12899;p59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00" name="Google Shape;12900;p59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901" name="Google Shape;12901;p59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2902" name="Google Shape;12902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3" name="Google Shape;12903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4" name="Google Shape;12904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5" name="Google Shape;12905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6" name="Google Shape;12906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7" name="Google Shape;12907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8" name="Google Shape;12908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9" name="Google Shape;12909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0" name="Google Shape;12910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1" name="Google Shape;12911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2" name="Google Shape;12912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3" name="Google Shape;12913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4" name="Google Shape;12914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5" name="Google Shape;12915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6" name="Google Shape;12916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7" name="Google Shape;12917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8" name="Google Shape;12918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9" name="Google Shape;12919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0" name="Google Shape;12920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1" name="Google Shape;12921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2" name="Google Shape;12922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3" name="Google Shape;12923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4" name="Google Shape;12924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5" name="Google Shape;12925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6" name="Google Shape;12926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7" name="Google Shape;12927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8" name="Google Shape;12928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9" name="Google Shape;12929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0" name="Google Shape;12930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1" name="Google Shape;12931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2" name="Google Shape;12932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3" name="Google Shape;12933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4" name="Google Shape;12934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5" name="Google Shape;12935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936" name="Google Shape;12936;p59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2937" name="Google Shape;12937;p5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8" name="Google Shape;12938;p5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939" name="Google Shape;12939;p59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2940" name="Google Shape;12940;p59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2941" name="Google Shape;12941;p5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942" name="Google Shape;12942;p5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2943" name="Google Shape;12943;p5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944" name="Google Shape;12944;p5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2945" name="Google Shape;12945;p59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946" name="Google Shape;12946;p59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947" name="Google Shape;12947;p59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2948" name="Google Shape;12948;p59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49" name="Google Shape;12949;p59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50" name="Google Shape;12950;p59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51" name="Google Shape;12951;p59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2952" name="Google Shape;12952;p59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953" name="Google Shape;12953;p59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2954" name="Google Shape;12954;p59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2955" name="Google Shape;12955;p5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2956" name="Google Shape;12956;p5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2957" name="Google Shape;12957;p5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58" name="Google Shape;12958;p5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59" name="Google Shape;12959;p5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60" name="Google Shape;12960;p5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2961" name="Google Shape;12961;p5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62" name="Google Shape;12962;p5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63" name="Google Shape;12963;p5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64" name="Google Shape;12964;p5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2965" name="Google Shape;12965;p5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66" name="Google Shape;12966;p5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67" name="Google Shape;12967;p5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68" name="Google Shape;12968;p5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2969" name="Google Shape;12969;p5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0" name="Google Shape;12970;p5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1" name="Google Shape;12971;p5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72" name="Google Shape;12972;p5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2973" name="Google Shape;12973;p5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4" name="Google Shape;12974;p5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5" name="Google Shape;12975;p5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2976" name="Google Shape;12976;p5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2977" name="Google Shape;12977;p5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2978" name="Google Shape;12978;p5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9" name="Google Shape;12979;p5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80" name="Google Shape;12980;p5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2981" name="Google Shape;12981;p5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2" name="Google Shape;12982;p5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3" name="Google Shape;12983;p5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4" name="Google Shape;12984;p5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85" name="Google Shape;12985;p5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2986" name="Google Shape;12986;p5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7" name="Google Shape;12987;p5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8" name="Google Shape;12988;p5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2989" name="Google Shape;12989;p59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990" name="Google Shape;12990;p59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2991" name="Google Shape;12991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2" name="Google Shape;12992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3" name="Google Shape;12993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4" name="Google Shape;12994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5" name="Google Shape;12995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6" name="Google Shape;12996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7" name="Google Shape;12997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8" name="Google Shape;12998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9" name="Google Shape;12999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0" name="Google Shape;13000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1" name="Google Shape;13001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2" name="Google Shape;13002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3" name="Google Shape;13003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4" name="Google Shape;13004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5" name="Google Shape;13005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6" name="Google Shape;13006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7" name="Google Shape;13007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8" name="Google Shape;13008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9" name="Google Shape;13009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0" name="Google Shape;13010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1" name="Google Shape;13011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2" name="Google Shape;13012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3" name="Google Shape;13013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4" name="Google Shape;13014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5" name="Google Shape;13015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6" name="Google Shape;13016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7" name="Google Shape;13017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8" name="Google Shape;13018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9" name="Google Shape;13019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0" name="Google Shape;13020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1" name="Google Shape;13021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2" name="Google Shape;13022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3" name="Google Shape;13023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4" name="Google Shape;13024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025" name="Google Shape;13025;p59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3026" name="Google Shape;13026;p5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7" name="Google Shape;13027;p5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028" name="Google Shape;13028;p59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3029" name="Google Shape;13029;p59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3030" name="Google Shape;13030;p59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31" name="Google Shape;13031;p59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32" name="Google Shape;13032;p59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033" name="Google Shape;13033;p59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3034" name="Google Shape;13034;p59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3035" name="Google Shape;13035;p59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36" name="Google Shape;13036;p59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37" name="Google Shape;13037;p59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38" name="Google Shape;13038;p59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39" name="Google Shape;13039;p59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40" name="Google Shape;13040;p59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41" name="Google Shape;13041;p59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3042" name="Google Shape;13042;p59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3043" name="Google Shape;13043;p5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3044" name="Google Shape;13044;p5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3045" name="Google Shape;13045;p5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46" name="Google Shape;13046;p5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47" name="Google Shape;13047;p5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48" name="Google Shape;13048;p5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3049" name="Google Shape;13049;p5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0" name="Google Shape;13050;p5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1" name="Google Shape;13051;p5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52" name="Google Shape;13052;p5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3053" name="Google Shape;13053;p5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4" name="Google Shape;13054;p5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5" name="Google Shape;13055;p5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56" name="Google Shape;13056;p5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3057" name="Google Shape;13057;p5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8" name="Google Shape;13058;p5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9" name="Google Shape;13059;p5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60" name="Google Shape;13060;p5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3061" name="Google Shape;13061;p5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62" name="Google Shape;13062;p5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63" name="Google Shape;13063;p5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3064" name="Google Shape;13064;p5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3065" name="Google Shape;13065;p5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3066" name="Google Shape;13066;p5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67" name="Google Shape;13067;p5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68" name="Google Shape;13068;p5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3069" name="Google Shape;13069;p5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0" name="Google Shape;13070;p5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1" name="Google Shape;13071;p5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2" name="Google Shape;13072;p5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73" name="Google Shape;13073;p5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3074" name="Google Shape;13074;p5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5" name="Google Shape;13075;p5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6" name="Google Shape;13076;p5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3077" name="Google Shape;13077;p59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078" name="Google Shape;13078;p59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3079" name="Google Shape;13079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0" name="Google Shape;13080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1" name="Google Shape;13081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2" name="Google Shape;13082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3" name="Google Shape;13083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4" name="Google Shape;13084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5" name="Google Shape;13085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6" name="Google Shape;13086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7" name="Google Shape;13087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8" name="Google Shape;13088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9" name="Google Shape;13089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0" name="Google Shape;13090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1" name="Google Shape;13091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2" name="Google Shape;13092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3" name="Google Shape;13093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4" name="Google Shape;13094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5" name="Google Shape;13095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6" name="Google Shape;13096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7" name="Google Shape;13097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8" name="Google Shape;13098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9" name="Google Shape;13099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0" name="Google Shape;13100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1" name="Google Shape;13101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2" name="Google Shape;13102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3" name="Google Shape;13103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4" name="Google Shape;13104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5" name="Google Shape;13105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6" name="Google Shape;13106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7" name="Google Shape;13107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8" name="Google Shape;13108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9" name="Google Shape;13109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0" name="Google Shape;13110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1" name="Google Shape;13111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2" name="Google Shape;13112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113" name="Google Shape;13113;p59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3114" name="Google Shape;13114;p5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5" name="Google Shape;13115;p5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3116" name="Google Shape;13116;p59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17" name="Google Shape;13117;p59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18" name="Google Shape;13118;p59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19" name="Google Shape;13119;p59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0" name="Google Shape;13120;p59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1" name="Google Shape;13121;p59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2" name="Google Shape;13122;p59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3" name="Google Shape;13123;p59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4" name="Google Shape;13124;p59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5" name="Google Shape;13125;p59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6" name="Google Shape;13126;p59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7" name="Google Shape;13127;p59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8" name="Google Shape;13128;p59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9" name="Google Shape;13129;p59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0" name="Google Shape;13130;p59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1" name="Google Shape;13131;p59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2" name="Google Shape;13132;p59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3" name="Google Shape;13133;p59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4" name="Google Shape;13134;p59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5" name="Google Shape;13135;p59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6" name="Google Shape;13136;p59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7" name="Google Shape;13137;p59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8" name="Google Shape;13138;p59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9" name="Google Shape;13139;p59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0" name="Google Shape;13140;p59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1" name="Google Shape;13141;p59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2" name="Google Shape;13142;p59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3" name="Google Shape;13143;p59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4" name="Google Shape;13144;p59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5" name="Google Shape;13145;p59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6" name="Google Shape;13146;p59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7" name="Google Shape;13147;p59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8" name="Google Shape;13148;p59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9" name="Google Shape;13149;p59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0" name="Google Shape;13150;p59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1" name="Google Shape;13151;p59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2" name="Google Shape;13152;p59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3" name="Google Shape;13153;p59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4" name="Google Shape;13154;p59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5" name="Google Shape;13155;p59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6" name="Google Shape;13156;p59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7" name="Google Shape;13157;p59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8" name="Google Shape;13158;p59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9" name="Google Shape;13159;p59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0" name="Google Shape;13160;p59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1" name="Google Shape;13161;p59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2" name="Google Shape;13162;p59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3" name="Google Shape;13163;p59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4" name="Google Shape;13164;p59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5" name="Google Shape;13165;p59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6" name="Google Shape;13166;p59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7" name="Google Shape;13167;p59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8" name="Google Shape;13168;p59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9" name="Google Shape;13169;p59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0" name="Google Shape;13170;p59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1" name="Google Shape;13171;p59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2" name="Google Shape;13172;p59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3" name="Google Shape;13173;p59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4" name="Google Shape;13174;p59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5" name="Google Shape;13175;p59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6" name="Google Shape;13176;p59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7" name="Google Shape;13177;p59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8" name="Google Shape;13178;p59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9" name="Google Shape;13179;p59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0" name="Google Shape;13180;p59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1" name="Google Shape;13181;p59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2" name="Google Shape;13182;p59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3" name="Google Shape;13183;p59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4" name="Google Shape;13184;p59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5" name="Google Shape;13185;p59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6" name="Google Shape;13186;p59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7" name="Google Shape;13187;p59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8" name="Google Shape;13188;p59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9" name="Google Shape;13189;p59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0" name="Google Shape;13190;p59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1" name="Google Shape;13191;p59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2" name="Google Shape;13192;p59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3" name="Google Shape;13193;p59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4" name="Google Shape;13194;p59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5" name="Google Shape;13195;p59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6" name="Google Shape;13196;p59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7" name="Google Shape;13197;p59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8" name="Google Shape;13198;p59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9" name="Google Shape;13199;p59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0" name="Google Shape;13200;p59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1" name="Google Shape;13201;p59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2" name="Google Shape;13202;p59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3" name="Google Shape;13203;p59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4" name="Google Shape;13204;p59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5" name="Google Shape;13205;p59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6" name="Google Shape;13206;p59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7" name="Google Shape;13207;p59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8" name="Google Shape;13208;p59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9" name="Google Shape;13209;p59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0" name="Google Shape;13210;p59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1" name="Google Shape;13211;p59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2" name="Google Shape;13212;p59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3" name="Google Shape;13213;p59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4" name="Google Shape;13214;p59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5" name="Google Shape;13215;p59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6" name="Google Shape;13216;p59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7" name="Google Shape;13217;p59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8" name="Google Shape;13218;p59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9" name="Google Shape;13219;p59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0" name="Google Shape;13220;p59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1" name="Google Shape;13221;p59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2" name="Google Shape;13222;p59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3" name="Google Shape;13223;p59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4" name="Google Shape;13224;p59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5" name="Google Shape;13225;p59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6" name="Google Shape;13226;p59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7" name="Google Shape;13227;p59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8" name="Google Shape;13228;p59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9" name="Google Shape;13229;p59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0" name="Google Shape;13230;p59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1" name="Google Shape;13231;p59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2" name="Google Shape;13232;p59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3" name="Google Shape;13233;p59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4" name="Google Shape;13234;p59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5" name="Google Shape;13235;p59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6" name="Google Shape;13236;p59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7" name="Google Shape;13237;p59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8" name="Google Shape;13238;p59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9" name="Google Shape;13239;p59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0" name="Google Shape;13240;p59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1" name="Google Shape;13241;p59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2" name="Google Shape;13242;p59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3" name="Google Shape;13243;p59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4" name="Google Shape;13244;p59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5" name="Google Shape;13245;p59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6" name="Google Shape;13246;p59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7" name="Google Shape;13247;p59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8" name="Google Shape;13248;p59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9" name="Google Shape;13249;p59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0" name="Google Shape;13250;p59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1" name="Google Shape;13251;p59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2" name="Google Shape;13252;p59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3" name="Google Shape;13253;p59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4" name="Google Shape;13254;p59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5" name="Google Shape;13255;p59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6" name="Google Shape;13256;p59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7" name="Google Shape;13257;p59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8" name="Google Shape;13258;p59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9" name="Google Shape;13259;p59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0" name="Google Shape;13260;p59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1" name="Google Shape;13261;p59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2" name="Google Shape;13262;p59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3" name="Google Shape;13263;p59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4" name="Google Shape;13264;p59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5" name="Google Shape;13265;p59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6" name="Google Shape;13266;p59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7" name="Google Shape;13267;p59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8" name="Google Shape;13268;p59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9" name="Google Shape;13269;p59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0" name="Google Shape;13270;p59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1" name="Google Shape;13271;p59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2" name="Google Shape;13272;p59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3" name="Google Shape;13273;p59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4" name="Google Shape;13274;p59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5" name="Google Shape;13275;p59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6" name="Google Shape;13276;p59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7" name="Google Shape;13277;p59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8" name="Google Shape;13278;p59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9" name="Google Shape;13279;p59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0" name="Google Shape;13280;p59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1" name="Google Shape;13281;p59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2" name="Google Shape;13282;p59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3" name="Google Shape;13283;p59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4" name="Google Shape;13284;p59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5" name="Google Shape;13285;p59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6" name="Google Shape;13286;p59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7" name="Google Shape;13287;p59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8" name="Google Shape;13288;p59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9" name="Google Shape;13289;p59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0" name="Google Shape;13290;p59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1" name="Google Shape;13291;p59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2" name="Google Shape;13292;p59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3" name="Google Shape;13293;p59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4" name="Google Shape;13294;p59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5" name="Google Shape;13295;p59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6" name="Google Shape;13296;p59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7" name="Google Shape;13297;p59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8" name="Google Shape;13298;p59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9" name="Google Shape;13299;p59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0" name="Google Shape;13300;p59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1" name="Google Shape;13301;p59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2" name="Google Shape;13302;p59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3" name="Google Shape;13303;p59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4" name="Google Shape;13304;p59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5" name="Google Shape;13305;p59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6" name="Google Shape;13306;p59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7" name="Google Shape;13307;p59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308" name="Google Shape;13308;p59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3309" name="Google Shape;13309;p59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310" name="Google Shape;13310;p59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3311" name="Google Shape;13311;p59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2" name="Google Shape;13312;p59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3" name="Google Shape;13313;p59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4" name="Google Shape;13314;p59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5" name="Google Shape;13315;p59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6" name="Google Shape;13316;p59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7" name="Google Shape;13317;p59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8" name="Google Shape;13318;p59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9" name="Google Shape;13319;p59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0" name="Google Shape;13320;p59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1" name="Google Shape;13321;p59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2" name="Google Shape;13322;p59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3" name="Google Shape;13323;p59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4" name="Google Shape;13324;p59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5" name="Google Shape;13325;p59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6" name="Google Shape;13326;p59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7" name="Google Shape;13327;p59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8" name="Google Shape;13328;p59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9" name="Google Shape;13329;p59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0" name="Google Shape;13330;p59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1" name="Google Shape;13331;p59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2" name="Google Shape;13332;p59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3" name="Google Shape;13333;p59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4" name="Google Shape;13334;p59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5" name="Google Shape;13335;p59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6" name="Google Shape;13336;p59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7" name="Google Shape;13337;p59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8" name="Google Shape;13338;p59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9" name="Google Shape;13339;p59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0" name="Google Shape;13340;p59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1" name="Google Shape;13341;p59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2" name="Google Shape;13342;p59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3" name="Google Shape;13343;p59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4" name="Google Shape;13344;p59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5" name="Google Shape;13345;p59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6" name="Google Shape;13346;p59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7" name="Google Shape;13347;p59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8" name="Google Shape;13348;p59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9" name="Google Shape;13349;p59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0" name="Google Shape;13350;p59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1" name="Google Shape;13351;p59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2" name="Google Shape;13352;p59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3" name="Google Shape;13353;p59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4" name="Google Shape;13354;p59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5" name="Google Shape;13355;p59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6" name="Google Shape;13356;p59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7" name="Google Shape;13357;p59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8" name="Google Shape;13358;p59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9" name="Google Shape;13359;p59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0" name="Google Shape;13360;p59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1" name="Google Shape;13361;p59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2" name="Google Shape;13362;p59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3" name="Google Shape;13363;p59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4" name="Google Shape;13364;p59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5" name="Google Shape;13365;p59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6" name="Google Shape;13366;p59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7" name="Google Shape;13367;p59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8" name="Google Shape;13368;p59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9" name="Google Shape;13369;p59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0" name="Google Shape;13370;p59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1" name="Google Shape;13371;p59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2" name="Google Shape;13372;p59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3" name="Google Shape;13373;p59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4" name="Google Shape;13374;p59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5" name="Google Shape;13375;p59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6" name="Google Shape;13376;p59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7" name="Google Shape;13377;p59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8" name="Google Shape;13378;p59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9" name="Google Shape;13379;p59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0" name="Google Shape;13380;p59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1" name="Google Shape;13381;p59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2" name="Google Shape;13382;p59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3" name="Google Shape;13383;p59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4" name="Google Shape;13384;p59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5" name="Google Shape;13385;p59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6" name="Google Shape;13386;p59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7" name="Google Shape;13387;p59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8" name="Google Shape;13388;p59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9" name="Google Shape;13389;p59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0" name="Google Shape;13390;p59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1" name="Google Shape;13391;p59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2" name="Google Shape;13392;p59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3" name="Google Shape;13393;p59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4" name="Google Shape;13394;p59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5" name="Google Shape;13395;p59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6" name="Google Shape;13396;p59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7" name="Google Shape;13397;p59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8" name="Google Shape;13398;p59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9" name="Google Shape;13399;p59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0" name="Google Shape;13400;p59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1" name="Google Shape;13401;p59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2" name="Google Shape;13402;p59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3" name="Google Shape;13403;p59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4" name="Google Shape;13404;p59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5" name="Google Shape;13405;p59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6" name="Google Shape;13406;p59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7" name="Google Shape;13407;p59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8" name="Google Shape;13408;p59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9" name="Google Shape;13409;p59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0" name="Google Shape;13410;p59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411" name="Google Shape;13411;p59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3412" name="Google Shape;13412;p59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413" name="Google Shape;13413;p59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414" name="Google Shape;13414;p59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3415" name="Google Shape;13415;p59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6" name="Google Shape;13416;p59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7" name="Google Shape;13417;p59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8" name="Google Shape;13418;p59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9" name="Google Shape;13419;p59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0" name="Google Shape;13420;p59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1" name="Google Shape;13421;p59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2" name="Google Shape;13422;p59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3" name="Google Shape;13423;p59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4" name="Google Shape;13424;p59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5" name="Google Shape;13425;p59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6" name="Google Shape;13426;p59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7" name="Google Shape;13427;p59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8" name="Google Shape;13428;p59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9" name="Google Shape;13429;p59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0" name="Google Shape;13430;p59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1" name="Google Shape;13431;p59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2" name="Google Shape;13432;p59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3" name="Google Shape;13433;p59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4" name="Google Shape;13434;p59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5" name="Google Shape;13435;p59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6" name="Google Shape;13436;p59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7" name="Google Shape;13437;p59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8" name="Google Shape;13438;p59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9" name="Google Shape;13439;p59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0" name="Google Shape;13440;p59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1" name="Google Shape;13441;p59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2" name="Google Shape;13442;p59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3" name="Google Shape;13443;p59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4" name="Google Shape;13444;p59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5" name="Google Shape;13445;p59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6" name="Google Shape;13446;p59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7" name="Google Shape;13447;p59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448" name="Google Shape;13448;p59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3449" name="Google Shape;13449;p59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3450" name="Google Shape;13450;p59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3451" name="Google Shape;13451;p59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52" name="Google Shape;13452;p59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3453" name="Google Shape;13453;p59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4" name="Google Shape;13454;p59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5" name="Google Shape;13455;p59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6" name="Google Shape;13456;p59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7" name="Google Shape;13457;p59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8" name="Google Shape;13458;p59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9" name="Google Shape;13459;p59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0" name="Google Shape;13460;p59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1" name="Google Shape;13461;p59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2" name="Google Shape;13462;p59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3" name="Google Shape;13463;p59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4" name="Google Shape;13464;p59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5" name="Google Shape;13465;p59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6" name="Google Shape;13466;p59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7" name="Google Shape;13467;p59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8" name="Google Shape;13468;p59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9" name="Google Shape;13469;p59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0" name="Google Shape;13470;p59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1" name="Google Shape;13471;p59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2" name="Google Shape;13472;p59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3" name="Google Shape;13473;p59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4" name="Google Shape;13474;p59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5" name="Google Shape;13475;p59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6" name="Google Shape;13476;p59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7" name="Google Shape;13477;p59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8" name="Google Shape;13478;p59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9" name="Google Shape;13479;p59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0" name="Google Shape;13480;p59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1" name="Google Shape;13481;p59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2" name="Google Shape;13482;p59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3" name="Google Shape;13483;p59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4" name="Google Shape;13484;p59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5" name="Google Shape;13485;p59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486" name="Google Shape;13486;p59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3487" name="Google Shape;13487;p59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3488" name="Google Shape;13488;p59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89" name="Google Shape;13489;p59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0" name="Google Shape;13490;p59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491" name="Google Shape;13491;p59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3492" name="Google Shape;13492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3" name="Google Shape;13493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4" name="Google Shape;13494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5" name="Google Shape;13495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6" name="Google Shape;13496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7" name="Google Shape;13497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8" name="Google Shape;13498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9" name="Google Shape;13499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0" name="Google Shape;13500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1" name="Google Shape;13501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2" name="Google Shape;13502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3" name="Google Shape;13503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4" name="Google Shape;13504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5" name="Google Shape;13505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6" name="Google Shape;13506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7" name="Google Shape;13507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8" name="Google Shape;13508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9" name="Google Shape;13509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0" name="Google Shape;13510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1" name="Google Shape;13511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2" name="Google Shape;13512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3" name="Google Shape;13513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4" name="Google Shape;13514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5" name="Google Shape;13515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6" name="Google Shape;13516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7" name="Google Shape;13517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8" name="Google Shape;13518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9" name="Google Shape;13519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0" name="Google Shape;13520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1" name="Google Shape;13521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2" name="Google Shape;13522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3" name="Google Shape;13523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4" name="Google Shape;13524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5" name="Google Shape;13525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3526" name="Google Shape;13526;p59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527" name="Google Shape;13527;p59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3528" name="Google Shape;13528;p59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529" name="Google Shape;13529;p59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3530" name="Google Shape;13530;p59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1" name="Google Shape;13531;p59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2" name="Google Shape;13532;p59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3" name="Google Shape;13533;p59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4" name="Google Shape;13534;p59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5" name="Google Shape;13535;p59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6" name="Google Shape;13536;p59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7" name="Google Shape;13537;p59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8" name="Google Shape;13538;p59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9" name="Google Shape;13539;p59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0" name="Google Shape;13540;p59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1" name="Google Shape;13541;p59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2" name="Google Shape;13542;p59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3" name="Google Shape;13543;p59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4" name="Google Shape;13544;p59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5" name="Google Shape;13545;p59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6" name="Google Shape;13546;p59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7" name="Google Shape;13547;p59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8" name="Google Shape;13548;p59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9" name="Google Shape;13549;p59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0" name="Google Shape;13550;p59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1" name="Google Shape;13551;p59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2" name="Google Shape;13552;p59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3" name="Google Shape;13553;p59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4" name="Google Shape;13554;p59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5" name="Google Shape;13555;p59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6" name="Google Shape;13556;p59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7" name="Google Shape;13557;p59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8" name="Google Shape;13558;p59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9" name="Google Shape;13559;p59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0" name="Google Shape;13560;p59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1" name="Google Shape;13561;p59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2" name="Google Shape;13562;p59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3" name="Google Shape;13563;p59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4" name="Google Shape;13564;p59">
            <a:hlinkClick action="ppaction://hlinksldjump" r:id="rId4"/>
          </p:cNvPr>
          <p:cNvSpPr/>
          <p:nvPr/>
        </p:nvSpPr>
        <p:spPr>
          <a:xfrm>
            <a:off x="3015838" y="5073875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568" name="Shape 13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9" name="Google Shape;13569;p6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15</a:t>
            </a:r>
            <a:endParaRPr/>
          </a:p>
        </p:txBody>
      </p:sp>
      <p:sp>
        <p:nvSpPr>
          <p:cNvPr id="13570" name="Google Shape;13570;p6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1" name="Google Shape;13571;p60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3575" name="Shape 13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76" name="Google Shape;13576;p61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3577" name="Google Shape;13577;p61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3578" name="Google Shape;13578;p61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3579" name="Google Shape;13579;p61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80" name="Google Shape;13580;p61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581" name="Google Shape;13581;p61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3582" name="Google Shape;13582;p61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83" name="Google Shape;13583;p61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3584" name="Google Shape;13584;p61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3585" name="Google Shape;13585;p61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3586" name="Google Shape;13586;p61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87" name="Google Shape;13587;p61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588" name="Google Shape;13588;p61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3589" name="Google Shape;13589;p61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90" name="Google Shape;13590;p61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591" name="Google Shape;13591;p61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3592" name="Google Shape;13592;p61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93" name="Google Shape;13593;p61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594" name="Google Shape;13594;p61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3595" name="Google Shape;13595;p61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96" name="Google Shape;13596;p61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97" name="Google Shape;13597;p61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598" name="Google Shape;13598;p61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3599" name="Google Shape;13599;p61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0" name="Google Shape;13600;p61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1" name="Google Shape;13601;p61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602" name="Google Shape;13602;p61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3603" name="Google Shape;13603;p61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4" name="Google Shape;13604;p61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5" name="Google Shape;13605;p61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606" name="Google Shape;13606;p61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3607" name="Google Shape;13607;p61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8" name="Google Shape;13608;p61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9" name="Google Shape;13609;p61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610" name="Google Shape;13610;p61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3611" name="Google Shape;13611;p61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12" name="Google Shape;13612;p61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13" name="Google Shape;13613;p61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3614" name="Google Shape;13614;p61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3615" name="Google Shape;13615;p6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6" name="Google Shape;13616;p6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7" name="Google Shape;13617;p6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8" name="Google Shape;13618;p6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9" name="Google Shape;13619;p6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0" name="Google Shape;13620;p6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1" name="Google Shape;13621;p6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2" name="Google Shape;13622;p6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3" name="Google Shape;13623;p6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4" name="Google Shape;13624;p6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5" name="Google Shape;13625;p6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6" name="Google Shape;13626;p6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7" name="Google Shape;13627;p6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8" name="Google Shape;13628;p6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9" name="Google Shape;13629;p6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0" name="Google Shape;13630;p6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1" name="Google Shape;13631;p6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2" name="Google Shape;13632;p6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3" name="Google Shape;13633;p6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4" name="Google Shape;13634;p6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5" name="Google Shape;13635;p6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6" name="Google Shape;13636;p6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7" name="Google Shape;13637;p6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8" name="Google Shape;13638;p6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9" name="Google Shape;13639;p6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0" name="Google Shape;13640;p6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1" name="Google Shape;13641;p6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2" name="Google Shape;13642;p6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3" name="Google Shape;13643;p6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4" name="Google Shape;13644;p6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5" name="Google Shape;13645;p6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6" name="Google Shape;13646;p6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7" name="Google Shape;13647;p6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8" name="Google Shape;13648;p6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649" name="Google Shape;13649;p61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3650" name="Google Shape;13650;p6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51" name="Google Shape;13651;p6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652" name="Google Shape;13652;p61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3653" name="Google Shape;13653;p61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3654" name="Google Shape;13654;p6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3655" name="Google Shape;13655;p6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3656" name="Google Shape;13656;p6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657" name="Google Shape;13657;p6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3658" name="Google Shape;13658;p61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659" name="Google Shape;13659;p61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3660" name="Google Shape;13660;p61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3661" name="Google Shape;13661;p61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62" name="Google Shape;13662;p61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63" name="Google Shape;13663;p61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64" name="Google Shape;13664;p61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3665" name="Google Shape;13665;p61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3666" name="Google Shape;13666;p61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3667" name="Google Shape;13667;p61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3668" name="Google Shape;13668;p6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3669" name="Google Shape;13669;p6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3670" name="Google Shape;13670;p6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1" name="Google Shape;13671;p6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2" name="Google Shape;13672;p6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73" name="Google Shape;13673;p6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3674" name="Google Shape;13674;p6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5" name="Google Shape;13675;p6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6" name="Google Shape;13676;p6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77" name="Google Shape;13677;p6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3678" name="Google Shape;13678;p6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9" name="Google Shape;13679;p6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0" name="Google Shape;13680;p6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81" name="Google Shape;13681;p6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3682" name="Google Shape;13682;p6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3" name="Google Shape;13683;p6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4" name="Google Shape;13684;p6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85" name="Google Shape;13685;p6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3686" name="Google Shape;13686;p6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7" name="Google Shape;13687;p6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8" name="Google Shape;13688;p6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3689" name="Google Shape;13689;p6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3690" name="Google Shape;13690;p6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3691" name="Google Shape;13691;p6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92" name="Google Shape;13692;p6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93" name="Google Shape;13693;p6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3694" name="Google Shape;13694;p6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95" name="Google Shape;13695;p6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96" name="Google Shape;13696;p6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97" name="Google Shape;13697;p6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98" name="Google Shape;13698;p6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3699" name="Google Shape;13699;p6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00" name="Google Shape;13700;p6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01" name="Google Shape;13701;p6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3702" name="Google Shape;13702;p61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703" name="Google Shape;13703;p61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3704" name="Google Shape;13704;p6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5" name="Google Shape;13705;p6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6" name="Google Shape;13706;p6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7" name="Google Shape;13707;p6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8" name="Google Shape;13708;p6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9" name="Google Shape;13709;p6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0" name="Google Shape;13710;p6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1" name="Google Shape;13711;p6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2" name="Google Shape;13712;p6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3" name="Google Shape;13713;p6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4" name="Google Shape;13714;p6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5" name="Google Shape;13715;p6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6" name="Google Shape;13716;p6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7" name="Google Shape;13717;p6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8" name="Google Shape;13718;p6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9" name="Google Shape;13719;p6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0" name="Google Shape;13720;p6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1" name="Google Shape;13721;p6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2" name="Google Shape;13722;p6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3" name="Google Shape;13723;p6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4" name="Google Shape;13724;p6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5" name="Google Shape;13725;p6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6" name="Google Shape;13726;p6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7" name="Google Shape;13727;p6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8" name="Google Shape;13728;p6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9" name="Google Shape;13729;p6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0" name="Google Shape;13730;p6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1" name="Google Shape;13731;p6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2" name="Google Shape;13732;p6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3" name="Google Shape;13733;p6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4" name="Google Shape;13734;p6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5" name="Google Shape;13735;p6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6" name="Google Shape;13736;p6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7" name="Google Shape;13737;p6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738" name="Google Shape;13738;p61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3739" name="Google Shape;13739;p6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40" name="Google Shape;13740;p6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741" name="Google Shape;13741;p61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3742" name="Google Shape;13742;p61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3743" name="Google Shape;13743;p61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44" name="Google Shape;13744;p61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45" name="Google Shape;13745;p61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746" name="Google Shape;13746;p61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3747" name="Google Shape;13747;p61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3748" name="Google Shape;13748;p61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49" name="Google Shape;13749;p61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0" name="Google Shape;13750;p61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1" name="Google Shape;13751;p61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2" name="Google Shape;13752;p61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3" name="Google Shape;13753;p61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4" name="Google Shape;13754;p61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3755" name="Google Shape;13755;p61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3756" name="Google Shape;13756;p6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3757" name="Google Shape;13757;p6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3758" name="Google Shape;13758;p6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59" name="Google Shape;13759;p6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0" name="Google Shape;13760;p6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61" name="Google Shape;13761;p6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3762" name="Google Shape;13762;p6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3" name="Google Shape;13763;p6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4" name="Google Shape;13764;p6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65" name="Google Shape;13765;p6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3766" name="Google Shape;13766;p6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7" name="Google Shape;13767;p6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8" name="Google Shape;13768;p6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69" name="Google Shape;13769;p6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3770" name="Google Shape;13770;p6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71" name="Google Shape;13771;p6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72" name="Google Shape;13772;p6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73" name="Google Shape;13773;p6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3774" name="Google Shape;13774;p6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75" name="Google Shape;13775;p6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76" name="Google Shape;13776;p6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3777" name="Google Shape;13777;p6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3778" name="Google Shape;13778;p6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3779" name="Google Shape;13779;p6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0" name="Google Shape;13780;p6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81" name="Google Shape;13781;p6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3782" name="Google Shape;13782;p6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3" name="Google Shape;13783;p6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4" name="Google Shape;13784;p6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5" name="Google Shape;13785;p6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86" name="Google Shape;13786;p6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3787" name="Google Shape;13787;p6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8" name="Google Shape;13788;p6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9" name="Google Shape;13789;p6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3790" name="Google Shape;13790;p61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791" name="Google Shape;13791;p61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3792" name="Google Shape;13792;p6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3" name="Google Shape;13793;p6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4" name="Google Shape;13794;p6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5" name="Google Shape;13795;p6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6" name="Google Shape;13796;p6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7" name="Google Shape;13797;p6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8" name="Google Shape;13798;p6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9" name="Google Shape;13799;p6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0" name="Google Shape;13800;p6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1" name="Google Shape;13801;p6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2" name="Google Shape;13802;p6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3" name="Google Shape;13803;p6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4" name="Google Shape;13804;p6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5" name="Google Shape;13805;p6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6" name="Google Shape;13806;p6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7" name="Google Shape;13807;p6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8" name="Google Shape;13808;p6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9" name="Google Shape;13809;p6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0" name="Google Shape;13810;p6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1" name="Google Shape;13811;p6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2" name="Google Shape;13812;p6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3" name="Google Shape;13813;p6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4" name="Google Shape;13814;p6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5" name="Google Shape;13815;p6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6" name="Google Shape;13816;p6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7" name="Google Shape;13817;p6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8" name="Google Shape;13818;p6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9" name="Google Shape;13819;p6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0" name="Google Shape;13820;p6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1" name="Google Shape;13821;p6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2" name="Google Shape;13822;p6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3" name="Google Shape;13823;p6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4" name="Google Shape;13824;p6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5" name="Google Shape;13825;p6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826" name="Google Shape;13826;p61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3827" name="Google Shape;13827;p6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8" name="Google Shape;13828;p6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3829" name="Google Shape;13829;p61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0" name="Google Shape;13830;p61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1" name="Google Shape;13831;p61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2" name="Google Shape;13832;p61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3" name="Google Shape;13833;p61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4" name="Google Shape;13834;p61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5" name="Google Shape;13835;p61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6" name="Google Shape;13836;p61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7" name="Google Shape;13837;p61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8" name="Google Shape;13838;p61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9" name="Google Shape;13839;p61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0" name="Google Shape;13840;p61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1" name="Google Shape;13841;p61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2" name="Google Shape;13842;p61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3" name="Google Shape;13843;p61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4" name="Google Shape;13844;p61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5" name="Google Shape;13845;p61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6" name="Google Shape;13846;p61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7" name="Google Shape;13847;p61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8" name="Google Shape;13848;p61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9" name="Google Shape;13849;p61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0" name="Google Shape;13850;p61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1" name="Google Shape;13851;p61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2" name="Google Shape;13852;p61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3" name="Google Shape;13853;p61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4" name="Google Shape;13854;p61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5" name="Google Shape;13855;p61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6" name="Google Shape;13856;p61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7" name="Google Shape;13857;p61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8" name="Google Shape;13858;p61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9" name="Google Shape;13859;p61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0" name="Google Shape;13860;p61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1" name="Google Shape;13861;p61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2" name="Google Shape;13862;p61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3" name="Google Shape;13863;p61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4" name="Google Shape;13864;p61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5" name="Google Shape;13865;p61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6" name="Google Shape;13866;p61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7" name="Google Shape;13867;p61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8" name="Google Shape;13868;p61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9" name="Google Shape;13869;p61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0" name="Google Shape;13870;p61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1" name="Google Shape;13871;p61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2" name="Google Shape;13872;p61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3" name="Google Shape;13873;p61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4" name="Google Shape;13874;p61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5" name="Google Shape;13875;p61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6" name="Google Shape;13876;p61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7" name="Google Shape;13877;p61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8" name="Google Shape;13878;p61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9" name="Google Shape;13879;p61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0" name="Google Shape;13880;p61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1" name="Google Shape;13881;p61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2" name="Google Shape;13882;p61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3" name="Google Shape;13883;p61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4" name="Google Shape;13884;p61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5" name="Google Shape;13885;p61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6" name="Google Shape;13886;p61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7" name="Google Shape;13887;p61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8" name="Google Shape;13888;p61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9" name="Google Shape;13889;p61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0" name="Google Shape;13890;p61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1" name="Google Shape;13891;p61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2" name="Google Shape;13892;p61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3" name="Google Shape;13893;p61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4" name="Google Shape;13894;p61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5" name="Google Shape;13895;p61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6" name="Google Shape;13896;p61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7" name="Google Shape;13897;p61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8" name="Google Shape;13898;p61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9" name="Google Shape;13899;p61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0" name="Google Shape;13900;p61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1" name="Google Shape;13901;p61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2" name="Google Shape;13902;p61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3" name="Google Shape;13903;p61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4" name="Google Shape;13904;p61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5" name="Google Shape;13905;p61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6" name="Google Shape;13906;p61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7" name="Google Shape;13907;p61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8" name="Google Shape;13908;p61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9" name="Google Shape;13909;p61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0" name="Google Shape;13910;p61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1" name="Google Shape;13911;p61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2" name="Google Shape;13912;p61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3" name="Google Shape;13913;p61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4" name="Google Shape;13914;p61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5" name="Google Shape;13915;p61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6" name="Google Shape;13916;p61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7" name="Google Shape;13917;p61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8" name="Google Shape;13918;p61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9" name="Google Shape;13919;p61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0" name="Google Shape;13920;p61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1" name="Google Shape;13921;p61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2" name="Google Shape;13922;p61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3" name="Google Shape;13923;p61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4" name="Google Shape;13924;p61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5" name="Google Shape;13925;p61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6" name="Google Shape;13926;p61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7" name="Google Shape;13927;p61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8" name="Google Shape;13928;p61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9" name="Google Shape;13929;p61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0" name="Google Shape;13930;p61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1" name="Google Shape;13931;p61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2" name="Google Shape;13932;p61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3" name="Google Shape;13933;p61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4" name="Google Shape;13934;p61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5" name="Google Shape;13935;p61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6" name="Google Shape;13936;p61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7" name="Google Shape;13937;p61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8" name="Google Shape;13938;p61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9" name="Google Shape;13939;p61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0" name="Google Shape;13940;p61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1" name="Google Shape;13941;p61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2" name="Google Shape;13942;p61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3" name="Google Shape;13943;p61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4" name="Google Shape;13944;p61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5" name="Google Shape;13945;p61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6" name="Google Shape;13946;p61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7" name="Google Shape;13947;p61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8" name="Google Shape;13948;p61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9" name="Google Shape;13949;p61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0" name="Google Shape;13950;p61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1" name="Google Shape;13951;p61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2" name="Google Shape;13952;p61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3" name="Google Shape;13953;p61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4" name="Google Shape;13954;p61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5" name="Google Shape;13955;p61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6" name="Google Shape;13956;p61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7" name="Google Shape;13957;p61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8" name="Google Shape;13958;p61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9" name="Google Shape;13959;p61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0" name="Google Shape;13960;p61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1" name="Google Shape;13961;p61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2" name="Google Shape;13962;p61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3" name="Google Shape;13963;p61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4" name="Google Shape;13964;p61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5" name="Google Shape;13965;p61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6" name="Google Shape;13966;p61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7" name="Google Shape;13967;p61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8" name="Google Shape;13968;p61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9" name="Google Shape;13969;p61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0" name="Google Shape;13970;p61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1" name="Google Shape;13971;p61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2" name="Google Shape;13972;p61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3" name="Google Shape;13973;p61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4" name="Google Shape;13974;p61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5" name="Google Shape;13975;p61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6" name="Google Shape;13976;p61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7" name="Google Shape;13977;p61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8" name="Google Shape;13978;p61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9" name="Google Shape;13979;p61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0" name="Google Shape;13980;p61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1" name="Google Shape;13981;p61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2" name="Google Shape;13982;p61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3" name="Google Shape;13983;p61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4" name="Google Shape;13984;p61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5" name="Google Shape;13985;p61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6" name="Google Shape;13986;p61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7" name="Google Shape;13987;p61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8" name="Google Shape;13988;p61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9" name="Google Shape;13989;p61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0" name="Google Shape;13990;p61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1" name="Google Shape;13991;p61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2" name="Google Shape;13992;p61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3" name="Google Shape;13993;p61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4" name="Google Shape;13994;p61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5" name="Google Shape;13995;p61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6" name="Google Shape;13996;p61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7" name="Google Shape;13997;p61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8" name="Google Shape;13998;p61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9" name="Google Shape;13999;p61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0" name="Google Shape;14000;p61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1" name="Google Shape;14001;p61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2" name="Google Shape;14002;p61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3" name="Google Shape;14003;p61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4" name="Google Shape;14004;p61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5" name="Google Shape;14005;p61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6" name="Google Shape;14006;p61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7" name="Google Shape;14007;p61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8" name="Google Shape;14008;p61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9" name="Google Shape;14009;p61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0" name="Google Shape;14010;p61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1" name="Google Shape;14011;p61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2" name="Google Shape;14012;p61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3" name="Google Shape;14013;p61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4" name="Google Shape;14014;p61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5" name="Google Shape;14015;p61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6" name="Google Shape;14016;p61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7" name="Google Shape;14017;p61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8" name="Google Shape;14018;p61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9" name="Google Shape;14019;p61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0" name="Google Shape;14020;p61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021" name="Google Shape;14021;p61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4022" name="Google Shape;14022;p61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023" name="Google Shape;14023;p61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024" name="Google Shape;14024;p61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5" name="Google Shape;14025;p61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6" name="Google Shape;14026;p61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7" name="Google Shape;14027;p61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8" name="Google Shape;14028;p61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9" name="Google Shape;14029;p61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0" name="Google Shape;14030;p61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1" name="Google Shape;14031;p61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2" name="Google Shape;14032;p61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3" name="Google Shape;14033;p61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4" name="Google Shape;14034;p61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5" name="Google Shape;14035;p61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6" name="Google Shape;14036;p61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7" name="Google Shape;14037;p61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8" name="Google Shape;14038;p61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9" name="Google Shape;14039;p61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0" name="Google Shape;14040;p61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1" name="Google Shape;14041;p61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2" name="Google Shape;14042;p61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3" name="Google Shape;14043;p61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4" name="Google Shape;14044;p61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5" name="Google Shape;14045;p61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6" name="Google Shape;14046;p61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7" name="Google Shape;14047;p61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8" name="Google Shape;14048;p61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9" name="Google Shape;14049;p61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0" name="Google Shape;14050;p61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1" name="Google Shape;14051;p61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2" name="Google Shape;14052;p61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3" name="Google Shape;14053;p61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4" name="Google Shape;14054;p61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5" name="Google Shape;14055;p61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6" name="Google Shape;14056;p61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7" name="Google Shape;14057;p61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8" name="Google Shape;14058;p61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9" name="Google Shape;14059;p61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0" name="Google Shape;14060;p61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1" name="Google Shape;14061;p61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2" name="Google Shape;14062;p61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3" name="Google Shape;14063;p61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4" name="Google Shape;14064;p61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5" name="Google Shape;14065;p61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6" name="Google Shape;14066;p61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7" name="Google Shape;14067;p61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8" name="Google Shape;14068;p61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9" name="Google Shape;14069;p61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0" name="Google Shape;14070;p61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1" name="Google Shape;14071;p61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2" name="Google Shape;14072;p61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3" name="Google Shape;14073;p61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4" name="Google Shape;14074;p61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5" name="Google Shape;14075;p61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6" name="Google Shape;14076;p61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7" name="Google Shape;14077;p61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8" name="Google Shape;14078;p61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9" name="Google Shape;14079;p61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0" name="Google Shape;14080;p61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1" name="Google Shape;14081;p61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2" name="Google Shape;14082;p61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3" name="Google Shape;14083;p61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4" name="Google Shape;14084;p61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5" name="Google Shape;14085;p61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6" name="Google Shape;14086;p61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7" name="Google Shape;14087;p61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8" name="Google Shape;14088;p61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9" name="Google Shape;14089;p61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0" name="Google Shape;14090;p61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1" name="Google Shape;14091;p61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2" name="Google Shape;14092;p61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3" name="Google Shape;14093;p61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4" name="Google Shape;14094;p61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5" name="Google Shape;14095;p61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6" name="Google Shape;14096;p61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7" name="Google Shape;14097;p61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8" name="Google Shape;14098;p61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9" name="Google Shape;14099;p61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0" name="Google Shape;14100;p61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1" name="Google Shape;14101;p61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2" name="Google Shape;14102;p61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3" name="Google Shape;14103;p61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4" name="Google Shape;14104;p61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5" name="Google Shape;14105;p61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6" name="Google Shape;14106;p61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7" name="Google Shape;14107;p61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8" name="Google Shape;14108;p61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9" name="Google Shape;14109;p61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0" name="Google Shape;14110;p61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1" name="Google Shape;14111;p61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2" name="Google Shape;14112;p61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3" name="Google Shape;14113;p61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4" name="Google Shape;14114;p61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5" name="Google Shape;14115;p61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6" name="Google Shape;14116;p61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7" name="Google Shape;14117;p61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8" name="Google Shape;14118;p61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9" name="Google Shape;14119;p61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0" name="Google Shape;14120;p61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1" name="Google Shape;14121;p61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2" name="Google Shape;14122;p61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3" name="Google Shape;14123;p61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124" name="Google Shape;14124;p61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4125" name="Google Shape;14125;p61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126" name="Google Shape;14126;p61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127" name="Google Shape;14127;p61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128" name="Google Shape;14128;p61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9" name="Google Shape;14129;p61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0" name="Google Shape;14130;p61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1" name="Google Shape;14131;p61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2" name="Google Shape;14132;p61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3" name="Google Shape;14133;p61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4" name="Google Shape;14134;p61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5" name="Google Shape;14135;p61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6" name="Google Shape;14136;p61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7" name="Google Shape;14137;p61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8" name="Google Shape;14138;p61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9" name="Google Shape;14139;p61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0" name="Google Shape;14140;p61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1" name="Google Shape;14141;p61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2" name="Google Shape;14142;p61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3" name="Google Shape;14143;p61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4" name="Google Shape;14144;p61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5" name="Google Shape;14145;p61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6" name="Google Shape;14146;p61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7" name="Google Shape;14147;p61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8" name="Google Shape;14148;p61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9" name="Google Shape;14149;p61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0" name="Google Shape;14150;p61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1" name="Google Shape;14151;p61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2" name="Google Shape;14152;p61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3" name="Google Shape;14153;p61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4" name="Google Shape;14154;p61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5" name="Google Shape;14155;p61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6" name="Google Shape;14156;p61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7" name="Google Shape;14157;p61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8" name="Google Shape;14158;p61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9" name="Google Shape;14159;p61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60" name="Google Shape;14160;p61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161" name="Google Shape;14161;p61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4162" name="Google Shape;14162;p61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4163" name="Google Shape;14163;p61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4164" name="Google Shape;14164;p61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165" name="Google Shape;14165;p61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166" name="Google Shape;14166;p61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67" name="Google Shape;14167;p61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68" name="Google Shape;14168;p61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69" name="Google Shape;14169;p61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0" name="Google Shape;14170;p61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1" name="Google Shape;14171;p61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2" name="Google Shape;14172;p61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3" name="Google Shape;14173;p61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4" name="Google Shape;14174;p61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5" name="Google Shape;14175;p61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6" name="Google Shape;14176;p61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7" name="Google Shape;14177;p61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8" name="Google Shape;14178;p61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9" name="Google Shape;14179;p61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0" name="Google Shape;14180;p61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1" name="Google Shape;14181;p61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2" name="Google Shape;14182;p61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3" name="Google Shape;14183;p61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4" name="Google Shape;14184;p61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5" name="Google Shape;14185;p61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6" name="Google Shape;14186;p61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7" name="Google Shape;14187;p61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8" name="Google Shape;14188;p61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9" name="Google Shape;14189;p61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0" name="Google Shape;14190;p61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1" name="Google Shape;14191;p61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2" name="Google Shape;14192;p61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3" name="Google Shape;14193;p61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4" name="Google Shape;14194;p61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5" name="Google Shape;14195;p61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6" name="Google Shape;14196;p61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7" name="Google Shape;14197;p61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8" name="Google Shape;14198;p61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199" name="Google Shape;14199;p61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4200" name="Google Shape;14200;p61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4201" name="Google Shape;14201;p61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2" name="Google Shape;14202;p61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3" name="Google Shape;14203;p61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204" name="Google Shape;14204;p61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4205" name="Google Shape;14205;p6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6" name="Google Shape;14206;p6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7" name="Google Shape;14207;p6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8" name="Google Shape;14208;p6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9" name="Google Shape;14209;p6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0" name="Google Shape;14210;p6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1" name="Google Shape;14211;p6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2" name="Google Shape;14212;p6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3" name="Google Shape;14213;p6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4" name="Google Shape;14214;p6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5" name="Google Shape;14215;p6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6" name="Google Shape;14216;p6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7" name="Google Shape;14217;p6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8" name="Google Shape;14218;p6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9" name="Google Shape;14219;p6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0" name="Google Shape;14220;p6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1" name="Google Shape;14221;p6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2" name="Google Shape;14222;p6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3" name="Google Shape;14223;p6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4" name="Google Shape;14224;p6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5" name="Google Shape;14225;p6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6" name="Google Shape;14226;p6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7" name="Google Shape;14227;p6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8" name="Google Shape;14228;p6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9" name="Google Shape;14229;p6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0" name="Google Shape;14230;p6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1" name="Google Shape;14231;p6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2" name="Google Shape;14232;p6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3" name="Google Shape;14233;p6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4" name="Google Shape;14234;p6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5" name="Google Shape;14235;p6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6" name="Google Shape;14236;p6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7" name="Google Shape;14237;p6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8" name="Google Shape;14238;p6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239" name="Google Shape;14239;p61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240" name="Google Shape;14240;p61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4241" name="Google Shape;14241;p61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242" name="Google Shape;14242;p61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243" name="Google Shape;14243;p61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4" name="Google Shape;14244;p61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5" name="Google Shape;14245;p61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6" name="Google Shape;14246;p61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7" name="Google Shape;14247;p61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8" name="Google Shape;14248;p61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9" name="Google Shape;14249;p61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0" name="Google Shape;14250;p61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1" name="Google Shape;14251;p61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2" name="Google Shape;14252;p61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3" name="Google Shape;14253;p61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4" name="Google Shape;14254;p61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5" name="Google Shape;14255;p61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6" name="Google Shape;14256;p61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7" name="Google Shape;14257;p61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8" name="Google Shape;14258;p61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9" name="Google Shape;14259;p61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0" name="Google Shape;14260;p61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1" name="Google Shape;14261;p61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2" name="Google Shape;14262;p61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3" name="Google Shape;14263;p61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4" name="Google Shape;14264;p61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5" name="Google Shape;14265;p61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6" name="Google Shape;14266;p61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7" name="Google Shape;14267;p61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8" name="Google Shape;14268;p61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9" name="Google Shape;14269;p61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0" name="Google Shape;14270;p61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1" name="Google Shape;14271;p61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2" name="Google Shape;14272;p61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3" name="Google Shape;14273;p61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4" name="Google Shape;14274;p61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5" name="Google Shape;14275;p61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6" name="Google Shape;14276;p61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7" name="Google Shape;14277;p61"/>
          <p:cNvSpPr/>
          <p:nvPr/>
        </p:nvSpPr>
        <p:spPr>
          <a:xfrm>
            <a:off x="3000084" y="5059070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8" name="Google Shape;14278;p61"/>
          <p:cNvSpPr/>
          <p:nvPr/>
        </p:nvSpPr>
        <p:spPr>
          <a:xfrm>
            <a:off x="3033004" y="5085933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F5D9">
              <a:alpha val="3725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9" name="Google Shape;14279;p61"/>
          <p:cNvSpPr/>
          <p:nvPr/>
        </p:nvSpPr>
        <p:spPr>
          <a:xfrm>
            <a:off x="3026948" y="5986483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ECB7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0" name="Google Shape;14280;p61"/>
          <p:cNvSpPr/>
          <p:nvPr/>
        </p:nvSpPr>
        <p:spPr>
          <a:xfrm>
            <a:off x="4185109" y="509077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1" name="Google Shape;14281;p61"/>
          <p:cNvSpPr/>
          <p:nvPr/>
        </p:nvSpPr>
        <p:spPr>
          <a:xfrm>
            <a:off x="4066955" y="560254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2" name="Google Shape;14282;p61"/>
          <p:cNvSpPr/>
          <p:nvPr/>
        </p:nvSpPr>
        <p:spPr>
          <a:xfrm>
            <a:off x="3972367" y="631169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3" name="Google Shape;14283;p61"/>
          <p:cNvSpPr/>
          <p:nvPr/>
        </p:nvSpPr>
        <p:spPr>
          <a:xfrm>
            <a:off x="4114121" y="62904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4" name="Google Shape;14284;p61"/>
          <p:cNvSpPr/>
          <p:nvPr/>
        </p:nvSpPr>
        <p:spPr>
          <a:xfrm>
            <a:off x="3468061" y="61484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5" name="Google Shape;14285;p61"/>
          <p:cNvSpPr/>
          <p:nvPr/>
        </p:nvSpPr>
        <p:spPr>
          <a:xfrm>
            <a:off x="3497369" y="56599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6" name="Google Shape;14286;p61"/>
          <p:cNvSpPr/>
          <p:nvPr/>
        </p:nvSpPr>
        <p:spPr>
          <a:xfrm>
            <a:off x="3881618" y="519106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7" name="Google Shape;14287;p61"/>
          <p:cNvSpPr/>
          <p:nvPr/>
        </p:nvSpPr>
        <p:spPr>
          <a:xfrm>
            <a:off x="3787835" y="579541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8" name="Google Shape;14288;p61"/>
          <p:cNvSpPr/>
          <p:nvPr/>
        </p:nvSpPr>
        <p:spPr>
          <a:xfrm>
            <a:off x="3509091" y="526922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9" name="Google Shape;14289;p61"/>
          <p:cNvSpPr/>
          <p:nvPr/>
        </p:nvSpPr>
        <p:spPr>
          <a:xfrm>
            <a:off x="4295019" y="599270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0" name="Google Shape;14290;p61"/>
          <p:cNvSpPr/>
          <p:nvPr/>
        </p:nvSpPr>
        <p:spPr>
          <a:xfrm>
            <a:off x="3724010" y="540989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1" name="Google Shape;14291;p61"/>
          <p:cNvSpPr/>
          <p:nvPr/>
        </p:nvSpPr>
        <p:spPr>
          <a:xfrm>
            <a:off x="4163618" y="531350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2" name="Google Shape;14292;p61"/>
          <p:cNvSpPr/>
          <p:nvPr/>
        </p:nvSpPr>
        <p:spPr>
          <a:xfrm>
            <a:off x="4062893" y="59261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3" name="Google Shape;14293;p61"/>
          <p:cNvSpPr/>
          <p:nvPr/>
        </p:nvSpPr>
        <p:spPr>
          <a:xfrm>
            <a:off x="3711636" y="605074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4" name="Google Shape;14294;p61"/>
          <p:cNvSpPr/>
          <p:nvPr/>
        </p:nvSpPr>
        <p:spPr>
          <a:xfrm>
            <a:off x="3898550" y="626566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5" name="Google Shape;14295;p61"/>
          <p:cNvSpPr/>
          <p:nvPr/>
        </p:nvSpPr>
        <p:spPr>
          <a:xfrm>
            <a:off x="3916134" y="54144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6" name="Google Shape;14296;p61"/>
          <p:cNvSpPr/>
          <p:nvPr/>
        </p:nvSpPr>
        <p:spPr>
          <a:xfrm>
            <a:off x="3873802" y="599734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7" name="Google Shape;14297;p61"/>
          <p:cNvSpPr/>
          <p:nvPr/>
        </p:nvSpPr>
        <p:spPr>
          <a:xfrm>
            <a:off x="3728569" y="624026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8" name="Google Shape;14298;p61"/>
          <p:cNvSpPr/>
          <p:nvPr/>
        </p:nvSpPr>
        <p:spPr>
          <a:xfrm>
            <a:off x="4035814" y="598944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9" name="Google Shape;14299;p61"/>
          <p:cNvSpPr/>
          <p:nvPr/>
        </p:nvSpPr>
        <p:spPr>
          <a:xfrm>
            <a:off x="4143651" y="613454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0" name="Google Shape;14300;p61"/>
          <p:cNvSpPr/>
          <p:nvPr/>
        </p:nvSpPr>
        <p:spPr>
          <a:xfrm>
            <a:off x="3093313" y="58930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1" name="Google Shape;14301;p61"/>
          <p:cNvSpPr/>
          <p:nvPr/>
        </p:nvSpPr>
        <p:spPr>
          <a:xfrm>
            <a:off x="3122621" y="54045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2" name="Google Shape;14302;p61"/>
          <p:cNvSpPr/>
          <p:nvPr/>
        </p:nvSpPr>
        <p:spPr>
          <a:xfrm>
            <a:off x="3413087" y="553999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3" name="Google Shape;14303;p61"/>
          <p:cNvSpPr/>
          <p:nvPr/>
        </p:nvSpPr>
        <p:spPr>
          <a:xfrm>
            <a:off x="3153994" y="509568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4" name="Google Shape;14304;p61"/>
          <p:cNvSpPr/>
          <p:nvPr/>
        </p:nvSpPr>
        <p:spPr>
          <a:xfrm>
            <a:off x="3349263" y="515448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5" name="Google Shape;14305;p61"/>
          <p:cNvSpPr/>
          <p:nvPr/>
        </p:nvSpPr>
        <p:spPr>
          <a:xfrm>
            <a:off x="3336888" y="57953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6" name="Google Shape;14306;p61"/>
          <p:cNvSpPr/>
          <p:nvPr/>
        </p:nvSpPr>
        <p:spPr>
          <a:xfrm>
            <a:off x="3523802" y="60102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7" name="Google Shape;14307;p61"/>
          <p:cNvSpPr/>
          <p:nvPr/>
        </p:nvSpPr>
        <p:spPr>
          <a:xfrm>
            <a:off x="3077683" y="519485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8" name="Google Shape;14308;p61"/>
          <p:cNvSpPr/>
          <p:nvPr/>
        </p:nvSpPr>
        <p:spPr>
          <a:xfrm>
            <a:off x="3353822" y="598484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9" name="Google Shape;14309;p61"/>
          <p:cNvSpPr/>
          <p:nvPr/>
        </p:nvSpPr>
        <p:spPr>
          <a:xfrm>
            <a:off x="3203864" y="62219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0" name="Google Shape;14310;p61"/>
          <p:cNvSpPr/>
          <p:nvPr/>
        </p:nvSpPr>
        <p:spPr>
          <a:xfrm>
            <a:off x="3641047" y="547221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1" name="Google Shape;14311;p61"/>
          <p:cNvSpPr/>
          <p:nvPr/>
        </p:nvSpPr>
        <p:spPr>
          <a:xfrm>
            <a:off x="3652770" y="508144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2" name="Google Shape;14312;p61"/>
          <p:cNvSpPr/>
          <p:nvPr/>
        </p:nvSpPr>
        <p:spPr>
          <a:xfrm>
            <a:off x="3596109" y="526250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3" name="Google Shape;14313;p61"/>
          <p:cNvSpPr/>
          <p:nvPr/>
        </p:nvSpPr>
        <p:spPr>
          <a:xfrm>
            <a:off x="3524470" y="573402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4" name="Google Shape;14314;p61"/>
          <p:cNvSpPr/>
          <p:nvPr/>
        </p:nvSpPr>
        <p:spPr>
          <a:xfrm>
            <a:off x="5250275" y="5067075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5" name="Google Shape;14315;p61">
            <a:hlinkClick action="ppaction://hlinksldjump" r:id="rId4"/>
          </p:cNvPr>
          <p:cNvSpPr/>
          <p:nvPr/>
        </p:nvSpPr>
        <p:spPr>
          <a:xfrm>
            <a:off x="5230763" y="50553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4319" name="Shape 14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0" name="Google Shape;14320;p62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16</a:t>
            </a:r>
            <a:endParaRPr/>
          </a:p>
        </p:txBody>
      </p:sp>
      <p:sp>
        <p:nvSpPr>
          <p:cNvPr id="14321" name="Google Shape;14321;p62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2" name="Google Shape;14322;p62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4326" name="Shape 14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27" name="Google Shape;14327;p63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4328" name="Google Shape;14328;p63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4329" name="Google Shape;14329;p6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4330" name="Google Shape;14330;p6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4331" name="Google Shape;14331;p6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32" name="Google Shape;14332;p6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4333" name="Google Shape;14333;p63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334" name="Google Shape;14334;p63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4335" name="Google Shape;14335;p63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4336" name="Google Shape;14336;p63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37" name="Google Shape;14337;p63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38" name="Google Shape;14338;p63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39" name="Google Shape;14339;p63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4340" name="Google Shape;14340;p63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4341" name="Google Shape;14341;p63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4342" name="Google Shape;14342;p63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4343" name="Google Shape;14343;p6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4344" name="Google Shape;14344;p6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4345" name="Google Shape;14345;p6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46" name="Google Shape;14346;p6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47" name="Google Shape;14347;p6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48" name="Google Shape;14348;p6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4349" name="Google Shape;14349;p6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0" name="Google Shape;14350;p6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1" name="Google Shape;14351;p6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52" name="Google Shape;14352;p6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4353" name="Google Shape;14353;p6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4" name="Google Shape;14354;p6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5" name="Google Shape;14355;p6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56" name="Google Shape;14356;p6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4357" name="Google Shape;14357;p6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8" name="Google Shape;14358;p6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9" name="Google Shape;14359;p6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60" name="Google Shape;14360;p6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4361" name="Google Shape;14361;p6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62" name="Google Shape;14362;p6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63" name="Google Shape;14363;p6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4364" name="Google Shape;14364;p6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4365" name="Google Shape;14365;p6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4366" name="Google Shape;14366;p6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67" name="Google Shape;14367;p6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68" name="Google Shape;14368;p6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4369" name="Google Shape;14369;p6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0" name="Google Shape;14370;p6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1" name="Google Shape;14371;p6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2" name="Google Shape;14372;p6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73" name="Google Shape;14373;p6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4374" name="Google Shape;14374;p6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5" name="Google Shape;14375;p6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6" name="Google Shape;14376;p6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4377" name="Google Shape;14377;p63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378" name="Google Shape;14378;p63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4379" name="Google Shape;14379;p6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0" name="Google Shape;14380;p6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1" name="Google Shape;14381;p6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2" name="Google Shape;14382;p6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3" name="Google Shape;14383;p6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4" name="Google Shape;14384;p6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5" name="Google Shape;14385;p6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6" name="Google Shape;14386;p6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7" name="Google Shape;14387;p6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8" name="Google Shape;14388;p6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9" name="Google Shape;14389;p6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0" name="Google Shape;14390;p6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1" name="Google Shape;14391;p6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2" name="Google Shape;14392;p6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3" name="Google Shape;14393;p6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4" name="Google Shape;14394;p6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5" name="Google Shape;14395;p6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6" name="Google Shape;14396;p6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7" name="Google Shape;14397;p6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8" name="Google Shape;14398;p6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9" name="Google Shape;14399;p6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0" name="Google Shape;14400;p6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1" name="Google Shape;14401;p6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2" name="Google Shape;14402;p6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3" name="Google Shape;14403;p6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4" name="Google Shape;14404;p6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5" name="Google Shape;14405;p6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6" name="Google Shape;14406;p6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7" name="Google Shape;14407;p6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8" name="Google Shape;14408;p6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9" name="Google Shape;14409;p6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0" name="Google Shape;14410;p6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1" name="Google Shape;14411;p6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2" name="Google Shape;14412;p6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413" name="Google Shape;14413;p63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4414" name="Google Shape;14414;p6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5" name="Google Shape;14415;p6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4416" name="Google Shape;14416;p63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4417" name="Google Shape;14417;p63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4418" name="Google Shape;14418;p63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9" name="Google Shape;14419;p63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20" name="Google Shape;14420;p63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421" name="Google Shape;14421;p63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4422" name="Google Shape;14422;p63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4423" name="Google Shape;14423;p63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4" name="Google Shape;14424;p63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5" name="Google Shape;14425;p63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6" name="Google Shape;14426;p63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7" name="Google Shape;14427;p63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8" name="Google Shape;14428;p63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9" name="Google Shape;14429;p63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4430" name="Google Shape;14430;p63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4431" name="Google Shape;14431;p6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4432" name="Google Shape;14432;p6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4433" name="Google Shape;14433;p6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34" name="Google Shape;14434;p6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35" name="Google Shape;14435;p6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36" name="Google Shape;14436;p6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4437" name="Google Shape;14437;p6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38" name="Google Shape;14438;p6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39" name="Google Shape;14439;p6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40" name="Google Shape;14440;p6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4441" name="Google Shape;14441;p6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42" name="Google Shape;14442;p6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43" name="Google Shape;14443;p6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44" name="Google Shape;14444;p6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4445" name="Google Shape;14445;p6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46" name="Google Shape;14446;p6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47" name="Google Shape;14447;p6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48" name="Google Shape;14448;p6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4449" name="Google Shape;14449;p6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0" name="Google Shape;14450;p6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1" name="Google Shape;14451;p6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4452" name="Google Shape;14452;p6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4453" name="Google Shape;14453;p6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4454" name="Google Shape;14454;p6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5" name="Google Shape;14455;p6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56" name="Google Shape;14456;p6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4457" name="Google Shape;14457;p6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8" name="Google Shape;14458;p6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9" name="Google Shape;14459;p6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60" name="Google Shape;14460;p6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61" name="Google Shape;14461;p6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4462" name="Google Shape;14462;p6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63" name="Google Shape;14463;p6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64" name="Google Shape;14464;p6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4465" name="Google Shape;14465;p63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466" name="Google Shape;14466;p63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4467" name="Google Shape;14467;p6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68" name="Google Shape;14468;p6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69" name="Google Shape;14469;p6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0" name="Google Shape;14470;p6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1" name="Google Shape;14471;p6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2" name="Google Shape;14472;p6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3" name="Google Shape;14473;p6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4" name="Google Shape;14474;p6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5" name="Google Shape;14475;p6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6" name="Google Shape;14476;p6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7" name="Google Shape;14477;p6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8" name="Google Shape;14478;p6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9" name="Google Shape;14479;p6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0" name="Google Shape;14480;p6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1" name="Google Shape;14481;p6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2" name="Google Shape;14482;p6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3" name="Google Shape;14483;p6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4" name="Google Shape;14484;p6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5" name="Google Shape;14485;p6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6" name="Google Shape;14486;p6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7" name="Google Shape;14487;p6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8" name="Google Shape;14488;p6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9" name="Google Shape;14489;p6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0" name="Google Shape;14490;p6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1" name="Google Shape;14491;p6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2" name="Google Shape;14492;p6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3" name="Google Shape;14493;p6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4" name="Google Shape;14494;p6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5" name="Google Shape;14495;p6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6" name="Google Shape;14496;p6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7" name="Google Shape;14497;p6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8" name="Google Shape;14498;p6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9" name="Google Shape;14499;p6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500" name="Google Shape;14500;p6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501" name="Google Shape;14501;p63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4502" name="Google Shape;14502;p6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503" name="Google Shape;14503;p6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504" name="Google Shape;14504;p63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5" name="Google Shape;14505;p63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6" name="Google Shape;14506;p63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7" name="Google Shape;14507;p63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8" name="Google Shape;14508;p63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9" name="Google Shape;14509;p63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0" name="Google Shape;14510;p63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1" name="Google Shape;14511;p63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2" name="Google Shape;14512;p63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3" name="Google Shape;14513;p63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4" name="Google Shape;14514;p63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5" name="Google Shape;14515;p63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6" name="Google Shape;14516;p63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7" name="Google Shape;14517;p63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8" name="Google Shape;14518;p63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9" name="Google Shape;14519;p63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0" name="Google Shape;14520;p63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1" name="Google Shape;14521;p63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2" name="Google Shape;14522;p63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3" name="Google Shape;14523;p63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4" name="Google Shape;14524;p63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5" name="Google Shape;14525;p63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6" name="Google Shape;14526;p63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7" name="Google Shape;14527;p63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8" name="Google Shape;14528;p63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9" name="Google Shape;14529;p63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0" name="Google Shape;14530;p63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1" name="Google Shape;14531;p63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2" name="Google Shape;14532;p63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3" name="Google Shape;14533;p63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4" name="Google Shape;14534;p63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5" name="Google Shape;14535;p63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6" name="Google Shape;14536;p63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7" name="Google Shape;14537;p63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8" name="Google Shape;14538;p63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9" name="Google Shape;14539;p63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0" name="Google Shape;14540;p63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1" name="Google Shape;14541;p63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2" name="Google Shape;14542;p63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3" name="Google Shape;14543;p63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4" name="Google Shape;14544;p63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5" name="Google Shape;14545;p63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6" name="Google Shape;14546;p63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7" name="Google Shape;14547;p63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8" name="Google Shape;14548;p63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9" name="Google Shape;14549;p63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0" name="Google Shape;14550;p63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1" name="Google Shape;14551;p63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2" name="Google Shape;14552;p63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3" name="Google Shape;14553;p63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4" name="Google Shape;14554;p63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5" name="Google Shape;14555;p63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6" name="Google Shape;14556;p63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7" name="Google Shape;14557;p63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8" name="Google Shape;14558;p63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9" name="Google Shape;14559;p63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0" name="Google Shape;14560;p63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1" name="Google Shape;14561;p63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2" name="Google Shape;14562;p63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3" name="Google Shape;14563;p63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4" name="Google Shape;14564;p63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5" name="Google Shape;14565;p63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6" name="Google Shape;14566;p63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7" name="Google Shape;14567;p63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8" name="Google Shape;14568;p63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9" name="Google Shape;14569;p63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0" name="Google Shape;14570;p63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1" name="Google Shape;14571;p63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2" name="Google Shape;14572;p63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3" name="Google Shape;14573;p63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4" name="Google Shape;14574;p63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5" name="Google Shape;14575;p63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6" name="Google Shape;14576;p63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7" name="Google Shape;14577;p63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8" name="Google Shape;14578;p63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9" name="Google Shape;14579;p63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0" name="Google Shape;14580;p63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1" name="Google Shape;14581;p63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2" name="Google Shape;14582;p63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3" name="Google Shape;14583;p63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4" name="Google Shape;14584;p63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5" name="Google Shape;14585;p63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6" name="Google Shape;14586;p63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7" name="Google Shape;14587;p63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8" name="Google Shape;14588;p63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9" name="Google Shape;14589;p63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0" name="Google Shape;14590;p63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1" name="Google Shape;14591;p63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2" name="Google Shape;14592;p63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3" name="Google Shape;14593;p63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4" name="Google Shape;14594;p63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5" name="Google Shape;14595;p63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6" name="Google Shape;14596;p63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7" name="Google Shape;14597;p63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8" name="Google Shape;14598;p63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9" name="Google Shape;14599;p63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0" name="Google Shape;14600;p63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1" name="Google Shape;14601;p63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2" name="Google Shape;14602;p63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3" name="Google Shape;14603;p63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4" name="Google Shape;14604;p63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5" name="Google Shape;14605;p63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6" name="Google Shape;14606;p63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7" name="Google Shape;14607;p63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8" name="Google Shape;14608;p63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9" name="Google Shape;14609;p63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0" name="Google Shape;14610;p63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1" name="Google Shape;14611;p63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2" name="Google Shape;14612;p63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3" name="Google Shape;14613;p63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4" name="Google Shape;14614;p63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5" name="Google Shape;14615;p63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6" name="Google Shape;14616;p63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7" name="Google Shape;14617;p63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8" name="Google Shape;14618;p63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9" name="Google Shape;14619;p63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0" name="Google Shape;14620;p63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1" name="Google Shape;14621;p63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2" name="Google Shape;14622;p63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3" name="Google Shape;14623;p63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4" name="Google Shape;14624;p63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5" name="Google Shape;14625;p63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6" name="Google Shape;14626;p63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7" name="Google Shape;14627;p63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8" name="Google Shape;14628;p63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9" name="Google Shape;14629;p63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0" name="Google Shape;14630;p63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1" name="Google Shape;14631;p63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2" name="Google Shape;14632;p63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3" name="Google Shape;14633;p63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4" name="Google Shape;14634;p63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5" name="Google Shape;14635;p63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6" name="Google Shape;14636;p63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7" name="Google Shape;14637;p63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8" name="Google Shape;14638;p63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9" name="Google Shape;14639;p63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0" name="Google Shape;14640;p63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1" name="Google Shape;14641;p63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2" name="Google Shape;14642;p63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3" name="Google Shape;14643;p63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4" name="Google Shape;14644;p63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5" name="Google Shape;14645;p63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6" name="Google Shape;14646;p63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7" name="Google Shape;14647;p63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8" name="Google Shape;14648;p63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9" name="Google Shape;14649;p63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0" name="Google Shape;14650;p63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1" name="Google Shape;14651;p63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2" name="Google Shape;14652;p63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3" name="Google Shape;14653;p63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4" name="Google Shape;14654;p63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5" name="Google Shape;14655;p63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6" name="Google Shape;14656;p63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7" name="Google Shape;14657;p63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8" name="Google Shape;14658;p63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9" name="Google Shape;14659;p63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0" name="Google Shape;14660;p63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1" name="Google Shape;14661;p63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2" name="Google Shape;14662;p63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3" name="Google Shape;14663;p63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4" name="Google Shape;14664;p63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5" name="Google Shape;14665;p63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6" name="Google Shape;14666;p63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7" name="Google Shape;14667;p63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8" name="Google Shape;14668;p63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9" name="Google Shape;14669;p63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0" name="Google Shape;14670;p63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1" name="Google Shape;14671;p63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2" name="Google Shape;14672;p63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3" name="Google Shape;14673;p63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4" name="Google Shape;14674;p63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5" name="Google Shape;14675;p63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6" name="Google Shape;14676;p63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7" name="Google Shape;14677;p63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8" name="Google Shape;14678;p63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9" name="Google Shape;14679;p63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0" name="Google Shape;14680;p63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1" name="Google Shape;14681;p63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2" name="Google Shape;14682;p63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3" name="Google Shape;14683;p63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4" name="Google Shape;14684;p63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5" name="Google Shape;14685;p63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6" name="Google Shape;14686;p63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7" name="Google Shape;14687;p63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8" name="Google Shape;14688;p63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9" name="Google Shape;14689;p63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0" name="Google Shape;14690;p63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1" name="Google Shape;14691;p63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2" name="Google Shape;14692;p63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3" name="Google Shape;14693;p63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4" name="Google Shape;14694;p63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5" name="Google Shape;14695;p63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696" name="Google Shape;14696;p63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4697" name="Google Shape;14697;p63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698" name="Google Shape;14698;p63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699" name="Google Shape;14699;p63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0" name="Google Shape;14700;p63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1" name="Google Shape;14701;p63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2" name="Google Shape;14702;p63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3" name="Google Shape;14703;p63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4" name="Google Shape;14704;p63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5" name="Google Shape;14705;p63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6" name="Google Shape;14706;p63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7" name="Google Shape;14707;p63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8" name="Google Shape;14708;p63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9" name="Google Shape;14709;p63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0" name="Google Shape;14710;p63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1" name="Google Shape;14711;p63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2" name="Google Shape;14712;p63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3" name="Google Shape;14713;p63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4" name="Google Shape;14714;p63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5" name="Google Shape;14715;p63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6" name="Google Shape;14716;p63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7" name="Google Shape;14717;p63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8" name="Google Shape;14718;p63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9" name="Google Shape;14719;p63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0" name="Google Shape;14720;p63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1" name="Google Shape;14721;p63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2" name="Google Shape;14722;p63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3" name="Google Shape;14723;p63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4" name="Google Shape;14724;p63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5" name="Google Shape;14725;p63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6" name="Google Shape;14726;p63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7" name="Google Shape;14727;p63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8" name="Google Shape;14728;p63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9" name="Google Shape;14729;p63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0" name="Google Shape;14730;p63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1" name="Google Shape;14731;p63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2" name="Google Shape;14732;p63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3" name="Google Shape;14733;p63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4" name="Google Shape;14734;p63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5" name="Google Shape;14735;p63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6" name="Google Shape;14736;p63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7" name="Google Shape;14737;p63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8" name="Google Shape;14738;p63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9" name="Google Shape;14739;p63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0" name="Google Shape;14740;p63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1" name="Google Shape;14741;p63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2" name="Google Shape;14742;p63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3" name="Google Shape;14743;p63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4" name="Google Shape;14744;p63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5" name="Google Shape;14745;p63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6" name="Google Shape;14746;p63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7" name="Google Shape;14747;p63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8" name="Google Shape;14748;p63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9" name="Google Shape;14749;p63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0" name="Google Shape;14750;p63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1" name="Google Shape;14751;p63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2" name="Google Shape;14752;p63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3" name="Google Shape;14753;p63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4" name="Google Shape;14754;p63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5" name="Google Shape;14755;p63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6" name="Google Shape;14756;p63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7" name="Google Shape;14757;p63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8" name="Google Shape;14758;p63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9" name="Google Shape;14759;p63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0" name="Google Shape;14760;p63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1" name="Google Shape;14761;p63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2" name="Google Shape;14762;p63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3" name="Google Shape;14763;p63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4" name="Google Shape;14764;p63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5" name="Google Shape;14765;p63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6" name="Google Shape;14766;p63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7" name="Google Shape;14767;p63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8" name="Google Shape;14768;p63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9" name="Google Shape;14769;p63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0" name="Google Shape;14770;p63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1" name="Google Shape;14771;p63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2" name="Google Shape;14772;p63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3" name="Google Shape;14773;p63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4" name="Google Shape;14774;p63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5" name="Google Shape;14775;p63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6" name="Google Shape;14776;p63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7" name="Google Shape;14777;p63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8" name="Google Shape;14778;p63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9" name="Google Shape;14779;p63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0" name="Google Shape;14780;p63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1" name="Google Shape;14781;p63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2" name="Google Shape;14782;p63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3" name="Google Shape;14783;p63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4" name="Google Shape;14784;p63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5" name="Google Shape;14785;p63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6" name="Google Shape;14786;p63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7" name="Google Shape;14787;p63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8" name="Google Shape;14788;p63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9" name="Google Shape;14789;p63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0" name="Google Shape;14790;p63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1" name="Google Shape;14791;p63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2" name="Google Shape;14792;p63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3" name="Google Shape;14793;p63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4" name="Google Shape;14794;p63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5" name="Google Shape;14795;p63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6" name="Google Shape;14796;p63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7" name="Google Shape;14797;p63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8" name="Google Shape;14798;p63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799" name="Google Shape;14799;p63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4800" name="Google Shape;14800;p63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801" name="Google Shape;14801;p63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802" name="Google Shape;14802;p63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803" name="Google Shape;14803;p63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4" name="Google Shape;14804;p63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5" name="Google Shape;14805;p63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6" name="Google Shape;14806;p63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7" name="Google Shape;14807;p63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8" name="Google Shape;14808;p63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9" name="Google Shape;14809;p63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0" name="Google Shape;14810;p63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1" name="Google Shape;14811;p63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2" name="Google Shape;14812;p63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3" name="Google Shape;14813;p63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4" name="Google Shape;14814;p63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5" name="Google Shape;14815;p63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6" name="Google Shape;14816;p63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7" name="Google Shape;14817;p63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8" name="Google Shape;14818;p63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9" name="Google Shape;14819;p63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0" name="Google Shape;14820;p63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1" name="Google Shape;14821;p63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2" name="Google Shape;14822;p63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3" name="Google Shape;14823;p63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4" name="Google Shape;14824;p63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5" name="Google Shape;14825;p63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6" name="Google Shape;14826;p63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7" name="Google Shape;14827;p63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8" name="Google Shape;14828;p63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9" name="Google Shape;14829;p63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0" name="Google Shape;14830;p63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1" name="Google Shape;14831;p63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2" name="Google Shape;14832;p63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3" name="Google Shape;14833;p63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4" name="Google Shape;14834;p63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5" name="Google Shape;14835;p63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836" name="Google Shape;14836;p63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4837" name="Google Shape;14837;p63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4838" name="Google Shape;14838;p63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4839" name="Google Shape;14839;p63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40" name="Google Shape;14840;p63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841" name="Google Shape;14841;p63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2" name="Google Shape;14842;p63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3" name="Google Shape;14843;p63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4" name="Google Shape;14844;p63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5" name="Google Shape;14845;p63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6" name="Google Shape;14846;p63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7" name="Google Shape;14847;p63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8" name="Google Shape;14848;p63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9" name="Google Shape;14849;p63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0" name="Google Shape;14850;p63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1" name="Google Shape;14851;p63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2" name="Google Shape;14852;p63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3" name="Google Shape;14853;p63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4" name="Google Shape;14854;p63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5" name="Google Shape;14855;p63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6" name="Google Shape;14856;p63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7" name="Google Shape;14857;p63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8" name="Google Shape;14858;p63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9" name="Google Shape;14859;p63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0" name="Google Shape;14860;p63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1" name="Google Shape;14861;p63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2" name="Google Shape;14862;p63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3" name="Google Shape;14863;p63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4" name="Google Shape;14864;p63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5" name="Google Shape;14865;p63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6" name="Google Shape;14866;p63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7" name="Google Shape;14867;p63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8" name="Google Shape;14868;p63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9" name="Google Shape;14869;p63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70" name="Google Shape;14870;p63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71" name="Google Shape;14871;p63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72" name="Google Shape;14872;p63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73" name="Google Shape;14873;p63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874" name="Google Shape;14874;p63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4875" name="Google Shape;14875;p63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4876" name="Google Shape;14876;p63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77" name="Google Shape;14877;p63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78" name="Google Shape;14878;p63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879" name="Google Shape;14879;p63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4880" name="Google Shape;14880;p6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1" name="Google Shape;14881;p6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2" name="Google Shape;14882;p6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3" name="Google Shape;14883;p6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4" name="Google Shape;14884;p6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5" name="Google Shape;14885;p6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6" name="Google Shape;14886;p6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7" name="Google Shape;14887;p6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8" name="Google Shape;14888;p6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9" name="Google Shape;14889;p6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0" name="Google Shape;14890;p6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1" name="Google Shape;14891;p6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2" name="Google Shape;14892;p6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3" name="Google Shape;14893;p6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4" name="Google Shape;14894;p6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5" name="Google Shape;14895;p6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6" name="Google Shape;14896;p6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7" name="Google Shape;14897;p6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8" name="Google Shape;14898;p6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9" name="Google Shape;14899;p6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0" name="Google Shape;14900;p6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1" name="Google Shape;14901;p6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2" name="Google Shape;14902;p6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3" name="Google Shape;14903;p6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4" name="Google Shape;14904;p6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5" name="Google Shape;14905;p6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6" name="Google Shape;14906;p6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7" name="Google Shape;14907;p6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8" name="Google Shape;14908;p6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9" name="Google Shape;14909;p6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0" name="Google Shape;14910;p6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1" name="Google Shape;14911;p6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2" name="Google Shape;14912;p6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3" name="Google Shape;14913;p6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914" name="Google Shape;14914;p63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915" name="Google Shape;14915;p63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4916" name="Google Shape;14916;p63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917" name="Google Shape;14917;p63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918" name="Google Shape;14918;p63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19" name="Google Shape;14919;p63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0" name="Google Shape;14920;p63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1" name="Google Shape;14921;p63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2" name="Google Shape;14922;p63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3" name="Google Shape;14923;p63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4" name="Google Shape;14924;p63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5" name="Google Shape;14925;p63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6" name="Google Shape;14926;p63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7" name="Google Shape;14927;p63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8" name="Google Shape;14928;p63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9" name="Google Shape;14929;p63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0" name="Google Shape;14930;p63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1" name="Google Shape;14931;p63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2" name="Google Shape;14932;p63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3" name="Google Shape;14933;p63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4" name="Google Shape;14934;p63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5" name="Google Shape;14935;p63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6" name="Google Shape;14936;p63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7" name="Google Shape;14937;p63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8" name="Google Shape;14938;p63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9" name="Google Shape;14939;p63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0" name="Google Shape;14940;p63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1" name="Google Shape;14941;p63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2" name="Google Shape;14942;p63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3" name="Google Shape;14943;p63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4" name="Google Shape;14944;p63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5" name="Google Shape;14945;p63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6" name="Google Shape;14946;p63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7" name="Google Shape;14947;p63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8" name="Google Shape;14948;p63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9" name="Google Shape;14949;p63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0" name="Google Shape;14950;p63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1" name="Google Shape;14951;p63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2" name="Google Shape;14952;p63"/>
          <p:cNvSpPr/>
          <p:nvPr/>
        </p:nvSpPr>
        <p:spPr>
          <a:xfrm>
            <a:off x="3000084" y="5059070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3" name="Google Shape;14953;p63"/>
          <p:cNvSpPr/>
          <p:nvPr/>
        </p:nvSpPr>
        <p:spPr>
          <a:xfrm>
            <a:off x="3033004" y="5085933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F5D9">
              <a:alpha val="3725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4" name="Google Shape;14954;p63"/>
          <p:cNvSpPr/>
          <p:nvPr/>
        </p:nvSpPr>
        <p:spPr>
          <a:xfrm>
            <a:off x="3026948" y="5986483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ECB7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5" name="Google Shape;14955;p63"/>
          <p:cNvSpPr/>
          <p:nvPr/>
        </p:nvSpPr>
        <p:spPr>
          <a:xfrm>
            <a:off x="4185109" y="509077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6" name="Google Shape;14956;p63"/>
          <p:cNvSpPr/>
          <p:nvPr/>
        </p:nvSpPr>
        <p:spPr>
          <a:xfrm>
            <a:off x="4066955" y="560254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7" name="Google Shape;14957;p63"/>
          <p:cNvSpPr/>
          <p:nvPr/>
        </p:nvSpPr>
        <p:spPr>
          <a:xfrm>
            <a:off x="3972367" y="631169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8" name="Google Shape;14958;p63"/>
          <p:cNvSpPr/>
          <p:nvPr/>
        </p:nvSpPr>
        <p:spPr>
          <a:xfrm>
            <a:off x="4114121" y="62904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9" name="Google Shape;14959;p63"/>
          <p:cNvSpPr/>
          <p:nvPr/>
        </p:nvSpPr>
        <p:spPr>
          <a:xfrm>
            <a:off x="3468061" y="61484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0" name="Google Shape;14960;p63"/>
          <p:cNvSpPr/>
          <p:nvPr/>
        </p:nvSpPr>
        <p:spPr>
          <a:xfrm>
            <a:off x="3497369" y="56599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1" name="Google Shape;14961;p63"/>
          <p:cNvSpPr/>
          <p:nvPr/>
        </p:nvSpPr>
        <p:spPr>
          <a:xfrm>
            <a:off x="3881618" y="519106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2" name="Google Shape;14962;p63"/>
          <p:cNvSpPr/>
          <p:nvPr/>
        </p:nvSpPr>
        <p:spPr>
          <a:xfrm>
            <a:off x="3787835" y="579541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3" name="Google Shape;14963;p63"/>
          <p:cNvSpPr/>
          <p:nvPr/>
        </p:nvSpPr>
        <p:spPr>
          <a:xfrm>
            <a:off x="3509091" y="526922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4" name="Google Shape;14964;p63"/>
          <p:cNvSpPr/>
          <p:nvPr/>
        </p:nvSpPr>
        <p:spPr>
          <a:xfrm>
            <a:off x="4295019" y="599270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5" name="Google Shape;14965;p63"/>
          <p:cNvSpPr/>
          <p:nvPr/>
        </p:nvSpPr>
        <p:spPr>
          <a:xfrm>
            <a:off x="3724010" y="540989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6" name="Google Shape;14966;p63"/>
          <p:cNvSpPr/>
          <p:nvPr/>
        </p:nvSpPr>
        <p:spPr>
          <a:xfrm>
            <a:off x="4163618" y="531350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7" name="Google Shape;14967;p63"/>
          <p:cNvSpPr/>
          <p:nvPr/>
        </p:nvSpPr>
        <p:spPr>
          <a:xfrm>
            <a:off x="4062893" y="59261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8" name="Google Shape;14968;p63"/>
          <p:cNvSpPr/>
          <p:nvPr/>
        </p:nvSpPr>
        <p:spPr>
          <a:xfrm>
            <a:off x="3711636" y="605074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9" name="Google Shape;14969;p63"/>
          <p:cNvSpPr/>
          <p:nvPr/>
        </p:nvSpPr>
        <p:spPr>
          <a:xfrm>
            <a:off x="3898550" y="626566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0" name="Google Shape;14970;p63"/>
          <p:cNvSpPr/>
          <p:nvPr/>
        </p:nvSpPr>
        <p:spPr>
          <a:xfrm>
            <a:off x="3916134" y="54144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1" name="Google Shape;14971;p63"/>
          <p:cNvSpPr/>
          <p:nvPr/>
        </p:nvSpPr>
        <p:spPr>
          <a:xfrm>
            <a:off x="3873802" y="599734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2" name="Google Shape;14972;p63"/>
          <p:cNvSpPr/>
          <p:nvPr/>
        </p:nvSpPr>
        <p:spPr>
          <a:xfrm>
            <a:off x="3728569" y="624026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3" name="Google Shape;14973;p63"/>
          <p:cNvSpPr/>
          <p:nvPr/>
        </p:nvSpPr>
        <p:spPr>
          <a:xfrm>
            <a:off x="4035814" y="598944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4" name="Google Shape;14974;p63"/>
          <p:cNvSpPr/>
          <p:nvPr/>
        </p:nvSpPr>
        <p:spPr>
          <a:xfrm>
            <a:off x="4143651" y="613454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5" name="Google Shape;14975;p63"/>
          <p:cNvSpPr/>
          <p:nvPr/>
        </p:nvSpPr>
        <p:spPr>
          <a:xfrm>
            <a:off x="3093313" y="58930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6" name="Google Shape;14976;p63"/>
          <p:cNvSpPr/>
          <p:nvPr/>
        </p:nvSpPr>
        <p:spPr>
          <a:xfrm>
            <a:off x="3122621" y="54045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7" name="Google Shape;14977;p63"/>
          <p:cNvSpPr/>
          <p:nvPr/>
        </p:nvSpPr>
        <p:spPr>
          <a:xfrm>
            <a:off x="3413087" y="553999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8" name="Google Shape;14978;p63"/>
          <p:cNvSpPr/>
          <p:nvPr/>
        </p:nvSpPr>
        <p:spPr>
          <a:xfrm>
            <a:off x="3153994" y="509568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9" name="Google Shape;14979;p63"/>
          <p:cNvSpPr/>
          <p:nvPr/>
        </p:nvSpPr>
        <p:spPr>
          <a:xfrm>
            <a:off x="3349263" y="515448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0" name="Google Shape;14980;p63"/>
          <p:cNvSpPr/>
          <p:nvPr/>
        </p:nvSpPr>
        <p:spPr>
          <a:xfrm>
            <a:off x="3336888" y="57953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1" name="Google Shape;14981;p63"/>
          <p:cNvSpPr/>
          <p:nvPr/>
        </p:nvSpPr>
        <p:spPr>
          <a:xfrm>
            <a:off x="3523802" y="60102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2" name="Google Shape;14982;p63"/>
          <p:cNvSpPr/>
          <p:nvPr/>
        </p:nvSpPr>
        <p:spPr>
          <a:xfrm>
            <a:off x="3077683" y="519485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3" name="Google Shape;14983;p63"/>
          <p:cNvSpPr/>
          <p:nvPr/>
        </p:nvSpPr>
        <p:spPr>
          <a:xfrm>
            <a:off x="3353822" y="598484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4" name="Google Shape;14984;p63"/>
          <p:cNvSpPr/>
          <p:nvPr/>
        </p:nvSpPr>
        <p:spPr>
          <a:xfrm>
            <a:off x="3203864" y="62219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5" name="Google Shape;14985;p63"/>
          <p:cNvSpPr/>
          <p:nvPr/>
        </p:nvSpPr>
        <p:spPr>
          <a:xfrm>
            <a:off x="3641047" y="547221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6" name="Google Shape;14986;p63"/>
          <p:cNvSpPr/>
          <p:nvPr/>
        </p:nvSpPr>
        <p:spPr>
          <a:xfrm>
            <a:off x="3652770" y="508144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7" name="Google Shape;14987;p63"/>
          <p:cNvSpPr/>
          <p:nvPr/>
        </p:nvSpPr>
        <p:spPr>
          <a:xfrm>
            <a:off x="3596109" y="526250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8" name="Google Shape;14988;p63"/>
          <p:cNvSpPr/>
          <p:nvPr/>
        </p:nvSpPr>
        <p:spPr>
          <a:xfrm>
            <a:off x="3524470" y="573402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9" name="Google Shape;14989;p63"/>
          <p:cNvSpPr/>
          <p:nvPr/>
        </p:nvSpPr>
        <p:spPr>
          <a:xfrm>
            <a:off x="5234268" y="5072328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0" name="Google Shape;14990;p63"/>
          <p:cNvSpPr/>
          <p:nvPr/>
        </p:nvSpPr>
        <p:spPr>
          <a:xfrm>
            <a:off x="5267494" y="5105555"/>
            <a:ext cx="1345660" cy="1345657"/>
          </a:xfrm>
          <a:custGeom>
            <a:rect b="b" l="l" r="r" t="t"/>
            <a:pathLst>
              <a:path extrusionOk="0" h="1943187" w="1943191">
                <a:moveTo>
                  <a:pt x="75" y="73"/>
                </a:moveTo>
                <a:lnTo>
                  <a:pt x="1943267" y="73"/>
                </a:lnTo>
                <a:lnTo>
                  <a:pt x="1943267" y="1943260"/>
                </a:lnTo>
                <a:lnTo>
                  <a:pt x="75" y="1943260"/>
                </a:lnTo>
                <a:close/>
              </a:path>
            </a:pathLst>
          </a:custGeom>
          <a:solidFill>
            <a:srgbClr val="EBEFE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45720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0" i="0" lang="en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rPr>
              <a:t>	</a:t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1" name="Google Shape;14991;p63"/>
          <p:cNvSpPr/>
          <p:nvPr/>
        </p:nvSpPr>
        <p:spPr>
          <a:xfrm>
            <a:off x="5267494" y="6006163"/>
            <a:ext cx="1345660" cy="444658"/>
          </a:xfrm>
          <a:custGeom>
            <a:rect b="b" l="l" r="r" t="t"/>
            <a:pathLst>
              <a:path extrusionOk="0" h="642106" w="1943191">
                <a:moveTo>
                  <a:pt x="75" y="-132"/>
                </a:moveTo>
                <a:lnTo>
                  <a:pt x="1943267" y="-132"/>
                </a:lnTo>
                <a:lnTo>
                  <a:pt x="1943267" y="641975"/>
                </a:lnTo>
                <a:lnTo>
                  <a:pt x="75" y="641975"/>
                </a:lnTo>
                <a:close/>
              </a:path>
            </a:pathLst>
          </a:custGeom>
          <a:solidFill>
            <a:srgbClr val="CDD4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2" name="Google Shape;14992;p63"/>
          <p:cNvSpPr/>
          <p:nvPr/>
        </p:nvSpPr>
        <p:spPr>
          <a:xfrm>
            <a:off x="6414963" y="509359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3" name="Google Shape;14993;p63"/>
          <p:cNvSpPr/>
          <p:nvPr/>
        </p:nvSpPr>
        <p:spPr>
          <a:xfrm>
            <a:off x="6296808" y="56053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4" name="Google Shape;14994;p63"/>
          <p:cNvSpPr/>
          <p:nvPr/>
        </p:nvSpPr>
        <p:spPr>
          <a:xfrm>
            <a:off x="6202221" y="63145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5" name="Google Shape;14995;p63"/>
          <p:cNvSpPr/>
          <p:nvPr/>
        </p:nvSpPr>
        <p:spPr>
          <a:xfrm>
            <a:off x="6343974" y="62932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6" name="Google Shape;14996;p63"/>
          <p:cNvSpPr/>
          <p:nvPr/>
        </p:nvSpPr>
        <p:spPr>
          <a:xfrm>
            <a:off x="5697915" y="615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7" name="Google Shape;14997;p63"/>
          <p:cNvSpPr/>
          <p:nvPr/>
        </p:nvSpPr>
        <p:spPr>
          <a:xfrm>
            <a:off x="5727223" y="566280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8" name="Google Shape;14998;p63"/>
          <p:cNvSpPr/>
          <p:nvPr/>
        </p:nvSpPr>
        <p:spPr>
          <a:xfrm>
            <a:off x="6111472" y="51938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9" name="Google Shape;14999;p63"/>
          <p:cNvSpPr/>
          <p:nvPr/>
        </p:nvSpPr>
        <p:spPr>
          <a:xfrm>
            <a:off x="6017689" y="5798230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0" name="Google Shape;15000;p63"/>
          <p:cNvSpPr/>
          <p:nvPr/>
        </p:nvSpPr>
        <p:spPr>
          <a:xfrm>
            <a:off x="5738944" y="52720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1" name="Google Shape;15001;p63"/>
          <p:cNvSpPr/>
          <p:nvPr/>
        </p:nvSpPr>
        <p:spPr>
          <a:xfrm>
            <a:off x="6524873" y="599552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2" name="Google Shape;15002;p63"/>
          <p:cNvSpPr/>
          <p:nvPr/>
        </p:nvSpPr>
        <p:spPr>
          <a:xfrm>
            <a:off x="5953864" y="541271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3" name="Google Shape;15003;p63"/>
          <p:cNvSpPr/>
          <p:nvPr/>
        </p:nvSpPr>
        <p:spPr>
          <a:xfrm>
            <a:off x="6393472" y="531632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4" name="Google Shape;15004;p63"/>
          <p:cNvSpPr/>
          <p:nvPr/>
        </p:nvSpPr>
        <p:spPr>
          <a:xfrm>
            <a:off x="6292747" y="592896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5" name="Google Shape;15005;p63"/>
          <p:cNvSpPr/>
          <p:nvPr/>
        </p:nvSpPr>
        <p:spPr>
          <a:xfrm>
            <a:off x="5941490" y="605356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6" name="Google Shape;15006;p63"/>
          <p:cNvSpPr/>
          <p:nvPr/>
        </p:nvSpPr>
        <p:spPr>
          <a:xfrm>
            <a:off x="6128404" y="626848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7" name="Google Shape;15007;p63"/>
          <p:cNvSpPr/>
          <p:nvPr/>
        </p:nvSpPr>
        <p:spPr>
          <a:xfrm>
            <a:off x="6145988" y="541727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8" name="Google Shape;15008;p63"/>
          <p:cNvSpPr/>
          <p:nvPr/>
        </p:nvSpPr>
        <p:spPr>
          <a:xfrm>
            <a:off x="6103656" y="600015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9" name="Google Shape;15009;p63"/>
          <p:cNvSpPr/>
          <p:nvPr/>
        </p:nvSpPr>
        <p:spPr>
          <a:xfrm>
            <a:off x="5958423" y="6243082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0" name="Google Shape;15010;p63"/>
          <p:cNvSpPr/>
          <p:nvPr/>
        </p:nvSpPr>
        <p:spPr>
          <a:xfrm>
            <a:off x="6265667" y="599226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1" name="Google Shape;15011;p63"/>
          <p:cNvSpPr/>
          <p:nvPr/>
        </p:nvSpPr>
        <p:spPr>
          <a:xfrm>
            <a:off x="6373505" y="613736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2" name="Google Shape;15012;p63"/>
          <p:cNvSpPr/>
          <p:nvPr/>
        </p:nvSpPr>
        <p:spPr>
          <a:xfrm>
            <a:off x="5323166" y="589583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3" name="Google Shape;15013;p63"/>
          <p:cNvSpPr/>
          <p:nvPr/>
        </p:nvSpPr>
        <p:spPr>
          <a:xfrm>
            <a:off x="5352474" y="540738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4" name="Google Shape;15014;p63"/>
          <p:cNvSpPr/>
          <p:nvPr/>
        </p:nvSpPr>
        <p:spPr>
          <a:xfrm>
            <a:off x="5642940" y="5542814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5" name="Google Shape;15015;p63"/>
          <p:cNvSpPr/>
          <p:nvPr/>
        </p:nvSpPr>
        <p:spPr>
          <a:xfrm>
            <a:off x="5383848" y="50985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6" name="Google Shape;15016;p63"/>
          <p:cNvSpPr/>
          <p:nvPr/>
        </p:nvSpPr>
        <p:spPr>
          <a:xfrm>
            <a:off x="5579116" y="515729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7" name="Google Shape;15017;p63"/>
          <p:cNvSpPr/>
          <p:nvPr/>
        </p:nvSpPr>
        <p:spPr>
          <a:xfrm>
            <a:off x="5566741" y="579814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8" name="Google Shape;15018;p63"/>
          <p:cNvSpPr/>
          <p:nvPr/>
        </p:nvSpPr>
        <p:spPr>
          <a:xfrm>
            <a:off x="5753656" y="601306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9" name="Google Shape;15019;p63"/>
          <p:cNvSpPr/>
          <p:nvPr/>
        </p:nvSpPr>
        <p:spPr>
          <a:xfrm>
            <a:off x="5307536" y="519767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0" name="Google Shape;15020;p63"/>
          <p:cNvSpPr/>
          <p:nvPr/>
        </p:nvSpPr>
        <p:spPr>
          <a:xfrm>
            <a:off x="5583676" y="5987666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1" name="Google Shape;15021;p63"/>
          <p:cNvSpPr/>
          <p:nvPr/>
        </p:nvSpPr>
        <p:spPr>
          <a:xfrm>
            <a:off x="5433718" y="62247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2" name="Google Shape;15022;p63"/>
          <p:cNvSpPr/>
          <p:nvPr/>
        </p:nvSpPr>
        <p:spPr>
          <a:xfrm>
            <a:off x="5870901" y="547502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3" name="Google Shape;15023;p63"/>
          <p:cNvSpPr/>
          <p:nvPr/>
        </p:nvSpPr>
        <p:spPr>
          <a:xfrm>
            <a:off x="5882623" y="50842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4" name="Google Shape;15024;p63"/>
          <p:cNvSpPr/>
          <p:nvPr/>
        </p:nvSpPr>
        <p:spPr>
          <a:xfrm>
            <a:off x="5825963" y="526531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5" name="Google Shape;15025;p63"/>
          <p:cNvSpPr/>
          <p:nvPr/>
        </p:nvSpPr>
        <p:spPr>
          <a:xfrm>
            <a:off x="5754323" y="573683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6" name="Google Shape;15026;p63">
            <a:hlinkClick action="ppaction://hlinksldjump" r:id="rId4"/>
          </p:cNvPr>
          <p:cNvSpPr/>
          <p:nvPr/>
        </p:nvSpPr>
        <p:spPr>
          <a:xfrm>
            <a:off x="7475950" y="50553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5030" name="Shape 15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1" name="Google Shape;15031;p64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17</a:t>
            </a:r>
            <a:endParaRPr/>
          </a:p>
        </p:txBody>
      </p:sp>
      <p:sp>
        <p:nvSpPr>
          <p:cNvPr id="15032" name="Google Shape;15032;p64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3" name="Google Shape;15033;p64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037" name="Shape 15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38" name="Google Shape;15038;p65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5039" name="Google Shape;15039;p65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5040" name="Google Shape;15040;p65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41" name="Google Shape;15041;p65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42" name="Google Shape;15042;p65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043" name="Google Shape;15043;p65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5044" name="Google Shape;15044;p65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5045" name="Google Shape;15045;p65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46" name="Google Shape;15046;p65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47" name="Google Shape;15047;p65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48" name="Google Shape;15048;p65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49" name="Google Shape;15049;p65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50" name="Google Shape;15050;p65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51" name="Google Shape;15051;p65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5052" name="Google Shape;15052;p65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5053" name="Google Shape;15053;p6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5054" name="Google Shape;15054;p6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5055" name="Google Shape;15055;p6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56" name="Google Shape;15056;p6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57" name="Google Shape;15057;p6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58" name="Google Shape;15058;p6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5059" name="Google Shape;15059;p6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0" name="Google Shape;15060;p6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1" name="Google Shape;15061;p6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62" name="Google Shape;15062;p6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5063" name="Google Shape;15063;p6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4" name="Google Shape;15064;p6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5" name="Google Shape;15065;p6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66" name="Google Shape;15066;p6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5067" name="Google Shape;15067;p6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8" name="Google Shape;15068;p6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9" name="Google Shape;15069;p6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70" name="Google Shape;15070;p6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5071" name="Google Shape;15071;p6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72" name="Google Shape;15072;p6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73" name="Google Shape;15073;p6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5074" name="Google Shape;15074;p6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5075" name="Google Shape;15075;p6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5076" name="Google Shape;15076;p6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77" name="Google Shape;15077;p6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78" name="Google Shape;15078;p6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5079" name="Google Shape;15079;p6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0" name="Google Shape;15080;p6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1" name="Google Shape;15081;p6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2" name="Google Shape;15082;p6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83" name="Google Shape;15083;p6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5084" name="Google Shape;15084;p6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5" name="Google Shape;15085;p6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6" name="Google Shape;15086;p6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5087" name="Google Shape;15087;p65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088" name="Google Shape;15088;p65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5089" name="Google Shape;15089;p6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0" name="Google Shape;15090;p6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1" name="Google Shape;15091;p6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2" name="Google Shape;15092;p6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3" name="Google Shape;15093;p6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4" name="Google Shape;15094;p6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5" name="Google Shape;15095;p6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6" name="Google Shape;15096;p6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7" name="Google Shape;15097;p6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8" name="Google Shape;15098;p6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9" name="Google Shape;15099;p6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0" name="Google Shape;15100;p6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1" name="Google Shape;15101;p6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2" name="Google Shape;15102;p6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3" name="Google Shape;15103;p6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4" name="Google Shape;15104;p6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5" name="Google Shape;15105;p6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6" name="Google Shape;15106;p6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7" name="Google Shape;15107;p6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8" name="Google Shape;15108;p6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9" name="Google Shape;15109;p6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0" name="Google Shape;15110;p6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1" name="Google Shape;15111;p6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2" name="Google Shape;15112;p6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3" name="Google Shape;15113;p6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4" name="Google Shape;15114;p6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5" name="Google Shape;15115;p6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6" name="Google Shape;15116;p6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7" name="Google Shape;15117;p6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8" name="Google Shape;15118;p6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9" name="Google Shape;15119;p6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20" name="Google Shape;15120;p6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21" name="Google Shape;15121;p6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22" name="Google Shape;15122;p6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123" name="Google Shape;15123;p65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5124" name="Google Shape;15124;p6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25" name="Google Shape;15125;p6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5126" name="Google Shape;15126;p65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27" name="Google Shape;15127;p65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28" name="Google Shape;15128;p65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29" name="Google Shape;15129;p65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0" name="Google Shape;15130;p65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1" name="Google Shape;15131;p65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2" name="Google Shape;15132;p65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3" name="Google Shape;15133;p65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4" name="Google Shape;15134;p65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5" name="Google Shape;15135;p65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6" name="Google Shape;15136;p65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7" name="Google Shape;15137;p65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8" name="Google Shape;15138;p65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9" name="Google Shape;15139;p65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0" name="Google Shape;15140;p65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1" name="Google Shape;15141;p65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2" name="Google Shape;15142;p65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3" name="Google Shape;15143;p65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4" name="Google Shape;15144;p65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5" name="Google Shape;15145;p65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6" name="Google Shape;15146;p65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7" name="Google Shape;15147;p65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8" name="Google Shape;15148;p65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9" name="Google Shape;15149;p65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0" name="Google Shape;15150;p65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1" name="Google Shape;15151;p65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2" name="Google Shape;15152;p65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3" name="Google Shape;15153;p65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4" name="Google Shape;15154;p65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5" name="Google Shape;15155;p65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6" name="Google Shape;15156;p65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7" name="Google Shape;15157;p65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8" name="Google Shape;15158;p65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9" name="Google Shape;15159;p65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0" name="Google Shape;15160;p65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1" name="Google Shape;15161;p65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2" name="Google Shape;15162;p65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3" name="Google Shape;15163;p65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4" name="Google Shape;15164;p65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5" name="Google Shape;15165;p65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6" name="Google Shape;15166;p65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7" name="Google Shape;15167;p65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8" name="Google Shape;15168;p65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9" name="Google Shape;15169;p65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0" name="Google Shape;15170;p65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1" name="Google Shape;15171;p65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2" name="Google Shape;15172;p65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3" name="Google Shape;15173;p65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4" name="Google Shape;15174;p65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5" name="Google Shape;15175;p65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6" name="Google Shape;15176;p65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7" name="Google Shape;15177;p65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8" name="Google Shape;15178;p65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9" name="Google Shape;15179;p65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0" name="Google Shape;15180;p65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1" name="Google Shape;15181;p65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2" name="Google Shape;15182;p65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3" name="Google Shape;15183;p65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4" name="Google Shape;15184;p65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5" name="Google Shape;15185;p65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6" name="Google Shape;15186;p65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7" name="Google Shape;15187;p65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8" name="Google Shape;15188;p65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9" name="Google Shape;15189;p65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0" name="Google Shape;15190;p65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1" name="Google Shape;15191;p65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2" name="Google Shape;15192;p65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3" name="Google Shape;15193;p65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4" name="Google Shape;15194;p65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5" name="Google Shape;15195;p65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6" name="Google Shape;15196;p65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7" name="Google Shape;15197;p65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8" name="Google Shape;15198;p65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9" name="Google Shape;15199;p65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0" name="Google Shape;15200;p65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1" name="Google Shape;15201;p65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2" name="Google Shape;15202;p65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3" name="Google Shape;15203;p65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4" name="Google Shape;15204;p65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5" name="Google Shape;15205;p65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6" name="Google Shape;15206;p65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7" name="Google Shape;15207;p65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8" name="Google Shape;15208;p65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9" name="Google Shape;15209;p65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0" name="Google Shape;15210;p65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1" name="Google Shape;15211;p65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2" name="Google Shape;15212;p65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3" name="Google Shape;15213;p65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4" name="Google Shape;15214;p65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5" name="Google Shape;15215;p65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6" name="Google Shape;15216;p65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7" name="Google Shape;15217;p65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8" name="Google Shape;15218;p65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9" name="Google Shape;15219;p65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0" name="Google Shape;15220;p65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1" name="Google Shape;15221;p65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2" name="Google Shape;15222;p65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3" name="Google Shape;15223;p65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4" name="Google Shape;15224;p65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5" name="Google Shape;15225;p65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6" name="Google Shape;15226;p65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7" name="Google Shape;15227;p65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8" name="Google Shape;15228;p65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9" name="Google Shape;15229;p65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0" name="Google Shape;15230;p65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1" name="Google Shape;15231;p65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2" name="Google Shape;15232;p65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3" name="Google Shape;15233;p65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4" name="Google Shape;15234;p65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5" name="Google Shape;15235;p65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6" name="Google Shape;15236;p65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7" name="Google Shape;15237;p65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8" name="Google Shape;15238;p65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9" name="Google Shape;15239;p65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0" name="Google Shape;15240;p65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1" name="Google Shape;15241;p65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2" name="Google Shape;15242;p65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3" name="Google Shape;15243;p65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4" name="Google Shape;15244;p65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5" name="Google Shape;15245;p65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6" name="Google Shape;15246;p65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7" name="Google Shape;15247;p65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8" name="Google Shape;15248;p65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9" name="Google Shape;15249;p65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0" name="Google Shape;15250;p65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1" name="Google Shape;15251;p65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2" name="Google Shape;15252;p65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3" name="Google Shape;15253;p65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4" name="Google Shape;15254;p65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5" name="Google Shape;15255;p65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6" name="Google Shape;15256;p65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7" name="Google Shape;15257;p65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8" name="Google Shape;15258;p65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9" name="Google Shape;15259;p65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0" name="Google Shape;15260;p65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1" name="Google Shape;15261;p65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2" name="Google Shape;15262;p65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3" name="Google Shape;15263;p65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4" name="Google Shape;15264;p65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5" name="Google Shape;15265;p65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6" name="Google Shape;15266;p65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7" name="Google Shape;15267;p65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8" name="Google Shape;15268;p65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9" name="Google Shape;15269;p65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0" name="Google Shape;15270;p65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1" name="Google Shape;15271;p65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2" name="Google Shape;15272;p65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3" name="Google Shape;15273;p65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4" name="Google Shape;15274;p65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5" name="Google Shape;15275;p65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6" name="Google Shape;15276;p65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7" name="Google Shape;15277;p65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8" name="Google Shape;15278;p65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9" name="Google Shape;15279;p65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0" name="Google Shape;15280;p65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1" name="Google Shape;15281;p65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2" name="Google Shape;15282;p65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3" name="Google Shape;15283;p65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4" name="Google Shape;15284;p65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5" name="Google Shape;15285;p65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6" name="Google Shape;15286;p65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7" name="Google Shape;15287;p65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8" name="Google Shape;15288;p65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9" name="Google Shape;15289;p65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0" name="Google Shape;15290;p65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1" name="Google Shape;15291;p65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2" name="Google Shape;15292;p65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3" name="Google Shape;15293;p65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4" name="Google Shape;15294;p65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5" name="Google Shape;15295;p65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6" name="Google Shape;15296;p65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7" name="Google Shape;15297;p65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8" name="Google Shape;15298;p65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9" name="Google Shape;15299;p65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0" name="Google Shape;15300;p65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1" name="Google Shape;15301;p65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2" name="Google Shape;15302;p65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3" name="Google Shape;15303;p65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4" name="Google Shape;15304;p65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5" name="Google Shape;15305;p65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6" name="Google Shape;15306;p65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7" name="Google Shape;15307;p65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8" name="Google Shape;15308;p65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9" name="Google Shape;15309;p65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0" name="Google Shape;15310;p65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1" name="Google Shape;15311;p65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2" name="Google Shape;15312;p65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3" name="Google Shape;15313;p65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4" name="Google Shape;15314;p65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5" name="Google Shape;15315;p65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6" name="Google Shape;15316;p65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7" name="Google Shape;15317;p65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318" name="Google Shape;15318;p65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5319" name="Google Shape;15319;p6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320" name="Google Shape;15320;p6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321" name="Google Shape;15321;p65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2" name="Google Shape;15322;p65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3" name="Google Shape;15323;p65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4" name="Google Shape;15324;p65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5" name="Google Shape;15325;p65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6" name="Google Shape;15326;p65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7" name="Google Shape;15327;p65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8" name="Google Shape;15328;p65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9" name="Google Shape;15329;p65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0" name="Google Shape;15330;p65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1" name="Google Shape;15331;p65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2" name="Google Shape;15332;p65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3" name="Google Shape;15333;p65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4" name="Google Shape;15334;p65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5" name="Google Shape;15335;p65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6" name="Google Shape;15336;p65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7" name="Google Shape;15337;p65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8" name="Google Shape;15338;p65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9" name="Google Shape;15339;p65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0" name="Google Shape;15340;p65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1" name="Google Shape;15341;p65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2" name="Google Shape;15342;p65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3" name="Google Shape;15343;p65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4" name="Google Shape;15344;p65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5" name="Google Shape;15345;p65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6" name="Google Shape;15346;p65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7" name="Google Shape;15347;p65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8" name="Google Shape;15348;p65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9" name="Google Shape;15349;p65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0" name="Google Shape;15350;p65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1" name="Google Shape;15351;p65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2" name="Google Shape;15352;p65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3" name="Google Shape;15353;p65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4" name="Google Shape;15354;p65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5" name="Google Shape;15355;p65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6" name="Google Shape;15356;p65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7" name="Google Shape;15357;p65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8" name="Google Shape;15358;p65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9" name="Google Shape;15359;p65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0" name="Google Shape;15360;p65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1" name="Google Shape;15361;p65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2" name="Google Shape;15362;p65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3" name="Google Shape;15363;p65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4" name="Google Shape;15364;p65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5" name="Google Shape;15365;p65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6" name="Google Shape;15366;p65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7" name="Google Shape;15367;p65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8" name="Google Shape;15368;p65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9" name="Google Shape;15369;p65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0" name="Google Shape;15370;p65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1" name="Google Shape;15371;p65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2" name="Google Shape;15372;p65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3" name="Google Shape;15373;p65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4" name="Google Shape;15374;p65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5" name="Google Shape;15375;p65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6" name="Google Shape;15376;p65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7" name="Google Shape;15377;p65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8" name="Google Shape;15378;p65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9" name="Google Shape;15379;p65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0" name="Google Shape;15380;p65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1" name="Google Shape;15381;p65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2" name="Google Shape;15382;p65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3" name="Google Shape;15383;p65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4" name="Google Shape;15384;p65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5" name="Google Shape;15385;p65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6" name="Google Shape;15386;p65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7" name="Google Shape;15387;p65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8" name="Google Shape;15388;p65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9" name="Google Shape;15389;p65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0" name="Google Shape;15390;p65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1" name="Google Shape;15391;p65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2" name="Google Shape;15392;p65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3" name="Google Shape;15393;p65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4" name="Google Shape;15394;p65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5" name="Google Shape;15395;p65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6" name="Google Shape;15396;p65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7" name="Google Shape;15397;p65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8" name="Google Shape;15398;p65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9" name="Google Shape;15399;p65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0" name="Google Shape;15400;p65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1" name="Google Shape;15401;p65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2" name="Google Shape;15402;p65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3" name="Google Shape;15403;p65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4" name="Google Shape;15404;p65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5" name="Google Shape;15405;p65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6" name="Google Shape;15406;p65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7" name="Google Shape;15407;p65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8" name="Google Shape;15408;p65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9" name="Google Shape;15409;p65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0" name="Google Shape;15410;p65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1" name="Google Shape;15411;p65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2" name="Google Shape;15412;p65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3" name="Google Shape;15413;p65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4" name="Google Shape;15414;p65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5" name="Google Shape;15415;p65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6" name="Google Shape;15416;p65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7" name="Google Shape;15417;p65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8" name="Google Shape;15418;p65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9" name="Google Shape;15419;p65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0" name="Google Shape;15420;p65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421" name="Google Shape;15421;p65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5422" name="Google Shape;15422;p65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423" name="Google Shape;15423;p65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424" name="Google Shape;15424;p65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425" name="Google Shape;15425;p65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6" name="Google Shape;15426;p65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7" name="Google Shape;15427;p65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8" name="Google Shape;15428;p65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9" name="Google Shape;15429;p65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0" name="Google Shape;15430;p65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1" name="Google Shape;15431;p65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2" name="Google Shape;15432;p65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3" name="Google Shape;15433;p65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4" name="Google Shape;15434;p65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5" name="Google Shape;15435;p65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6" name="Google Shape;15436;p65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7" name="Google Shape;15437;p65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8" name="Google Shape;15438;p65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9" name="Google Shape;15439;p65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0" name="Google Shape;15440;p65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1" name="Google Shape;15441;p65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2" name="Google Shape;15442;p65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3" name="Google Shape;15443;p65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4" name="Google Shape;15444;p65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5" name="Google Shape;15445;p65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6" name="Google Shape;15446;p65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7" name="Google Shape;15447;p65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8" name="Google Shape;15448;p65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9" name="Google Shape;15449;p65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0" name="Google Shape;15450;p65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1" name="Google Shape;15451;p65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2" name="Google Shape;15452;p65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3" name="Google Shape;15453;p65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4" name="Google Shape;15454;p65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5" name="Google Shape;15455;p65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6" name="Google Shape;15456;p65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7" name="Google Shape;15457;p65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458" name="Google Shape;15458;p65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5459" name="Google Shape;15459;p65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5460" name="Google Shape;15460;p65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5461" name="Google Shape;15461;p65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62" name="Google Shape;15462;p65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5463" name="Google Shape;15463;p65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4" name="Google Shape;15464;p65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5" name="Google Shape;15465;p65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6" name="Google Shape;15466;p65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7" name="Google Shape;15467;p65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8" name="Google Shape;15468;p65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9" name="Google Shape;15469;p65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0" name="Google Shape;15470;p65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1" name="Google Shape;15471;p65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2" name="Google Shape;15472;p65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3" name="Google Shape;15473;p65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4" name="Google Shape;15474;p65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5" name="Google Shape;15475;p65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6" name="Google Shape;15476;p65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7" name="Google Shape;15477;p65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8" name="Google Shape;15478;p65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9" name="Google Shape;15479;p65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0" name="Google Shape;15480;p65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1" name="Google Shape;15481;p65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2" name="Google Shape;15482;p65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3" name="Google Shape;15483;p65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4" name="Google Shape;15484;p65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5" name="Google Shape;15485;p65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6" name="Google Shape;15486;p65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7" name="Google Shape;15487;p65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8" name="Google Shape;15488;p65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9" name="Google Shape;15489;p65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0" name="Google Shape;15490;p65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1" name="Google Shape;15491;p65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2" name="Google Shape;15492;p65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3" name="Google Shape;15493;p65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4" name="Google Shape;15494;p65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5" name="Google Shape;15495;p65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496" name="Google Shape;15496;p65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5497" name="Google Shape;15497;p65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5498" name="Google Shape;15498;p65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99" name="Google Shape;15499;p65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0" name="Google Shape;15500;p65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501" name="Google Shape;15501;p65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5502" name="Google Shape;15502;p6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3" name="Google Shape;15503;p6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4" name="Google Shape;15504;p6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5" name="Google Shape;15505;p6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6" name="Google Shape;15506;p6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7" name="Google Shape;15507;p6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8" name="Google Shape;15508;p6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9" name="Google Shape;15509;p6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0" name="Google Shape;15510;p6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1" name="Google Shape;15511;p6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2" name="Google Shape;15512;p6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3" name="Google Shape;15513;p6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4" name="Google Shape;15514;p6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5" name="Google Shape;15515;p6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6" name="Google Shape;15516;p6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7" name="Google Shape;15517;p6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8" name="Google Shape;15518;p6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9" name="Google Shape;15519;p6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0" name="Google Shape;15520;p6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1" name="Google Shape;15521;p6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2" name="Google Shape;15522;p6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3" name="Google Shape;15523;p6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4" name="Google Shape;15524;p6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5" name="Google Shape;15525;p6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6" name="Google Shape;15526;p6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7" name="Google Shape;15527;p6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8" name="Google Shape;15528;p6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9" name="Google Shape;15529;p6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0" name="Google Shape;15530;p6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1" name="Google Shape;15531;p6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2" name="Google Shape;15532;p6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3" name="Google Shape;15533;p6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4" name="Google Shape;15534;p6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5" name="Google Shape;15535;p6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5536" name="Google Shape;15536;p65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537" name="Google Shape;15537;p65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5538" name="Google Shape;15538;p6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539" name="Google Shape;15539;p6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540" name="Google Shape;15540;p65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1" name="Google Shape;15541;p65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2" name="Google Shape;15542;p65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3" name="Google Shape;15543;p65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4" name="Google Shape;15544;p65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5" name="Google Shape;15545;p65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6" name="Google Shape;15546;p65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7" name="Google Shape;15547;p65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8" name="Google Shape;15548;p65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9" name="Google Shape;15549;p65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0" name="Google Shape;15550;p65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1" name="Google Shape;15551;p65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2" name="Google Shape;15552;p65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3" name="Google Shape;15553;p65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4" name="Google Shape;15554;p65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5" name="Google Shape;15555;p65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6" name="Google Shape;15556;p65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7" name="Google Shape;15557;p65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8" name="Google Shape;15558;p65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9" name="Google Shape;15559;p65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0" name="Google Shape;15560;p65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1" name="Google Shape;15561;p65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2" name="Google Shape;15562;p65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3" name="Google Shape;15563;p65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4" name="Google Shape;15564;p65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5" name="Google Shape;15565;p65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6" name="Google Shape;15566;p65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7" name="Google Shape;15567;p65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8" name="Google Shape;15568;p65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9" name="Google Shape;15569;p65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0" name="Google Shape;15570;p65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1" name="Google Shape;15571;p65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2" name="Google Shape;15572;p65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3" name="Google Shape;15573;p65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4" name="Google Shape;15574;p65"/>
          <p:cNvSpPr/>
          <p:nvPr/>
        </p:nvSpPr>
        <p:spPr>
          <a:xfrm>
            <a:off x="3000084" y="5059070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5" name="Google Shape;15575;p65"/>
          <p:cNvSpPr/>
          <p:nvPr/>
        </p:nvSpPr>
        <p:spPr>
          <a:xfrm>
            <a:off x="3033004" y="5085933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F5D9">
              <a:alpha val="3725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6" name="Google Shape;15576;p65"/>
          <p:cNvSpPr/>
          <p:nvPr/>
        </p:nvSpPr>
        <p:spPr>
          <a:xfrm>
            <a:off x="3026948" y="5986483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ECB7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7" name="Google Shape;15577;p65"/>
          <p:cNvSpPr/>
          <p:nvPr/>
        </p:nvSpPr>
        <p:spPr>
          <a:xfrm>
            <a:off x="4185109" y="509077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8" name="Google Shape;15578;p65"/>
          <p:cNvSpPr/>
          <p:nvPr/>
        </p:nvSpPr>
        <p:spPr>
          <a:xfrm>
            <a:off x="4066955" y="560254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9" name="Google Shape;15579;p65"/>
          <p:cNvSpPr/>
          <p:nvPr/>
        </p:nvSpPr>
        <p:spPr>
          <a:xfrm>
            <a:off x="3972367" y="631169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0" name="Google Shape;15580;p65"/>
          <p:cNvSpPr/>
          <p:nvPr/>
        </p:nvSpPr>
        <p:spPr>
          <a:xfrm>
            <a:off x="4114121" y="62904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1" name="Google Shape;15581;p65"/>
          <p:cNvSpPr/>
          <p:nvPr/>
        </p:nvSpPr>
        <p:spPr>
          <a:xfrm>
            <a:off x="3468061" y="61484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2" name="Google Shape;15582;p65"/>
          <p:cNvSpPr/>
          <p:nvPr/>
        </p:nvSpPr>
        <p:spPr>
          <a:xfrm>
            <a:off x="3497369" y="56599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3" name="Google Shape;15583;p65"/>
          <p:cNvSpPr/>
          <p:nvPr/>
        </p:nvSpPr>
        <p:spPr>
          <a:xfrm>
            <a:off x="3881618" y="519106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4" name="Google Shape;15584;p65"/>
          <p:cNvSpPr/>
          <p:nvPr/>
        </p:nvSpPr>
        <p:spPr>
          <a:xfrm>
            <a:off x="3787835" y="579541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5" name="Google Shape;15585;p65"/>
          <p:cNvSpPr/>
          <p:nvPr/>
        </p:nvSpPr>
        <p:spPr>
          <a:xfrm>
            <a:off x="3509091" y="526922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6" name="Google Shape;15586;p65"/>
          <p:cNvSpPr/>
          <p:nvPr/>
        </p:nvSpPr>
        <p:spPr>
          <a:xfrm>
            <a:off x="4295019" y="599270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7" name="Google Shape;15587;p65"/>
          <p:cNvSpPr/>
          <p:nvPr/>
        </p:nvSpPr>
        <p:spPr>
          <a:xfrm>
            <a:off x="3724010" y="540989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8" name="Google Shape;15588;p65"/>
          <p:cNvSpPr/>
          <p:nvPr/>
        </p:nvSpPr>
        <p:spPr>
          <a:xfrm>
            <a:off x="4163618" y="531350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9" name="Google Shape;15589;p65"/>
          <p:cNvSpPr/>
          <p:nvPr/>
        </p:nvSpPr>
        <p:spPr>
          <a:xfrm>
            <a:off x="4062893" y="59261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0" name="Google Shape;15590;p65"/>
          <p:cNvSpPr/>
          <p:nvPr/>
        </p:nvSpPr>
        <p:spPr>
          <a:xfrm>
            <a:off x="3711636" y="605074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1" name="Google Shape;15591;p65"/>
          <p:cNvSpPr/>
          <p:nvPr/>
        </p:nvSpPr>
        <p:spPr>
          <a:xfrm>
            <a:off x="3898550" y="626566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2" name="Google Shape;15592;p65"/>
          <p:cNvSpPr/>
          <p:nvPr/>
        </p:nvSpPr>
        <p:spPr>
          <a:xfrm>
            <a:off x="3916134" y="54144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3" name="Google Shape;15593;p65"/>
          <p:cNvSpPr/>
          <p:nvPr/>
        </p:nvSpPr>
        <p:spPr>
          <a:xfrm>
            <a:off x="3873802" y="599734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4" name="Google Shape;15594;p65"/>
          <p:cNvSpPr/>
          <p:nvPr/>
        </p:nvSpPr>
        <p:spPr>
          <a:xfrm>
            <a:off x="3728569" y="624026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5" name="Google Shape;15595;p65"/>
          <p:cNvSpPr/>
          <p:nvPr/>
        </p:nvSpPr>
        <p:spPr>
          <a:xfrm>
            <a:off x="4035814" y="598944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6" name="Google Shape;15596;p65"/>
          <p:cNvSpPr/>
          <p:nvPr/>
        </p:nvSpPr>
        <p:spPr>
          <a:xfrm>
            <a:off x="4143651" y="613454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7" name="Google Shape;15597;p65"/>
          <p:cNvSpPr/>
          <p:nvPr/>
        </p:nvSpPr>
        <p:spPr>
          <a:xfrm>
            <a:off x="3093313" y="58930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8" name="Google Shape;15598;p65"/>
          <p:cNvSpPr/>
          <p:nvPr/>
        </p:nvSpPr>
        <p:spPr>
          <a:xfrm>
            <a:off x="3122621" y="54045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9" name="Google Shape;15599;p65"/>
          <p:cNvSpPr/>
          <p:nvPr/>
        </p:nvSpPr>
        <p:spPr>
          <a:xfrm>
            <a:off x="3413087" y="553999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0" name="Google Shape;15600;p65"/>
          <p:cNvSpPr/>
          <p:nvPr/>
        </p:nvSpPr>
        <p:spPr>
          <a:xfrm>
            <a:off x="3153994" y="509568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1" name="Google Shape;15601;p65"/>
          <p:cNvSpPr/>
          <p:nvPr/>
        </p:nvSpPr>
        <p:spPr>
          <a:xfrm>
            <a:off x="3349263" y="515448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2" name="Google Shape;15602;p65"/>
          <p:cNvSpPr/>
          <p:nvPr/>
        </p:nvSpPr>
        <p:spPr>
          <a:xfrm>
            <a:off x="3336888" y="57953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3" name="Google Shape;15603;p65"/>
          <p:cNvSpPr/>
          <p:nvPr/>
        </p:nvSpPr>
        <p:spPr>
          <a:xfrm>
            <a:off x="3523802" y="60102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4" name="Google Shape;15604;p65"/>
          <p:cNvSpPr/>
          <p:nvPr/>
        </p:nvSpPr>
        <p:spPr>
          <a:xfrm>
            <a:off x="3077683" y="519485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5" name="Google Shape;15605;p65"/>
          <p:cNvSpPr/>
          <p:nvPr/>
        </p:nvSpPr>
        <p:spPr>
          <a:xfrm>
            <a:off x="3353822" y="598484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6" name="Google Shape;15606;p65"/>
          <p:cNvSpPr/>
          <p:nvPr/>
        </p:nvSpPr>
        <p:spPr>
          <a:xfrm>
            <a:off x="3203864" y="62219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7" name="Google Shape;15607;p65"/>
          <p:cNvSpPr/>
          <p:nvPr/>
        </p:nvSpPr>
        <p:spPr>
          <a:xfrm>
            <a:off x="3641047" y="547221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8" name="Google Shape;15608;p65"/>
          <p:cNvSpPr/>
          <p:nvPr/>
        </p:nvSpPr>
        <p:spPr>
          <a:xfrm>
            <a:off x="3652770" y="508144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9" name="Google Shape;15609;p65"/>
          <p:cNvSpPr/>
          <p:nvPr/>
        </p:nvSpPr>
        <p:spPr>
          <a:xfrm>
            <a:off x="3596109" y="526250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0" name="Google Shape;15610;p65"/>
          <p:cNvSpPr/>
          <p:nvPr/>
        </p:nvSpPr>
        <p:spPr>
          <a:xfrm>
            <a:off x="3524470" y="573402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1" name="Google Shape;15611;p65"/>
          <p:cNvSpPr/>
          <p:nvPr/>
        </p:nvSpPr>
        <p:spPr>
          <a:xfrm>
            <a:off x="5234268" y="5072328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2" name="Google Shape;15612;p65"/>
          <p:cNvSpPr/>
          <p:nvPr/>
        </p:nvSpPr>
        <p:spPr>
          <a:xfrm>
            <a:off x="5267494" y="5105555"/>
            <a:ext cx="1345660" cy="1345657"/>
          </a:xfrm>
          <a:custGeom>
            <a:rect b="b" l="l" r="r" t="t"/>
            <a:pathLst>
              <a:path extrusionOk="0" h="1943187" w="1943191">
                <a:moveTo>
                  <a:pt x="75" y="73"/>
                </a:moveTo>
                <a:lnTo>
                  <a:pt x="1943267" y="73"/>
                </a:lnTo>
                <a:lnTo>
                  <a:pt x="1943267" y="1943260"/>
                </a:lnTo>
                <a:lnTo>
                  <a:pt x="75" y="1943260"/>
                </a:lnTo>
                <a:close/>
              </a:path>
            </a:pathLst>
          </a:custGeom>
          <a:solidFill>
            <a:srgbClr val="EBEFE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45720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0" i="0" lang="en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rPr>
              <a:t>	</a:t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3" name="Google Shape;15613;p65"/>
          <p:cNvSpPr/>
          <p:nvPr/>
        </p:nvSpPr>
        <p:spPr>
          <a:xfrm>
            <a:off x="5267494" y="6006163"/>
            <a:ext cx="1345660" cy="444658"/>
          </a:xfrm>
          <a:custGeom>
            <a:rect b="b" l="l" r="r" t="t"/>
            <a:pathLst>
              <a:path extrusionOk="0" h="642106" w="1943191">
                <a:moveTo>
                  <a:pt x="75" y="-132"/>
                </a:moveTo>
                <a:lnTo>
                  <a:pt x="1943267" y="-132"/>
                </a:lnTo>
                <a:lnTo>
                  <a:pt x="1943267" y="641975"/>
                </a:lnTo>
                <a:lnTo>
                  <a:pt x="75" y="641975"/>
                </a:lnTo>
                <a:close/>
              </a:path>
            </a:pathLst>
          </a:custGeom>
          <a:solidFill>
            <a:srgbClr val="CDD4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4" name="Google Shape;15614;p65"/>
          <p:cNvSpPr/>
          <p:nvPr/>
        </p:nvSpPr>
        <p:spPr>
          <a:xfrm>
            <a:off x="6414963" y="509359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5" name="Google Shape;15615;p65"/>
          <p:cNvSpPr/>
          <p:nvPr/>
        </p:nvSpPr>
        <p:spPr>
          <a:xfrm>
            <a:off x="6296808" y="56053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6" name="Google Shape;15616;p65"/>
          <p:cNvSpPr/>
          <p:nvPr/>
        </p:nvSpPr>
        <p:spPr>
          <a:xfrm>
            <a:off x="6202221" y="63145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7" name="Google Shape;15617;p65"/>
          <p:cNvSpPr/>
          <p:nvPr/>
        </p:nvSpPr>
        <p:spPr>
          <a:xfrm>
            <a:off x="6343974" y="62932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8" name="Google Shape;15618;p65"/>
          <p:cNvSpPr/>
          <p:nvPr/>
        </p:nvSpPr>
        <p:spPr>
          <a:xfrm>
            <a:off x="5697915" y="615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9" name="Google Shape;15619;p65"/>
          <p:cNvSpPr/>
          <p:nvPr/>
        </p:nvSpPr>
        <p:spPr>
          <a:xfrm>
            <a:off x="5727223" y="566280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0" name="Google Shape;15620;p65"/>
          <p:cNvSpPr/>
          <p:nvPr/>
        </p:nvSpPr>
        <p:spPr>
          <a:xfrm>
            <a:off x="6111472" y="51938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1" name="Google Shape;15621;p65"/>
          <p:cNvSpPr/>
          <p:nvPr/>
        </p:nvSpPr>
        <p:spPr>
          <a:xfrm>
            <a:off x="6017689" y="5798230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2" name="Google Shape;15622;p65"/>
          <p:cNvSpPr/>
          <p:nvPr/>
        </p:nvSpPr>
        <p:spPr>
          <a:xfrm>
            <a:off x="5738944" y="52720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3" name="Google Shape;15623;p65"/>
          <p:cNvSpPr/>
          <p:nvPr/>
        </p:nvSpPr>
        <p:spPr>
          <a:xfrm>
            <a:off x="6524873" y="599552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4" name="Google Shape;15624;p65"/>
          <p:cNvSpPr/>
          <p:nvPr/>
        </p:nvSpPr>
        <p:spPr>
          <a:xfrm>
            <a:off x="5953864" y="541271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5" name="Google Shape;15625;p65"/>
          <p:cNvSpPr/>
          <p:nvPr/>
        </p:nvSpPr>
        <p:spPr>
          <a:xfrm>
            <a:off x="6393472" y="531632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6" name="Google Shape;15626;p65"/>
          <p:cNvSpPr/>
          <p:nvPr/>
        </p:nvSpPr>
        <p:spPr>
          <a:xfrm>
            <a:off x="6292747" y="592896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7" name="Google Shape;15627;p65"/>
          <p:cNvSpPr/>
          <p:nvPr/>
        </p:nvSpPr>
        <p:spPr>
          <a:xfrm>
            <a:off x="5941490" y="605356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8" name="Google Shape;15628;p65"/>
          <p:cNvSpPr/>
          <p:nvPr/>
        </p:nvSpPr>
        <p:spPr>
          <a:xfrm>
            <a:off x="6128404" y="626848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9" name="Google Shape;15629;p65"/>
          <p:cNvSpPr/>
          <p:nvPr/>
        </p:nvSpPr>
        <p:spPr>
          <a:xfrm>
            <a:off x="6145988" y="541727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0" name="Google Shape;15630;p65"/>
          <p:cNvSpPr/>
          <p:nvPr/>
        </p:nvSpPr>
        <p:spPr>
          <a:xfrm>
            <a:off x="6103656" y="600015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1" name="Google Shape;15631;p65"/>
          <p:cNvSpPr/>
          <p:nvPr/>
        </p:nvSpPr>
        <p:spPr>
          <a:xfrm>
            <a:off x="5958423" y="6243082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2" name="Google Shape;15632;p65"/>
          <p:cNvSpPr/>
          <p:nvPr/>
        </p:nvSpPr>
        <p:spPr>
          <a:xfrm>
            <a:off x="6265667" y="599226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3" name="Google Shape;15633;p65"/>
          <p:cNvSpPr/>
          <p:nvPr/>
        </p:nvSpPr>
        <p:spPr>
          <a:xfrm>
            <a:off x="6373505" y="613736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4" name="Google Shape;15634;p65"/>
          <p:cNvSpPr/>
          <p:nvPr/>
        </p:nvSpPr>
        <p:spPr>
          <a:xfrm>
            <a:off x="5323166" y="589583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5" name="Google Shape;15635;p65"/>
          <p:cNvSpPr/>
          <p:nvPr/>
        </p:nvSpPr>
        <p:spPr>
          <a:xfrm>
            <a:off x="5352474" y="540738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6" name="Google Shape;15636;p65"/>
          <p:cNvSpPr/>
          <p:nvPr/>
        </p:nvSpPr>
        <p:spPr>
          <a:xfrm>
            <a:off x="5642940" y="5542814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7" name="Google Shape;15637;p65"/>
          <p:cNvSpPr/>
          <p:nvPr/>
        </p:nvSpPr>
        <p:spPr>
          <a:xfrm>
            <a:off x="5383848" y="50985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8" name="Google Shape;15638;p65"/>
          <p:cNvSpPr/>
          <p:nvPr/>
        </p:nvSpPr>
        <p:spPr>
          <a:xfrm>
            <a:off x="5579116" y="515729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9" name="Google Shape;15639;p65"/>
          <p:cNvSpPr/>
          <p:nvPr/>
        </p:nvSpPr>
        <p:spPr>
          <a:xfrm>
            <a:off x="5566741" y="579814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0" name="Google Shape;15640;p65"/>
          <p:cNvSpPr/>
          <p:nvPr/>
        </p:nvSpPr>
        <p:spPr>
          <a:xfrm>
            <a:off x="5753656" y="601306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1" name="Google Shape;15641;p65"/>
          <p:cNvSpPr/>
          <p:nvPr/>
        </p:nvSpPr>
        <p:spPr>
          <a:xfrm>
            <a:off x="5307536" y="519767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2" name="Google Shape;15642;p65"/>
          <p:cNvSpPr/>
          <p:nvPr/>
        </p:nvSpPr>
        <p:spPr>
          <a:xfrm>
            <a:off x="5583676" y="5987666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3" name="Google Shape;15643;p65"/>
          <p:cNvSpPr/>
          <p:nvPr/>
        </p:nvSpPr>
        <p:spPr>
          <a:xfrm>
            <a:off x="5433718" y="62247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4" name="Google Shape;15644;p65"/>
          <p:cNvSpPr/>
          <p:nvPr/>
        </p:nvSpPr>
        <p:spPr>
          <a:xfrm>
            <a:off x="5870901" y="547502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5" name="Google Shape;15645;p65"/>
          <p:cNvSpPr/>
          <p:nvPr/>
        </p:nvSpPr>
        <p:spPr>
          <a:xfrm>
            <a:off x="5882623" y="50842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6" name="Google Shape;15646;p65"/>
          <p:cNvSpPr/>
          <p:nvPr/>
        </p:nvSpPr>
        <p:spPr>
          <a:xfrm>
            <a:off x="5825963" y="526531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7" name="Google Shape;15647;p65"/>
          <p:cNvSpPr/>
          <p:nvPr/>
        </p:nvSpPr>
        <p:spPr>
          <a:xfrm>
            <a:off x="5754323" y="573683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8" name="Google Shape;15648;p65"/>
          <p:cNvSpPr/>
          <p:nvPr/>
        </p:nvSpPr>
        <p:spPr>
          <a:xfrm>
            <a:off x="7499827" y="5048666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649" name="Google Shape;15649;p65"/>
          <p:cNvGrpSpPr/>
          <p:nvPr/>
        </p:nvGrpSpPr>
        <p:grpSpPr>
          <a:xfrm>
            <a:off x="7532749" y="5081587"/>
            <a:ext cx="1345077" cy="1345074"/>
            <a:chOff x="5124396" y="2457406"/>
            <a:chExt cx="1943191" cy="1943187"/>
          </a:xfrm>
        </p:grpSpPr>
        <p:sp>
          <p:nvSpPr>
            <p:cNvPr id="15650" name="Google Shape;15650;p6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651" name="Google Shape;15651;p6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FFECB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652" name="Google Shape;15652;p65"/>
          <p:cNvSpPr/>
          <p:nvPr/>
        </p:nvSpPr>
        <p:spPr>
          <a:xfrm>
            <a:off x="8639008" y="513573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3" name="Google Shape;15653;p65"/>
          <p:cNvSpPr/>
          <p:nvPr/>
        </p:nvSpPr>
        <p:spPr>
          <a:xfrm>
            <a:off x="8520854" y="56475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4" name="Google Shape;15654;p65"/>
          <p:cNvSpPr/>
          <p:nvPr/>
        </p:nvSpPr>
        <p:spPr>
          <a:xfrm>
            <a:off x="8426266" y="6356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5" name="Google Shape;15655;p65"/>
          <p:cNvSpPr/>
          <p:nvPr/>
        </p:nvSpPr>
        <p:spPr>
          <a:xfrm>
            <a:off x="8568020" y="63353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6" name="Google Shape;15656;p65"/>
          <p:cNvSpPr/>
          <p:nvPr/>
        </p:nvSpPr>
        <p:spPr>
          <a:xfrm>
            <a:off x="7921960" y="61933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7" name="Google Shape;15657;p65"/>
          <p:cNvSpPr/>
          <p:nvPr/>
        </p:nvSpPr>
        <p:spPr>
          <a:xfrm>
            <a:off x="7951268" y="57049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8" name="Google Shape;15658;p65"/>
          <p:cNvSpPr/>
          <p:nvPr/>
        </p:nvSpPr>
        <p:spPr>
          <a:xfrm>
            <a:off x="8335517" y="523603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9" name="Google Shape;15659;p65"/>
          <p:cNvSpPr/>
          <p:nvPr/>
        </p:nvSpPr>
        <p:spPr>
          <a:xfrm>
            <a:off x="8241734" y="58403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0" name="Google Shape;15660;p65"/>
          <p:cNvSpPr/>
          <p:nvPr/>
        </p:nvSpPr>
        <p:spPr>
          <a:xfrm>
            <a:off x="7962990" y="531418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1" name="Google Shape;15661;p65"/>
          <p:cNvSpPr/>
          <p:nvPr/>
        </p:nvSpPr>
        <p:spPr>
          <a:xfrm>
            <a:off x="8748918" y="603766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2" name="Google Shape;15662;p65"/>
          <p:cNvSpPr/>
          <p:nvPr/>
        </p:nvSpPr>
        <p:spPr>
          <a:xfrm>
            <a:off x="8617517" y="535847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3" name="Google Shape;15663;p65"/>
          <p:cNvSpPr/>
          <p:nvPr/>
        </p:nvSpPr>
        <p:spPr>
          <a:xfrm>
            <a:off x="8516792" y="597110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4" name="Google Shape;15664;p65"/>
          <p:cNvSpPr/>
          <p:nvPr/>
        </p:nvSpPr>
        <p:spPr>
          <a:xfrm>
            <a:off x="8165535" y="60957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5" name="Google Shape;15665;p65"/>
          <p:cNvSpPr/>
          <p:nvPr/>
        </p:nvSpPr>
        <p:spPr>
          <a:xfrm>
            <a:off x="8352449" y="631062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6" name="Google Shape;15666;p65"/>
          <p:cNvSpPr/>
          <p:nvPr/>
        </p:nvSpPr>
        <p:spPr>
          <a:xfrm>
            <a:off x="8370033" y="545941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7" name="Google Shape;15667;p65"/>
          <p:cNvSpPr/>
          <p:nvPr/>
        </p:nvSpPr>
        <p:spPr>
          <a:xfrm>
            <a:off x="8327701" y="60423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8" name="Google Shape;15668;p65"/>
          <p:cNvSpPr/>
          <p:nvPr/>
        </p:nvSpPr>
        <p:spPr>
          <a:xfrm>
            <a:off x="8182468" y="62852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9" name="Google Shape;15669;p65"/>
          <p:cNvSpPr/>
          <p:nvPr/>
        </p:nvSpPr>
        <p:spPr>
          <a:xfrm>
            <a:off x="8489713" y="603440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0" name="Google Shape;15670;p65"/>
          <p:cNvSpPr/>
          <p:nvPr/>
        </p:nvSpPr>
        <p:spPr>
          <a:xfrm>
            <a:off x="8597550" y="617951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1" name="Google Shape;15671;p65"/>
          <p:cNvSpPr/>
          <p:nvPr/>
        </p:nvSpPr>
        <p:spPr>
          <a:xfrm>
            <a:off x="7547212" y="59379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2" name="Google Shape;15672;p65"/>
          <p:cNvSpPr/>
          <p:nvPr/>
        </p:nvSpPr>
        <p:spPr>
          <a:xfrm>
            <a:off x="7576520" y="544953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3" name="Google Shape;15673;p65"/>
          <p:cNvSpPr/>
          <p:nvPr/>
        </p:nvSpPr>
        <p:spPr>
          <a:xfrm>
            <a:off x="7866986" y="558495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4" name="Google Shape;15674;p65"/>
          <p:cNvSpPr/>
          <p:nvPr/>
        </p:nvSpPr>
        <p:spPr>
          <a:xfrm>
            <a:off x="7607893" y="514065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5" name="Google Shape;15675;p65"/>
          <p:cNvSpPr/>
          <p:nvPr/>
        </p:nvSpPr>
        <p:spPr>
          <a:xfrm>
            <a:off x="7803162" y="51994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6" name="Google Shape;15676;p65"/>
          <p:cNvSpPr/>
          <p:nvPr/>
        </p:nvSpPr>
        <p:spPr>
          <a:xfrm>
            <a:off x="7790787" y="584029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7" name="Google Shape;15677;p65"/>
          <p:cNvSpPr/>
          <p:nvPr/>
        </p:nvSpPr>
        <p:spPr>
          <a:xfrm>
            <a:off x="7977701" y="605521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8" name="Google Shape;15678;p65"/>
          <p:cNvSpPr/>
          <p:nvPr/>
        </p:nvSpPr>
        <p:spPr>
          <a:xfrm>
            <a:off x="7531582" y="523982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9" name="Google Shape;15679;p65"/>
          <p:cNvSpPr/>
          <p:nvPr/>
        </p:nvSpPr>
        <p:spPr>
          <a:xfrm>
            <a:off x="7807721" y="602981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0" name="Google Shape;15680;p65"/>
          <p:cNvSpPr/>
          <p:nvPr/>
        </p:nvSpPr>
        <p:spPr>
          <a:xfrm>
            <a:off x="7657763" y="6266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1" name="Google Shape;15681;p65"/>
          <p:cNvSpPr/>
          <p:nvPr/>
        </p:nvSpPr>
        <p:spPr>
          <a:xfrm>
            <a:off x="8094946" y="55171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2" name="Google Shape;15682;p65"/>
          <p:cNvSpPr/>
          <p:nvPr/>
        </p:nvSpPr>
        <p:spPr>
          <a:xfrm>
            <a:off x="8106669" y="512641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3" name="Google Shape;15683;p65"/>
          <p:cNvSpPr/>
          <p:nvPr/>
        </p:nvSpPr>
        <p:spPr>
          <a:xfrm>
            <a:off x="8050008" y="530746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4" name="Google Shape;15684;p65"/>
          <p:cNvSpPr/>
          <p:nvPr/>
        </p:nvSpPr>
        <p:spPr>
          <a:xfrm>
            <a:off x="7978369" y="577898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5" name="Google Shape;15685;p65">
            <a:hlinkClick action="ppaction://hlinksldjump" r:id="rId4"/>
          </p:cNvPr>
          <p:cNvSpPr/>
          <p:nvPr/>
        </p:nvSpPr>
        <p:spPr>
          <a:xfrm>
            <a:off x="9674300" y="50299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5689" name="Shape 15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0" name="Google Shape;15690;p6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18 - Winter Break!</a:t>
            </a:r>
            <a:endParaRPr/>
          </a:p>
        </p:txBody>
      </p:sp>
      <p:sp>
        <p:nvSpPr>
          <p:cNvPr id="15691" name="Google Shape;15691;p6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695" name="Shape 15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6" name="Google Shape;15696;p67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97" name="Google Shape;15697;p67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98" name="Google Shape;15698;p67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99" name="Google Shape;15699;p67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0" name="Google Shape;15700;p67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1" name="Google Shape;15701;p67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2" name="Google Shape;15702;p67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3" name="Google Shape;15703;p67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4" name="Google Shape;15704;p67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5" name="Google Shape;15705;p67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6" name="Google Shape;15706;p67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7" name="Google Shape;15707;p67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8" name="Google Shape;15708;p67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9" name="Google Shape;15709;p67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0" name="Google Shape;15710;p67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1" name="Google Shape;15711;p67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2" name="Google Shape;15712;p67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3" name="Google Shape;15713;p67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4" name="Google Shape;15714;p67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5" name="Google Shape;15715;p67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6" name="Google Shape;15716;p67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7" name="Google Shape;15717;p67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8" name="Google Shape;15718;p67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9" name="Google Shape;15719;p67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0" name="Google Shape;15720;p67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1" name="Google Shape;15721;p67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2" name="Google Shape;15722;p67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3" name="Google Shape;15723;p67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4" name="Google Shape;15724;p67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5" name="Google Shape;15725;p67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6" name="Google Shape;15726;p67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7" name="Google Shape;15727;p67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8" name="Google Shape;15728;p67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9" name="Google Shape;15729;p67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0" name="Google Shape;15730;p67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1" name="Google Shape;15731;p67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2" name="Google Shape;15732;p67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3" name="Google Shape;15733;p67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4" name="Google Shape;15734;p67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5" name="Google Shape;15735;p67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6" name="Google Shape;15736;p67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7" name="Google Shape;15737;p67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8" name="Google Shape;15738;p67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9" name="Google Shape;15739;p67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0" name="Google Shape;15740;p67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1" name="Google Shape;15741;p67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2" name="Google Shape;15742;p67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3" name="Google Shape;15743;p67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4" name="Google Shape;15744;p67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5" name="Google Shape;15745;p67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6" name="Google Shape;15746;p67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7" name="Google Shape;15747;p67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8" name="Google Shape;15748;p67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9" name="Google Shape;15749;p67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0" name="Google Shape;15750;p67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1" name="Google Shape;15751;p67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2" name="Google Shape;15752;p67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3" name="Google Shape;15753;p67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4" name="Google Shape;15754;p67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5" name="Google Shape;15755;p67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6" name="Google Shape;15756;p67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7" name="Google Shape;15757;p67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8" name="Google Shape;15758;p67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9" name="Google Shape;15759;p67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0" name="Google Shape;15760;p67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1" name="Google Shape;15761;p67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2" name="Google Shape;15762;p67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3" name="Google Shape;15763;p67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4" name="Google Shape;15764;p67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5" name="Google Shape;15765;p67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6" name="Google Shape;15766;p67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7" name="Google Shape;15767;p67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8" name="Google Shape;15768;p67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9" name="Google Shape;15769;p67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0" name="Google Shape;15770;p67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1" name="Google Shape;15771;p67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2" name="Google Shape;15772;p67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3" name="Google Shape;15773;p67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4" name="Google Shape;15774;p67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5" name="Google Shape;15775;p67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6" name="Google Shape;15776;p67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7" name="Google Shape;15777;p67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8" name="Google Shape;15778;p67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9" name="Google Shape;15779;p67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0" name="Google Shape;15780;p67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1" name="Google Shape;15781;p67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2" name="Google Shape;15782;p67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3" name="Google Shape;15783;p67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4" name="Google Shape;15784;p67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5" name="Google Shape;15785;p67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6" name="Google Shape;15786;p67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7" name="Google Shape;15787;p67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8" name="Google Shape;15788;p67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9" name="Google Shape;15789;p67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0" name="Google Shape;15790;p67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1" name="Google Shape;15791;p67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2" name="Google Shape;15792;p67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3" name="Google Shape;15793;p67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4" name="Google Shape;15794;p67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5" name="Google Shape;15795;p67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6" name="Google Shape;15796;p67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7" name="Google Shape;15797;p67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8" name="Google Shape;15798;p67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9" name="Google Shape;15799;p67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0" name="Google Shape;15800;p67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1" name="Google Shape;15801;p67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2" name="Google Shape;15802;p67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3" name="Google Shape;15803;p67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4" name="Google Shape;15804;p67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5" name="Google Shape;15805;p67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6" name="Google Shape;15806;p67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7" name="Google Shape;15807;p67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8" name="Google Shape;15808;p67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9" name="Google Shape;15809;p67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0" name="Google Shape;15810;p67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1" name="Google Shape;15811;p67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2" name="Google Shape;15812;p67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3" name="Google Shape;15813;p67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4" name="Google Shape;15814;p67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5" name="Google Shape;15815;p67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6" name="Google Shape;15816;p67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7" name="Google Shape;15817;p67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8" name="Google Shape;15818;p67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9" name="Google Shape;15819;p67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0" name="Google Shape;15820;p67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1" name="Google Shape;15821;p67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2" name="Google Shape;15822;p67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3" name="Google Shape;15823;p67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4" name="Google Shape;15824;p67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5" name="Google Shape;15825;p67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6" name="Google Shape;15826;p67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7" name="Google Shape;15827;p67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8" name="Google Shape;15828;p67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9" name="Google Shape;15829;p67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0" name="Google Shape;15830;p67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1" name="Google Shape;15831;p67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2" name="Google Shape;15832;p67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3" name="Google Shape;15833;p67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4" name="Google Shape;15834;p67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5" name="Google Shape;15835;p67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6" name="Google Shape;15836;p67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7" name="Google Shape;15837;p67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8" name="Google Shape;15838;p67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9" name="Google Shape;15839;p67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0" name="Google Shape;15840;p67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1" name="Google Shape;15841;p67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2" name="Google Shape;15842;p67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3" name="Google Shape;15843;p67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4" name="Google Shape;15844;p67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5" name="Google Shape;15845;p67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6" name="Google Shape;15846;p67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7" name="Google Shape;15847;p67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8" name="Google Shape;15848;p67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9" name="Google Shape;15849;p67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0" name="Google Shape;15850;p67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1" name="Google Shape;15851;p67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2" name="Google Shape;15852;p67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3" name="Google Shape;15853;p67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4" name="Google Shape;15854;p67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5" name="Google Shape;15855;p67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6" name="Google Shape;15856;p67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7" name="Google Shape;15857;p67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8" name="Google Shape;15858;p67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9" name="Google Shape;15859;p67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0" name="Google Shape;15860;p67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1" name="Google Shape;15861;p67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2" name="Google Shape;15862;p67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3" name="Google Shape;15863;p67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4" name="Google Shape;15864;p67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5" name="Google Shape;15865;p67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6" name="Google Shape;15866;p67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7" name="Google Shape;15867;p67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8" name="Google Shape;15868;p67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9" name="Google Shape;15869;p67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0" name="Google Shape;15870;p67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1" name="Google Shape;15871;p67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2" name="Google Shape;15872;p67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3" name="Google Shape;15873;p67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4" name="Google Shape;15874;p67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5" name="Google Shape;15875;p67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6" name="Google Shape;15876;p67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7" name="Google Shape;15877;p67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8" name="Google Shape;15878;p67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9" name="Google Shape;15879;p67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0" name="Google Shape;15880;p67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1" name="Google Shape;15881;p67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2" name="Google Shape;15882;p67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3" name="Google Shape;15883;p67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4" name="Google Shape;15884;p67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5" name="Google Shape;15885;p67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6" name="Google Shape;15886;p67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7" name="Google Shape;15887;p67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8" name="Google Shape;15888;p67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9" name="Google Shape;15889;p67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0" name="Google Shape;15890;p67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1" name="Google Shape;15891;p67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2" name="Google Shape;15892;p67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3" name="Google Shape;15893;p67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4" name="Google Shape;15894;p67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5" name="Google Shape;15895;p67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6" name="Google Shape;15896;p67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7" name="Google Shape;15897;p67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8" name="Google Shape;15898;p67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9" name="Google Shape;15899;p67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0" name="Google Shape;15900;p67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1" name="Google Shape;15901;p67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2" name="Google Shape;15902;p67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3" name="Google Shape;15903;p67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4" name="Google Shape;15904;p67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5" name="Google Shape;15905;p67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6" name="Google Shape;15906;p67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7" name="Google Shape;15907;p67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8" name="Google Shape;15908;p67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9" name="Google Shape;15909;p67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0" name="Google Shape;15910;p67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1" name="Google Shape;15911;p67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2" name="Google Shape;15912;p67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3" name="Google Shape;15913;p67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4" name="Google Shape;15914;p67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5" name="Google Shape;15915;p67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6" name="Google Shape;15916;p67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7" name="Google Shape;15917;p67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8" name="Google Shape;15918;p67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9" name="Google Shape;15919;p67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0" name="Google Shape;15920;p67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1" name="Google Shape;15921;p67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2" name="Google Shape;15922;p67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3" name="Google Shape;15923;p67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4" name="Google Shape;15924;p67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5" name="Google Shape;15925;p67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6" name="Google Shape;15926;p67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7" name="Google Shape;15927;p67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8" name="Google Shape;15928;p67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9" name="Google Shape;15929;p67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0" name="Google Shape;15930;p67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1" name="Google Shape;15931;p67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2" name="Google Shape;15932;p67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3" name="Google Shape;15933;p67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4" name="Google Shape;15934;p67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5" name="Google Shape;15935;p67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6" name="Google Shape;15936;p67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7" name="Google Shape;15937;p67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8" name="Google Shape;15938;p67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9" name="Google Shape;15939;p67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0" name="Google Shape;15940;p67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1" name="Google Shape;15941;p67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2" name="Google Shape;15942;p67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3" name="Google Shape;15943;p67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4" name="Google Shape;15944;p67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5" name="Google Shape;15945;p67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6" name="Google Shape;15946;p67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7" name="Google Shape;15947;p67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8" name="Google Shape;15948;p67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9" name="Google Shape;15949;p67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0" name="Google Shape;15950;p67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1" name="Google Shape;15951;p67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2" name="Google Shape;15952;p67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953" name="Google Shape;15953;p67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5954" name="Google Shape;15954;p67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955" name="Google Shape;15955;p67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956" name="Google Shape;15956;p67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957" name="Google Shape;15957;p67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8" name="Google Shape;15958;p67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9" name="Google Shape;15959;p67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0" name="Google Shape;15960;p67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1" name="Google Shape;15961;p67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2" name="Google Shape;15962;p67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3" name="Google Shape;15963;p67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4" name="Google Shape;15964;p67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5" name="Google Shape;15965;p67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6" name="Google Shape;15966;p67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7" name="Google Shape;15967;p67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8" name="Google Shape;15968;p67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9" name="Google Shape;15969;p67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0" name="Google Shape;15970;p67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1" name="Google Shape;15971;p67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2" name="Google Shape;15972;p67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3" name="Google Shape;15973;p67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4" name="Google Shape;15974;p67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5" name="Google Shape;15975;p67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6" name="Google Shape;15976;p67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7" name="Google Shape;15977;p67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8" name="Google Shape;15978;p67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9" name="Google Shape;15979;p67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0" name="Google Shape;15980;p67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1" name="Google Shape;15981;p67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2" name="Google Shape;15982;p67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3" name="Google Shape;15983;p67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4" name="Google Shape;15984;p67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5" name="Google Shape;15985;p67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6" name="Google Shape;15986;p67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7" name="Google Shape;15987;p67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8" name="Google Shape;15988;p67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9" name="Google Shape;15989;p67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990" name="Google Shape;15990;p67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5991" name="Google Shape;15991;p67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5992" name="Google Shape;15992;p67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5993" name="Google Shape;15993;p67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94" name="Google Shape;15994;p67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5995" name="Google Shape;15995;p67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96" name="Google Shape;15996;p67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97" name="Google Shape;15997;p67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98" name="Google Shape;15998;p67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99" name="Google Shape;15999;p67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0" name="Google Shape;16000;p67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1" name="Google Shape;16001;p67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2" name="Google Shape;16002;p67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3" name="Google Shape;16003;p67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4" name="Google Shape;16004;p67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5" name="Google Shape;16005;p67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6" name="Google Shape;16006;p67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7" name="Google Shape;16007;p67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8" name="Google Shape;16008;p67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9" name="Google Shape;16009;p67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0" name="Google Shape;16010;p67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1" name="Google Shape;16011;p67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2" name="Google Shape;16012;p67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3" name="Google Shape;16013;p67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4" name="Google Shape;16014;p67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5" name="Google Shape;16015;p67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6" name="Google Shape;16016;p67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7" name="Google Shape;16017;p67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8" name="Google Shape;16018;p67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9" name="Google Shape;16019;p67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0" name="Google Shape;16020;p67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1" name="Google Shape;16021;p67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2" name="Google Shape;16022;p67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3" name="Google Shape;16023;p67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4" name="Google Shape;16024;p67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5" name="Google Shape;16025;p67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6" name="Google Shape;16026;p67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7" name="Google Shape;16027;p67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8" name="Google Shape;16028;p67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6029" name="Google Shape;16029;p67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6030" name="Google Shape;16030;p6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6031" name="Google Shape;16031;p6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6032" name="Google Shape;16032;p67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3" name="Google Shape;16033;p67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4" name="Google Shape;16034;p67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5" name="Google Shape;16035;p67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6" name="Google Shape;16036;p67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7" name="Google Shape;16037;p67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8" name="Google Shape;16038;p67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9" name="Google Shape;16039;p67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0" name="Google Shape;16040;p67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1" name="Google Shape;16041;p67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2" name="Google Shape;16042;p67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3" name="Google Shape;16043;p67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4" name="Google Shape;16044;p67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5" name="Google Shape;16045;p67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6" name="Google Shape;16046;p67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7" name="Google Shape;16047;p67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8" name="Google Shape;16048;p67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9" name="Google Shape;16049;p67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0" name="Google Shape;16050;p67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1" name="Google Shape;16051;p67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2" name="Google Shape;16052;p67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3" name="Google Shape;16053;p67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4" name="Google Shape;16054;p67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5" name="Google Shape;16055;p67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6" name="Google Shape;16056;p67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7" name="Google Shape;16057;p67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8" name="Google Shape;16058;p67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9" name="Google Shape;16059;p67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0" name="Google Shape;16060;p67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1" name="Google Shape;16061;p67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2" name="Google Shape;16062;p67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3" name="Google Shape;16063;p67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4" name="Google Shape;16064;p67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5" name="Google Shape;16065;p67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6" name="Google Shape;16066;p67"/>
          <p:cNvSpPr/>
          <p:nvPr/>
        </p:nvSpPr>
        <p:spPr>
          <a:xfrm>
            <a:off x="3000084" y="5059070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7" name="Google Shape;16067;p67"/>
          <p:cNvSpPr/>
          <p:nvPr/>
        </p:nvSpPr>
        <p:spPr>
          <a:xfrm>
            <a:off x="3033004" y="5085933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F5D9">
              <a:alpha val="3725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8" name="Google Shape;16068;p67"/>
          <p:cNvSpPr/>
          <p:nvPr/>
        </p:nvSpPr>
        <p:spPr>
          <a:xfrm>
            <a:off x="3026948" y="5986483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ECB7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9" name="Google Shape;16069;p67"/>
          <p:cNvSpPr/>
          <p:nvPr/>
        </p:nvSpPr>
        <p:spPr>
          <a:xfrm>
            <a:off x="4185109" y="509077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0" name="Google Shape;16070;p67"/>
          <p:cNvSpPr/>
          <p:nvPr/>
        </p:nvSpPr>
        <p:spPr>
          <a:xfrm>
            <a:off x="4066955" y="560254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1" name="Google Shape;16071;p67"/>
          <p:cNvSpPr/>
          <p:nvPr/>
        </p:nvSpPr>
        <p:spPr>
          <a:xfrm>
            <a:off x="3972367" y="631169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2" name="Google Shape;16072;p67"/>
          <p:cNvSpPr/>
          <p:nvPr/>
        </p:nvSpPr>
        <p:spPr>
          <a:xfrm>
            <a:off x="4114121" y="62904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3" name="Google Shape;16073;p67"/>
          <p:cNvSpPr/>
          <p:nvPr/>
        </p:nvSpPr>
        <p:spPr>
          <a:xfrm>
            <a:off x="3468061" y="61484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4" name="Google Shape;16074;p67"/>
          <p:cNvSpPr/>
          <p:nvPr/>
        </p:nvSpPr>
        <p:spPr>
          <a:xfrm>
            <a:off x="3497369" y="56599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5" name="Google Shape;16075;p67"/>
          <p:cNvSpPr/>
          <p:nvPr/>
        </p:nvSpPr>
        <p:spPr>
          <a:xfrm>
            <a:off x="3881618" y="519106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6" name="Google Shape;16076;p67"/>
          <p:cNvSpPr/>
          <p:nvPr/>
        </p:nvSpPr>
        <p:spPr>
          <a:xfrm>
            <a:off x="3787835" y="579541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7" name="Google Shape;16077;p67"/>
          <p:cNvSpPr/>
          <p:nvPr/>
        </p:nvSpPr>
        <p:spPr>
          <a:xfrm>
            <a:off x="3509091" y="526922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8" name="Google Shape;16078;p67"/>
          <p:cNvSpPr/>
          <p:nvPr/>
        </p:nvSpPr>
        <p:spPr>
          <a:xfrm>
            <a:off x="4295019" y="599270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9" name="Google Shape;16079;p67"/>
          <p:cNvSpPr/>
          <p:nvPr/>
        </p:nvSpPr>
        <p:spPr>
          <a:xfrm>
            <a:off x="3724010" y="540989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0" name="Google Shape;16080;p67"/>
          <p:cNvSpPr/>
          <p:nvPr/>
        </p:nvSpPr>
        <p:spPr>
          <a:xfrm>
            <a:off x="4163618" y="531350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1" name="Google Shape;16081;p67"/>
          <p:cNvSpPr/>
          <p:nvPr/>
        </p:nvSpPr>
        <p:spPr>
          <a:xfrm>
            <a:off x="4062893" y="59261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2" name="Google Shape;16082;p67"/>
          <p:cNvSpPr/>
          <p:nvPr/>
        </p:nvSpPr>
        <p:spPr>
          <a:xfrm>
            <a:off x="3711636" y="605074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3" name="Google Shape;16083;p67"/>
          <p:cNvSpPr/>
          <p:nvPr/>
        </p:nvSpPr>
        <p:spPr>
          <a:xfrm>
            <a:off x="3898550" y="626566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4" name="Google Shape;16084;p67"/>
          <p:cNvSpPr/>
          <p:nvPr/>
        </p:nvSpPr>
        <p:spPr>
          <a:xfrm>
            <a:off x="3916134" y="54144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5" name="Google Shape;16085;p67"/>
          <p:cNvSpPr/>
          <p:nvPr/>
        </p:nvSpPr>
        <p:spPr>
          <a:xfrm>
            <a:off x="3873802" y="599734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6" name="Google Shape;16086;p67"/>
          <p:cNvSpPr/>
          <p:nvPr/>
        </p:nvSpPr>
        <p:spPr>
          <a:xfrm>
            <a:off x="3728569" y="624026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7" name="Google Shape;16087;p67"/>
          <p:cNvSpPr/>
          <p:nvPr/>
        </p:nvSpPr>
        <p:spPr>
          <a:xfrm>
            <a:off x="4035814" y="598944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8" name="Google Shape;16088;p67"/>
          <p:cNvSpPr/>
          <p:nvPr/>
        </p:nvSpPr>
        <p:spPr>
          <a:xfrm>
            <a:off x="4143651" y="613454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9" name="Google Shape;16089;p67"/>
          <p:cNvSpPr/>
          <p:nvPr/>
        </p:nvSpPr>
        <p:spPr>
          <a:xfrm>
            <a:off x="3093313" y="58930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0" name="Google Shape;16090;p67"/>
          <p:cNvSpPr/>
          <p:nvPr/>
        </p:nvSpPr>
        <p:spPr>
          <a:xfrm>
            <a:off x="3122621" y="54045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1" name="Google Shape;16091;p67"/>
          <p:cNvSpPr/>
          <p:nvPr/>
        </p:nvSpPr>
        <p:spPr>
          <a:xfrm>
            <a:off x="3413087" y="553999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2" name="Google Shape;16092;p67"/>
          <p:cNvSpPr/>
          <p:nvPr/>
        </p:nvSpPr>
        <p:spPr>
          <a:xfrm>
            <a:off x="3153994" y="509568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3" name="Google Shape;16093;p67"/>
          <p:cNvSpPr/>
          <p:nvPr/>
        </p:nvSpPr>
        <p:spPr>
          <a:xfrm>
            <a:off x="3349263" y="515448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4" name="Google Shape;16094;p67"/>
          <p:cNvSpPr/>
          <p:nvPr/>
        </p:nvSpPr>
        <p:spPr>
          <a:xfrm>
            <a:off x="3336888" y="57953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5" name="Google Shape;16095;p67"/>
          <p:cNvSpPr/>
          <p:nvPr/>
        </p:nvSpPr>
        <p:spPr>
          <a:xfrm>
            <a:off x="3523802" y="60102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6" name="Google Shape;16096;p67"/>
          <p:cNvSpPr/>
          <p:nvPr/>
        </p:nvSpPr>
        <p:spPr>
          <a:xfrm>
            <a:off x="3077683" y="519485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7" name="Google Shape;16097;p67"/>
          <p:cNvSpPr/>
          <p:nvPr/>
        </p:nvSpPr>
        <p:spPr>
          <a:xfrm>
            <a:off x="3353822" y="598484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8" name="Google Shape;16098;p67"/>
          <p:cNvSpPr/>
          <p:nvPr/>
        </p:nvSpPr>
        <p:spPr>
          <a:xfrm>
            <a:off x="3203864" y="62219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9" name="Google Shape;16099;p67"/>
          <p:cNvSpPr/>
          <p:nvPr/>
        </p:nvSpPr>
        <p:spPr>
          <a:xfrm>
            <a:off x="3641047" y="547221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0" name="Google Shape;16100;p67"/>
          <p:cNvSpPr/>
          <p:nvPr/>
        </p:nvSpPr>
        <p:spPr>
          <a:xfrm>
            <a:off x="3652770" y="508144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1" name="Google Shape;16101;p67"/>
          <p:cNvSpPr/>
          <p:nvPr/>
        </p:nvSpPr>
        <p:spPr>
          <a:xfrm>
            <a:off x="3596109" y="526250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2" name="Google Shape;16102;p67"/>
          <p:cNvSpPr/>
          <p:nvPr/>
        </p:nvSpPr>
        <p:spPr>
          <a:xfrm>
            <a:off x="3524470" y="573402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3" name="Google Shape;16103;p67"/>
          <p:cNvSpPr/>
          <p:nvPr/>
        </p:nvSpPr>
        <p:spPr>
          <a:xfrm>
            <a:off x="5234268" y="5072328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4" name="Google Shape;16104;p67"/>
          <p:cNvSpPr/>
          <p:nvPr/>
        </p:nvSpPr>
        <p:spPr>
          <a:xfrm>
            <a:off x="5267494" y="5105555"/>
            <a:ext cx="1345660" cy="1345657"/>
          </a:xfrm>
          <a:custGeom>
            <a:rect b="b" l="l" r="r" t="t"/>
            <a:pathLst>
              <a:path extrusionOk="0" h="1943187" w="1943191">
                <a:moveTo>
                  <a:pt x="75" y="73"/>
                </a:moveTo>
                <a:lnTo>
                  <a:pt x="1943267" y="73"/>
                </a:lnTo>
                <a:lnTo>
                  <a:pt x="1943267" y="1943260"/>
                </a:lnTo>
                <a:lnTo>
                  <a:pt x="75" y="1943260"/>
                </a:lnTo>
                <a:close/>
              </a:path>
            </a:pathLst>
          </a:custGeom>
          <a:solidFill>
            <a:srgbClr val="EBEFE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45720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0" i="0" lang="en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rPr>
              <a:t>	</a:t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5" name="Google Shape;16105;p67"/>
          <p:cNvSpPr/>
          <p:nvPr/>
        </p:nvSpPr>
        <p:spPr>
          <a:xfrm>
            <a:off x="5267494" y="6006163"/>
            <a:ext cx="1345660" cy="444658"/>
          </a:xfrm>
          <a:custGeom>
            <a:rect b="b" l="l" r="r" t="t"/>
            <a:pathLst>
              <a:path extrusionOk="0" h="642106" w="1943191">
                <a:moveTo>
                  <a:pt x="75" y="-132"/>
                </a:moveTo>
                <a:lnTo>
                  <a:pt x="1943267" y="-132"/>
                </a:lnTo>
                <a:lnTo>
                  <a:pt x="1943267" y="641975"/>
                </a:lnTo>
                <a:lnTo>
                  <a:pt x="75" y="641975"/>
                </a:lnTo>
                <a:close/>
              </a:path>
            </a:pathLst>
          </a:custGeom>
          <a:solidFill>
            <a:srgbClr val="CDD4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6" name="Google Shape;16106;p67"/>
          <p:cNvSpPr/>
          <p:nvPr/>
        </p:nvSpPr>
        <p:spPr>
          <a:xfrm>
            <a:off x="6414963" y="509359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7" name="Google Shape;16107;p67"/>
          <p:cNvSpPr/>
          <p:nvPr/>
        </p:nvSpPr>
        <p:spPr>
          <a:xfrm>
            <a:off x="6296808" y="56053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8" name="Google Shape;16108;p67"/>
          <p:cNvSpPr/>
          <p:nvPr/>
        </p:nvSpPr>
        <p:spPr>
          <a:xfrm>
            <a:off x="6202221" y="63145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9" name="Google Shape;16109;p67"/>
          <p:cNvSpPr/>
          <p:nvPr/>
        </p:nvSpPr>
        <p:spPr>
          <a:xfrm>
            <a:off x="6343974" y="62932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0" name="Google Shape;16110;p67"/>
          <p:cNvSpPr/>
          <p:nvPr/>
        </p:nvSpPr>
        <p:spPr>
          <a:xfrm>
            <a:off x="5697915" y="615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1" name="Google Shape;16111;p67"/>
          <p:cNvSpPr/>
          <p:nvPr/>
        </p:nvSpPr>
        <p:spPr>
          <a:xfrm>
            <a:off x="5727223" y="566280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2" name="Google Shape;16112;p67"/>
          <p:cNvSpPr/>
          <p:nvPr/>
        </p:nvSpPr>
        <p:spPr>
          <a:xfrm>
            <a:off x="6111472" y="51938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3" name="Google Shape;16113;p67"/>
          <p:cNvSpPr/>
          <p:nvPr/>
        </p:nvSpPr>
        <p:spPr>
          <a:xfrm>
            <a:off x="6017689" y="5798230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4" name="Google Shape;16114;p67"/>
          <p:cNvSpPr/>
          <p:nvPr/>
        </p:nvSpPr>
        <p:spPr>
          <a:xfrm>
            <a:off x="5738944" y="52720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5" name="Google Shape;16115;p67"/>
          <p:cNvSpPr/>
          <p:nvPr/>
        </p:nvSpPr>
        <p:spPr>
          <a:xfrm>
            <a:off x="6524873" y="599552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6" name="Google Shape;16116;p67"/>
          <p:cNvSpPr/>
          <p:nvPr/>
        </p:nvSpPr>
        <p:spPr>
          <a:xfrm>
            <a:off x="5953864" y="541271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7" name="Google Shape;16117;p67"/>
          <p:cNvSpPr/>
          <p:nvPr/>
        </p:nvSpPr>
        <p:spPr>
          <a:xfrm>
            <a:off x="6393472" y="531632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8" name="Google Shape;16118;p67"/>
          <p:cNvSpPr/>
          <p:nvPr/>
        </p:nvSpPr>
        <p:spPr>
          <a:xfrm>
            <a:off x="6292747" y="592896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9" name="Google Shape;16119;p67"/>
          <p:cNvSpPr/>
          <p:nvPr/>
        </p:nvSpPr>
        <p:spPr>
          <a:xfrm>
            <a:off x="5941490" y="605356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0" name="Google Shape;16120;p67"/>
          <p:cNvSpPr/>
          <p:nvPr/>
        </p:nvSpPr>
        <p:spPr>
          <a:xfrm>
            <a:off x="6128404" y="626848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1" name="Google Shape;16121;p67"/>
          <p:cNvSpPr/>
          <p:nvPr/>
        </p:nvSpPr>
        <p:spPr>
          <a:xfrm>
            <a:off x="6145988" y="541727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2" name="Google Shape;16122;p67"/>
          <p:cNvSpPr/>
          <p:nvPr/>
        </p:nvSpPr>
        <p:spPr>
          <a:xfrm>
            <a:off x="6103656" y="600015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3" name="Google Shape;16123;p67"/>
          <p:cNvSpPr/>
          <p:nvPr/>
        </p:nvSpPr>
        <p:spPr>
          <a:xfrm>
            <a:off x="5958423" y="6243082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4" name="Google Shape;16124;p67"/>
          <p:cNvSpPr/>
          <p:nvPr/>
        </p:nvSpPr>
        <p:spPr>
          <a:xfrm>
            <a:off x="6265667" y="599226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5" name="Google Shape;16125;p67"/>
          <p:cNvSpPr/>
          <p:nvPr/>
        </p:nvSpPr>
        <p:spPr>
          <a:xfrm>
            <a:off x="6373505" y="613736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6" name="Google Shape;16126;p67"/>
          <p:cNvSpPr/>
          <p:nvPr/>
        </p:nvSpPr>
        <p:spPr>
          <a:xfrm>
            <a:off x="5323166" y="589583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7" name="Google Shape;16127;p67"/>
          <p:cNvSpPr/>
          <p:nvPr/>
        </p:nvSpPr>
        <p:spPr>
          <a:xfrm>
            <a:off x="5352474" y="540738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8" name="Google Shape;16128;p67"/>
          <p:cNvSpPr/>
          <p:nvPr/>
        </p:nvSpPr>
        <p:spPr>
          <a:xfrm>
            <a:off x="5642940" y="5542814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9" name="Google Shape;16129;p67"/>
          <p:cNvSpPr/>
          <p:nvPr/>
        </p:nvSpPr>
        <p:spPr>
          <a:xfrm>
            <a:off x="5383848" y="50985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0" name="Google Shape;16130;p67"/>
          <p:cNvSpPr/>
          <p:nvPr/>
        </p:nvSpPr>
        <p:spPr>
          <a:xfrm>
            <a:off x="5579116" y="515729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1" name="Google Shape;16131;p67"/>
          <p:cNvSpPr/>
          <p:nvPr/>
        </p:nvSpPr>
        <p:spPr>
          <a:xfrm>
            <a:off x="5566741" y="579814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2" name="Google Shape;16132;p67"/>
          <p:cNvSpPr/>
          <p:nvPr/>
        </p:nvSpPr>
        <p:spPr>
          <a:xfrm>
            <a:off x="5753656" y="601306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3" name="Google Shape;16133;p67"/>
          <p:cNvSpPr/>
          <p:nvPr/>
        </p:nvSpPr>
        <p:spPr>
          <a:xfrm>
            <a:off x="5307536" y="519767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4" name="Google Shape;16134;p67"/>
          <p:cNvSpPr/>
          <p:nvPr/>
        </p:nvSpPr>
        <p:spPr>
          <a:xfrm>
            <a:off x="5583676" y="5987666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5" name="Google Shape;16135;p67"/>
          <p:cNvSpPr/>
          <p:nvPr/>
        </p:nvSpPr>
        <p:spPr>
          <a:xfrm>
            <a:off x="5433718" y="62247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6" name="Google Shape;16136;p67"/>
          <p:cNvSpPr/>
          <p:nvPr/>
        </p:nvSpPr>
        <p:spPr>
          <a:xfrm>
            <a:off x="5870901" y="547502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7" name="Google Shape;16137;p67"/>
          <p:cNvSpPr/>
          <p:nvPr/>
        </p:nvSpPr>
        <p:spPr>
          <a:xfrm>
            <a:off x="5882623" y="50842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8" name="Google Shape;16138;p67"/>
          <p:cNvSpPr/>
          <p:nvPr/>
        </p:nvSpPr>
        <p:spPr>
          <a:xfrm>
            <a:off x="5825963" y="526531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9" name="Google Shape;16139;p67"/>
          <p:cNvSpPr/>
          <p:nvPr/>
        </p:nvSpPr>
        <p:spPr>
          <a:xfrm>
            <a:off x="5754323" y="573683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0" name="Google Shape;16140;p67"/>
          <p:cNvSpPr/>
          <p:nvPr/>
        </p:nvSpPr>
        <p:spPr>
          <a:xfrm>
            <a:off x="7499827" y="5048666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6141" name="Google Shape;16141;p67"/>
          <p:cNvGrpSpPr/>
          <p:nvPr/>
        </p:nvGrpSpPr>
        <p:grpSpPr>
          <a:xfrm>
            <a:off x="7532749" y="5081587"/>
            <a:ext cx="1345077" cy="1345074"/>
            <a:chOff x="5124396" y="2457406"/>
            <a:chExt cx="1943191" cy="1943187"/>
          </a:xfrm>
        </p:grpSpPr>
        <p:sp>
          <p:nvSpPr>
            <p:cNvPr id="16142" name="Google Shape;16142;p6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6143" name="Google Shape;16143;p6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FFECB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6144" name="Google Shape;16144;p67"/>
          <p:cNvSpPr/>
          <p:nvPr/>
        </p:nvSpPr>
        <p:spPr>
          <a:xfrm>
            <a:off x="8639008" y="513573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5" name="Google Shape;16145;p67"/>
          <p:cNvSpPr/>
          <p:nvPr/>
        </p:nvSpPr>
        <p:spPr>
          <a:xfrm>
            <a:off x="8520854" y="56475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6" name="Google Shape;16146;p67"/>
          <p:cNvSpPr/>
          <p:nvPr/>
        </p:nvSpPr>
        <p:spPr>
          <a:xfrm>
            <a:off x="8426266" y="6356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7" name="Google Shape;16147;p67"/>
          <p:cNvSpPr/>
          <p:nvPr/>
        </p:nvSpPr>
        <p:spPr>
          <a:xfrm>
            <a:off x="8568020" y="63353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8" name="Google Shape;16148;p67"/>
          <p:cNvSpPr/>
          <p:nvPr/>
        </p:nvSpPr>
        <p:spPr>
          <a:xfrm>
            <a:off x="7921960" y="61933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9" name="Google Shape;16149;p67"/>
          <p:cNvSpPr/>
          <p:nvPr/>
        </p:nvSpPr>
        <p:spPr>
          <a:xfrm>
            <a:off x="7951268" y="57049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0" name="Google Shape;16150;p67"/>
          <p:cNvSpPr/>
          <p:nvPr/>
        </p:nvSpPr>
        <p:spPr>
          <a:xfrm>
            <a:off x="8335517" y="523603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1" name="Google Shape;16151;p67"/>
          <p:cNvSpPr/>
          <p:nvPr/>
        </p:nvSpPr>
        <p:spPr>
          <a:xfrm>
            <a:off x="8241734" y="58403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2" name="Google Shape;16152;p67"/>
          <p:cNvSpPr/>
          <p:nvPr/>
        </p:nvSpPr>
        <p:spPr>
          <a:xfrm>
            <a:off x="7962990" y="531418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3" name="Google Shape;16153;p67"/>
          <p:cNvSpPr/>
          <p:nvPr/>
        </p:nvSpPr>
        <p:spPr>
          <a:xfrm>
            <a:off x="8748918" y="603766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4" name="Google Shape;16154;p67"/>
          <p:cNvSpPr/>
          <p:nvPr/>
        </p:nvSpPr>
        <p:spPr>
          <a:xfrm>
            <a:off x="8617517" y="535847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5" name="Google Shape;16155;p67"/>
          <p:cNvSpPr/>
          <p:nvPr/>
        </p:nvSpPr>
        <p:spPr>
          <a:xfrm>
            <a:off x="8516792" y="597110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6" name="Google Shape;16156;p67"/>
          <p:cNvSpPr/>
          <p:nvPr/>
        </p:nvSpPr>
        <p:spPr>
          <a:xfrm>
            <a:off x="8165535" y="60957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7" name="Google Shape;16157;p67"/>
          <p:cNvSpPr/>
          <p:nvPr/>
        </p:nvSpPr>
        <p:spPr>
          <a:xfrm>
            <a:off x="8352449" y="631062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8" name="Google Shape;16158;p67"/>
          <p:cNvSpPr/>
          <p:nvPr/>
        </p:nvSpPr>
        <p:spPr>
          <a:xfrm>
            <a:off x="8370033" y="545941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9" name="Google Shape;16159;p67"/>
          <p:cNvSpPr/>
          <p:nvPr/>
        </p:nvSpPr>
        <p:spPr>
          <a:xfrm>
            <a:off x="8327701" y="60423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0" name="Google Shape;16160;p67"/>
          <p:cNvSpPr/>
          <p:nvPr/>
        </p:nvSpPr>
        <p:spPr>
          <a:xfrm>
            <a:off x="8182468" y="62852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1" name="Google Shape;16161;p67"/>
          <p:cNvSpPr/>
          <p:nvPr/>
        </p:nvSpPr>
        <p:spPr>
          <a:xfrm>
            <a:off x="8489713" y="603440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2" name="Google Shape;16162;p67"/>
          <p:cNvSpPr/>
          <p:nvPr/>
        </p:nvSpPr>
        <p:spPr>
          <a:xfrm>
            <a:off x="8597550" y="617951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3" name="Google Shape;16163;p67"/>
          <p:cNvSpPr/>
          <p:nvPr/>
        </p:nvSpPr>
        <p:spPr>
          <a:xfrm>
            <a:off x="7547212" y="59379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4" name="Google Shape;16164;p67"/>
          <p:cNvSpPr/>
          <p:nvPr/>
        </p:nvSpPr>
        <p:spPr>
          <a:xfrm>
            <a:off x="7576520" y="544953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5" name="Google Shape;16165;p67"/>
          <p:cNvSpPr/>
          <p:nvPr/>
        </p:nvSpPr>
        <p:spPr>
          <a:xfrm>
            <a:off x="7866986" y="558495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6" name="Google Shape;16166;p67"/>
          <p:cNvSpPr/>
          <p:nvPr/>
        </p:nvSpPr>
        <p:spPr>
          <a:xfrm>
            <a:off x="7607893" y="514065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7" name="Google Shape;16167;p67"/>
          <p:cNvSpPr/>
          <p:nvPr/>
        </p:nvSpPr>
        <p:spPr>
          <a:xfrm>
            <a:off x="7803162" y="51994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8" name="Google Shape;16168;p67"/>
          <p:cNvSpPr/>
          <p:nvPr/>
        </p:nvSpPr>
        <p:spPr>
          <a:xfrm>
            <a:off x="7790787" y="584029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9" name="Google Shape;16169;p67"/>
          <p:cNvSpPr/>
          <p:nvPr/>
        </p:nvSpPr>
        <p:spPr>
          <a:xfrm>
            <a:off x="7977701" y="605521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0" name="Google Shape;16170;p67"/>
          <p:cNvSpPr/>
          <p:nvPr/>
        </p:nvSpPr>
        <p:spPr>
          <a:xfrm>
            <a:off x="7531582" y="523982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1" name="Google Shape;16171;p67"/>
          <p:cNvSpPr/>
          <p:nvPr/>
        </p:nvSpPr>
        <p:spPr>
          <a:xfrm>
            <a:off x="7807721" y="602981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2" name="Google Shape;16172;p67"/>
          <p:cNvSpPr/>
          <p:nvPr/>
        </p:nvSpPr>
        <p:spPr>
          <a:xfrm>
            <a:off x="7657763" y="6266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3" name="Google Shape;16173;p67"/>
          <p:cNvSpPr/>
          <p:nvPr/>
        </p:nvSpPr>
        <p:spPr>
          <a:xfrm>
            <a:off x="8094946" y="55171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4" name="Google Shape;16174;p67"/>
          <p:cNvSpPr/>
          <p:nvPr/>
        </p:nvSpPr>
        <p:spPr>
          <a:xfrm>
            <a:off x="8106669" y="512641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5" name="Google Shape;16175;p67"/>
          <p:cNvSpPr/>
          <p:nvPr/>
        </p:nvSpPr>
        <p:spPr>
          <a:xfrm>
            <a:off x="8050008" y="530746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6" name="Google Shape;16176;p67"/>
          <p:cNvSpPr/>
          <p:nvPr/>
        </p:nvSpPr>
        <p:spPr>
          <a:xfrm>
            <a:off x="7978369" y="577898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7" name="Google Shape;16177;p67"/>
          <p:cNvSpPr/>
          <p:nvPr/>
        </p:nvSpPr>
        <p:spPr>
          <a:xfrm>
            <a:off x="9716998" y="5036902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8" name="Google Shape;16178;p67"/>
          <p:cNvSpPr/>
          <p:nvPr/>
        </p:nvSpPr>
        <p:spPr>
          <a:xfrm>
            <a:off x="9743864" y="5045599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9" name="Google Shape;16179;p67"/>
          <p:cNvSpPr/>
          <p:nvPr/>
        </p:nvSpPr>
        <p:spPr>
          <a:xfrm>
            <a:off x="9749918" y="5970370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0" name="Google Shape;16180;p67"/>
          <p:cNvSpPr/>
          <p:nvPr/>
        </p:nvSpPr>
        <p:spPr>
          <a:xfrm rot="-6925612">
            <a:off x="10446603" y="5476772"/>
            <a:ext cx="61912" cy="72243"/>
          </a:xfrm>
          <a:custGeom>
            <a:rect b="b" l="l" r="r" t="t"/>
            <a:pathLst>
              <a:path extrusionOk="0" h="427834" w="366652">
                <a:moveTo>
                  <a:pt x="366563" y="213925"/>
                </a:moveTo>
                <a:cubicBezTo>
                  <a:pt x="366563" y="332067"/>
                  <a:pt x="284483" y="427840"/>
                  <a:pt x="183237" y="427840"/>
                </a:cubicBezTo>
                <a:cubicBezTo>
                  <a:pt x="81991" y="427840"/>
                  <a:pt x="-89" y="332067"/>
                  <a:pt x="-89" y="213925"/>
                </a:cubicBezTo>
                <a:cubicBezTo>
                  <a:pt x="-89" y="95778"/>
                  <a:pt x="81991" y="5"/>
                  <a:pt x="183237" y="5"/>
                </a:cubicBezTo>
                <a:cubicBezTo>
                  <a:pt x="284483" y="5"/>
                  <a:pt x="366563" y="95778"/>
                  <a:pt x="366563" y="213925"/>
                </a:cubicBezTo>
                <a:close/>
              </a:path>
            </a:pathLst>
          </a:custGeom>
          <a:solidFill>
            <a:srgbClr val="FAFDE3">
              <a:alpha val="26270"/>
            </a:srgbClr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1" name="Google Shape;16181;p67"/>
          <p:cNvSpPr/>
          <p:nvPr/>
        </p:nvSpPr>
        <p:spPr>
          <a:xfrm>
            <a:off x="10922712" y="512512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2" name="Google Shape;16182;p67"/>
          <p:cNvSpPr/>
          <p:nvPr/>
        </p:nvSpPr>
        <p:spPr>
          <a:xfrm>
            <a:off x="10804558" y="56368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3" name="Google Shape;16183;p67"/>
          <p:cNvSpPr/>
          <p:nvPr/>
        </p:nvSpPr>
        <p:spPr>
          <a:xfrm>
            <a:off x="10709970" y="63460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4" name="Google Shape;16184;p67"/>
          <p:cNvSpPr/>
          <p:nvPr/>
        </p:nvSpPr>
        <p:spPr>
          <a:xfrm>
            <a:off x="10851724" y="63247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5" name="Google Shape;16185;p67"/>
          <p:cNvSpPr/>
          <p:nvPr/>
        </p:nvSpPr>
        <p:spPr>
          <a:xfrm>
            <a:off x="10205664" y="61827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6" name="Google Shape;16186;p67"/>
          <p:cNvSpPr/>
          <p:nvPr/>
        </p:nvSpPr>
        <p:spPr>
          <a:xfrm>
            <a:off x="10234972" y="56943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7" name="Google Shape;16187;p67"/>
          <p:cNvSpPr/>
          <p:nvPr/>
        </p:nvSpPr>
        <p:spPr>
          <a:xfrm>
            <a:off x="10619221" y="52254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8" name="Google Shape;16188;p67"/>
          <p:cNvSpPr/>
          <p:nvPr/>
        </p:nvSpPr>
        <p:spPr>
          <a:xfrm>
            <a:off x="10525438" y="582976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9" name="Google Shape;16189;p67"/>
          <p:cNvSpPr/>
          <p:nvPr/>
        </p:nvSpPr>
        <p:spPr>
          <a:xfrm>
            <a:off x="10246694" y="530357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0" name="Google Shape;16190;p67"/>
          <p:cNvSpPr/>
          <p:nvPr/>
        </p:nvSpPr>
        <p:spPr>
          <a:xfrm>
            <a:off x="11032622" y="602705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1" name="Google Shape;16191;p67"/>
          <p:cNvSpPr/>
          <p:nvPr/>
        </p:nvSpPr>
        <p:spPr>
          <a:xfrm>
            <a:off x="10461613" y="544424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2" name="Google Shape;16192;p67"/>
          <p:cNvSpPr/>
          <p:nvPr/>
        </p:nvSpPr>
        <p:spPr>
          <a:xfrm>
            <a:off x="10901221" y="53478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3" name="Google Shape;16193;p67"/>
          <p:cNvSpPr/>
          <p:nvPr/>
        </p:nvSpPr>
        <p:spPr>
          <a:xfrm>
            <a:off x="10800496" y="596049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4" name="Google Shape;16194;p67"/>
          <p:cNvSpPr/>
          <p:nvPr/>
        </p:nvSpPr>
        <p:spPr>
          <a:xfrm>
            <a:off x="10449239" y="608509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5" name="Google Shape;16195;p67"/>
          <p:cNvSpPr/>
          <p:nvPr/>
        </p:nvSpPr>
        <p:spPr>
          <a:xfrm>
            <a:off x="10636153" y="630001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6" name="Google Shape;16196;p67"/>
          <p:cNvSpPr/>
          <p:nvPr/>
        </p:nvSpPr>
        <p:spPr>
          <a:xfrm>
            <a:off x="10653737" y="544880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7" name="Google Shape;16197;p67"/>
          <p:cNvSpPr/>
          <p:nvPr/>
        </p:nvSpPr>
        <p:spPr>
          <a:xfrm>
            <a:off x="10611405" y="603169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8" name="Google Shape;16198;p67"/>
          <p:cNvSpPr/>
          <p:nvPr/>
        </p:nvSpPr>
        <p:spPr>
          <a:xfrm>
            <a:off x="10466172" y="627461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9" name="Google Shape;16199;p67"/>
          <p:cNvSpPr/>
          <p:nvPr/>
        </p:nvSpPr>
        <p:spPr>
          <a:xfrm>
            <a:off x="10773417" y="602379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0" name="Google Shape;16200;p67"/>
          <p:cNvSpPr/>
          <p:nvPr/>
        </p:nvSpPr>
        <p:spPr>
          <a:xfrm>
            <a:off x="10881254" y="616890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1" name="Google Shape;16201;p67"/>
          <p:cNvSpPr/>
          <p:nvPr/>
        </p:nvSpPr>
        <p:spPr>
          <a:xfrm>
            <a:off x="9830916" y="59273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2" name="Google Shape;16202;p67"/>
          <p:cNvSpPr/>
          <p:nvPr/>
        </p:nvSpPr>
        <p:spPr>
          <a:xfrm>
            <a:off x="9860224" y="5438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3" name="Google Shape;16203;p67"/>
          <p:cNvSpPr/>
          <p:nvPr/>
        </p:nvSpPr>
        <p:spPr>
          <a:xfrm>
            <a:off x="10150690" y="557434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4" name="Google Shape;16204;p67"/>
          <p:cNvSpPr/>
          <p:nvPr/>
        </p:nvSpPr>
        <p:spPr>
          <a:xfrm>
            <a:off x="9891597" y="513004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5" name="Google Shape;16205;p67"/>
          <p:cNvSpPr/>
          <p:nvPr/>
        </p:nvSpPr>
        <p:spPr>
          <a:xfrm>
            <a:off x="10086866" y="518883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6" name="Google Shape;16206;p67"/>
          <p:cNvSpPr/>
          <p:nvPr/>
        </p:nvSpPr>
        <p:spPr>
          <a:xfrm>
            <a:off x="10074491" y="58296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7" name="Google Shape;16207;p67"/>
          <p:cNvSpPr/>
          <p:nvPr/>
        </p:nvSpPr>
        <p:spPr>
          <a:xfrm>
            <a:off x="10261405" y="60446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8" name="Google Shape;16208;p67"/>
          <p:cNvSpPr/>
          <p:nvPr/>
        </p:nvSpPr>
        <p:spPr>
          <a:xfrm>
            <a:off x="9815286" y="522921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9" name="Google Shape;16209;p67"/>
          <p:cNvSpPr/>
          <p:nvPr/>
        </p:nvSpPr>
        <p:spPr>
          <a:xfrm>
            <a:off x="10091425" y="601920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0" name="Google Shape;16210;p67"/>
          <p:cNvSpPr/>
          <p:nvPr/>
        </p:nvSpPr>
        <p:spPr>
          <a:xfrm>
            <a:off x="9941467" y="625625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1" name="Google Shape;16211;p67"/>
          <p:cNvSpPr/>
          <p:nvPr/>
        </p:nvSpPr>
        <p:spPr>
          <a:xfrm>
            <a:off x="10378650" y="55065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2" name="Google Shape;16212;p67"/>
          <p:cNvSpPr/>
          <p:nvPr/>
        </p:nvSpPr>
        <p:spPr>
          <a:xfrm>
            <a:off x="10390373" y="511580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3" name="Google Shape;16213;p67"/>
          <p:cNvSpPr/>
          <p:nvPr/>
        </p:nvSpPr>
        <p:spPr>
          <a:xfrm>
            <a:off x="10333712" y="52968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4" name="Google Shape;16214;p67"/>
          <p:cNvSpPr/>
          <p:nvPr/>
        </p:nvSpPr>
        <p:spPr>
          <a:xfrm>
            <a:off x="10262073" y="576837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5" name="Google Shape;16215;p67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6" name="Google Shape;16216;p67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7" name="Google Shape;16217;p67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8" name="Google Shape;16218;p67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9" name="Google Shape;16219;p67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0" name="Google Shape;16220;p67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1" name="Google Shape;16221;p67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2" name="Google Shape;16222;p67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3" name="Google Shape;16223;p67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6224" name="Google Shape;16224;p67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6225" name="Google Shape;16225;p6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6226" name="Google Shape;16226;p6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6227" name="Google Shape;16227;p67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8" name="Google Shape;16228;p67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9" name="Google Shape;16229;p67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0" name="Google Shape;16230;p67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1" name="Google Shape;16231;p67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2" name="Google Shape;16232;p67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3" name="Google Shape;16233;p67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4" name="Google Shape;16234;p67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5" name="Google Shape;16235;p67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6" name="Google Shape;16236;p67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7" name="Google Shape;16237;p67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8" name="Google Shape;16238;p67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9" name="Google Shape;16239;p67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0" name="Google Shape;16240;p67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1" name="Google Shape;16241;p67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2" name="Google Shape;16242;p67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3" name="Google Shape;16243;p67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4" name="Google Shape;16244;p67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5" name="Google Shape;16245;p67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6" name="Google Shape;16246;p67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7" name="Google Shape;16247;p67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8" name="Google Shape;16248;p67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9" name="Google Shape;16249;p67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50" name="Google Shape;16250;p67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51" name="Google Shape;16251;p67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52" name="Google Shape;16252;p67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6253" name="Google Shape;16253;p67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6254" name="Google Shape;16254;p67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6255" name="Google Shape;16255;p67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56" name="Google Shape;16256;p67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57" name="Google Shape;16257;p67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6258" name="Google Shape;16258;p67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6259" name="Google Shape;16259;p6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0" name="Google Shape;16260;p6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1" name="Google Shape;16261;p6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2" name="Google Shape;16262;p6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3" name="Google Shape;16263;p6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4" name="Google Shape;16264;p6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5" name="Google Shape;16265;p6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6" name="Google Shape;16266;p6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7" name="Google Shape;16267;p6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8" name="Google Shape;16268;p6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9" name="Google Shape;16269;p6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0" name="Google Shape;16270;p6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1" name="Google Shape;16271;p6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2" name="Google Shape;16272;p6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3" name="Google Shape;16273;p6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4" name="Google Shape;16274;p6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5" name="Google Shape;16275;p6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6" name="Google Shape;16276;p6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7" name="Google Shape;16277;p6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8" name="Google Shape;16278;p6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9" name="Google Shape;16279;p6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0" name="Google Shape;16280;p6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1" name="Google Shape;16281;p6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2" name="Google Shape;16282;p6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3" name="Google Shape;16283;p6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4" name="Google Shape;16284;p6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5" name="Google Shape;16285;p6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6" name="Google Shape;16286;p6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7" name="Google Shape;16287;p6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8" name="Google Shape;16288;p6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9" name="Google Shape;16289;p6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90" name="Google Shape;16290;p6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91" name="Google Shape;16291;p6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92" name="Google Shape;16292;p6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6296" name="Shape 1629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