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27eaaf2a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027eaaf2a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27eaaf2a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027eaaf2a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1ad8a24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1ad8a24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1ad8a249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1ad8a249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27eaaf2a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027eaaf2a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1ad8a249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1ad8a249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027eaaf2a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027eaaf2a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1ad8a2494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1ad8a2494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1ad8a249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01ad8a249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027eaaf2a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027eaaf2a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241144f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241144f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1ad8a249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01ad8a249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27eaaf2a6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027eaaf2a6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27eaaf2a6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027eaaf2a6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027eaaf2a6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027eaaf2a6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27eaaf2a6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027eaaf2a6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027eaaf2a6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027eaaf2a6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27eaaf2a6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027eaaf2a6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027eaaf2a6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027eaaf2a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027eaaf2a6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027eaaf2a6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01ad8a249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01ad8a249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c60525f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c60525f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027eaaf2a6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027eaaf2a6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027eaaf2a6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027eaaf2a6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027eaaf2a6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027eaaf2a6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27eaaf2a6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027eaaf2a6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027eaaf2a6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027eaaf2a6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01ad8a2494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01ad8a249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027eaaf2a6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027eaaf2a6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01ad8a249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01ad8a249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027eaaf2a6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027eaaf2a6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027eaaf2a6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1027eaaf2a6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1ad8a249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1ad8a249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027eaaf2a6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027eaaf2a6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027eaaf2a6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027eaaf2a6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01ad8a249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01ad8a249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27eaaf2a6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027eaaf2a6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027eaaf2a6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1027eaaf2a6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01ad8a2494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01ad8a2494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27eaaf2a6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027eaaf2a6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027eaaf2a6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1027eaaf2a6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1027eaaf2a6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1027eaaf2a6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027eaaf2a6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1027eaaf2a6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1ad8a249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1ad8a249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027eaaf2a6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027eaaf2a6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027eaaf2a6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1027eaaf2a6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027eaaf2a6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027eaaf2a6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027eaaf2a6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027eaaf2a6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027eaaf2a6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1027eaaf2a6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027eaaf2a6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1027eaaf2a6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027eaaf2a6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1027eaaf2a6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01ad8a2494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101ad8a2494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c60525f3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c60525f3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c60525f3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c60525f3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c60525f3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c60525f3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c60525f3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c60525f3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appsheet.com/start/92a4a303-dc51-42b8-94c5-f863cb36a243" TargetMode="External"/><Relationship Id="rId4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slide" Target="/ppt/slides/slide2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slide" Target="/ppt/slides/slide2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21.png"/><Relationship Id="rId6" Type="http://schemas.openxmlformats.org/officeDocument/2006/relationships/slide" Target="/ppt/slides/slide2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55.xml"/><Relationship Id="rId11" Type="http://schemas.openxmlformats.org/officeDocument/2006/relationships/slide" Target="/ppt/slides/slide30.xml"/><Relationship Id="rId10" Type="http://schemas.openxmlformats.org/officeDocument/2006/relationships/slide" Target="/ppt/slides/slide27.xml"/><Relationship Id="rId21" Type="http://schemas.openxmlformats.org/officeDocument/2006/relationships/slide" Target="/ppt/slides/slide55.xml"/><Relationship Id="rId13" Type="http://schemas.openxmlformats.org/officeDocument/2006/relationships/slide" Target="/ppt/slides/slide40.xml"/><Relationship Id="rId12" Type="http://schemas.openxmlformats.org/officeDocument/2006/relationships/slide" Target="/ppt/slides/slide3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11.xml"/><Relationship Id="rId9" Type="http://schemas.openxmlformats.org/officeDocument/2006/relationships/slide" Target="/ppt/slides/slide25.xml"/><Relationship Id="rId15" Type="http://schemas.openxmlformats.org/officeDocument/2006/relationships/slide" Target="/ppt/slides/slide45.xml"/><Relationship Id="rId14" Type="http://schemas.openxmlformats.org/officeDocument/2006/relationships/slide" Target="/ppt/slides/slide43.xml"/><Relationship Id="rId17" Type="http://schemas.openxmlformats.org/officeDocument/2006/relationships/slide" Target="/ppt/slides/slide52.xml"/><Relationship Id="rId16" Type="http://schemas.openxmlformats.org/officeDocument/2006/relationships/slide" Target="/ppt/slides/slide47.xml"/><Relationship Id="rId5" Type="http://schemas.openxmlformats.org/officeDocument/2006/relationships/slide" Target="/ppt/slides/slide16.xml"/><Relationship Id="rId19" Type="http://schemas.openxmlformats.org/officeDocument/2006/relationships/slide" Target="/ppt/slides/slide55.xml"/><Relationship Id="rId6" Type="http://schemas.openxmlformats.org/officeDocument/2006/relationships/slide" Target="/ppt/slides/slide19.xml"/><Relationship Id="rId18" Type="http://schemas.openxmlformats.org/officeDocument/2006/relationships/slide" Target="/ppt/slides/slide54.xml"/><Relationship Id="rId7" Type="http://schemas.openxmlformats.org/officeDocument/2006/relationships/slide" Target="/ppt/slides/slide21.xml"/><Relationship Id="rId8" Type="http://schemas.openxmlformats.org/officeDocument/2006/relationships/slide" Target="/ppt/slides/slide23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png"/><Relationship Id="rId4" Type="http://schemas.openxmlformats.org/officeDocument/2006/relationships/image" Target="../media/image30.png"/><Relationship Id="rId5" Type="http://schemas.openxmlformats.org/officeDocument/2006/relationships/slide" Target="/ppt/slides/slide2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Relationship Id="rId4" Type="http://schemas.openxmlformats.org/officeDocument/2006/relationships/image" Target="../media/image28.png"/><Relationship Id="rId5" Type="http://schemas.openxmlformats.org/officeDocument/2006/relationships/slide" Target="/ppt/slides/slide2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appsheet.com/start/92a4a303-dc51-42b8-94c5-f863cb36a243" TargetMode="External"/><Relationship Id="rId4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png"/><Relationship Id="rId4" Type="http://schemas.openxmlformats.org/officeDocument/2006/relationships/image" Target="../media/image48.png"/><Relationship Id="rId5" Type="http://schemas.openxmlformats.org/officeDocument/2006/relationships/slide" Target="/ppt/slides/slide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png"/><Relationship Id="rId4" Type="http://schemas.openxmlformats.org/officeDocument/2006/relationships/image" Target="../media/image47.png"/><Relationship Id="rId5" Type="http://schemas.openxmlformats.org/officeDocument/2006/relationships/slide" Target="/ppt/slides/slide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9.png"/><Relationship Id="rId4" Type="http://schemas.openxmlformats.org/officeDocument/2006/relationships/image" Target="../media/image4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0.png"/><Relationship Id="rId4" Type="http://schemas.openxmlformats.org/officeDocument/2006/relationships/slide" Target="/ppt/slides/slide2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3.png"/><Relationship Id="rId4" Type="http://schemas.openxmlformats.org/officeDocument/2006/relationships/slide" Target="/ppt/slides/slide2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7.xml"/><Relationship Id="rId3" Type="http://schemas.openxmlformats.org/officeDocument/2006/relationships/hyperlink" Target="https://www.appsheet.com/start/92a4a303-dc51-42b8-94c5-f863cb36a243" TargetMode="External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hyperlink" Target="https://welderquals.wqms.com.a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0" y="4156325"/>
            <a:ext cx="9144000" cy="987300"/>
          </a:xfrm>
          <a:prstGeom prst="rect">
            <a:avLst/>
          </a:prstGeom>
          <a:solidFill>
            <a:srgbClr val="2961B6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Welder Quals User Manual</a:t>
            </a:r>
            <a:endParaRPr b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" name="Google Shape;55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8677" l="0" r="0" t="13779"/>
          <a:stretch/>
        </p:blipFill>
        <p:spPr>
          <a:xfrm>
            <a:off x="2448963" y="374075"/>
            <a:ext cx="4246077" cy="329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2"/>
          <p:cNvPicPr preferRelativeResize="0"/>
          <p:nvPr/>
        </p:nvPicPr>
        <p:blipFill rotWithShape="1">
          <a:blip r:embed="rId3">
            <a:alphaModFix/>
          </a:blip>
          <a:srcRect b="1647" l="3569" r="3224" t="3664"/>
          <a:stretch/>
        </p:blipFill>
        <p:spPr>
          <a:xfrm>
            <a:off x="2771425" y="1462363"/>
            <a:ext cx="3657600" cy="221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>
            <a:hlinkClick action="ppaction://hlinksldjump" r:id="rId4"/>
          </p:cNvPr>
          <p:cNvSpPr txBox="1"/>
          <p:nvPr/>
        </p:nvSpPr>
        <p:spPr>
          <a:xfrm>
            <a:off x="6011400" y="4589400"/>
            <a:ext cx="3132600" cy="554100"/>
          </a:xfrm>
          <a:prstGeom prst="rect">
            <a:avLst/>
          </a:prstGeom>
          <a:solidFill>
            <a:srgbClr val="2961B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B835"/>
                </a:solidFill>
                <a:latin typeface="Roboto Medium"/>
                <a:ea typeface="Roboto Medium"/>
                <a:cs typeface="Roboto Medium"/>
                <a:sym typeface="Roboto Medium"/>
              </a:rPr>
              <a:t>Return to main menu</a:t>
            </a:r>
            <a:endParaRPr sz="2400">
              <a:solidFill>
                <a:srgbClr val="FFB835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idx="4294967295" type="ctrTitle"/>
          </p:nvPr>
        </p:nvSpPr>
        <p:spPr>
          <a:xfrm>
            <a:off x="0" y="3267600"/>
            <a:ext cx="9144000" cy="894300"/>
          </a:xfrm>
          <a:prstGeom prst="rect">
            <a:avLst/>
          </a:prstGeom>
          <a:solidFill>
            <a:srgbClr val="2961B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Create Account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2100" y="1089900"/>
            <a:ext cx="1819800" cy="18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/>
          <p:nvPr/>
        </p:nvSpPr>
        <p:spPr>
          <a:xfrm>
            <a:off x="1580450" y="336675"/>
            <a:ext cx="1440300" cy="448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" name="Google Shape;149;p24"/>
          <p:cNvGrpSpPr/>
          <p:nvPr/>
        </p:nvGrpSpPr>
        <p:grpSpPr>
          <a:xfrm>
            <a:off x="2283675" y="785568"/>
            <a:ext cx="1199700" cy="1145657"/>
            <a:chOff x="3744175" y="637393"/>
            <a:chExt cx="1199700" cy="1145657"/>
          </a:xfrm>
        </p:grpSpPr>
        <p:sp>
          <p:nvSpPr>
            <p:cNvPr id="150" name="Google Shape;150;p24"/>
            <p:cNvSpPr/>
            <p:nvPr/>
          </p:nvSpPr>
          <p:spPr>
            <a:xfrm rot="-7602239">
              <a:off x="3638307" y="957703"/>
              <a:ext cx="890944" cy="182881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4"/>
            <p:cNvSpPr txBox="1"/>
            <p:nvPr/>
          </p:nvSpPr>
          <p:spPr>
            <a:xfrm>
              <a:off x="3744175" y="1382850"/>
              <a:ext cx="1199700" cy="4002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Here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343873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 txBox="1"/>
          <p:nvPr/>
        </p:nvSpPr>
        <p:spPr>
          <a:xfrm>
            <a:off x="3543475" y="234900"/>
            <a:ext cx="54699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D9402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!</a:t>
            </a:r>
            <a:r>
              <a:rPr lang="en-GB" sz="1800">
                <a:solidFill>
                  <a:srgbClr val="2961B6"/>
                </a:solidFill>
                <a:latin typeface="Roboto Black"/>
                <a:ea typeface="Roboto Black"/>
                <a:cs typeface="Roboto Black"/>
                <a:sym typeface="Roboto Black"/>
              </a:rPr>
              <a:t> The spelling of the Company Name must match the subscription details</a:t>
            </a:r>
            <a:endParaRPr b="1"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8" name="Google Shape;158;p25"/>
          <p:cNvPicPr preferRelativeResize="0"/>
          <p:nvPr/>
        </p:nvPicPr>
        <p:blipFill rotWithShape="1">
          <a:blip r:embed="rId4">
            <a:alphaModFix/>
          </a:blip>
          <a:srcRect b="75740" l="0" r="0" t="0"/>
          <a:stretch/>
        </p:blipFill>
        <p:spPr>
          <a:xfrm>
            <a:off x="14000" y="1580425"/>
            <a:ext cx="3385501" cy="124177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 txBox="1"/>
          <p:nvPr/>
        </p:nvSpPr>
        <p:spPr>
          <a:xfrm>
            <a:off x="3585932" y="1307350"/>
            <a:ext cx="5298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Link to Site/Branch. Select </a:t>
            </a:r>
            <a:r>
              <a:rPr lang="en-GB" sz="1800">
                <a:solidFill>
                  <a:srgbClr val="D94025"/>
                </a:solidFill>
                <a:latin typeface="Roboto"/>
                <a:ea typeface="Roboto"/>
                <a:cs typeface="Roboto"/>
                <a:sym typeface="Roboto"/>
              </a:rPr>
              <a:t>NO</a:t>
            </a: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 if 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2961B6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You want to see welders from all of your companies sites/branches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Or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2961B6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Your company only has one site/branch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441" y="3079050"/>
            <a:ext cx="3375033" cy="174788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/>
        </p:nvSpPr>
        <p:spPr>
          <a:xfrm>
            <a:off x="3585932" y="3304075"/>
            <a:ext cx="5298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Link to Site/Branch. Select </a:t>
            </a:r>
            <a:r>
              <a:rPr lang="en-GB" sz="1800">
                <a:solidFill>
                  <a:srgbClr val="D94025"/>
                </a:solidFill>
                <a:latin typeface="Roboto"/>
                <a:ea typeface="Roboto"/>
                <a:cs typeface="Roboto"/>
                <a:sym typeface="Roboto"/>
              </a:rPr>
              <a:t>YES</a:t>
            </a: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 if 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2961B6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You want to see welders from </a:t>
            </a:r>
            <a:r>
              <a:rPr lang="en-GB" sz="1800" u="sng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only</a:t>
            </a: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 your site/branch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Select your location from the drop down. 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2388" y="172648"/>
            <a:ext cx="5035825" cy="479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94145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/>
          <p:nvPr/>
        </p:nvSpPr>
        <p:spPr>
          <a:xfrm>
            <a:off x="1968500" y="4910675"/>
            <a:ext cx="529200" cy="201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9" name="Google Shape;169;p26"/>
          <p:cNvGrpSpPr/>
          <p:nvPr/>
        </p:nvGrpSpPr>
        <p:grpSpPr>
          <a:xfrm>
            <a:off x="2500975" y="4569643"/>
            <a:ext cx="2515546" cy="476100"/>
            <a:chOff x="1588485" y="1218279"/>
            <a:chExt cx="4464145" cy="476100"/>
          </a:xfrm>
        </p:grpSpPr>
        <p:sp>
          <p:nvSpPr>
            <p:cNvPr id="170" name="Google Shape;170;p26"/>
            <p:cNvSpPr/>
            <p:nvPr/>
          </p:nvSpPr>
          <p:spPr>
            <a:xfrm rot="9954008">
              <a:off x="1621930" y="1355384"/>
              <a:ext cx="1245009" cy="201889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6"/>
            <p:cNvSpPr txBox="1"/>
            <p:nvPr/>
          </p:nvSpPr>
          <p:spPr>
            <a:xfrm>
              <a:off x="2441230" y="1227686"/>
              <a:ext cx="3611400" cy="4002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Next to proceed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2" name="Google Shape;172;p26"/>
          <p:cNvGrpSpPr/>
          <p:nvPr/>
        </p:nvGrpSpPr>
        <p:grpSpPr>
          <a:xfrm>
            <a:off x="5354900" y="2691300"/>
            <a:ext cx="2836321" cy="1116888"/>
            <a:chOff x="1211997" y="486836"/>
            <a:chExt cx="5033400" cy="1116888"/>
          </a:xfrm>
        </p:grpSpPr>
        <p:sp>
          <p:nvSpPr>
            <p:cNvPr id="173" name="Google Shape;173;p26"/>
            <p:cNvSpPr/>
            <p:nvPr/>
          </p:nvSpPr>
          <p:spPr>
            <a:xfrm rot="8211713">
              <a:off x="3204990" y="1089154"/>
              <a:ext cx="933662" cy="282740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6"/>
            <p:cNvSpPr txBox="1"/>
            <p:nvPr/>
          </p:nvSpPr>
          <p:spPr>
            <a:xfrm>
              <a:off x="1211997" y="486836"/>
              <a:ext cx="5033400" cy="8313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Or add your digital signature here by drawing it with your mouse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5" name="Google Shape;175;p26"/>
          <p:cNvGrpSpPr/>
          <p:nvPr/>
        </p:nvGrpSpPr>
        <p:grpSpPr>
          <a:xfrm>
            <a:off x="6018450" y="873625"/>
            <a:ext cx="2836321" cy="1116888"/>
            <a:chOff x="1211997" y="486836"/>
            <a:chExt cx="5033400" cy="1116888"/>
          </a:xfrm>
        </p:grpSpPr>
        <p:sp>
          <p:nvSpPr>
            <p:cNvPr id="176" name="Google Shape;176;p26"/>
            <p:cNvSpPr/>
            <p:nvPr/>
          </p:nvSpPr>
          <p:spPr>
            <a:xfrm rot="8211713">
              <a:off x="3204990" y="1089154"/>
              <a:ext cx="933662" cy="282740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6"/>
            <p:cNvSpPr txBox="1"/>
            <p:nvPr/>
          </p:nvSpPr>
          <p:spPr>
            <a:xfrm>
              <a:off x="1211997" y="486836"/>
              <a:ext cx="5033400" cy="6156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Upload a picture or scan of your signature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7"/>
          <p:cNvPicPr preferRelativeResize="0"/>
          <p:nvPr/>
        </p:nvPicPr>
        <p:blipFill rotWithShape="1">
          <a:blip r:embed="rId3">
            <a:alphaModFix/>
          </a:blip>
          <a:srcRect b="0" l="0" r="0" t="23675"/>
          <a:stretch/>
        </p:blipFill>
        <p:spPr>
          <a:xfrm>
            <a:off x="376825" y="1058325"/>
            <a:ext cx="7943850" cy="14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7"/>
          <p:cNvSpPr txBox="1"/>
          <p:nvPr/>
        </p:nvSpPr>
        <p:spPr>
          <a:xfrm>
            <a:off x="583500" y="2295400"/>
            <a:ext cx="79770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This is a manual process to review and approve (for security purposes) so the approval step is not instantaneous. Please allow up to 24hrs to process.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7"/>
          <p:cNvSpPr txBox="1"/>
          <p:nvPr/>
        </p:nvSpPr>
        <p:spPr>
          <a:xfrm>
            <a:off x="1989675" y="397975"/>
            <a:ext cx="498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The following message will pop up once you have completed your account creation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583500" y="3459575"/>
            <a:ext cx="79770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You will receive an email with your login information once your account has been approved.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575" y="437450"/>
            <a:ext cx="7779075" cy="425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>
            <a:hlinkClick action="ppaction://hlinksldjump" r:id="rId5"/>
          </p:cNvPr>
          <p:cNvSpPr txBox="1"/>
          <p:nvPr/>
        </p:nvSpPr>
        <p:spPr>
          <a:xfrm>
            <a:off x="6011400" y="4589400"/>
            <a:ext cx="3132600" cy="554100"/>
          </a:xfrm>
          <a:prstGeom prst="rect">
            <a:avLst/>
          </a:prstGeom>
          <a:solidFill>
            <a:srgbClr val="2961B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B835"/>
                </a:solidFill>
                <a:latin typeface="Roboto Medium"/>
                <a:ea typeface="Roboto Medium"/>
                <a:cs typeface="Roboto Medium"/>
                <a:sym typeface="Roboto Medium"/>
              </a:rPr>
              <a:t>Return to main menu</a:t>
            </a:r>
            <a:endParaRPr sz="2400">
              <a:solidFill>
                <a:srgbClr val="FFB835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idx="4294967295" type="ctrTitle"/>
          </p:nvPr>
        </p:nvSpPr>
        <p:spPr>
          <a:xfrm>
            <a:off x="0" y="3267600"/>
            <a:ext cx="9144000" cy="894300"/>
          </a:xfrm>
          <a:prstGeom prst="rect">
            <a:avLst/>
          </a:prstGeom>
          <a:solidFill>
            <a:srgbClr val="2961B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Sign In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3" name="Google Shape;19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2100" y="1089900"/>
            <a:ext cx="1819800" cy="18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/>
          <p:nvPr/>
        </p:nvSpPr>
        <p:spPr>
          <a:xfrm>
            <a:off x="84175" y="336673"/>
            <a:ext cx="1440300" cy="448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0" name="Google Shape;200;p29"/>
          <p:cNvGrpSpPr/>
          <p:nvPr/>
        </p:nvGrpSpPr>
        <p:grpSpPr>
          <a:xfrm>
            <a:off x="793444" y="785465"/>
            <a:ext cx="1612531" cy="1229035"/>
            <a:chOff x="2959519" y="785465"/>
            <a:chExt cx="1612531" cy="1229035"/>
          </a:xfrm>
        </p:grpSpPr>
        <p:sp>
          <p:nvSpPr>
            <p:cNvPr id="201" name="Google Shape;201;p29"/>
            <p:cNvSpPr/>
            <p:nvPr/>
          </p:nvSpPr>
          <p:spPr>
            <a:xfrm rot="-8440206">
              <a:off x="2868763" y="1181075"/>
              <a:ext cx="1314011" cy="182879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9"/>
            <p:cNvSpPr txBox="1"/>
            <p:nvPr/>
          </p:nvSpPr>
          <p:spPr>
            <a:xfrm>
              <a:off x="3372350" y="1614300"/>
              <a:ext cx="1199700" cy="4002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Here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0"/>
          <p:cNvPicPr preferRelativeResize="0"/>
          <p:nvPr/>
        </p:nvPicPr>
        <p:blipFill rotWithShape="1">
          <a:blip r:embed="rId3">
            <a:alphaModFix/>
          </a:blip>
          <a:srcRect b="0" l="4299" r="7594" t="0"/>
          <a:stretch/>
        </p:blipFill>
        <p:spPr>
          <a:xfrm>
            <a:off x="416275" y="152400"/>
            <a:ext cx="5404549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5709224" cy="323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863" y="3501050"/>
            <a:ext cx="389572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0"/>
          <p:cNvSpPr/>
          <p:nvPr/>
        </p:nvSpPr>
        <p:spPr>
          <a:xfrm>
            <a:off x="3864850" y="3760672"/>
            <a:ext cx="622500" cy="390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1" name="Google Shape;211;p30"/>
          <p:cNvGrpSpPr/>
          <p:nvPr/>
        </p:nvGrpSpPr>
        <p:grpSpPr>
          <a:xfrm>
            <a:off x="4487276" y="3639850"/>
            <a:ext cx="1721683" cy="400200"/>
            <a:chOff x="1582507" y="1227681"/>
            <a:chExt cx="3055338" cy="400200"/>
          </a:xfrm>
        </p:grpSpPr>
        <p:sp>
          <p:nvSpPr>
            <p:cNvPr id="212" name="Google Shape;212;p30"/>
            <p:cNvSpPr/>
            <p:nvPr/>
          </p:nvSpPr>
          <p:spPr>
            <a:xfrm rot="10539931">
              <a:off x="1587528" y="1364783"/>
              <a:ext cx="1313858" cy="182921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0"/>
            <p:cNvSpPr txBox="1"/>
            <p:nvPr/>
          </p:nvSpPr>
          <p:spPr>
            <a:xfrm>
              <a:off x="2441245" y="1227681"/>
              <a:ext cx="2196600" cy="4002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Login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4" name="Google Shape;214;p30"/>
          <p:cNvSpPr txBox="1"/>
          <p:nvPr/>
        </p:nvSpPr>
        <p:spPr>
          <a:xfrm>
            <a:off x="5758500" y="553013"/>
            <a:ext cx="33855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D9402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!</a:t>
            </a:r>
            <a:r>
              <a:rPr lang="en-GB" sz="1800">
                <a:solidFill>
                  <a:srgbClr val="2961B6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Make sure the spelling of your email address is correct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5638525" y="1301875"/>
            <a:ext cx="33855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Enter the password sent to you in the email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Your internet browser will remember your login profile, so you will not need to log in again unless cookies are cleared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30">
            <a:hlinkClick action="ppaction://hlinksldjump" r:id="rId6"/>
          </p:cNvPr>
          <p:cNvSpPr txBox="1"/>
          <p:nvPr/>
        </p:nvSpPr>
        <p:spPr>
          <a:xfrm>
            <a:off x="6011400" y="4589400"/>
            <a:ext cx="3132600" cy="554100"/>
          </a:xfrm>
          <a:prstGeom prst="rect">
            <a:avLst/>
          </a:prstGeom>
          <a:solidFill>
            <a:srgbClr val="2961B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B835"/>
                </a:solidFill>
                <a:latin typeface="Roboto Medium"/>
                <a:ea typeface="Roboto Medium"/>
                <a:cs typeface="Roboto Medium"/>
                <a:sym typeface="Roboto Medium"/>
              </a:rPr>
              <a:t>Return to main menu</a:t>
            </a:r>
            <a:endParaRPr sz="2400">
              <a:solidFill>
                <a:srgbClr val="FFB835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idx="4294967295" type="ctrTitle"/>
          </p:nvPr>
        </p:nvSpPr>
        <p:spPr>
          <a:xfrm>
            <a:off x="0" y="2124600"/>
            <a:ext cx="9144000" cy="894300"/>
          </a:xfrm>
          <a:prstGeom prst="rect">
            <a:avLst/>
          </a:prstGeom>
          <a:solidFill>
            <a:srgbClr val="2961B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Tips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0" y="0"/>
            <a:ext cx="9144000" cy="994800"/>
          </a:xfrm>
          <a:prstGeom prst="rect">
            <a:avLst/>
          </a:prstGeom>
          <a:solidFill>
            <a:srgbClr val="2961B6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Contents</a:t>
            </a:r>
            <a:endParaRPr b="1"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FFB835"/>
                </a:solidFill>
                <a:latin typeface="Roboto"/>
                <a:ea typeface="Roboto"/>
                <a:cs typeface="Roboto"/>
                <a:sym typeface="Roboto"/>
              </a:rPr>
              <a:t>Click on the section you want to see</a:t>
            </a:r>
            <a:endParaRPr b="1" sz="1400">
              <a:solidFill>
                <a:srgbClr val="FFB8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0" y="894300"/>
            <a:ext cx="4572000" cy="42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7799" lvl="0" marL="6300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>
                <a:uFill>
                  <a:noFill/>
                </a:uFill>
                <a:hlinkClick action="ppaction://hlinksldjump" r:id="rId3"/>
              </a:rPr>
              <a:t>Subscribe</a:t>
            </a:r>
            <a:endParaRPr/>
          </a:p>
          <a:p>
            <a:pPr indent="-357799" lvl="0" marL="6300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AutoNum type="arabicPeriod"/>
            </a:pPr>
            <a:r>
              <a:rPr lang="en-GB">
                <a:uFill>
                  <a:noFill/>
                </a:uFill>
                <a:hlinkClick action="ppaction://hlinksldjump" r:id="rId4"/>
              </a:rPr>
              <a:t>Create Account</a:t>
            </a:r>
            <a:endParaRPr>
              <a:solidFill>
                <a:srgbClr val="666666"/>
              </a:solidFill>
            </a:endParaRPr>
          </a:p>
          <a:p>
            <a:pPr indent="-357799" lvl="0" marL="6300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AutoNum type="arabicPeriod"/>
            </a:pPr>
            <a:r>
              <a:rPr lang="en-GB">
                <a:uFill>
                  <a:noFill/>
                </a:uFill>
                <a:hlinkClick action="ppaction://hlinksldjump" r:id="rId5"/>
              </a:rPr>
              <a:t>Sign In</a:t>
            </a:r>
            <a:endParaRPr>
              <a:solidFill>
                <a:srgbClr val="666666"/>
              </a:solidFill>
            </a:endParaRPr>
          </a:p>
          <a:p>
            <a:pPr indent="-357799" lvl="0" marL="6300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AutoNum type="arabicPeriod"/>
            </a:pPr>
            <a:r>
              <a:rPr lang="en-GB">
                <a:uFill>
                  <a:noFill/>
                </a:uFill>
                <a:hlinkClick action="ppaction://hlinksldjump" r:id="rId6"/>
              </a:rPr>
              <a:t>General Tips</a:t>
            </a:r>
            <a:endParaRPr>
              <a:solidFill>
                <a:srgbClr val="666666"/>
              </a:solidFill>
            </a:endParaRPr>
          </a:p>
          <a:p>
            <a:pPr indent="-357799" lvl="0" marL="63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AutoNum type="arabicPeriod"/>
            </a:pPr>
            <a:r>
              <a:rPr lang="en-GB">
                <a:solidFill>
                  <a:srgbClr val="666666"/>
                </a:solidFill>
                <a:uFill>
                  <a:noFill/>
                </a:uFill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Welder Management</a:t>
            </a:r>
            <a:endParaRPr>
              <a:solidFill>
                <a:srgbClr val="666666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Char char="○"/>
            </a:pPr>
            <a:r>
              <a:rPr lang="en-GB" sz="2600">
                <a:solidFill>
                  <a:srgbClr val="666666"/>
                </a:solidFill>
                <a:uFill>
                  <a:noFill/>
                </a:uFill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Add Welders</a:t>
            </a:r>
            <a:endParaRPr sz="2600">
              <a:solidFill>
                <a:srgbClr val="666666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Char char="○"/>
            </a:pPr>
            <a:r>
              <a:rPr lang="en-GB" sz="2600">
                <a:solidFill>
                  <a:srgbClr val="666666"/>
                </a:solidFill>
                <a:uFill>
                  <a:noFill/>
                </a:uFill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Remove Welders</a:t>
            </a:r>
            <a:endParaRPr sz="2600">
              <a:solidFill>
                <a:srgbClr val="666666"/>
              </a:solidFill>
            </a:endParaRPr>
          </a:p>
          <a:p>
            <a:pPr indent="-357799" lvl="0" marL="6300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AutoNum type="arabicPeriod"/>
            </a:pPr>
            <a:r>
              <a:rPr lang="en-GB">
                <a:solidFill>
                  <a:srgbClr val="666666"/>
                </a:solidFill>
                <a:uFill>
                  <a:noFill/>
                </a:uFill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Welder Qualifications</a:t>
            </a:r>
            <a:endParaRPr>
              <a:solidFill>
                <a:srgbClr val="666666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○"/>
            </a:pPr>
            <a:r>
              <a:rPr lang="en-GB" sz="2600">
                <a:solidFill>
                  <a:srgbClr val="666666"/>
                </a:solidFill>
                <a:uFill>
                  <a:noFill/>
                </a:uFill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Add Qualifications</a:t>
            </a:r>
            <a:endParaRPr sz="2400">
              <a:solidFill>
                <a:srgbClr val="666666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○"/>
            </a:pPr>
            <a:r>
              <a:rPr lang="en-GB" sz="2600">
                <a:solidFill>
                  <a:srgbClr val="666666"/>
                </a:solidFill>
                <a:uFill>
                  <a:noFill/>
                </a:uFill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Find and View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4545100" y="894300"/>
            <a:ext cx="4572000" cy="42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7799" lvl="0" marL="63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AutoNum type="arabicPeriod" startAt="7"/>
            </a:pPr>
            <a:r>
              <a:rPr lang="en-GB">
                <a:solidFill>
                  <a:srgbClr val="666666"/>
                </a:solidFill>
                <a:uFill>
                  <a:noFill/>
                </a:uFill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Welders</a:t>
            </a:r>
            <a:endParaRPr/>
          </a:p>
          <a:p>
            <a:pPr indent="-357799" lvl="0" marL="6300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AutoNum type="arabicPeriod" startAt="7"/>
            </a:pPr>
            <a:r>
              <a:rPr lang="en-GB">
                <a:solidFill>
                  <a:srgbClr val="666666"/>
                </a:solidFill>
                <a:uFill>
                  <a:noFill/>
                </a:uFill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Confirmation of Validity</a:t>
            </a:r>
            <a:endParaRPr>
              <a:solidFill>
                <a:srgbClr val="666666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Char char="○"/>
            </a:pPr>
            <a:r>
              <a:rPr lang="en-GB" sz="2600">
                <a:solidFill>
                  <a:srgbClr val="666666"/>
                </a:solidFill>
                <a:uFill>
                  <a:noFill/>
                </a:uFill>
                <a:hlinkClick action="ppaction://hlinksldjump"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Expiring Records</a:t>
            </a:r>
            <a:endParaRPr>
              <a:solidFill>
                <a:srgbClr val="666666"/>
              </a:solidFill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Char char="○"/>
            </a:pPr>
            <a:r>
              <a:rPr lang="en-GB" sz="2600">
                <a:solidFill>
                  <a:srgbClr val="666666"/>
                </a:solidFill>
                <a:uFill>
                  <a:noFill/>
                </a:uFill>
                <a:hlinkClick action="ppaction://hlinksldjump"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 Monthly</a:t>
            </a:r>
            <a:endParaRPr sz="2600">
              <a:solidFill>
                <a:srgbClr val="666666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Char char="○"/>
            </a:pPr>
            <a:r>
              <a:rPr lang="en-GB" sz="2600">
                <a:solidFill>
                  <a:srgbClr val="666666"/>
                </a:solidFill>
                <a:uFill>
                  <a:noFill/>
                </a:uFill>
                <a:hlinkClick action="ppaction://hlinksldjump"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 Yearly Revalidation</a:t>
            </a:r>
            <a:endParaRPr sz="2600">
              <a:solidFill>
                <a:srgbClr val="666666"/>
              </a:solidFill>
            </a:endParaRPr>
          </a:p>
          <a:p>
            <a:pPr indent="-357799" lvl="0" marL="63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AutoNum type="arabicPeriod" startAt="7"/>
            </a:pPr>
            <a:r>
              <a:rPr lang="en-GB">
                <a:solidFill>
                  <a:srgbClr val="666666"/>
                </a:solidFill>
                <a:uFill>
                  <a:noFill/>
                </a:uFill>
                <a:hlinkClick action="ppaction://hlinksldjump"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Admin</a:t>
            </a:r>
            <a:endParaRPr>
              <a:solidFill>
                <a:srgbClr val="666666"/>
              </a:solidFill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Char char="○"/>
            </a:pPr>
            <a:r>
              <a:rPr lang="en-GB" sz="2600">
                <a:solidFill>
                  <a:srgbClr val="666666"/>
                </a:solidFill>
                <a:uFill>
                  <a:noFill/>
                </a:uFill>
                <a:hlinkClick action="ppaction://hlinksldjump"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User Manual</a:t>
            </a:r>
            <a:endParaRPr sz="2600">
              <a:solidFill>
                <a:srgbClr val="666666"/>
              </a:solidFill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Char char="○"/>
            </a:pPr>
            <a:r>
              <a:rPr lang="en-GB" sz="2600">
                <a:solidFill>
                  <a:srgbClr val="666666"/>
                </a:solidFill>
                <a:uFill>
                  <a:noFill/>
                </a:uFill>
                <a:hlinkClick action="ppaction://hlinksldjump"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User Management</a:t>
            </a:r>
            <a:endParaRPr sz="2600">
              <a:solidFill>
                <a:srgbClr val="666666"/>
              </a:solidFill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Char char="○"/>
            </a:pPr>
            <a:r>
              <a:rPr lang="en-GB" sz="2600">
                <a:solidFill>
                  <a:srgbClr val="666666"/>
                </a:solidFill>
                <a:uFill>
                  <a:noFill/>
                </a:uFill>
                <a:hlinkClick action="ppaction://hlinksldjump"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Feedback and Feature Requests</a:t>
            </a:r>
            <a:endParaRPr sz="2600">
              <a:solidFill>
                <a:srgbClr val="6666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/>
          <p:nvPr/>
        </p:nvSpPr>
        <p:spPr>
          <a:xfrm>
            <a:off x="8851069" y="77611"/>
            <a:ext cx="222300" cy="224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8" name="Google Shape;228;p32"/>
          <p:cNvGrpSpPr/>
          <p:nvPr/>
        </p:nvGrpSpPr>
        <p:grpSpPr>
          <a:xfrm>
            <a:off x="6328844" y="221036"/>
            <a:ext cx="2664677" cy="1660125"/>
            <a:chOff x="2173125" y="785475"/>
            <a:chExt cx="2664677" cy="1660125"/>
          </a:xfrm>
        </p:grpSpPr>
        <p:sp>
          <p:nvSpPr>
            <p:cNvPr id="229" name="Google Shape;229;p32"/>
            <p:cNvSpPr/>
            <p:nvPr/>
          </p:nvSpPr>
          <p:spPr>
            <a:xfrm rot="-2702220">
              <a:off x="3651929" y="1223546"/>
              <a:ext cx="1313946" cy="182858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2"/>
            <p:cNvSpPr txBox="1"/>
            <p:nvPr/>
          </p:nvSpPr>
          <p:spPr>
            <a:xfrm>
              <a:off x="2173125" y="1614300"/>
              <a:ext cx="2398800" cy="8313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To manually refresh the app when data is added or changed, click here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31" name="Google Shape;231;p32"/>
          <p:cNvSpPr/>
          <p:nvPr/>
        </p:nvSpPr>
        <p:spPr>
          <a:xfrm>
            <a:off x="8269692" y="84667"/>
            <a:ext cx="222300" cy="224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2" name="Google Shape;232;p32"/>
          <p:cNvGrpSpPr/>
          <p:nvPr/>
        </p:nvGrpSpPr>
        <p:grpSpPr>
          <a:xfrm>
            <a:off x="5747467" y="228092"/>
            <a:ext cx="2664677" cy="1444425"/>
            <a:chOff x="2173125" y="785475"/>
            <a:chExt cx="2664677" cy="1444425"/>
          </a:xfrm>
        </p:grpSpPr>
        <p:sp>
          <p:nvSpPr>
            <p:cNvPr id="233" name="Google Shape;233;p32"/>
            <p:cNvSpPr/>
            <p:nvPr/>
          </p:nvSpPr>
          <p:spPr>
            <a:xfrm rot="-2702220">
              <a:off x="3651929" y="1223546"/>
              <a:ext cx="1313946" cy="182858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2"/>
            <p:cNvSpPr txBox="1"/>
            <p:nvPr/>
          </p:nvSpPr>
          <p:spPr>
            <a:xfrm>
              <a:off x="2173125" y="1614300"/>
              <a:ext cx="2398800" cy="6156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Use the search </a:t>
              </a: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function</a:t>
              </a: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 to find specific data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35" name="Google Shape;23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2"/>
          <p:cNvSpPr/>
          <p:nvPr/>
        </p:nvSpPr>
        <p:spPr>
          <a:xfrm>
            <a:off x="6064800" y="33275"/>
            <a:ext cx="2205000" cy="326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2"/>
          <p:cNvSpPr/>
          <p:nvPr/>
        </p:nvSpPr>
        <p:spPr>
          <a:xfrm>
            <a:off x="367494" y="84686"/>
            <a:ext cx="222300" cy="224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8" name="Google Shape;238;p32"/>
          <p:cNvGrpSpPr/>
          <p:nvPr/>
        </p:nvGrpSpPr>
        <p:grpSpPr>
          <a:xfrm>
            <a:off x="53649" y="301989"/>
            <a:ext cx="1985400" cy="1929111"/>
            <a:chOff x="2173130" y="-210247"/>
            <a:chExt cx="1985400" cy="1929111"/>
          </a:xfrm>
        </p:grpSpPr>
        <p:sp>
          <p:nvSpPr>
            <p:cNvPr id="239" name="Google Shape;239;p32"/>
            <p:cNvSpPr/>
            <p:nvPr/>
          </p:nvSpPr>
          <p:spPr>
            <a:xfrm rot="-7416180">
              <a:off x="2346619" y="296060"/>
              <a:ext cx="1313975" cy="182885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2"/>
            <p:cNvSpPr txBox="1"/>
            <p:nvPr/>
          </p:nvSpPr>
          <p:spPr>
            <a:xfrm>
              <a:off x="2173130" y="887564"/>
              <a:ext cx="1985400" cy="8313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Use the back button to return to the previous screen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1" name="Google Shape;241;p32"/>
          <p:cNvSpPr/>
          <p:nvPr/>
        </p:nvSpPr>
        <p:spPr>
          <a:xfrm>
            <a:off x="4386354" y="4787895"/>
            <a:ext cx="383100" cy="326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2" name="Google Shape;242;p32"/>
          <p:cNvGrpSpPr/>
          <p:nvPr/>
        </p:nvGrpSpPr>
        <p:grpSpPr>
          <a:xfrm>
            <a:off x="3254049" y="3337250"/>
            <a:ext cx="1985400" cy="1479840"/>
            <a:chOff x="2173130" y="887564"/>
            <a:chExt cx="1985400" cy="1479840"/>
          </a:xfrm>
        </p:grpSpPr>
        <p:sp>
          <p:nvSpPr>
            <p:cNvPr id="243" name="Google Shape;243;p32"/>
            <p:cNvSpPr/>
            <p:nvPr/>
          </p:nvSpPr>
          <p:spPr>
            <a:xfrm rot="3648796">
              <a:off x="2508816" y="1657861"/>
              <a:ext cx="1314037" cy="182787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2"/>
            <p:cNvSpPr txBox="1"/>
            <p:nvPr/>
          </p:nvSpPr>
          <p:spPr>
            <a:xfrm>
              <a:off x="2173130" y="887564"/>
              <a:ext cx="1985400" cy="8313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the home button to return to the main menu at any time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5" name="Google Shape;245;p32">
            <a:hlinkClick action="ppaction://hlinksldjump" r:id="rId5"/>
          </p:cNvPr>
          <p:cNvSpPr txBox="1"/>
          <p:nvPr/>
        </p:nvSpPr>
        <p:spPr>
          <a:xfrm>
            <a:off x="6011400" y="4589400"/>
            <a:ext cx="3132600" cy="554100"/>
          </a:xfrm>
          <a:prstGeom prst="rect">
            <a:avLst/>
          </a:prstGeom>
          <a:solidFill>
            <a:srgbClr val="2961B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B835"/>
                </a:solidFill>
                <a:latin typeface="Roboto Medium"/>
                <a:ea typeface="Roboto Medium"/>
                <a:cs typeface="Roboto Medium"/>
                <a:sym typeface="Roboto Medium"/>
              </a:rPr>
              <a:t>Return to main menu</a:t>
            </a:r>
            <a:endParaRPr sz="2400">
              <a:solidFill>
                <a:srgbClr val="FFB835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/>
          <p:nvPr>
            <p:ph idx="4294967295" type="ctrTitle"/>
          </p:nvPr>
        </p:nvSpPr>
        <p:spPr>
          <a:xfrm>
            <a:off x="0" y="3267600"/>
            <a:ext cx="9144000" cy="894300"/>
          </a:xfrm>
          <a:prstGeom prst="rect">
            <a:avLst/>
          </a:prstGeom>
          <a:solidFill>
            <a:srgbClr val="2961B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Welder Management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1" name="Google Shape;25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2100" y="1089900"/>
            <a:ext cx="1819800" cy="18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4"/>
          <p:cNvSpPr/>
          <p:nvPr/>
        </p:nvSpPr>
        <p:spPr>
          <a:xfrm>
            <a:off x="4617175" y="506000"/>
            <a:ext cx="2184300" cy="658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8" name="Google Shape;258;p34"/>
          <p:cNvGrpSpPr/>
          <p:nvPr/>
        </p:nvGrpSpPr>
        <p:grpSpPr>
          <a:xfrm>
            <a:off x="3322879" y="1145289"/>
            <a:ext cx="3429300" cy="1426462"/>
            <a:chOff x="2313968" y="785475"/>
            <a:chExt cx="3429300" cy="1426462"/>
          </a:xfrm>
        </p:grpSpPr>
        <p:sp>
          <p:nvSpPr>
            <p:cNvPr id="259" name="Google Shape;259;p34"/>
            <p:cNvSpPr/>
            <p:nvPr/>
          </p:nvSpPr>
          <p:spPr>
            <a:xfrm rot="-2702220">
              <a:off x="3651929" y="1223546"/>
              <a:ext cx="1313946" cy="182858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4"/>
            <p:cNvSpPr txBox="1"/>
            <p:nvPr/>
          </p:nvSpPr>
          <p:spPr>
            <a:xfrm>
              <a:off x="2313968" y="1596336"/>
              <a:ext cx="3429300" cy="6156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here to add or remove welders from your subscription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5"/>
          <p:cNvSpPr/>
          <p:nvPr/>
        </p:nvSpPr>
        <p:spPr>
          <a:xfrm>
            <a:off x="113675" y="518275"/>
            <a:ext cx="2151300" cy="631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5"/>
          <p:cNvSpPr txBox="1"/>
          <p:nvPr/>
        </p:nvSpPr>
        <p:spPr>
          <a:xfrm>
            <a:off x="5447500" y="772275"/>
            <a:ext cx="33855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D9402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!</a:t>
            </a:r>
            <a:r>
              <a:rPr lang="en-GB" sz="1800">
                <a:solidFill>
                  <a:srgbClr val="2961B6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You will need to add welders before you can enter any welder qualifications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8" name="Google Shape;268;p35"/>
          <p:cNvGrpSpPr/>
          <p:nvPr/>
        </p:nvGrpSpPr>
        <p:grpSpPr>
          <a:xfrm>
            <a:off x="730975" y="1113364"/>
            <a:ext cx="2211300" cy="1498011"/>
            <a:chOff x="2201331" y="-210247"/>
            <a:chExt cx="2211300" cy="1498011"/>
          </a:xfrm>
        </p:grpSpPr>
        <p:sp>
          <p:nvSpPr>
            <p:cNvPr id="269" name="Google Shape;269;p35"/>
            <p:cNvSpPr/>
            <p:nvPr/>
          </p:nvSpPr>
          <p:spPr>
            <a:xfrm rot="-7416180">
              <a:off x="2346619" y="296060"/>
              <a:ext cx="1313975" cy="182885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5"/>
            <p:cNvSpPr txBox="1"/>
            <p:nvPr/>
          </p:nvSpPr>
          <p:spPr>
            <a:xfrm>
              <a:off x="2201331" y="887564"/>
              <a:ext cx="2211300" cy="4002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here to add welders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1" name="Google Shape;271;p35"/>
          <p:cNvSpPr txBox="1"/>
          <p:nvPr/>
        </p:nvSpPr>
        <p:spPr>
          <a:xfrm>
            <a:off x="5489800" y="2385425"/>
            <a:ext cx="33855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D9402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!</a:t>
            </a:r>
            <a:r>
              <a:rPr lang="en-GB" sz="1800">
                <a:solidFill>
                  <a:srgbClr val="2961B6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You will need to adjust your subscription if you add more welders than your subscription plan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55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6"/>
          <p:cNvSpPr txBox="1"/>
          <p:nvPr/>
        </p:nvSpPr>
        <p:spPr>
          <a:xfrm>
            <a:off x="5997228" y="994661"/>
            <a:ext cx="30474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D9402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!</a:t>
            </a:r>
            <a:r>
              <a:rPr lang="en-GB" sz="1800">
                <a:solidFill>
                  <a:srgbClr val="2961B6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By default, the welder will automatically be assigned a unique welder ID - XXYY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You can enter a custom welder ID if you prefer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36"/>
          <p:cNvSpPr/>
          <p:nvPr/>
        </p:nvSpPr>
        <p:spPr>
          <a:xfrm>
            <a:off x="3242575" y="1846550"/>
            <a:ext cx="2648700" cy="425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6"/>
          <p:cNvSpPr/>
          <p:nvPr/>
        </p:nvSpPr>
        <p:spPr>
          <a:xfrm>
            <a:off x="3242575" y="3681000"/>
            <a:ext cx="2648700" cy="559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6"/>
          <p:cNvSpPr txBox="1"/>
          <p:nvPr/>
        </p:nvSpPr>
        <p:spPr>
          <a:xfrm>
            <a:off x="89228" y="2127786"/>
            <a:ext cx="30474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It is recommended to upload a photo of the welder. 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2961B6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The photo is used on the confirmation of validity document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2961B6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It also makes it easier to identify the welders in app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6"/>
          <p:cNvSpPr/>
          <p:nvPr/>
        </p:nvSpPr>
        <p:spPr>
          <a:xfrm>
            <a:off x="5087050" y="4875400"/>
            <a:ext cx="352500" cy="207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2" name="Google Shape;282;p36"/>
          <p:cNvGrpSpPr/>
          <p:nvPr/>
        </p:nvGrpSpPr>
        <p:grpSpPr>
          <a:xfrm>
            <a:off x="5471125" y="4626225"/>
            <a:ext cx="2692193" cy="400200"/>
            <a:chOff x="1237508" y="1227686"/>
            <a:chExt cx="4777627" cy="400200"/>
          </a:xfrm>
        </p:grpSpPr>
        <p:sp>
          <p:nvSpPr>
            <p:cNvPr id="283" name="Google Shape;283;p36"/>
            <p:cNvSpPr/>
            <p:nvPr/>
          </p:nvSpPr>
          <p:spPr>
            <a:xfrm rot="10540033">
              <a:off x="1242036" y="1377828"/>
              <a:ext cx="1659844" cy="182921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6"/>
            <p:cNvSpPr txBox="1"/>
            <p:nvPr/>
          </p:nvSpPr>
          <p:spPr>
            <a:xfrm>
              <a:off x="2441234" y="1227686"/>
              <a:ext cx="3573900" cy="4002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Save to proceed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7"/>
          <p:cNvSpPr/>
          <p:nvPr/>
        </p:nvSpPr>
        <p:spPr>
          <a:xfrm>
            <a:off x="2371475" y="518275"/>
            <a:ext cx="2144100" cy="660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7"/>
          <p:cNvSpPr txBox="1"/>
          <p:nvPr/>
        </p:nvSpPr>
        <p:spPr>
          <a:xfrm>
            <a:off x="2420650" y="3225025"/>
            <a:ext cx="33855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D9402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!</a:t>
            </a:r>
            <a:r>
              <a:rPr lang="en-GB" sz="1800">
                <a:solidFill>
                  <a:srgbClr val="2961B6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Only remove welders if they are no longer employed at your workplace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92" name="Google Shape;292;p37"/>
          <p:cNvGrpSpPr/>
          <p:nvPr/>
        </p:nvGrpSpPr>
        <p:grpSpPr>
          <a:xfrm>
            <a:off x="3534475" y="1178264"/>
            <a:ext cx="1696200" cy="1713411"/>
            <a:chOff x="2490606" y="-210247"/>
            <a:chExt cx="1696200" cy="1713411"/>
          </a:xfrm>
        </p:grpSpPr>
        <p:sp>
          <p:nvSpPr>
            <p:cNvPr id="293" name="Google Shape;293;p37"/>
            <p:cNvSpPr/>
            <p:nvPr/>
          </p:nvSpPr>
          <p:spPr>
            <a:xfrm rot="-7416180">
              <a:off x="2346619" y="296060"/>
              <a:ext cx="1313975" cy="182885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7"/>
            <p:cNvSpPr txBox="1"/>
            <p:nvPr/>
          </p:nvSpPr>
          <p:spPr>
            <a:xfrm>
              <a:off x="2490606" y="887564"/>
              <a:ext cx="1696200" cy="6156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here to remove welders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8"/>
          <p:cNvSpPr/>
          <p:nvPr/>
        </p:nvSpPr>
        <p:spPr>
          <a:xfrm>
            <a:off x="92500" y="1562475"/>
            <a:ext cx="267300" cy="250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1" name="Google Shape;301;p38"/>
          <p:cNvGrpSpPr/>
          <p:nvPr/>
        </p:nvGrpSpPr>
        <p:grpSpPr>
          <a:xfrm>
            <a:off x="225599" y="1776748"/>
            <a:ext cx="2420351" cy="1361977"/>
            <a:chOff x="574130" y="-605188"/>
            <a:chExt cx="2420351" cy="1361977"/>
          </a:xfrm>
        </p:grpSpPr>
        <p:sp>
          <p:nvSpPr>
            <p:cNvPr id="302" name="Google Shape;302;p38"/>
            <p:cNvSpPr/>
            <p:nvPr/>
          </p:nvSpPr>
          <p:spPr>
            <a:xfrm rot="-7416472">
              <a:off x="417284" y="-211381"/>
              <a:ext cx="1043891" cy="182885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8"/>
            <p:cNvSpPr txBox="1"/>
            <p:nvPr/>
          </p:nvSpPr>
          <p:spPr>
            <a:xfrm>
              <a:off x="1178281" y="141189"/>
              <a:ext cx="1816200" cy="6156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on the icon to remove a welder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04" name="Google Shape;30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8"/>
          <p:cNvSpPr/>
          <p:nvPr/>
        </p:nvSpPr>
        <p:spPr>
          <a:xfrm>
            <a:off x="5487175" y="2956675"/>
            <a:ext cx="267300" cy="250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6" name="Google Shape;306;p38"/>
          <p:cNvGrpSpPr/>
          <p:nvPr/>
        </p:nvGrpSpPr>
        <p:grpSpPr>
          <a:xfrm>
            <a:off x="3670975" y="3207480"/>
            <a:ext cx="2002597" cy="1577673"/>
            <a:chOff x="1178281" y="-605184"/>
            <a:chExt cx="2002597" cy="1577673"/>
          </a:xfrm>
        </p:grpSpPr>
        <p:sp>
          <p:nvSpPr>
            <p:cNvPr id="307" name="Google Shape;307;p38"/>
            <p:cNvSpPr/>
            <p:nvPr/>
          </p:nvSpPr>
          <p:spPr>
            <a:xfrm rot="-3257749">
              <a:off x="2279960" y="-219343"/>
              <a:ext cx="1044036" cy="182917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8"/>
            <p:cNvSpPr txBox="1"/>
            <p:nvPr/>
          </p:nvSpPr>
          <p:spPr>
            <a:xfrm>
              <a:off x="1178281" y="141189"/>
              <a:ext cx="1816200" cy="8313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</a:t>
              </a:r>
              <a:r>
                <a:rPr b="1" lang="en-GB">
                  <a:solidFill>
                    <a:srgbClr val="D94025"/>
                  </a:solidFill>
                  <a:latin typeface="Roboto"/>
                  <a:ea typeface="Roboto"/>
                  <a:cs typeface="Roboto"/>
                  <a:sym typeface="Roboto"/>
                </a:rPr>
                <a:t>YES</a:t>
              </a: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 to remove the welder from your subscription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09" name="Google Shape;309;p38">
            <a:hlinkClick action="ppaction://hlinksldjump" r:id="rId5"/>
          </p:cNvPr>
          <p:cNvSpPr txBox="1"/>
          <p:nvPr/>
        </p:nvSpPr>
        <p:spPr>
          <a:xfrm>
            <a:off x="6011400" y="4589400"/>
            <a:ext cx="3132600" cy="554100"/>
          </a:xfrm>
          <a:prstGeom prst="rect">
            <a:avLst/>
          </a:prstGeom>
          <a:solidFill>
            <a:srgbClr val="2961B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B835"/>
                </a:solidFill>
                <a:latin typeface="Roboto Medium"/>
                <a:ea typeface="Roboto Medium"/>
                <a:cs typeface="Roboto Medium"/>
                <a:sym typeface="Roboto Medium"/>
              </a:rPr>
              <a:t>Return to main menu</a:t>
            </a:r>
            <a:endParaRPr sz="2400">
              <a:solidFill>
                <a:srgbClr val="FFB835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/>
          <p:nvPr>
            <p:ph idx="4294967295" type="ctrTitle"/>
          </p:nvPr>
        </p:nvSpPr>
        <p:spPr>
          <a:xfrm>
            <a:off x="0" y="3267600"/>
            <a:ext cx="9144000" cy="894300"/>
          </a:xfrm>
          <a:prstGeom prst="rect">
            <a:avLst/>
          </a:prstGeom>
          <a:solidFill>
            <a:srgbClr val="2961B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Welder Qualifications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5" name="Google Shape;31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2100" y="1089900"/>
            <a:ext cx="1819800" cy="18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 txBox="1"/>
          <p:nvPr/>
        </p:nvSpPr>
        <p:spPr>
          <a:xfrm>
            <a:off x="155225" y="894300"/>
            <a:ext cx="4812000" cy="39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The initial release of </a:t>
            </a:r>
            <a:r>
              <a:rPr b="1"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Welder Quals</a:t>
            </a: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 only handles ISO 9606.1 welder qualifications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Future versions will also provide for welder qualifications to 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961B6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AS/NZS 1554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961B6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AS 3992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961B6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AWS D1.1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961B6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ASME IX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40"/>
          <p:cNvSpPr txBox="1"/>
          <p:nvPr>
            <p:ph idx="4294967295" type="ctrTitle"/>
          </p:nvPr>
        </p:nvSpPr>
        <p:spPr>
          <a:xfrm>
            <a:off x="0" y="0"/>
            <a:ext cx="9144000" cy="894300"/>
          </a:xfrm>
          <a:prstGeom prst="rect">
            <a:avLst/>
          </a:prstGeom>
          <a:solidFill>
            <a:srgbClr val="2961B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Important Note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2" name="Google Shape;322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8677" l="0" r="0" t="13779"/>
          <a:stretch/>
        </p:blipFill>
        <p:spPr>
          <a:xfrm>
            <a:off x="4897913" y="1235862"/>
            <a:ext cx="4246077" cy="329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1">
            <a:hlinkClick action="ppaction://hlinkshowjump?jump=nextslide"/>
          </p:cNvPr>
          <p:cNvSpPr/>
          <p:nvPr/>
        </p:nvSpPr>
        <p:spPr>
          <a:xfrm>
            <a:off x="101600" y="498956"/>
            <a:ext cx="2184300" cy="658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9" name="Google Shape;329;p41"/>
          <p:cNvGrpSpPr/>
          <p:nvPr/>
        </p:nvGrpSpPr>
        <p:grpSpPr>
          <a:xfrm>
            <a:off x="1902016" y="1126488"/>
            <a:ext cx="2331345" cy="909173"/>
            <a:chOff x="2551155" y="689049"/>
            <a:chExt cx="2331345" cy="909173"/>
          </a:xfrm>
        </p:grpSpPr>
        <p:sp>
          <p:nvSpPr>
            <p:cNvPr id="330" name="Google Shape;330;p41"/>
            <p:cNvSpPr/>
            <p:nvPr/>
          </p:nvSpPr>
          <p:spPr>
            <a:xfrm rot="-9002357">
              <a:off x="2509125" y="1004835"/>
              <a:ext cx="1313760" cy="182928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41"/>
            <p:cNvSpPr txBox="1"/>
            <p:nvPr/>
          </p:nvSpPr>
          <p:spPr>
            <a:xfrm>
              <a:off x="3682800" y="1198022"/>
              <a:ext cx="1199700" cy="4002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Here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4294967295" type="ctrTitle"/>
          </p:nvPr>
        </p:nvSpPr>
        <p:spPr>
          <a:xfrm>
            <a:off x="0" y="3267600"/>
            <a:ext cx="9144000" cy="894300"/>
          </a:xfrm>
          <a:prstGeom prst="rect">
            <a:avLst/>
          </a:prstGeom>
          <a:solidFill>
            <a:srgbClr val="2961B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Subscribe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2100" y="1089900"/>
            <a:ext cx="1819800" cy="18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2"/>
          <p:cNvSpPr/>
          <p:nvPr/>
        </p:nvSpPr>
        <p:spPr>
          <a:xfrm>
            <a:off x="6444550" y="4346228"/>
            <a:ext cx="349800" cy="360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8" name="Google Shape;338;p42"/>
          <p:cNvGrpSpPr/>
          <p:nvPr/>
        </p:nvGrpSpPr>
        <p:grpSpPr>
          <a:xfrm>
            <a:off x="4289775" y="3665700"/>
            <a:ext cx="2216860" cy="831307"/>
            <a:chOff x="3358489" y="1379711"/>
            <a:chExt cx="2216860" cy="831307"/>
          </a:xfrm>
        </p:grpSpPr>
        <p:sp>
          <p:nvSpPr>
            <p:cNvPr id="339" name="Google Shape;339;p42"/>
            <p:cNvSpPr/>
            <p:nvPr/>
          </p:nvSpPr>
          <p:spPr>
            <a:xfrm rot="1764245">
              <a:off x="4301231" y="1717385"/>
              <a:ext cx="1313737" cy="182966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42"/>
            <p:cNvSpPr txBox="1"/>
            <p:nvPr/>
          </p:nvSpPr>
          <p:spPr>
            <a:xfrm>
              <a:off x="3358489" y="1379711"/>
              <a:ext cx="1524000" cy="8313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here to add a welder qual record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3"/>
          <p:cNvSpPr/>
          <p:nvPr/>
        </p:nvSpPr>
        <p:spPr>
          <a:xfrm>
            <a:off x="3220150" y="430400"/>
            <a:ext cx="2635800" cy="402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7" name="Google Shape;347;p43"/>
          <p:cNvGrpSpPr/>
          <p:nvPr/>
        </p:nvGrpSpPr>
        <p:grpSpPr>
          <a:xfrm>
            <a:off x="70550" y="587852"/>
            <a:ext cx="3149594" cy="1076148"/>
            <a:chOff x="2977489" y="1134863"/>
            <a:chExt cx="3149594" cy="1076148"/>
          </a:xfrm>
        </p:grpSpPr>
        <p:sp>
          <p:nvSpPr>
            <p:cNvPr id="348" name="Google Shape;348;p43"/>
            <p:cNvSpPr/>
            <p:nvPr/>
          </p:nvSpPr>
          <p:spPr>
            <a:xfrm rot="-1389441">
              <a:off x="4830512" y="1385845"/>
              <a:ext cx="1313642" cy="182937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43"/>
            <p:cNvSpPr txBox="1"/>
            <p:nvPr/>
          </p:nvSpPr>
          <p:spPr>
            <a:xfrm>
              <a:off x="2977489" y="1379711"/>
              <a:ext cx="1905000" cy="8313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Select the name of the welder from the list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50" name="Google Shape;35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3"/>
          <p:cNvSpPr/>
          <p:nvPr/>
        </p:nvSpPr>
        <p:spPr>
          <a:xfrm>
            <a:off x="3177800" y="587850"/>
            <a:ext cx="469800" cy="244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2" name="Google Shape;352;p43"/>
          <p:cNvGrpSpPr/>
          <p:nvPr/>
        </p:nvGrpSpPr>
        <p:grpSpPr>
          <a:xfrm>
            <a:off x="218725" y="674219"/>
            <a:ext cx="3001432" cy="1117830"/>
            <a:chOff x="3386739" y="582506"/>
            <a:chExt cx="3001432" cy="1117830"/>
          </a:xfrm>
        </p:grpSpPr>
        <p:sp>
          <p:nvSpPr>
            <p:cNvPr id="353" name="Google Shape;353;p43"/>
            <p:cNvSpPr/>
            <p:nvPr/>
          </p:nvSpPr>
          <p:spPr>
            <a:xfrm rot="-1895113">
              <a:off x="5123698" y="913098"/>
              <a:ext cx="1313945" cy="183015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43"/>
            <p:cNvSpPr txBox="1"/>
            <p:nvPr/>
          </p:nvSpPr>
          <p:spPr>
            <a:xfrm>
              <a:off x="3386739" y="695336"/>
              <a:ext cx="2095500" cy="10050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You can add a new welder by clicking here, if the welder isn’t already in the list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4"/>
          <p:cNvSpPr txBox="1"/>
          <p:nvPr/>
        </p:nvSpPr>
        <p:spPr>
          <a:xfrm>
            <a:off x="0" y="482650"/>
            <a:ext cx="3054900" cy="4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Add in all details for the welder qualification record.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The form is dynamic, providing you with selections based on the data you progressively enter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44"/>
          <p:cNvSpPr txBox="1"/>
          <p:nvPr/>
        </p:nvSpPr>
        <p:spPr>
          <a:xfrm>
            <a:off x="5994400" y="551850"/>
            <a:ext cx="3054900" cy="4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D9402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!</a:t>
            </a:r>
            <a:r>
              <a:rPr lang="en-GB" sz="1800">
                <a:solidFill>
                  <a:srgbClr val="2961B6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The welder qualification designation used in this app for is automatically generated from the data entered. 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D94025"/>
                </a:solidFill>
                <a:latin typeface="Roboto"/>
                <a:ea typeface="Roboto"/>
                <a:cs typeface="Roboto"/>
                <a:sym typeface="Roboto"/>
              </a:rPr>
              <a:t>It is essential that all fields have data entered or a selection made</a:t>
            </a:r>
            <a:endParaRPr b="1">
              <a:solidFill>
                <a:srgbClr val="D94025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3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3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25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5"/>
          <p:cNvSpPr/>
          <p:nvPr/>
        </p:nvSpPr>
        <p:spPr>
          <a:xfrm>
            <a:off x="3170750" y="2455350"/>
            <a:ext cx="2755800" cy="564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8" name="Google Shape;368;p45"/>
          <p:cNvGrpSpPr/>
          <p:nvPr/>
        </p:nvGrpSpPr>
        <p:grpSpPr>
          <a:xfrm>
            <a:off x="169325" y="2677994"/>
            <a:ext cx="3001432" cy="1117830"/>
            <a:chOff x="3386739" y="582506"/>
            <a:chExt cx="3001432" cy="1117830"/>
          </a:xfrm>
        </p:grpSpPr>
        <p:sp>
          <p:nvSpPr>
            <p:cNvPr id="369" name="Google Shape;369;p45"/>
            <p:cNvSpPr/>
            <p:nvPr/>
          </p:nvSpPr>
          <p:spPr>
            <a:xfrm rot="-1895113">
              <a:off x="5123698" y="913098"/>
              <a:ext cx="1313945" cy="183015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45"/>
            <p:cNvSpPr txBox="1"/>
            <p:nvPr/>
          </p:nvSpPr>
          <p:spPr>
            <a:xfrm>
              <a:off x="3386739" y="695336"/>
              <a:ext cx="2095500" cy="10050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If the record is more than 6 months old, you will be asked to confirm if it is still valid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71" name="Google Shape;371;p45"/>
          <p:cNvSpPr/>
          <p:nvPr/>
        </p:nvSpPr>
        <p:spPr>
          <a:xfrm>
            <a:off x="3163708" y="3019650"/>
            <a:ext cx="2755800" cy="564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2" name="Google Shape;372;p45"/>
          <p:cNvGrpSpPr/>
          <p:nvPr/>
        </p:nvGrpSpPr>
        <p:grpSpPr>
          <a:xfrm>
            <a:off x="5890029" y="2511775"/>
            <a:ext cx="2792521" cy="1005000"/>
            <a:chOff x="3091868" y="-364064"/>
            <a:chExt cx="2792521" cy="1005000"/>
          </a:xfrm>
        </p:grpSpPr>
        <p:sp>
          <p:nvSpPr>
            <p:cNvPr id="373" name="Google Shape;373;p45"/>
            <p:cNvSpPr/>
            <p:nvPr/>
          </p:nvSpPr>
          <p:spPr>
            <a:xfrm rot="9095523">
              <a:off x="3056245" y="103755"/>
              <a:ext cx="1314146" cy="183091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45"/>
            <p:cNvSpPr txBox="1"/>
            <p:nvPr/>
          </p:nvSpPr>
          <p:spPr>
            <a:xfrm>
              <a:off x="3788889" y="-364064"/>
              <a:ext cx="2095500" cy="10050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If the confirmation of </a:t>
              </a: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validity is on a separate document, it can be uploaded here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6"/>
          <p:cNvSpPr/>
          <p:nvPr/>
        </p:nvSpPr>
        <p:spPr>
          <a:xfrm>
            <a:off x="3198975" y="3683000"/>
            <a:ext cx="2699400" cy="578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1" name="Google Shape;381;p46"/>
          <p:cNvGrpSpPr/>
          <p:nvPr/>
        </p:nvGrpSpPr>
        <p:grpSpPr>
          <a:xfrm>
            <a:off x="232825" y="2974275"/>
            <a:ext cx="2939985" cy="1085282"/>
            <a:chOff x="3203264" y="1048111"/>
            <a:chExt cx="2939985" cy="1085282"/>
          </a:xfrm>
        </p:grpSpPr>
        <p:sp>
          <p:nvSpPr>
            <p:cNvPr id="382" name="Google Shape;382;p46"/>
            <p:cNvSpPr/>
            <p:nvPr/>
          </p:nvSpPr>
          <p:spPr>
            <a:xfrm rot="1764245">
              <a:off x="4869131" y="1639760"/>
              <a:ext cx="1313737" cy="182966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46"/>
            <p:cNvSpPr txBox="1"/>
            <p:nvPr/>
          </p:nvSpPr>
          <p:spPr>
            <a:xfrm>
              <a:off x="3203264" y="1048111"/>
              <a:ext cx="1820400" cy="8313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Upload a copy of the Welder Qualification record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84" name="Google Shape;384;p46"/>
          <p:cNvSpPr/>
          <p:nvPr/>
        </p:nvSpPr>
        <p:spPr>
          <a:xfrm>
            <a:off x="3198975" y="4310950"/>
            <a:ext cx="2699400" cy="409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5" name="Google Shape;385;p46"/>
          <p:cNvGrpSpPr/>
          <p:nvPr/>
        </p:nvGrpSpPr>
        <p:grpSpPr>
          <a:xfrm>
            <a:off x="5898365" y="3683000"/>
            <a:ext cx="3005810" cy="1046700"/>
            <a:chOff x="2897604" y="2013661"/>
            <a:chExt cx="3005810" cy="1046700"/>
          </a:xfrm>
        </p:grpSpPr>
        <p:sp>
          <p:nvSpPr>
            <p:cNvPr id="386" name="Google Shape;386;p46"/>
            <p:cNvSpPr/>
            <p:nvPr/>
          </p:nvSpPr>
          <p:spPr>
            <a:xfrm rot="9455612">
              <a:off x="2882818" y="2510360"/>
              <a:ext cx="1313571" cy="182956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46"/>
            <p:cNvSpPr txBox="1"/>
            <p:nvPr/>
          </p:nvSpPr>
          <p:spPr>
            <a:xfrm>
              <a:off x="3702014" y="2013661"/>
              <a:ext cx="2201400" cy="10467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Upload the supporting test records for the welder qualification if desired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7">
            <a:hlinkClick action="ppaction://hlinkshowjump?jump=nextslide"/>
          </p:cNvPr>
          <p:cNvSpPr/>
          <p:nvPr/>
        </p:nvSpPr>
        <p:spPr>
          <a:xfrm>
            <a:off x="2317025" y="851725"/>
            <a:ext cx="4512600" cy="185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4" name="Google Shape;394;p47"/>
          <p:cNvGrpSpPr/>
          <p:nvPr/>
        </p:nvGrpSpPr>
        <p:grpSpPr>
          <a:xfrm>
            <a:off x="3827846" y="1037118"/>
            <a:ext cx="1672500" cy="2145007"/>
            <a:chOff x="3404534" y="-1601671"/>
            <a:chExt cx="1672500" cy="2145007"/>
          </a:xfrm>
        </p:grpSpPr>
        <p:sp>
          <p:nvSpPr>
            <p:cNvPr id="395" name="Google Shape;395;p47"/>
            <p:cNvSpPr/>
            <p:nvPr/>
          </p:nvSpPr>
          <p:spPr>
            <a:xfrm rot="-5403140">
              <a:off x="3583939" y="-1036321"/>
              <a:ext cx="1313701" cy="183000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7"/>
            <p:cNvSpPr txBox="1"/>
            <p:nvPr/>
          </p:nvSpPr>
          <p:spPr>
            <a:xfrm>
              <a:off x="3404534" y="-287964"/>
              <a:ext cx="1672500" cy="8313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on any record to see the details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97" name="Google Shape;39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7"/>
          <p:cNvSpPr/>
          <p:nvPr/>
        </p:nvSpPr>
        <p:spPr>
          <a:xfrm>
            <a:off x="6858000" y="303374"/>
            <a:ext cx="2250600" cy="4572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8"/>
          <p:cNvSpPr/>
          <p:nvPr/>
        </p:nvSpPr>
        <p:spPr>
          <a:xfrm>
            <a:off x="6843900" y="1876775"/>
            <a:ext cx="2257800" cy="2138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5" name="Google Shape;405;p48"/>
          <p:cNvGrpSpPr/>
          <p:nvPr/>
        </p:nvGrpSpPr>
        <p:grpSpPr>
          <a:xfrm>
            <a:off x="3704175" y="3006683"/>
            <a:ext cx="3139721" cy="1688317"/>
            <a:chOff x="3471389" y="713619"/>
            <a:chExt cx="3139721" cy="1688317"/>
          </a:xfrm>
        </p:grpSpPr>
        <p:sp>
          <p:nvSpPr>
            <p:cNvPr id="406" name="Google Shape;406;p48"/>
            <p:cNvSpPr/>
            <p:nvPr/>
          </p:nvSpPr>
          <p:spPr>
            <a:xfrm rot="-2159911">
              <a:off x="5369064" y="1082307"/>
              <a:ext cx="1313792" cy="183025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8"/>
            <p:cNvSpPr txBox="1"/>
            <p:nvPr/>
          </p:nvSpPr>
          <p:spPr>
            <a:xfrm>
              <a:off x="3471389" y="1139836"/>
              <a:ext cx="2081400" cy="12621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All of the uploaded files are available here, as well as the </a:t>
              </a:r>
              <a:r>
                <a:rPr b="1" lang="en-GB">
                  <a:solidFill>
                    <a:srgbClr val="D94025"/>
                  </a:solidFill>
                  <a:latin typeface="Roboto"/>
                  <a:ea typeface="Roboto"/>
                  <a:cs typeface="Roboto"/>
                  <a:sym typeface="Roboto"/>
                </a:rPr>
                <a:t>Confirmation of Validity</a:t>
              </a: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 record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9"/>
          <p:cNvSpPr/>
          <p:nvPr/>
        </p:nvSpPr>
        <p:spPr>
          <a:xfrm>
            <a:off x="131989" y="1848950"/>
            <a:ext cx="1004100" cy="250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4" name="Google Shape;414;p49"/>
          <p:cNvGrpSpPr/>
          <p:nvPr/>
        </p:nvGrpSpPr>
        <p:grpSpPr>
          <a:xfrm>
            <a:off x="1150174" y="2062925"/>
            <a:ext cx="4339220" cy="1084099"/>
            <a:chOff x="-600992" y="22437"/>
            <a:chExt cx="4494272" cy="1084099"/>
          </a:xfrm>
        </p:grpSpPr>
        <p:sp>
          <p:nvSpPr>
            <p:cNvPr id="415" name="Google Shape;415;p49"/>
            <p:cNvSpPr/>
            <p:nvPr/>
          </p:nvSpPr>
          <p:spPr>
            <a:xfrm rot="-9674491">
              <a:off x="-621862" y="322781"/>
              <a:ext cx="1898440" cy="182911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9"/>
            <p:cNvSpPr txBox="1"/>
            <p:nvPr/>
          </p:nvSpPr>
          <p:spPr>
            <a:xfrm>
              <a:off x="1178281" y="275236"/>
              <a:ext cx="2715000" cy="8313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on the filter buttons to see only matching welder qualifications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7" name="Google Shape;417;p49"/>
          <p:cNvGrpSpPr/>
          <p:nvPr/>
        </p:nvGrpSpPr>
        <p:grpSpPr>
          <a:xfrm>
            <a:off x="550200" y="973583"/>
            <a:ext cx="4266094" cy="444266"/>
            <a:chOff x="-525253" y="231170"/>
            <a:chExt cx="4418533" cy="444266"/>
          </a:xfrm>
        </p:grpSpPr>
        <p:sp>
          <p:nvSpPr>
            <p:cNvPr id="418" name="Google Shape;418;p49"/>
            <p:cNvSpPr/>
            <p:nvPr/>
          </p:nvSpPr>
          <p:spPr>
            <a:xfrm rot="-10417238">
              <a:off x="-521954" y="333024"/>
              <a:ext cx="1841402" cy="182390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9"/>
            <p:cNvSpPr txBox="1"/>
            <p:nvPr/>
          </p:nvSpPr>
          <p:spPr>
            <a:xfrm>
              <a:off x="1178281" y="275236"/>
              <a:ext cx="2715000" cy="4002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here to clear all filters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20" name="Google Shape;420;p49"/>
          <p:cNvSpPr/>
          <p:nvPr/>
        </p:nvSpPr>
        <p:spPr>
          <a:xfrm>
            <a:off x="65694" y="710175"/>
            <a:ext cx="484500" cy="383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50"/>
          <p:cNvSpPr/>
          <p:nvPr/>
        </p:nvSpPr>
        <p:spPr>
          <a:xfrm>
            <a:off x="131989" y="1848950"/>
            <a:ext cx="1004100" cy="250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7" name="Google Shape;427;p50"/>
          <p:cNvGrpSpPr/>
          <p:nvPr/>
        </p:nvGrpSpPr>
        <p:grpSpPr>
          <a:xfrm>
            <a:off x="1150174" y="2062925"/>
            <a:ext cx="4339220" cy="1084099"/>
            <a:chOff x="-600992" y="22437"/>
            <a:chExt cx="4494272" cy="1084099"/>
          </a:xfrm>
        </p:grpSpPr>
        <p:sp>
          <p:nvSpPr>
            <p:cNvPr id="428" name="Google Shape;428;p50"/>
            <p:cNvSpPr/>
            <p:nvPr/>
          </p:nvSpPr>
          <p:spPr>
            <a:xfrm rot="-9674491">
              <a:off x="-621862" y="322781"/>
              <a:ext cx="1898440" cy="182911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50"/>
            <p:cNvSpPr txBox="1"/>
            <p:nvPr/>
          </p:nvSpPr>
          <p:spPr>
            <a:xfrm>
              <a:off x="1178281" y="275236"/>
              <a:ext cx="2715000" cy="8313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on the filter buttons to see only matching welder qualifications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1"/>
          <p:cNvSpPr/>
          <p:nvPr/>
        </p:nvSpPr>
        <p:spPr>
          <a:xfrm>
            <a:off x="6223275" y="473125"/>
            <a:ext cx="571200" cy="250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51"/>
          <p:cNvSpPr txBox="1"/>
          <p:nvPr/>
        </p:nvSpPr>
        <p:spPr>
          <a:xfrm>
            <a:off x="3527775" y="3621000"/>
            <a:ext cx="2695500" cy="615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961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Click on any column header to sort the data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7" name="Google Shape;43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51"/>
          <p:cNvSpPr/>
          <p:nvPr/>
        </p:nvSpPr>
        <p:spPr>
          <a:xfrm>
            <a:off x="2319075" y="2857500"/>
            <a:ext cx="192600" cy="190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9" name="Google Shape;439;p51"/>
          <p:cNvGrpSpPr/>
          <p:nvPr/>
        </p:nvGrpSpPr>
        <p:grpSpPr>
          <a:xfrm>
            <a:off x="2432944" y="3011341"/>
            <a:ext cx="3889067" cy="1304883"/>
            <a:chOff x="2432944" y="3011341"/>
            <a:chExt cx="3889067" cy="1304883"/>
          </a:xfrm>
        </p:grpSpPr>
        <p:sp>
          <p:nvSpPr>
            <p:cNvPr id="440" name="Google Shape;440;p51"/>
            <p:cNvSpPr/>
            <p:nvPr/>
          </p:nvSpPr>
          <p:spPr>
            <a:xfrm rot="-8882470">
              <a:off x="2340167" y="3485398"/>
              <a:ext cx="1839754" cy="182287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51"/>
            <p:cNvSpPr txBox="1"/>
            <p:nvPr/>
          </p:nvSpPr>
          <p:spPr>
            <a:xfrm>
              <a:off x="3700611" y="3484924"/>
              <a:ext cx="2621400" cy="8313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Unwanted records can be deleted by clicking on the “trash” icon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2" name="Google Shape;442;p51"/>
          <p:cNvGrpSpPr/>
          <p:nvPr/>
        </p:nvGrpSpPr>
        <p:grpSpPr>
          <a:xfrm>
            <a:off x="2620619" y="2895616"/>
            <a:ext cx="3910242" cy="1204908"/>
            <a:chOff x="2468219" y="2743216"/>
            <a:chExt cx="3910242" cy="1204908"/>
          </a:xfrm>
        </p:grpSpPr>
        <p:sp>
          <p:nvSpPr>
            <p:cNvPr id="443" name="Google Shape;443;p51"/>
            <p:cNvSpPr/>
            <p:nvPr/>
          </p:nvSpPr>
          <p:spPr>
            <a:xfrm rot="-8882470">
              <a:off x="2375442" y="3217273"/>
              <a:ext cx="1839754" cy="182287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51"/>
            <p:cNvSpPr txBox="1"/>
            <p:nvPr/>
          </p:nvSpPr>
          <p:spPr>
            <a:xfrm>
              <a:off x="3757061" y="3332524"/>
              <a:ext cx="2621400" cy="6156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View all records for a welder by clicking on the card icon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45" name="Google Shape;445;p51"/>
          <p:cNvSpPr/>
          <p:nvPr/>
        </p:nvSpPr>
        <p:spPr>
          <a:xfrm>
            <a:off x="2547675" y="2857500"/>
            <a:ext cx="147600" cy="153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51">
            <a:hlinkClick action="ppaction://hlinksldjump" r:id="rId5"/>
          </p:cNvPr>
          <p:cNvSpPr txBox="1"/>
          <p:nvPr/>
        </p:nvSpPr>
        <p:spPr>
          <a:xfrm>
            <a:off x="6011400" y="4589400"/>
            <a:ext cx="3132600" cy="554100"/>
          </a:xfrm>
          <a:prstGeom prst="rect">
            <a:avLst/>
          </a:prstGeom>
          <a:solidFill>
            <a:srgbClr val="2961B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B835"/>
                </a:solidFill>
                <a:latin typeface="Roboto Medium"/>
                <a:ea typeface="Roboto Medium"/>
                <a:cs typeface="Roboto Medium"/>
                <a:sym typeface="Roboto Medium"/>
              </a:rPr>
              <a:t>Return to main menu</a:t>
            </a:r>
            <a:endParaRPr sz="2400">
              <a:solidFill>
                <a:srgbClr val="FFB835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/>
          <p:nvPr/>
        </p:nvSpPr>
        <p:spPr>
          <a:xfrm>
            <a:off x="4619800" y="336675"/>
            <a:ext cx="1440300" cy="448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" name="Google Shape;75;p16"/>
          <p:cNvGrpSpPr/>
          <p:nvPr/>
        </p:nvGrpSpPr>
        <p:grpSpPr>
          <a:xfrm>
            <a:off x="3372350" y="785475"/>
            <a:ext cx="1465452" cy="1229025"/>
            <a:chOff x="3372350" y="785475"/>
            <a:chExt cx="1465452" cy="1229025"/>
          </a:xfrm>
        </p:grpSpPr>
        <p:sp>
          <p:nvSpPr>
            <p:cNvPr id="76" name="Google Shape;76;p16"/>
            <p:cNvSpPr/>
            <p:nvPr/>
          </p:nvSpPr>
          <p:spPr>
            <a:xfrm rot="-2702220">
              <a:off x="3651929" y="1223546"/>
              <a:ext cx="1313946" cy="182858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6"/>
            <p:cNvSpPr txBox="1"/>
            <p:nvPr/>
          </p:nvSpPr>
          <p:spPr>
            <a:xfrm>
              <a:off x="3372350" y="1614300"/>
              <a:ext cx="1199700" cy="4002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Here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2"/>
          <p:cNvSpPr txBox="1"/>
          <p:nvPr>
            <p:ph idx="4294967295" type="ctrTitle"/>
          </p:nvPr>
        </p:nvSpPr>
        <p:spPr>
          <a:xfrm>
            <a:off x="0" y="3267600"/>
            <a:ext cx="9144000" cy="894300"/>
          </a:xfrm>
          <a:prstGeom prst="rect">
            <a:avLst/>
          </a:prstGeom>
          <a:solidFill>
            <a:srgbClr val="2961B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Welders 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2" name="Google Shape;45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2100" y="1089900"/>
            <a:ext cx="1819800" cy="18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53"/>
          <p:cNvSpPr/>
          <p:nvPr/>
        </p:nvSpPr>
        <p:spPr>
          <a:xfrm>
            <a:off x="6877775" y="506000"/>
            <a:ext cx="2184300" cy="658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9" name="Google Shape;459;p53"/>
          <p:cNvGrpSpPr/>
          <p:nvPr/>
        </p:nvGrpSpPr>
        <p:grpSpPr>
          <a:xfrm>
            <a:off x="5870212" y="1145289"/>
            <a:ext cx="2881500" cy="1426461"/>
            <a:chOff x="2600701" y="785475"/>
            <a:chExt cx="2881500" cy="1426461"/>
          </a:xfrm>
        </p:grpSpPr>
        <p:sp>
          <p:nvSpPr>
            <p:cNvPr id="460" name="Google Shape;460;p53"/>
            <p:cNvSpPr/>
            <p:nvPr/>
          </p:nvSpPr>
          <p:spPr>
            <a:xfrm rot="-2702220">
              <a:off x="3651929" y="1223546"/>
              <a:ext cx="1313946" cy="182858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53"/>
            <p:cNvSpPr txBox="1"/>
            <p:nvPr/>
          </p:nvSpPr>
          <p:spPr>
            <a:xfrm>
              <a:off x="2600701" y="1596336"/>
              <a:ext cx="2881500" cy="6156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here to view details for each welder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4"/>
          <p:cNvSpPr/>
          <p:nvPr/>
        </p:nvSpPr>
        <p:spPr>
          <a:xfrm>
            <a:off x="2106475" y="551775"/>
            <a:ext cx="1926600" cy="448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8" name="Google Shape;468;p54"/>
          <p:cNvGrpSpPr/>
          <p:nvPr/>
        </p:nvGrpSpPr>
        <p:grpSpPr>
          <a:xfrm>
            <a:off x="846637" y="961839"/>
            <a:ext cx="2881500" cy="1426461"/>
            <a:chOff x="2600701" y="785475"/>
            <a:chExt cx="2881500" cy="1426461"/>
          </a:xfrm>
        </p:grpSpPr>
        <p:sp>
          <p:nvSpPr>
            <p:cNvPr id="469" name="Google Shape;469;p54"/>
            <p:cNvSpPr/>
            <p:nvPr/>
          </p:nvSpPr>
          <p:spPr>
            <a:xfrm rot="-2702220">
              <a:off x="3651929" y="1223546"/>
              <a:ext cx="1313946" cy="182858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54"/>
            <p:cNvSpPr txBox="1"/>
            <p:nvPr/>
          </p:nvSpPr>
          <p:spPr>
            <a:xfrm>
              <a:off x="2600701" y="1596336"/>
              <a:ext cx="2881500" cy="6156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on a welder to see all their qualification records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471" name="Google Shape;471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54"/>
          <p:cNvSpPr/>
          <p:nvPr/>
        </p:nvSpPr>
        <p:spPr>
          <a:xfrm>
            <a:off x="130925" y="2836375"/>
            <a:ext cx="1926600" cy="448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3" name="Google Shape;473;p54"/>
          <p:cNvGrpSpPr/>
          <p:nvPr/>
        </p:nvGrpSpPr>
        <p:grpSpPr>
          <a:xfrm>
            <a:off x="1879184" y="3285165"/>
            <a:ext cx="3885264" cy="1439735"/>
            <a:chOff x="1865123" y="987901"/>
            <a:chExt cx="3885264" cy="1439735"/>
          </a:xfrm>
        </p:grpSpPr>
        <p:sp>
          <p:nvSpPr>
            <p:cNvPr id="474" name="Google Shape;474;p54"/>
            <p:cNvSpPr/>
            <p:nvPr/>
          </p:nvSpPr>
          <p:spPr>
            <a:xfrm rot="-7508266">
              <a:off x="1661093" y="1486339"/>
              <a:ext cx="1314060" cy="183025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54"/>
            <p:cNvSpPr txBox="1"/>
            <p:nvPr/>
          </p:nvSpPr>
          <p:spPr>
            <a:xfrm>
              <a:off x="2600688" y="1596336"/>
              <a:ext cx="3149700" cy="8313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Records for welders that have been removed from the subscription can only be viewed here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76" name="Google Shape;476;p54">
            <a:hlinkClick action="ppaction://hlinksldjump" r:id="rId5"/>
          </p:cNvPr>
          <p:cNvSpPr txBox="1"/>
          <p:nvPr/>
        </p:nvSpPr>
        <p:spPr>
          <a:xfrm>
            <a:off x="6011400" y="4589400"/>
            <a:ext cx="3132600" cy="554100"/>
          </a:xfrm>
          <a:prstGeom prst="rect">
            <a:avLst/>
          </a:prstGeom>
          <a:solidFill>
            <a:srgbClr val="2961B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B835"/>
                </a:solidFill>
                <a:latin typeface="Roboto Medium"/>
                <a:ea typeface="Roboto Medium"/>
                <a:cs typeface="Roboto Medium"/>
                <a:sym typeface="Roboto Medium"/>
              </a:rPr>
              <a:t>Return to main menu</a:t>
            </a:r>
            <a:endParaRPr sz="2400">
              <a:solidFill>
                <a:srgbClr val="FFB835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5"/>
          <p:cNvSpPr txBox="1"/>
          <p:nvPr>
            <p:ph idx="4294967295" type="ctrTitle"/>
          </p:nvPr>
        </p:nvSpPr>
        <p:spPr>
          <a:xfrm>
            <a:off x="0" y="3267600"/>
            <a:ext cx="9144000" cy="894300"/>
          </a:xfrm>
          <a:prstGeom prst="rect">
            <a:avLst/>
          </a:prstGeom>
          <a:solidFill>
            <a:srgbClr val="2961B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Confirmation of Validity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2" name="Google Shape;48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2100" y="1089900"/>
            <a:ext cx="1819800" cy="18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56"/>
          <p:cNvSpPr/>
          <p:nvPr/>
        </p:nvSpPr>
        <p:spPr>
          <a:xfrm>
            <a:off x="2355155" y="501211"/>
            <a:ext cx="2184300" cy="658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9" name="Google Shape;489;p56"/>
          <p:cNvGrpSpPr/>
          <p:nvPr/>
        </p:nvGrpSpPr>
        <p:grpSpPr>
          <a:xfrm>
            <a:off x="3578675" y="1044961"/>
            <a:ext cx="1059000" cy="1526789"/>
            <a:chOff x="309164" y="685147"/>
            <a:chExt cx="1059000" cy="1526789"/>
          </a:xfrm>
        </p:grpSpPr>
        <p:sp>
          <p:nvSpPr>
            <p:cNvPr id="490" name="Google Shape;490;p56"/>
            <p:cNvSpPr/>
            <p:nvPr/>
          </p:nvSpPr>
          <p:spPr>
            <a:xfrm rot="-6719454">
              <a:off x="-17025" y="1237106"/>
              <a:ext cx="1313895" cy="182781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56"/>
            <p:cNvSpPr txBox="1"/>
            <p:nvPr/>
          </p:nvSpPr>
          <p:spPr>
            <a:xfrm>
              <a:off x="309164" y="1811736"/>
              <a:ext cx="1059000" cy="4002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Here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7" name="Google Shape;497;p57"/>
          <p:cNvGrpSpPr/>
          <p:nvPr/>
        </p:nvGrpSpPr>
        <p:grpSpPr>
          <a:xfrm>
            <a:off x="1925370" y="1203375"/>
            <a:ext cx="4325905" cy="1046700"/>
            <a:chOff x="1925370" y="1203375"/>
            <a:chExt cx="4325905" cy="1046700"/>
          </a:xfrm>
        </p:grpSpPr>
        <p:sp>
          <p:nvSpPr>
            <p:cNvPr id="498" name="Google Shape;498;p57"/>
            <p:cNvSpPr/>
            <p:nvPr/>
          </p:nvSpPr>
          <p:spPr>
            <a:xfrm rot="-10016264">
              <a:off x="1929069" y="1561211"/>
              <a:ext cx="1314102" cy="182946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57"/>
            <p:cNvSpPr txBox="1"/>
            <p:nvPr/>
          </p:nvSpPr>
          <p:spPr>
            <a:xfrm>
              <a:off x="3101575" y="1203375"/>
              <a:ext cx="3149700" cy="10467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Quickly see which records will require confirmation of validity or revalidation using either the filter buttons, or the graphs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0" name="Google Shape;500;p57"/>
          <p:cNvGrpSpPr/>
          <p:nvPr/>
        </p:nvGrpSpPr>
        <p:grpSpPr>
          <a:xfrm>
            <a:off x="3101575" y="1866816"/>
            <a:ext cx="4279993" cy="1487599"/>
            <a:chOff x="3101575" y="1866816"/>
            <a:chExt cx="4279993" cy="1487599"/>
          </a:xfrm>
        </p:grpSpPr>
        <p:sp>
          <p:nvSpPr>
            <p:cNvPr id="501" name="Google Shape;501;p57"/>
            <p:cNvSpPr/>
            <p:nvPr/>
          </p:nvSpPr>
          <p:spPr>
            <a:xfrm rot="1478068">
              <a:off x="6089062" y="2905997"/>
              <a:ext cx="1314212" cy="182836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57"/>
            <p:cNvSpPr/>
            <p:nvPr/>
          </p:nvSpPr>
          <p:spPr>
            <a:xfrm rot="-2140928">
              <a:off x="6040679" y="2232945"/>
              <a:ext cx="1314102" cy="182742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57"/>
            <p:cNvSpPr txBox="1"/>
            <p:nvPr/>
          </p:nvSpPr>
          <p:spPr>
            <a:xfrm>
              <a:off x="3101575" y="2343000"/>
              <a:ext cx="3149700" cy="8250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The graphs are interactive and you can click on them to see the records for each segment of the graph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39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9" name="Google Shape;509;p58"/>
          <p:cNvGrpSpPr/>
          <p:nvPr/>
        </p:nvGrpSpPr>
        <p:grpSpPr>
          <a:xfrm>
            <a:off x="3277950" y="1125789"/>
            <a:ext cx="4175438" cy="1012136"/>
            <a:chOff x="2396000" y="804114"/>
            <a:chExt cx="4175438" cy="1012136"/>
          </a:xfrm>
        </p:grpSpPr>
        <p:sp>
          <p:nvSpPr>
            <p:cNvPr id="510" name="Google Shape;510;p58"/>
            <p:cNvSpPr/>
            <p:nvPr/>
          </p:nvSpPr>
          <p:spPr>
            <a:xfrm rot="-1822958">
              <a:off x="5301621" y="1123854"/>
              <a:ext cx="1313832" cy="183121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58"/>
            <p:cNvSpPr txBox="1"/>
            <p:nvPr/>
          </p:nvSpPr>
          <p:spPr>
            <a:xfrm>
              <a:off x="2396000" y="1154450"/>
              <a:ext cx="3149700" cy="6618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on a segment of the graph to see all records relating to it. 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512" name="Google Shape;512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9"/>
          <p:cNvSpPr/>
          <p:nvPr/>
        </p:nvSpPr>
        <p:spPr>
          <a:xfrm>
            <a:off x="2849050" y="1496050"/>
            <a:ext cx="354300" cy="416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9" name="Google Shape;519;p59"/>
          <p:cNvGrpSpPr/>
          <p:nvPr/>
        </p:nvGrpSpPr>
        <p:grpSpPr>
          <a:xfrm>
            <a:off x="3203351" y="1706834"/>
            <a:ext cx="3534799" cy="975316"/>
            <a:chOff x="-1336160" y="1050695"/>
            <a:chExt cx="3534799" cy="975316"/>
          </a:xfrm>
        </p:grpSpPr>
        <p:sp>
          <p:nvSpPr>
            <p:cNvPr id="520" name="Google Shape;520;p59"/>
            <p:cNvSpPr/>
            <p:nvPr/>
          </p:nvSpPr>
          <p:spPr>
            <a:xfrm rot="-8837160">
              <a:off x="-1391018" y="1391256"/>
              <a:ext cx="1313915" cy="182578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59"/>
            <p:cNvSpPr txBox="1"/>
            <p:nvPr/>
          </p:nvSpPr>
          <p:spPr>
            <a:xfrm>
              <a:off x="-355561" y="1410411"/>
              <a:ext cx="2554200" cy="6156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on this icon to carry out the Confirmation of Validity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60"/>
          <p:cNvSpPr/>
          <p:nvPr/>
        </p:nvSpPr>
        <p:spPr>
          <a:xfrm>
            <a:off x="2524475" y="3210575"/>
            <a:ext cx="3938400" cy="606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8" name="Google Shape;528;p60"/>
          <p:cNvGrpSpPr/>
          <p:nvPr/>
        </p:nvGrpSpPr>
        <p:grpSpPr>
          <a:xfrm>
            <a:off x="5617396" y="1834450"/>
            <a:ext cx="3470254" cy="2339700"/>
            <a:chOff x="-1271615" y="1855636"/>
            <a:chExt cx="3470254" cy="2339700"/>
          </a:xfrm>
        </p:grpSpPr>
        <p:sp>
          <p:nvSpPr>
            <p:cNvPr id="529" name="Google Shape;529;p60"/>
            <p:cNvSpPr/>
            <p:nvPr/>
          </p:nvSpPr>
          <p:spPr>
            <a:xfrm rot="8824096">
              <a:off x="-1327526" y="3211598"/>
              <a:ext cx="1313922" cy="182651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60"/>
            <p:cNvSpPr txBox="1"/>
            <p:nvPr/>
          </p:nvSpPr>
          <p:spPr>
            <a:xfrm>
              <a:off x="-341461" y="1855636"/>
              <a:ext cx="2540100" cy="23397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If there are inspection or test reports associated with the confirmation of validity, they can be uploaded here. </a:t>
              </a: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Multiple files can be uploaded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This is NOT a mandatory requirement for compliance to ISO 9606.1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31" name="Google Shape;531;p60"/>
          <p:cNvSpPr/>
          <p:nvPr/>
        </p:nvSpPr>
        <p:spPr>
          <a:xfrm>
            <a:off x="5402952" y="4804824"/>
            <a:ext cx="403800" cy="285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2" name="Google Shape;532;p60"/>
          <p:cNvGrpSpPr/>
          <p:nvPr/>
        </p:nvGrpSpPr>
        <p:grpSpPr>
          <a:xfrm>
            <a:off x="5796827" y="4514300"/>
            <a:ext cx="3290792" cy="615600"/>
            <a:chOff x="1176907" y="1163756"/>
            <a:chExt cx="5839915" cy="615600"/>
          </a:xfrm>
        </p:grpSpPr>
        <p:sp>
          <p:nvSpPr>
            <p:cNvPr id="533" name="Google Shape;533;p60"/>
            <p:cNvSpPr/>
            <p:nvPr/>
          </p:nvSpPr>
          <p:spPr>
            <a:xfrm rot="10540215">
              <a:off x="1181352" y="1380090"/>
              <a:ext cx="1720611" cy="182921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60"/>
            <p:cNvSpPr txBox="1"/>
            <p:nvPr/>
          </p:nvSpPr>
          <p:spPr>
            <a:xfrm>
              <a:off x="2441223" y="1163756"/>
              <a:ext cx="4575600" cy="6156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Save to generate the Confirmation document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61"/>
          <p:cNvSpPr/>
          <p:nvPr/>
        </p:nvSpPr>
        <p:spPr>
          <a:xfrm>
            <a:off x="2538600" y="2490900"/>
            <a:ext cx="3938400" cy="2130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1" name="Google Shape;541;p61"/>
          <p:cNvGrpSpPr/>
          <p:nvPr/>
        </p:nvGrpSpPr>
        <p:grpSpPr>
          <a:xfrm>
            <a:off x="5617396" y="2201350"/>
            <a:ext cx="3526604" cy="1693200"/>
            <a:chOff x="-1271615" y="2222536"/>
            <a:chExt cx="3526604" cy="1693200"/>
          </a:xfrm>
        </p:grpSpPr>
        <p:sp>
          <p:nvSpPr>
            <p:cNvPr id="542" name="Google Shape;542;p61"/>
            <p:cNvSpPr/>
            <p:nvPr/>
          </p:nvSpPr>
          <p:spPr>
            <a:xfrm rot="8824096">
              <a:off x="-1327526" y="3211598"/>
              <a:ext cx="1313922" cy="182651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61"/>
            <p:cNvSpPr txBox="1"/>
            <p:nvPr/>
          </p:nvSpPr>
          <p:spPr>
            <a:xfrm>
              <a:off x="-285111" y="2222536"/>
              <a:ext cx="2540100" cy="16932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If the user added a digital signature when creating an account, it will be shown here. 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Otherwise it can be manually drawn. 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5659800" y="52275"/>
            <a:ext cx="33855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Before any users can create a log-in, their company must have an active subscription.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Enter the name of your company. 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Please add all sites/branches for your company that this subscription will cover. This is for both for welders and any users that may want to view/manage welder qualifications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62802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oogle Shape;84;p17"/>
          <p:cNvGrpSpPr/>
          <p:nvPr/>
        </p:nvGrpSpPr>
        <p:grpSpPr>
          <a:xfrm>
            <a:off x="1599709" y="1696493"/>
            <a:ext cx="3131827" cy="615600"/>
            <a:chOff x="1599700" y="1559246"/>
            <a:chExt cx="3602700" cy="615600"/>
          </a:xfrm>
        </p:grpSpPr>
        <p:sp>
          <p:nvSpPr>
            <p:cNvPr id="85" name="Google Shape;85;p17"/>
            <p:cNvSpPr/>
            <p:nvPr/>
          </p:nvSpPr>
          <p:spPr>
            <a:xfrm rot="10797645">
              <a:off x="1599700" y="1762480"/>
              <a:ext cx="1314000" cy="183000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7"/>
            <p:cNvSpPr txBox="1"/>
            <p:nvPr/>
          </p:nvSpPr>
          <p:spPr>
            <a:xfrm>
              <a:off x="2913700" y="1559246"/>
              <a:ext cx="2288700" cy="6156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Please read the terms and conditions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9" name="Google Shape;549;p62"/>
          <p:cNvGrpSpPr/>
          <p:nvPr/>
        </p:nvGrpSpPr>
        <p:grpSpPr>
          <a:xfrm>
            <a:off x="3386575" y="2882200"/>
            <a:ext cx="3397270" cy="1046700"/>
            <a:chOff x="-285111" y="2621161"/>
            <a:chExt cx="3397270" cy="1046700"/>
          </a:xfrm>
        </p:grpSpPr>
        <p:sp>
          <p:nvSpPr>
            <p:cNvPr id="550" name="Google Shape;550;p62"/>
            <p:cNvSpPr/>
            <p:nvPr/>
          </p:nvSpPr>
          <p:spPr>
            <a:xfrm rot="1570">
              <a:off x="1798159" y="3151720"/>
              <a:ext cx="1314000" cy="182700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62"/>
            <p:cNvSpPr txBox="1"/>
            <p:nvPr/>
          </p:nvSpPr>
          <p:spPr>
            <a:xfrm>
              <a:off x="-285111" y="2621161"/>
              <a:ext cx="2540100" cy="10467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The Confirmation of Validity is generated as a separate document, and can be viewed here.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52" name="Google Shape;552;p62"/>
          <p:cNvSpPr/>
          <p:nvPr/>
        </p:nvSpPr>
        <p:spPr>
          <a:xfrm>
            <a:off x="6850950" y="3245550"/>
            <a:ext cx="2166000" cy="441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63"/>
          <p:cNvPicPr preferRelativeResize="0"/>
          <p:nvPr/>
        </p:nvPicPr>
        <p:blipFill rotWithShape="1">
          <a:blip r:embed="rId3">
            <a:alphaModFix/>
          </a:blip>
          <a:srcRect b="0" l="0" r="1409" t="0"/>
          <a:stretch/>
        </p:blipFill>
        <p:spPr>
          <a:xfrm>
            <a:off x="0" y="0"/>
            <a:ext cx="57291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8" name="Google Shape;558;p63"/>
          <p:cNvGrpSpPr/>
          <p:nvPr/>
        </p:nvGrpSpPr>
        <p:grpSpPr>
          <a:xfrm>
            <a:off x="5462608" y="3040925"/>
            <a:ext cx="3505067" cy="831300"/>
            <a:chOff x="-1362878" y="2659961"/>
            <a:chExt cx="3505067" cy="831300"/>
          </a:xfrm>
        </p:grpSpPr>
        <p:sp>
          <p:nvSpPr>
            <p:cNvPr id="559" name="Google Shape;559;p63"/>
            <p:cNvSpPr/>
            <p:nvPr/>
          </p:nvSpPr>
          <p:spPr>
            <a:xfrm rot="10800000">
              <a:off x="-1362878" y="3056340"/>
              <a:ext cx="1314000" cy="182700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63"/>
            <p:cNvSpPr txBox="1"/>
            <p:nvPr/>
          </p:nvSpPr>
          <p:spPr>
            <a:xfrm>
              <a:off x="-397911" y="2659961"/>
              <a:ext cx="2540100" cy="8313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 new row is created for the confirmation of validity every 6 months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61" name="Google Shape;561;p63"/>
          <p:cNvGrpSpPr/>
          <p:nvPr/>
        </p:nvGrpSpPr>
        <p:grpSpPr>
          <a:xfrm>
            <a:off x="5207052" y="4339875"/>
            <a:ext cx="3870638" cy="615600"/>
            <a:chOff x="-1827289" y="2839886"/>
            <a:chExt cx="3969478" cy="615600"/>
          </a:xfrm>
        </p:grpSpPr>
        <p:sp>
          <p:nvSpPr>
            <p:cNvPr id="562" name="Google Shape;562;p63"/>
            <p:cNvSpPr/>
            <p:nvPr/>
          </p:nvSpPr>
          <p:spPr>
            <a:xfrm rot="10800000">
              <a:off x="-1827289" y="3056336"/>
              <a:ext cx="1778400" cy="182700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63"/>
            <p:cNvSpPr txBox="1"/>
            <p:nvPr/>
          </p:nvSpPr>
          <p:spPr>
            <a:xfrm>
              <a:off x="-397911" y="2839886"/>
              <a:ext cx="2540100" cy="6156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 QR code links to the record in Welder Quals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64" name="Google Shape;564;p63"/>
          <p:cNvSpPr/>
          <p:nvPr/>
        </p:nvSpPr>
        <p:spPr>
          <a:xfrm>
            <a:off x="4353300" y="4296825"/>
            <a:ext cx="818400" cy="783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0" name="Google Shape;570;p64"/>
          <p:cNvGrpSpPr/>
          <p:nvPr/>
        </p:nvGrpSpPr>
        <p:grpSpPr>
          <a:xfrm>
            <a:off x="3970902" y="2815875"/>
            <a:ext cx="3870638" cy="1262100"/>
            <a:chOff x="-1827289" y="2839886"/>
            <a:chExt cx="3969478" cy="1262100"/>
          </a:xfrm>
        </p:grpSpPr>
        <p:sp>
          <p:nvSpPr>
            <p:cNvPr id="571" name="Google Shape;571;p64"/>
            <p:cNvSpPr/>
            <p:nvPr/>
          </p:nvSpPr>
          <p:spPr>
            <a:xfrm rot="10800000">
              <a:off x="-1827289" y="3056336"/>
              <a:ext cx="1778400" cy="182700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64"/>
            <p:cNvSpPr txBox="1"/>
            <p:nvPr/>
          </p:nvSpPr>
          <p:spPr>
            <a:xfrm>
              <a:off x="-397911" y="2839886"/>
              <a:ext cx="2540100" cy="12621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ISO 9606.1 welder qualifications that are managed using the 2 yearly revalidation method can be revalidated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73" name="Google Shape;573;p64"/>
          <p:cNvSpPr/>
          <p:nvPr/>
        </p:nvSpPr>
        <p:spPr>
          <a:xfrm>
            <a:off x="2737550" y="2892775"/>
            <a:ext cx="1213500" cy="441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64"/>
          <p:cNvSpPr/>
          <p:nvPr/>
        </p:nvSpPr>
        <p:spPr>
          <a:xfrm>
            <a:off x="2826450" y="1255900"/>
            <a:ext cx="355500" cy="319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0" name="Google Shape;580;p65"/>
          <p:cNvGrpSpPr/>
          <p:nvPr/>
        </p:nvGrpSpPr>
        <p:grpSpPr>
          <a:xfrm>
            <a:off x="5204809" y="1147625"/>
            <a:ext cx="3702130" cy="1477500"/>
            <a:chOff x="-1755776" y="2046811"/>
            <a:chExt cx="3796667" cy="1477500"/>
          </a:xfrm>
        </p:grpSpPr>
        <p:sp>
          <p:nvSpPr>
            <p:cNvPr id="581" name="Google Shape;581;p65"/>
            <p:cNvSpPr/>
            <p:nvPr/>
          </p:nvSpPr>
          <p:spPr>
            <a:xfrm rot="9437210">
              <a:off x="-1787565" y="2780642"/>
              <a:ext cx="1771479" cy="183495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65"/>
            <p:cNvSpPr txBox="1"/>
            <p:nvPr/>
          </p:nvSpPr>
          <p:spPr>
            <a:xfrm>
              <a:off x="-499208" y="2046811"/>
              <a:ext cx="2540100" cy="14775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The reports for the tests completed in the 6 months prior to revalidation can be uploaded here. 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Multiple files can be uploaded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83" name="Google Shape;583;p65">
            <a:hlinkClick action="ppaction://hlinksldjump" r:id="rId4"/>
          </p:cNvPr>
          <p:cNvSpPr txBox="1"/>
          <p:nvPr/>
        </p:nvSpPr>
        <p:spPr>
          <a:xfrm>
            <a:off x="6011400" y="4589400"/>
            <a:ext cx="3132600" cy="554100"/>
          </a:xfrm>
          <a:prstGeom prst="rect">
            <a:avLst/>
          </a:prstGeom>
          <a:solidFill>
            <a:srgbClr val="2961B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B835"/>
                </a:solidFill>
                <a:latin typeface="Roboto Medium"/>
                <a:ea typeface="Roboto Medium"/>
                <a:cs typeface="Roboto Medium"/>
                <a:sym typeface="Roboto Medium"/>
              </a:rPr>
              <a:t>Return to main menu</a:t>
            </a:r>
            <a:endParaRPr sz="2400">
              <a:solidFill>
                <a:srgbClr val="FFB835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6"/>
          <p:cNvSpPr txBox="1"/>
          <p:nvPr>
            <p:ph idx="4294967295" type="ctrTitle"/>
          </p:nvPr>
        </p:nvSpPr>
        <p:spPr>
          <a:xfrm>
            <a:off x="0" y="3267600"/>
            <a:ext cx="9144000" cy="894300"/>
          </a:xfrm>
          <a:prstGeom prst="rect">
            <a:avLst/>
          </a:prstGeom>
          <a:solidFill>
            <a:srgbClr val="2961B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Admin</a:t>
            </a:r>
            <a:r>
              <a:rPr b="1"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9" name="Google Shape;58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2100" y="1089900"/>
            <a:ext cx="1819800" cy="18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67"/>
          <p:cNvSpPr/>
          <p:nvPr/>
        </p:nvSpPr>
        <p:spPr>
          <a:xfrm>
            <a:off x="104455" y="1366781"/>
            <a:ext cx="2184300" cy="658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6" name="Google Shape;596;p67"/>
          <p:cNvGrpSpPr/>
          <p:nvPr/>
        </p:nvGrpSpPr>
        <p:grpSpPr>
          <a:xfrm>
            <a:off x="493887" y="2024971"/>
            <a:ext cx="2881500" cy="1675654"/>
            <a:chOff x="2600701" y="536283"/>
            <a:chExt cx="2881500" cy="1675654"/>
          </a:xfrm>
        </p:grpSpPr>
        <p:sp>
          <p:nvSpPr>
            <p:cNvPr id="597" name="Google Shape;597;p67"/>
            <p:cNvSpPr/>
            <p:nvPr/>
          </p:nvSpPr>
          <p:spPr>
            <a:xfrm rot="-7201827">
              <a:off x="3002856" y="1059368"/>
              <a:ext cx="1313991" cy="182928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67"/>
            <p:cNvSpPr txBox="1"/>
            <p:nvPr/>
          </p:nvSpPr>
          <p:spPr>
            <a:xfrm>
              <a:off x="2600701" y="1596336"/>
              <a:ext cx="2881500" cy="6156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here to access the admin section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68"/>
          <p:cNvSpPr/>
          <p:nvPr/>
        </p:nvSpPr>
        <p:spPr>
          <a:xfrm>
            <a:off x="90355" y="498956"/>
            <a:ext cx="2184300" cy="658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5" name="Google Shape;605;p68"/>
          <p:cNvGrpSpPr/>
          <p:nvPr/>
        </p:nvGrpSpPr>
        <p:grpSpPr>
          <a:xfrm>
            <a:off x="90353" y="1171136"/>
            <a:ext cx="2184300" cy="1661664"/>
            <a:chOff x="2600692" y="550272"/>
            <a:chExt cx="2184300" cy="1661664"/>
          </a:xfrm>
        </p:grpSpPr>
        <p:sp>
          <p:nvSpPr>
            <p:cNvPr id="606" name="Google Shape;606;p68"/>
            <p:cNvSpPr/>
            <p:nvPr/>
          </p:nvSpPr>
          <p:spPr>
            <a:xfrm rot="-5400785">
              <a:off x="3002938" y="1115772"/>
              <a:ext cx="1314000" cy="183000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68"/>
            <p:cNvSpPr txBox="1"/>
            <p:nvPr/>
          </p:nvSpPr>
          <p:spPr>
            <a:xfrm>
              <a:off x="2600692" y="1596336"/>
              <a:ext cx="2184300" cy="6156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User instructions and manuals are here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08" name="Google Shape;608;p68"/>
          <p:cNvSpPr/>
          <p:nvPr/>
        </p:nvSpPr>
        <p:spPr>
          <a:xfrm>
            <a:off x="2331211" y="510239"/>
            <a:ext cx="2184300" cy="658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9" name="Google Shape;609;p68"/>
          <p:cNvGrpSpPr/>
          <p:nvPr/>
        </p:nvGrpSpPr>
        <p:grpSpPr>
          <a:xfrm>
            <a:off x="2331208" y="1182419"/>
            <a:ext cx="2184300" cy="1877364"/>
            <a:chOff x="2600692" y="550272"/>
            <a:chExt cx="2184300" cy="1877364"/>
          </a:xfrm>
        </p:grpSpPr>
        <p:sp>
          <p:nvSpPr>
            <p:cNvPr id="610" name="Google Shape;610;p68"/>
            <p:cNvSpPr/>
            <p:nvPr/>
          </p:nvSpPr>
          <p:spPr>
            <a:xfrm rot="-5400785">
              <a:off x="3002938" y="1115772"/>
              <a:ext cx="1314000" cy="183000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68"/>
            <p:cNvSpPr txBox="1"/>
            <p:nvPr/>
          </p:nvSpPr>
          <p:spPr>
            <a:xfrm>
              <a:off x="2600692" y="1596336"/>
              <a:ext cx="2184300" cy="8313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The user profile can be viewed here, as well as switching users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12" name="Google Shape;612;p68"/>
          <p:cNvSpPr/>
          <p:nvPr/>
        </p:nvSpPr>
        <p:spPr>
          <a:xfrm>
            <a:off x="4614386" y="510239"/>
            <a:ext cx="2184300" cy="658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3" name="Google Shape;613;p68"/>
          <p:cNvGrpSpPr/>
          <p:nvPr/>
        </p:nvGrpSpPr>
        <p:grpSpPr>
          <a:xfrm>
            <a:off x="4614383" y="1182419"/>
            <a:ext cx="2184300" cy="1661664"/>
            <a:chOff x="2600692" y="550272"/>
            <a:chExt cx="2184300" cy="1661664"/>
          </a:xfrm>
        </p:grpSpPr>
        <p:sp>
          <p:nvSpPr>
            <p:cNvPr id="614" name="Google Shape;614;p68"/>
            <p:cNvSpPr/>
            <p:nvPr/>
          </p:nvSpPr>
          <p:spPr>
            <a:xfrm rot="-5400785">
              <a:off x="3002938" y="1115772"/>
              <a:ext cx="1314000" cy="183000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68"/>
            <p:cNvSpPr txBox="1"/>
            <p:nvPr/>
          </p:nvSpPr>
          <p:spPr>
            <a:xfrm>
              <a:off x="2600692" y="1596336"/>
              <a:ext cx="2184300" cy="6156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Report any issues or make a feature request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16" name="Google Shape;616;p68">
            <a:hlinkClick action="ppaction://hlinksldjump" r:id="rId4"/>
          </p:cNvPr>
          <p:cNvSpPr txBox="1"/>
          <p:nvPr/>
        </p:nvSpPr>
        <p:spPr>
          <a:xfrm>
            <a:off x="6011400" y="4589400"/>
            <a:ext cx="3132600" cy="554100"/>
          </a:xfrm>
          <a:prstGeom prst="rect">
            <a:avLst/>
          </a:prstGeom>
          <a:solidFill>
            <a:srgbClr val="2961B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B835"/>
                </a:solidFill>
                <a:latin typeface="Roboto Medium"/>
                <a:ea typeface="Roboto Medium"/>
                <a:cs typeface="Roboto Medium"/>
                <a:sym typeface="Roboto Medium"/>
              </a:rPr>
              <a:t>Return to main menu</a:t>
            </a:r>
            <a:endParaRPr sz="2400">
              <a:solidFill>
                <a:srgbClr val="FFB835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69"/>
          <p:cNvSpPr txBox="1"/>
          <p:nvPr>
            <p:ph idx="4294967295" type="ctrTitle"/>
          </p:nvPr>
        </p:nvSpPr>
        <p:spPr>
          <a:xfrm>
            <a:off x="-12" y="4249200"/>
            <a:ext cx="9144000" cy="894300"/>
          </a:xfrm>
          <a:prstGeom prst="rect">
            <a:avLst/>
          </a:prstGeom>
          <a:solidFill>
            <a:srgbClr val="2961B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22" name="Google Shape;622;p6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8677" l="0" r="0" t="13779"/>
          <a:stretch/>
        </p:blipFill>
        <p:spPr>
          <a:xfrm>
            <a:off x="2448963" y="343487"/>
            <a:ext cx="4246077" cy="329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051326" cy="25922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5109475" y="1181150"/>
            <a:ext cx="3385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Add the branch name/location and state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0"/>
            <a:ext cx="5051326" cy="478041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/>
          <p:nvPr/>
        </p:nvSpPr>
        <p:spPr>
          <a:xfrm>
            <a:off x="3526175" y="4389425"/>
            <a:ext cx="622500" cy="390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" name="Google Shape;95;p18"/>
          <p:cNvGrpSpPr/>
          <p:nvPr/>
        </p:nvGrpSpPr>
        <p:grpSpPr>
          <a:xfrm>
            <a:off x="4148601" y="4268600"/>
            <a:ext cx="1545192" cy="400200"/>
            <a:chOff x="1582507" y="1227678"/>
            <a:chExt cx="2742133" cy="400200"/>
          </a:xfrm>
        </p:grpSpPr>
        <p:sp>
          <p:nvSpPr>
            <p:cNvPr id="96" name="Google Shape;96;p18"/>
            <p:cNvSpPr/>
            <p:nvPr/>
          </p:nvSpPr>
          <p:spPr>
            <a:xfrm rot="10539931">
              <a:off x="1587528" y="1364783"/>
              <a:ext cx="1313858" cy="182921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8"/>
            <p:cNvSpPr txBox="1"/>
            <p:nvPr/>
          </p:nvSpPr>
          <p:spPr>
            <a:xfrm>
              <a:off x="2441239" y="1227678"/>
              <a:ext cx="1883400" cy="4002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Save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0" y="0"/>
            <a:ext cx="6476998" cy="392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/>
          <p:nvPr/>
        </p:nvSpPr>
        <p:spPr>
          <a:xfrm>
            <a:off x="6821100" y="3557600"/>
            <a:ext cx="486900" cy="337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" name="Google Shape;104;p19"/>
          <p:cNvGrpSpPr/>
          <p:nvPr/>
        </p:nvGrpSpPr>
        <p:grpSpPr>
          <a:xfrm>
            <a:off x="3231428" y="3637143"/>
            <a:ext cx="3589682" cy="971885"/>
            <a:chOff x="2441225" y="871393"/>
            <a:chExt cx="3589682" cy="971885"/>
          </a:xfrm>
        </p:grpSpPr>
        <p:sp>
          <p:nvSpPr>
            <p:cNvPr id="105" name="Google Shape;105;p19"/>
            <p:cNvSpPr/>
            <p:nvPr/>
          </p:nvSpPr>
          <p:spPr>
            <a:xfrm rot="-1809228">
              <a:off x="4760009" y="1189033"/>
              <a:ext cx="1313896" cy="182819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9"/>
            <p:cNvSpPr txBox="1"/>
            <p:nvPr/>
          </p:nvSpPr>
          <p:spPr>
            <a:xfrm>
              <a:off x="2441225" y="1227678"/>
              <a:ext cx="2496600" cy="6156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“New” to continue adding more sites/branches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4917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4491700" y="1421025"/>
            <a:ext cx="452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Fill in all other accounts details required 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3" name="Google Shape;113;p20"/>
          <p:cNvGrpSpPr/>
          <p:nvPr/>
        </p:nvGrpSpPr>
        <p:grpSpPr>
          <a:xfrm>
            <a:off x="3132025" y="3459990"/>
            <a:ext cx="3936578" cy="1394884"/>
            <a:chOff x="1001247" y="1227678"/>
            <a:chExt cx="3936578" cy="1394884"/>
          </a:xfrm>
        </p:grpSpPr>
        <p:sp>
          <p:nvSpPr>
            <p:cNvPr id="114" name="Google Shape;114;p20"/>
            <p:cNvSpPr/>
            <p:nvPr/>
          </p:nvSpPr>
          <p:spPr>
            <a:xfrm rot="8977419">
              <a:off x="933429" y="2032231"/>
              <a:ext cx="1661137" cy="182862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0"/>
            <p:cNvSpPr txBox="1"/>
            <p:nvPr/>
          </p:nvSpPr>
          <p:spPr>
            <a:xfrm>
              <a:off x="2441225" y="1227678"/>
              <a:ext cx="2496600" cy="10467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Your company logo will be used on the confirmation of validity document for each welder qualification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b="16247" l="0" r="0" t="0"/>
          <a:stretch/>
        </p:blipFill>
        <p:spPr>
          <a:xfrm>
            <a:off x="119925" y="0"/>
            <a:ext cx="4816425" cy="269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25" y="65789"/>
            <a:ext cx="4794361" cy="506738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5328525" y="1223850"/>
            <a:ext cx="3385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Use the slider to select the number of welders your subscription will need to cover. </a:t>
            </a:r>
            <a:endParaRPr sz="1800">
              <a:solidFill>
                <a:srgbClr val="2961B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For an explanation of the subscription pricing, please see the </a:t>
            </a:r>
            <a:r>
              <a:rPr lang="en-GB" sz="1800" u="sng">
                <a:solidFill>
                  <a:srgbClr val="D94025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website</a:t>
            </a:r>
            <a:endParaRPr sz="1800">
              <a:solidFill>
                <a:srgbClr val="D940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3448775" y="4848000"/>
            <a:ext cx="622500" cy="248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p21"/>
          <p:cNvGrpSpPr/>
          <p:nvPr/>
        </p:nvGrpSpPr>
        <p:grpSpPr>
          <a:xfrm>
            <a:off x="3916054" y="4289775"/>
            <a:ext cx="2949017" cy="627616"/>
            <a:chOff x="819237" y="1227686"/>
            <a:chExt cx="5233393" cy="627616"/>
          </a:xfrm>
        </p:grpSpPr>
        <p:sp>
          <p:nvSpPr>
            <p:cNvPr id="125" name="Google Shape;125;p21"/>
            <p:cNvSpPr/>
            <p:nvPr/>
          </p:nvSpPr>
          <p:spPr>
            <a:xfrm rot="10264350">
              <a:off x="837423" y="1531207"/>
              <a:ext cx="1801727" cy="188890"/>
            </a:xfrm>
            <a:prstGeom prst="rightArrow">
              <a:avLst>
                <a:gd fmla="val 38378" name="adj1"/>
                <a:gd fmla="val 50000" name="adj2"/>
              </a:avLst>
            </a:prstGeom>
            <a:solidFill>
              <a:srgbClr val="2961B6"/>
            </a:solidFill>
            <a:ln cap="flat" cmpd="sng" w="9525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1"/>
            <p:cNvSpPr txBox="1"/>
            <p:nvPr/>
          </p:nvSpPr>
          <p:spPr>
            <a:xfrm>
              <a:off x="2441230" y="1227686"/>
              <a:ext cx="3611400" cy="4002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2961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Click Save to proceed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7" name="Google Shape;127;p21"/>
          <p:cNvGrpSpPr/>
          <p:nvPr/>
        </p:nvGrpSpPr>
        <p:grpSpPr>
          <a:xfrm>
            <a:off x="4037474" y="2921808"/>
            <a:ext cx="4627176" cy="1002017"/>
            <a:chOff x="4037474" y="2921808"/>
            <a:chExt cx="4627176" cy="1002017"/>
          </a:xfrm>
        </p:grpSpPr>
        <p:sp>
          <p:nvSpPr>
            <p:cNvPr id="128" name="Google Shape;128;p21"/>
            <p:cNvSpPr txBox="1"/>
            <p:nvPr/>
          </p:nvSpPr>
          <p:spPr>
            <a:xfrm>
              <a:off x="5279150" y="3184925"/>
              <a:ext cx="3385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2961B6"/>
                  </a:solidFill>
                  <a:latin typeface="Roboto"/>
                  <a:ea typeface="Roboto"/>
                  <a:cs typeface="Roboto"/>
                  <a:sym typeface="Roboto"/>
                </a:rPr>
                <a:t>Click here if you want the 14 day free trial</a:t>
              </a:r>
              <a:endParaRPr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29;p21"/>
            <p:cNvSpPr/>
            <p:nvPr/>
          </p:nvSpPr>
          <p:spPr>
            <a:xfrm rot="1338184">
              <a:off x="4025072" y="3160976"/>
              <a:ext cx="1298004" cy="190364"/>
            </a:xfrm>
            <a:prstGeom prst="leftArrow">
              <a:avLst>
                <a:gd fmla="val 35845" name="adj1"/>
                <a:gd fmla="val 50000" name="adj2"/>
              </a:avLst>
            </a:prstGeom>
            <a:solidFill>
              <a:srgbClr val="2961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" name="Google Shape;130;p21"/>
          <p:cNvSpPr txBox="1"/>
          <p:nvPr/>
        </p:nvSpPr>
        <p:spPr>
          <a:xfrm>
            <a:off x="5328525" y="137300"/>
            <a:ext cx="3385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961B6"/>
                </a:solidFill>
                <a:latin typeface="Roboto"/>
                <a:ea typeface="Roboto"/>
                <a:cs typeface="Roboto"/>
                <a:sym typeface="Roboto"/>
              </a:rPr>
              <a:t>Select your preferred subscription plan and payment method</a:t>
            </a:r>
            <a:endParaRPr sz="1800">
              <a:solidFill>
                <a:srgbClr val="D940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