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1" r:id="rId4"/>
    <p:sldId id="279" r:id="rId5"/>
    <p:sldId id="282" r:id="rId6"/>
    <p:sldId id="280"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Sinh nhật Mẹ 1</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Ngày xưa khắp dương gian chìm trong tội tình, thì đây Chúa hứa ban một Đức Nữ Trinh, một người nữ phúc ân đầy tràn đập tan ách gông Sa-tan. Sinh Đấng cứu` độ trần gian giải thoát hết bao tội đời.</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401205"/>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 </a:t>
            </a:r>
            <a:r>
              <a:rPr lang="vi-VN" sz="7000" b="1">
                <a:latin typeface="Arial" panose="020B0604020202020204" pitchFamily="34" charset="0"/>
                <a:cs typeface="Arial" panose="020B0604020202020204" pitchFamily="34" charset="0"/>
              </a:rPr>
              <a:t>Xin cho con được luôn trung thành phó thác mến yêu Mẹ suốt đời là đời của con.</a:t>
            </a:r>
            <a:endParaRPr lang="vi-VN" sz="7000" b="1" dirty="0"/>
          </a:p>
        </p:txBody>
      </p:sp>
    </p:spTree>
    <p:extLst>
      <p:ext uri="{BB962C8B-B14F-4D97-AF65-F5344CB8AC3E}">
        <p14:creationId xmlns:p14="http://schemas.microsoft.com/office/powerpoint/2010/main" val="3132155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Mẹ ơi chúng con nay mừng sinh nhật Mẹ. Mẹ ơi biết lấy chi bày tỏ tâm tình vì đời con đã bao mùa rồi nổi trôi giữa nơi mù khơi. Mẹ đến dẫn đưa thuyền con về chốn phúc vinh ngàn đời.</a:t>
            </a:r>
            <a:endParaRPr lang="vi-VN" sz="5800" b="1" dirty="0"/>
          </a:p>
        </p:txBody>
      </p:sp>
    </p:spTree>
    <p:extLst>
      <p:ext uri="{BB962C8B-B14F-4D97-AF65-F5344CB8AC3E}">
        <p14:creationId xmlns:p14="http://schemas.microsoft.com/office/powerpoint/2010/main" val="544019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401205"/>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 </a:t>
            </a:r>
            <a:r>
              <a:rPr lang="vi-VN" sz="7000" b="1">
                <a:latin typeface="Arial" panose="020B0604020202020204" pitchFamily="34" charset="0"/>
                <a:cs typeface="Arial" panose="020B0604020202020204" pitchFamily="34" charset="0"/>
              </a:rPr>
              <a:t>Xin cho con được luôn trung thành phó thác mến yêu Mẹ suốt đời là đời của con.</a:t>
            </a:r>
            <a:endParaRPr lang="vi-VN" sz="7000" b="1" dirty="0"/>
          </a:p>
        </p:txBody>
      </p:sp>
    </p:spTree>
    <p:extLst>
      <p:ext uri="{BB962C8B-B14F-4D97-AF65-F5344CB8AC3E}">
        <p14:creationId xmlns:p14="http://schemas.microsoft.com/office/powerpoint/2010/main" val="270724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Giờ đây với bao nhiêu sầu khổ trong đời Mẹ ơi con đến đây kể hết cho Mẹ, nguyện Mẹ thương đến con từng giờ ủi an những khi buồn lo. Lạy Thánh Mẫu bao từ nhân luôn cứu giúp nao người trần.</a:t>
            </a:r>
            <a:endParaRPr lang="vi-VN" sz="5800" b="1" dirty="0"/>
          </a:p>
        </p:txBody>
      </p:sp>
    </p:spTree>
    <p:extLst>
      <p:ext uri="{BB962C8B-B14F-4D97-AF65-F5344CB8AC3E}">
        <p14:creationId xmlns:p14="http://schemas.microsoft.com/office/powerpoint/2010/main" val="161396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401205"/>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 </a:t>
            </a:r>
            <a:r>
              <a:rPr lang="vi-VN" sz="7000" b="1">
                <a:latin typeface="Arial" panose="020B0604020202020204" pitchFamily="34" charset="0"/>
                <a:cs typeface="Arial" panose="020B0604020202020204" pitchFamily="34" charset="0"/>
              </a:rPr>
              <a:t>Xin cho con được luôn trung thành phó thác mến yêu Mẹ suốt đời là đời của con.</a:t>
            </a:r>
            <a:endParaRPr lang="vi-VN" sz="7000" b="1" dirty="0"/>
          </a:p>
        </p:txBody>
      </p:sp>
    </p:spTree>
    <p:extLst>
      <p:ext uri="{BB962C8B-B14F-4D97-AF65-F5344CB8AC3E}">
        <p14:creationId xmlns:p14="http://schemas.microsoft.com/office/powerpoint/2010/main" val="30131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212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Sinh nhật Mẹ 1</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2025-08-22T02:32:40Z</dcterms:modified>
</cp:coreProperties>
</file>