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ink/ink1.xml" ContentType="application/inkml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ink/ink2.xml" ContentType="application/inkml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ink/ink3.xml" ContentType="application/inkml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5"/>
  </p:notesMasterIdLst>
  <p:sldIdLst>
    <p:sldId id="2147482549" r:id="rId2"/>
    <p:sldId id="2147482700" r:id="rId3"/>
    <p:sldId id="2147482737" r:id="rId4"/>
    <p:sldId id="2147482461" r:id="rId5"/>
    <p:sldId id="2147482550" r:id="rId6"/>
    <p:sldId id="2147482702" r:id="rId7"/>
    <p:sldId id="2134806077" r:id="rId8"/>
    <p:sldId id="2147482704" r:id="rId9"/>
    <p:sldId id="2147482763" r:id="rId10"/>
    <p:sldId id="2147482764" r:id="rId11"/>
    <p:sldId id="2147482672" r:id="rId12"/>
    <p:sldId id="2147482685" r:id="rId13"/>
    <p:sldId id="2147482705" r:id="rId14"/>
    <p:sldId id="2134805394" r:id="rId15"/>
    <p:sldId id="2147482472" r:id="rId16"/>
    <p:sldId id="2147482529" r:id="rId17"/>
    <p:sldId id="2147482475" r:id="rId18"/>
    <p:sldId id="2147482530" r:id="rId19"/>
    <p:sldId id="2147482735" r:id="rId20"/>
    <p:sldId id="2147482736" r:id="rId21"/>
    <p:sldId id="2147482755" r:id="rId22"/>
    <p:sldId id="2147482756" r:id="rId23"/>
    <p:sldId id="2147482514" r:id="rId24"/>
    <p:sldId id="2134806092" r:id="rId25"/>
    <p:sldId id="391" r:id="rId26"/>
    <p:sldId id="2134808448" r:id="rId27"/>
    <p:sldId id="2134808449" r:id="rId28"/>
    <p:sldId id="2134805159" r:id="rId29"/>
    <p:sldId id="2134805160" r:id="rId30"/>
    <p:sldId id="412" r:id="rId31"/>
    <p:sldId id="413" r:id="rId32"/>
    <p:sldId id="2147482757" r:id="rId33"/>
    <p:sldId id="2147482523" r:id="rId34"/>
    <p:sldId id="2134805161" r:id="rId35"/>
    <p:sldId id="2134805162" r:id="rId36"/>
    <p:sldId id="2134808450" r:id="rId37"/>
    <p:sldId id="2134808452" r:id="rId38"/>
    <p:sldId id="2147482738" r:id="rId39"/>
    <p:sldId id="2147482739" r:id="rId40"/>
    <p:sldId id="2147482741" r:id="rId41"/>
    <p:sldId id="2147482706" r:id="rId42"/>
    <p:sldId id="2147482707" r:id="rId43"/>
    <p:sldId id="2147482567" r:id="rId44"/>
    <p:sldId id="2147482722" r:id="rId45"/>
    <p:sldId id="2147482716" r:id="rId46"/>
    <p:sldId id="2147482717" r:id="rId47"/>
    <p:sldId id="2147482718" r:id="rId48"/>
    <p:sldId id="2147482719" r:id="rId49"/>
    <p:sldId id="2147482720" r:id="rId50"/>
    <p:sldId id="2147482721" r:id="rId51"/>
    <p:sldId id="2147482449" r:id="rId52"/>
    <p:sldId id="2147482575" r:id="rId53"/>
    <p:sldId id="2147482576" r:id="rId54"/>
    <p:sldId id="2147482732" r:id="rId55"/>
    <p:sldId id="2147482573" r:id="rId56"/>
    <p:sldId id="2147482574" r:id="rId57"/>
    <p:sldId id="2147482485" r:id="rId58"/>
    <p:sldId id="2134805104" r:id="rId59"/>
    <p:sldId id="2134805105" r:id="rId60"/>
    <p:sldId id="2134805106" r:id="rId61"/>
    <p:sldId id="2147482462" r:id="rId62"/>
    <p:sldId id="2147482463" r:id="rId63"/>
    <p:sldId id="2147482464" r:id="rId64"/>
    <p:sldId id="2147482465" r:id="rId65"/>
    <p:sldId id="2147482466" r:id="rId66"/>
    <p:sldId id="2147482467" r:id="rId67"/>
    <p:sldId id="2147482468" r:id="rId68"/>
    <p:sldId id="2147482469" r:id="rId69"/>
    <p:sldId id="2147482470" r:id="rId70"/>
    <p:sldId id="2147482471" r:id="rId71"/>
    <p:sldId id="2134805113" r:id="rId72"/>
    <p:sldId id="2134805120" r:id="rId73"/>
    <p:sldId id="2134805121" r:id="rId74"/>
    <p:sldId id="2134805122" r:id="rId75"/>
    <p:sldId id="2134805123" r:id="rId76"/>
    <p:sldId id="2134805124" r:id="rId77"/>
    <p:sldId id="2134805127" r:id="rId78"/>
    <p:sldId id="2134805128" r:id="rId79"/>
    <p:sldId id="2134805129" r:id="rId80"/>
    <p:sldId id="2134805130" r:id="rId81"/>
    <p:sldId id="2147482723" r:id="rId82"/>
    <p:sldId id="2147482545" r:id="rId83"/>
    <p:sldId id="2147482546" r:id="rId84"/>
    <p:sldId id="2147482476" r:id="rId85"/>
    <p:sldId id="2147482743" r:id="rId86"/>
    <p:sldId id="2147482547" r:id="rId87"/>
    <p:sldId id="2147482525" r:id="rId88"/>
    <p:sldId id="2147482725" r:id="rId89"/>
    <p:sldId id="2134805103" r:id="rId90"/>
    <p:sldId id="2134805139" r:id="rId91"/>
    <p:sldId id="2134805142" r:id="rId92"/>
    <p:sldId id="2147482766" r:id="rId93"/>
    <p:sldId id="2134805145" r:id="rId94"/>
    <p:sldId id="2134805146" r:id="rId95"/>
    <p:sldId id="2147482526" r:id="rId96"/>
    <p:sldId id="2147482765" r:id="rId97"/>
    <p:sldId id="2147482726" r:id="rId98"/>
    <p:sldId id="2134808468" r:id="rId99"/>
    <p:sldId id="2147482727" r:id="rId100"/>
    <p:sldId id="2147482448" r:id="rId101"/>
    <p:sldId id="2147482759" r:id="rId102"/>
    <p:sldId id="2134808460" r:id="rId103"/>
    <p:sldId id="2147482760" r:id="rId104"/>
    <p:sldId id="2134805254" r:id="rId105"/>
    <p:sldId id="2134805243" r:id="rId106"/>
    <p:sldId id="2147482767" r:id="rId107"/>
    <p:sldId id="2147482768" r:id="rId108"/>
    <p:sldId id="2134805255" r:id="rId109"/>
    <p:sldId id="2134805257" r:id="rId110"/>
    <p:sldId id="2147482532" r:id="rId111"/>
    <p:sldId id="2147482769" r:id="rId112"/>
    <p:sldId id="2147482770" r:id="rId113"/>
    <p:sldId id="2147482771" r:id="rId114"/>
    <p:sldId id="2147482772" r:id="rId115"/>
    <p:sldId id="2147482773" r:id="rId116"/>
    <p:sldId id="2147482774" r:id="rId117"/>
    <p:sldId id="2147482548" r:id="rId118"/>
    <p:sldId id="2147482538" r:id="rId119"/>
    <p:sldId id="2147482745" r:id="rId120"/>
    <p:sldId id="2147482537" r:id="rId121"/>
    <p:sldId id="2147482497" r:id="rId122"/>
    <p:sldId id="2147482500" r:id="rId123"/>
    <p:sldId id="2147482728" r:id="rId124"/>
    <p:sldId id="2147482486" r:id="rId125"/>
    <p:sldId id="2147482746" r:id="rId126"/>
    <p:sldId id="2147482750" r:id="rId127"/>
    <p:sldId id="2147482747" r:id="rId128"/>
    <p:sldId id="2134804847" r:id="rId129"/>
    <p:sldId id="2147482487" r:id="rId130"/>
    <p:sldId id="2147482481" r:id="rId131"/>
    <p:sldId id="2147482751" r:id="rId132"/>
    <p:sldId id="2147482520" r:id="rId133"/>
    <p:sldId id="2147482488" r:id="rId134"/>
    <p:sldId id="2147482489" r:id="rId135"/>
    <p:sldId id="2147482484" r:id="rId136"/>
    <p:sldId id="2147482521" r:id="rId137"/>
    <p:sldId id="2147482492" r:id="rId138"/>
    <p:sldId id="2147482491" r:id="rId139"/>
    <p:sldId id="2147482540" r:id="rId140"/>
    <p:sldId id="2147482729" r:id="rId141"/>
    <p:sldId id="2134804709" r:id="rId142"/>
    <p:sldId id="2134804711" r:id="rId143"/>
    <p:sldId id="2147482752" r:id="rId144"/>
    <p:sldId id="2147482753" r:id="rId145"/>
    <p:sldId id="2147482494" r:id="rId146"/>
    <p:sldId id="2147482730" r:id="rId147"/>
    <p:sldId id="2147482519" r:id="rId148"/>
    <p:sldId id="2134807344" r:id="rId149"/>
    <p:sldId id="2147482668" r:id="rId150"/>
    <p:sldId id="2147482505" r:id="rId151"/>
    <p:sldId id="2134804803" r:id="rId152"/>
    <p:sldId id="700" r:id="rId153"/>
    <p:sldId id="701" r:id="rId154"/>
  </p:sldIdLst>
  <p:sldSz cx="13716000" cy="10287000"/>
  <p:notesSz cx="6858000" cy="9144000"/>
  <p:embeddedFontLst>
    <p:embeddedFont>
      <p:font typeface="Amasis MT Pro" panose="02040504050005020304" pitchFamily="18" charset="0"/>
      <p:regular r:id="rId156"/>
      <p:bold r:id="rId157"/>
      <p:italic r:id="rId158"/>
      <p:boldItalic r:id="rId159"/>
    </p:embeddedFont>
    <p:embeddedFont>
      <p:font typeface="Arimo Italics" panose="020B0604020202020204" charset="0"/>
      <p:regular r:id="rId160"/>
      <p:italic r:id="rId161"/>
    </p:embeddedFont>
    <p:embeddedFont>
      <p:font typeface="Carelia" panose="020B0604020202020204" charset="0"/>
      <p:regular r:id="rId162"/>
    </p:embeddedFont>
    <p:embeddedFont>
      <p:font typeface="Dosis" panose="02010703020202060003" pitchFamily="2" charset="0"/>
      <p:regular r:id="rId163"/>
      <p:bold r:id="rId164"/>
    </p:embeddedFont>
    <p:embeddedFont>
      <p:font typeface="Dosis Bold" panose="020B0604020202020204" charset="0"/>
      <p:regular r:id="rId165"/>
      <p:bold r:id="rId166"/>
    </p:embeddedFont>
    <p:embeddedFont>
      <p:font typeface="Microsoft Uighur" panose="02000000000000000000" pitchFamily="2" charset="-78"/>
      <p:regular r:id="rId167"/>
      <p:bold r:id="rId1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550"/>
            <p14:sldId id="2147482702"/>
            <p14:sldId id="2134806077"/>
            <p14:sldId id="2147482704"/>
            <p14:sldId id="2147482763"/>
            <p14:sldId id="2147482764"/>
            <p14:sldId id="2147482672"/>
            <p14:sldId id="2147482685"/>
            <p14:sldId id="2147482705"/>
            <p14:sldId id="2134805394"/>
            <p14:sldId id="2147482472"/>
            <p14:sldId id="2147482529"/>
            <p14:sldId id="2147482475"/>
            <p14:sldId id="2147482530"/>
            <p14:sldId id="2147482735"/>
            <p14:sldId id="2147482736"/>
            <p14:sldId id="2147482755"/>
            <p14:sldId id="2147482756"/>
            <p14:sldId id="2147482514"/>
            <p14:sldId id="2134806092"/>
            <p14:sldId id="391"/>
            <p14:sldId id="2134808448"/>
            <p14:sldId id="2134808449"/>
            <p14:sldId id="2134805159"/>
            <p14:sldId id="2134805160"/>
            <p14:sldId id="412"/>
            <p14:sldId id="413"/>
            <p14:sldId id="2147482757"/>
            <p14:sldId id="2147482523"/>
            <p14:sldId id="2134805161"/>
            <p14:sldId id="2134805162"/>
            <p14:sldId id="2134808450"/>
            <p14:sldId id="2134808452"/>
            <p14:sldId id="2147482738"/>
            <p14:sldId id="2147482739"/>
            <p14:sldId id="2147482741"/>
            <p14:sldId id="2147482706"/>
            <p14:sldId id="2147482707"/>
            <p14:sldId id="2147482567"/>
            <p14:sldId id="2147482722"/>
            <p14:sldId id="2147482716"/>
            <p14:sldId id="2147482717"/>
            <p14:sldId id="2147482718"/>
            <p14:sldId id="2147482719"/>
            <p14:sldId id="2147482720"/>
            <p14:sldId id="2147482721"/>
            <p14:sldId id="2147482449"/>
            <p14:sldId id="2147482575"/>
            <p14:sldId id="2147482576"/>
            <p14:sldId id="2147482732"/>
            <p14:sldId id="2147482573"/>
            <p14:sldId id="2147482574"/>
            <p14:sldId id="2147482485"/>
            <p14:sldId id="2134805104"/>
            <p14:sldId id="2134805105"/>
            <p14:sldId id="2134805106"/>
            <p14:sldId id="2147482462"/>
            <p14:sldId id="2147482463"/>
            <p14:sldId id="2147482464"/>
            <p14:sldId id="2147482465"/>
            <p14:sldId id="2147482466"/>
            <p14:sldId id="2147482467"/>
            <p14:sldId id="2147482468"/>
            <p14:sldId id="2147482469"/>
            <p14:sldId id="2147482470"/>
            <p14:sldId id="2147482471"/>
            <p14:sldId id="2134805113"/>
            <p14:sldId id="2134805120"/>
            <p14:sldId id="2134805121"/>
            <p14:sldId id="2134805122"/>
            <p14:sldId id="2134805123"/>
            <p14:sldId id="2134805124"/>
            <p14:sldId id="2134805127"/>
            <p14:sldId id="2134805128"/>
            <p14:sldId id="2134805129"/>
            <p14:sldId id="2134805130"/>
            <p14:sldId id="2147482723"/>
            <p14:sldId id="2147482545"/>
            <p14:sldId id="2147482546"/>
            <p14:sldId id="2147482476"/>
            <p14:sldId id="2147482743"/>
            <p14:sldId id="2147482547"/>
            <p14:sldId id="2147482525"/>
            <p14:sldId id="2147482725"/>
            <p14:sldId id="2134805103"/>
            <p14:sldId id="2134805139"/>
            <p14:sldId id="2134805142"/>
            <p14:sldId id="2147482766"/>
            <p14:sldId id="2134805145"/>
            <p14:sldId id="2134805146"/>
            <p14:sldId id="2147482526"/>
            <p14:sldId id="2147482765"/>
            <p14:sldId id="2147482726"/>
            <p14:sldId id="2134808468"/>
            <p14:sldId id="2147482727"/>
            <p14:sldId id="2147482448"/>
            <p14:sldId id="2147482759"/>
            <p14:sldId id="2134808460"/>
            <p14:sldId id="2147482760"/>
            <p14:sldId id="2134805254"/>
            <p14:sldId id="2134805243"/>
            <p14:sldId id="2147482767"/>
            <p14:sldId id="2147482768"/>
            <p14:sldId id="2134805255"/>
            <p14:sldId id="2134805257"/>
            <p14:sldId id="2147482532"/>
            <p14:sldId id="2147482769"/>
            <p14:sldId id="2147482770"/>
            <p14:sldId id="2147482771"/>
            <p14:sldId id="2147482772"/>
            <p14:sldId id="2147482773"/>
            <p14:sldId id="2147482774"/>
            <p14:sldId id="2147482548"/>
            <p14:sldId id="2147482538"/>
            <p14:sldId id="2147482745"/>
            <p14:sldId id="2147482537"/>
            <p14:sldId id="2147482497"/>
            <p14:sldId id="2147482500"/>
            <p14:sldId id="2147482728"/>
            <p14:sldId id="2147482486"/>
            <p14:sldId id="2147482746"/>
            <p14:sldId id="2147482750"/>
            <p14:sldId id="2147482747"/>
            <p14:sldId id="2134804847"/>
            <p14:sldId id="2147482487"/>
            <p14:sldId id="2147482481"/>
            <p14:sldId id="2147482751"/>
            <p14:sldId id="2147482520"/>
            <p14:sldId id="2147482488"/>
            <p14:sldId id="2147482489"/>
            <p14:sldId id="2147482484"/>
            <p14:sldId id="2147482521"/>
            <p14:sldId id="2147482492"/>
            <p14:sldId id="2147482491"/>
            <p14:sldId id="2147482540"/>
            <p14:sldId id="2147482729"/>
            <p14:sldId id="2134804709"/>
            <p14:sldId id="2134804711"/>
            <p14:sldId id="2147482752"/>
            <p14:sldId id="2147482753"/>
            <p14:sldId id="2147482494"/>
            <p14:sldId id="2147482730"/>
            <p14:sldId id="2147482519"/>
            <p14:sldId id="2134807344"/>
            <p14:sldId id="2147482668"/>
            <p14:sldId id="2147482505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5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31" y="72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4.fntdata"/><Relationship Id="rId170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5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font" Target="fonts/font1.fntdata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9.fntdata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10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24/09/2025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34.xml"/><Relationship Id="rId7" Type="http://schemas.openxmlformats.org/officeDocument/2006/relationships/image" Target="../media/image27.sv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5" Type="http://schemas.openxmlformats.org/officeDocument/2006/relationships/image" Target="../media/image91.jpg"/><Relationship Id="rId4" Type="http://schemas.openxmlformats.org/officeDocument/2006/relationships/image" Target="../media/image27.sv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jp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5" Type="http://schemas.openxmlformats.org/officeDocument/2006/relationships/image" Target="../media/image93.jpg"/><Relationship Id="rId4" Type="http://schemas.openxmlformats.org/officeDocument/2006/relationships/image" Target="../media/image27.sv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jp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4" Type="http://schemas.openxmlformats.org/officeDocument/2006/relationships/image" Target="../media/image27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4" Type="http://schemas.openxmlformats.org/officeDocument/2006/relationships/image" Target="../media/image27.sv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jp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56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0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1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4" Type="http://schemas.openxmlformats.org/officeDocument/2006/relationships/image" Target="../media/image27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4" Type="http://schemas.openxmlformats.org/officeDocument/2006/relationships/image" Target="../media/image27.sv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jp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56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8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5" Type="http://schemas.openxmlformats.org/officeDocument/2006/relationships/image" Target="../media/image85.png"/><Relationship Id="rId4" Type="http://schemas.openxmlformats.org/officeDocument/2006/relationships/image" Target="../media/image27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3.xml"/><Relationship Id="rId5" Type="http://schemas.openxmlformats.org/officeDocument/2006/relationships/image" Target="../media/image85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10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10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microsoft.com/office/2007/relationships/hdphoto" Target="../media/hdphoto1.wdp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6" Type="http://schemas.openxmlformats.org/officeDocument/2006/relationships/image" Target="../media/image35.jpeg"/><Relationship Id="rId5" Type="http://schemas.openxmlformats.org/officeDocument/2006/relationships/image" Target="../media/image103.png"/><Relationship Id="rId4" Type="http://schemas.openxmlformats.org/officeDocument/2006/relationships/image" Target="../media/image27.sv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0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0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0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7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8.xml"/><Relationship Id="rId6" Type="http://schemas.openxmlformats.org/officeDocument/2006/relationships/image" Target="../media/image104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customXml" Target="../ink/ink1.xml"/><Relationship Id="rId5" Type="http://schemas.openxmlformats.org/officeDocument/2006/relationships/image" Target="../media/image27.svg"/><Relationship Id="rId10" Type="http://schemas.openxmlformats.org/officeDocument/2006/relationships/image" Target="../media/image108.png"/><Relationship Id="rId4" Type="http://schemas.openxmlformats.org/officeDocument/2006/relationships/image" Target="../media/image26.png"/><Relationship Id="rId9" Type="http://schemas.openxmlformats.org/officeDocument/2006/relationships/image" Target="../media/image105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customXml" Target="../ink/ink2.xml"/><Relationship Id="rId5" Type="http://schemas.openxmlformats.org/officeDocument/2006/relationships/image" Target="../media/image27.svg"/><Relationship Id="rId10" Type="http://schemas.openxmlformats.org/officeDocument/2006/relationships/image" Target="../media/image108.png"/><Relationship Id="rId4" Type="http://schemas.openxmlformats.org/officeDocument/2006/relationships/image" Target="../media/image26.png"/><Relationship Id="rId9" Type="http://schemas.openxmlformats.org/officeDocument/2006/relationships/image" Target="../media/image105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09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customXml" Target="../ink/ink3.xml"/><Relationship Id="rId11" Type="http://schemas.openxmlformats.org/officeDocument/2006/relationships/image" Target="../media/image106.png"/><Relationship Id="rId5" Type="http://schemas.openxmlformats.org/officeDocument/2006/relationships/image" Target="../media/image27.svg"/><Relationship Id="rId10" Type="http://schemas.openxmlformats.org/officeDocument/2006/relationships/image" Target="../media/image108.png"/><Relationship Id="rId4" Type="http://schemas.openxmlformats.org/officeDocument/2006/relationships/image" Target="../media/image26.png"/><Relationship Id="rId9" Type="http://schemas.openxmlformats.org/officeDocument/2006/relationships/image" Target="../media/image71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Relationship Id="rId6" Type="http://schemas.openxmlformats.org/officeDocument/2006/relationships/image" Target="../media/image108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10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11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3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Relationship Id="rId6" Type="http://schemas.openxmlformats.org/officeDocument/2006/relationships/image" Target="../media/image110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microsoft.com/office/2007/relationships/hdphoto" Target="../media/hdphoto1.wdp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5.xml"/><Relationship Id="rId5" Type="http://schemas.openxmlformats.org/officeDocument/2006/relationships/image" Target="../media/image85.png"/><Relationship Id="rId4" Type="http://schemas.openxmlformats.org/officeDocument/2006/relationships/image" Target="../media/image27.sv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6.xml"/><Relationship Id="rId6" Type="http://schemas.openxmlformats.org/officeDocument/2006/relationships/image" Target="../media/image98.png"/><Relationship Id="rId5" Type="http://schemas.openxmlformats.org/officeDocument/2006/relationships/image" Target="../media/image113.jpeg"/><Relationship Id="rId4" Type="http://schemas.openxmlformats.org/officeDocument/2006/relationships/image" Target="../media/image27.sv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7.xml"/><Relationship Id="rId5" Type="http://schemas.openxmlformats.org/officeDocument/2006/relationships/image" Target="../media/image85.png"/><Relationship Id="rId4" Type="http://schemas.openxmlformats.org/officeDocument/2006/relationships/image" Target="../media/image27.sv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8.xml"/><Relationship Id="rId6" Type="http://schemas.openxmlformats.org/officeDocument/2006/relationships/image" Target="../media/image99.png"/><Relationship Id="rId5" Type="http://schemas.openxmlformats.org/officeDocument/2006/relationships/image" Target="../media/image113.jpeg"/><Relationship Id="rId4" Type="http://schemas.openxmlformats.org/officeDocument/2006/relationships/image" Target="../media/image27.sv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9.xml"/><Relationship Id="rId5" Type="http://schemas.openxmlformats.org/officeDocument/2006/relationships/image" Target="../media/image85.png"/><Relationship Id="rId4" Type="http://schemas.openxmlformats.org/officeDocument/2006/relationships/image" Target="../media/image27.sv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6" Type="http://schemas.openxmlformats.org/officeDocument/2006/relationships/image" Target="../media/image113.jpeg"/><Relationship Id="rId5" Type="http://schemas.openxmlformats.org/officeDocument/2006/relationships/image" Target="../media/image114.png"/><Relationship Id="rId4" Type="http://schemas.openxmlformats.org/officeDocument/2006/relationships/image" Target="../media/image27.sv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13" Type="http://schemas.openxmlformats.org/officeDocument/2006/relationships/image" Target="../media/image116.png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12" Type="http://schemas.openxmlformats.org/officeDocument/2006/relationships/image" Target="../media/image27.sv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image" Target="../media/image26.png"/><Relationship Id="rId5" Type="http://schemas.openxmlformats.org/officeDocument/2006/relationships/tags" Target="../tags/tag23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34.xml"/><Relationship Id="rId9" Type="http://schemas.openxmlformats.org/officeDocument/2006/relationships/tags" Target="../tags/tag239.xml"/><Relationship Id="rId14" Type="http://schemas.openxmlformats.org/officeDocument/2006/relationships/image" Target="../media/image71.jpe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image" Target="../media/image116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27.svg"/><Relationship Id="rId5" Type="http://schemas.openxmlformats.org/officeDocument/2006/relationships/tags" Target="../tags/tag244.xml"/><Relationship Id="rId10" Type="http://schemas.openxmlformats.org/officeDocument/2006/relationships/image" Target="../media/image26.png"/><Relationship Id="rId4" Type="http://schemas.openxmlformats.org/officeDocument/2006/relationships/tags" Target="../tags/tag243.xml"/><Relationship Id="rId9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5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5.png"/><Relationship Id="rId10" Type="http://schemas.openxmlformats.org/officeDocument/2006/relationships/image" Target="../media/image121.svg"/><Relationship Id="rId4" Type="http://schemas.openxmlformats.org/officeDocument/2006/relationships/image" Target="../media/image118.svg"/><Relationship Id="rId9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37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36.pn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39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6.sv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5.png"/><Relationship Id="rId5" Type="http://schemas.openxmlformats.org/officeDocument/2006/relationships/tags" Target="../tags/tag53.xml"/><Relationship Id="rId15" Type="http://schemas.openxmlformats.org/officeDocument/2006/relationships/image" Target="../media/image41.png"/><Relationship Id="rId10" Type="http://schemas.openxmlformats.org/officeDocument/2006/relationships/image" Target="../media/image4.jpeg"/><Relationship Id="rId4" Type="http://schemas.openxmlformats.org/officeDocument/2006/relationships/tags" Target="../tags/tag5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5.jpeg"/><Relationship Id="rId10" Type="http://schemas.openxmlformats.org/officeDocument/2006/relationships/image" Target="../media/image46.png"/><Relationship Id="rId4" Type="http://schemas.openxmlformats.org/officeDocument/2006/relationships/image" Target="../media/image27.sv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45.png"/><Relationship Id="rId4" Type="http://schemas.openxmlformats.org/officeDocument/2006/relationships/image" Target="../media/image2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46.png"/><Relationship Id="rId4" Type="http://schemas.openxmlformats.org/officeDocument/2006/relationships/image" Target="../media/image2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5" Type="http://schemas.openxmlformats.org/officeDocument/2006/relationships/image" Target="../media/image44.png"/><Relationship Id="rId4" Type="http://schemas.openxmlformats.org/officeDocument/2006/relationships/image" Target="../media/image2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47.png"/><Relationship Id="rId4" Type="http://schemas.openxmlformats.org/officeDocument/2006/relationships/image" Target="../media/image2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49.png"/><Relationship Id="rId4" Type="http://schemas.openxmlformats.org/officeDocument/2006/relationships/image" Target="../media/image2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43.jpg"/><Relationship Id="rId4" Type="http://schemas.openxmlformats.org/officeDocument/2006/relationships/image" Target="../media/image2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50.png"/><Relationship Id="rId4" Type="http://schemas.openxmlformats.org/officeDocument/2006/relationships/image" Target="../media/image2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2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2.jpeg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45.png"/><Relationship Id="rId11" Type="http://schemas.openxmlformats.org/officeDocument/2006/relationships/image" Target="../media/image54.png"/><Relationship Id="rId5" Type="http://schemas.openxmlformats.org/officeDocument/2006/relationships/image" Target="../media/image43.jpg"/><Relationship Id="rId10" Type="http://schemas.openxmlformats.org/officeDocument/2006/relationships/image" Target="../media/image47.png"/><Relationship Id="rId4" Type="http://schemas.openxmlformats.org/officeDocument/2006/relationships/image" Target="../media/image27.svg"/><Relationship Id="rId9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g"/><Relationship Id="rId12" Type="http://schemas.openxmlformats.org/officeDocument/2006/relationships/image" Target="../media/image47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27.svg"/><Relationship Id="rId11" Type="http://schemas.openxmlformats.org/officeDocument/2006/relationships/image" Target="../media/image44.png"/><Relationship Id="rId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image" Target="../media/image56.png"/><Relationship Id="rId9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57.png"/><Relationship Id="rId5" Type="http://schemas.openxmlformats.org/officeDocument/2006/relationships/image" Target="../media/image27.svg"/><Relationship Id="rId10" Type="http://schemas.openxmlformats.org/officeDocument/2006/relationships/image" Target="../media/image47.png"/><Relationship Id="rId4" Type="http://schemas.openxmlformats.org/officeDocument/2006/relationships/image" Target="../media/image26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0.xml"/><Relationship Id="rId16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image" Target="../media/image58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27.svg"/><Relationship Id="rId2" Type="http://schemas.openxmlformats.org/officeDocument/2006/relationships/tags" Target="../tags/tag90.xml"/><Relationship Id="rId16" Type="http://schemas.openxmlformats.org/officeDocument/2006/relationships/image" Target="../media/image61.png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26.png"/><Relationship Id="rId5" Type="http://schemas.openxmlformats.org/officeDocument/2006/relationships/tags" Target="../tags/tag93.xml"/><Relationship Id="rId15" Type="http://schemas.openxmlformats.org/officeDocument/2006/relationships/image" Target="../media/image60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7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1.mp3"/><Relationship Id="rId7" Type="http://schemas.openxmlformats.org/officeDocument/2006/relationships/image" Target="../media/image67.png"/><Relationship Id="rId2" Type="http://schemas.openxmlformats.org/officeDocument/2006/relationships/audio" Target="NULL" TargetMode="External"/><Relationship Id="rId1" Type="http://schemas.openxmlformats.org/officeDocument/2006/relationships/tags" Target="../tags/tag9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39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6.svg"/><Relationship Id="rId2" Type="http://schemas.openxmlformats.org/officeDocument/2006/relationships/tags" Target="../tags/tag100.xml"/><Relationship Id="rId16" Type="http://schemas.openxmlformats.org/officeDocument/2006/relationships/image" Target="../media/image41.pn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5.png"/><Relationship Id="rId5" Type="http://schemas.openxmlformats.org/officeDocument/2006/relationships/tags" Target="../tags/tag103.xml"/><Relationship Id="rId15" Type="http://schemas.openxmlformats.org/officeDocument/2006/relationships/image" Target="../media/image40.svg"/><Relationship Id="rId10" Type="http://schemas.openxmlformats.org/officeDocument/2006/relationships/image" Target="../media/image4.jpeg"/><Relationship Id="rId4" Type="http://schemas.openxmlformats.org/officeDocument/2006/relationships/tags" Target="../tags/tag10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0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0.jpeg"/><Relationship Id="rId3" Type="http://schemas.openxmlformats.org/officeDocument/2006/relationships/tags" Target="../tags/tag18.xml"/><Relationship Id="rId21" Type="http://schemas.openxmlformats.org/officeDocument/2006/relationships/image" Target="../media/image23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4" Type="http://schemas.openxmlformats.org/officeDocument/2006/relationships/image" Target="../media/image27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4" Type="http://schemas.openxmlformats.org/officeDocument/2006/relationships/image" Target="../media/image27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4" Type="http://schemas.openxmlformats.org/officeDocument/2006/relationships/image" Target="../media/image27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4" Type="http://schemas.openxmlformats.org/officeDocument/2006/relationships/image" Target="../media/image27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4" Type="http://schemas.openxmlformats.org/officeDocument/2006/relationships/image" Target="../media/image27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4" Type="http://schemas.openxmlformats.org/officeDocument/2006/relationships/image" Target="../media/image27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4" Type="http://schemas.openxmlformats.org/officeDocument/2006/relationships/image" Target="../media/image27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4" Type="http://schemas.openxmlformats.org/officeDocument/2006/relationships/image" Target="../media/image27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4" Type="http://schemas.openxmlformats.org/officeDocument/2006/relationships/image" Target="../media/image27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4" Type="http://schemas.openxmlformats.org/officeDocument/2006/relationships/image" Target="../media/image2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8.xml"/><Relationship Id="rId7" Type="http://schemas.openxmlformats.org/officeDocument/2006/relationships/image" Target="../media/image28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4" Type="http://schemas.openxmlformats.org/officeDocument/2006/relationships/image" Target="../media/image27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tags" Target="../tags/tag145.xml"/><Relationship Id="rId7" Type="http://schemas.openxmlformats.org/officeDocument/2006/relationships/image" Target="../media/image27.sv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tags" Target="../tags/tag144.xml"/><Relationship Id="rId16" Type="http://schemas.openxmlformats.org/officeDocument/2006/relationships/image" Target="../media/image81.png"/><Relationship Id="rId20" Type="http://schemas.openxmlformats.org/officeDocument/2006/relationships/image" Target="../media/image71.jpeg"/><Relationship Id="rId1" Type="http://schemas.openxmlformats.org/officeDocument/2006/relationships/tags" Target="../tags/tag143.xml"/><Relationship Id="rId6" Type="http://schemas.openxmlformats.org/officeDocument/2006/relationships/image" Target="../media/image26.png"/><Relationship Id="rId11" Type="http://schemas.openxmlformats.org/officeDocument/2006/relationships/image" Target="../media/image7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tags" Target="../tags/tag146.xml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tags" Target="../tags/tag149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tags" Target="../tags/tag148.xml"/><Relationship Id="rId16" Type="http://schemas.openxmlformats.org/officeDocument/2006/relationships/image" Target="../media/image82.png"/><Relationship Id="rId1" Type="http://schemas.openxmlformats.org/officeDocument/2006/relationships/tags" Target="../tags/tag147.xml"/><Relationship Id="rId6" Type="http://schemas.openxmlformats.org/officeDocument/2006/relationships/image" Target="../media/image27.svg"/><Relationship Id="rId11" Type="http://schemas.openxmlformats.org/officeDocument/2006/relationships/image" Target="../media/image77.png"/><Relationship Id="rId5" Type="http://schemas.openxmlformats.org/officeDocument/2006/relationships/image" Target="../media/image26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5" Type="http://schemas.openxmlformats.org/officeDocument/2006/relationships/image" Target="../media/image85.png"/><Relationship Id="rId4" Type="http://schemas.openxmlformats.org/officeDocument/2006/relationships/image" Target="../media/image27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7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23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4" Type="http://schemas.openxmlformats.org/officeDocument/2006/relationships/image" Target="../media/image27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4" Type="http://schemas.openxmlformats.org/officeDocument/2006/relationships/image" Target="../media/image27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4" Type="http://schemas.openxmlformats.org/officeDocument/2006/relationships/image" Target="../media/image27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4" Type="http://schemas.openxmlformats.org/officeDocument/2006/relationships/image" Target="../media/image27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4" Type="http://schemas.openxmlformats.org/officeDocument/2006/relationships/image" Target="../media/image27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4" Type="http://schemas.openxmlformats.org/officeDocument/2006/relationships/image" Target="../media/image27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4" Type="http://schemas.openxmlformats.org/officeDocument/2006/relationships/image" Target="../media/image27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5" Type="http://schemas.openxmlformats.org/officeDocument/2006/relationships/image" Target="../media/image89.jpeg"/><Relationship Id="rId4" Type="http://schemas.openxmlformats.org/officeDocument/2006/relationships/image" Target="../media/image27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00700"/>
            <a:ext cx="2472590" cy="468976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6281961" y="5549869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21600" y="4653718"/>
            <a:ext cx="4327604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857224" y="4836889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3740481" y="4411021"/>
            <a:ext cx="3058794" cy="2893855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327569" y="5911144"/>
            <a:ext cx="311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: 4</a:t>
            </a:r>
            <a:endParaRPr lang="ar-M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B67C4-9DCC-159E-0D8E-1C8B55BF4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BDD49E-495C-55AD-C097-CE2C540F5FD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2A513B8-F920-A2C7-79EF-F23964B2C7E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CE52472-408B-8170-C2D5-30D2E1D6F73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07C1E448-CDDB-1EF6-F420-EEADC55CD912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2EA558BC-AE31-B098-D1D9-5DC9C4B0B00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91C937B0-B719-1C8B-1703-55341F4E6D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84497"/>
            <a:ext cx="3810000" cy="31068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3A32CD-0C5F-8C14-5ACF-B688041F14A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353776"/>
            <a:ext cx="130301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Quand ce pictogramme apparait en lecture: je lis à voix basse pour que mon camarade entende, J’écoute mon camarade sans l’interrompre et je l’aide seulement quand il bloque. </a:t>
            </a:r>
            <a:r>
              <a:rPr lang="fr-FR" sz="225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Faire répéter les 3 étapes collectivement.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12507B6-A434-458A-A665-A1884BC39DB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26228" y="5822067"/>
            <a:ext cx="111343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/>
              <a:t>📖🗣️ </a:t>
            </a:r>
            <a:r>
              <a:rPr lang="fr-FR" sz="5400" b="1" dirty="0"/>
              <a:t>Je lis à voix basse</a:t>
            </a:r>
          </a:p>
          <a:p>
            <a:r>
              <a:rPr lang="fr-FR" sz="5400" b="1" dirty="0"/>
              <a:t> </a:t>
            </a:r>
            <a:r>
              <a:rPr lang="fr-FR" sz="5400" dirty="0"/>
              <a:t>👂🤫 </a:t>
            </a:r>
            <a:r>
              <a:rPr lang="fr-FR" sz="5400" b="1" dirty="0"/>
              <a:t>J’écoute </a:t>
            </a:r>
            <a:r>
              <a:rPr lang="fr-FR" sz="4400" dirty="0"/>
              <a:t>mon camarade</a:t>
            </a:r>
            <a:endParaRPr lang="fr-FR" sz="3600" dirty="0"/>
          </a:p>
          <a:p>
            <a:r>
              <a:rPr lang="fr-FR" sz="5400" dirty="0"/>
              <a:t>🖐️🤔 </a:t>
            </a:r>
            <a:r>
              <a:rPr lang="fr-FR" sz="5400" b="1" dirty="0"/>
              <a:t>Je l’aide </a:t>
            </a:r>
            <a:r>
              <a:rPr lang="fr-FR" sz="4400" dirty="0"/>
              <a:t>quand il bloque</a:t>
            </a:r>
            <a:endParaRPr lang="fr-FR" sz="54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endParaRPr lang="fr-FR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0877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0B33-8B55-3A47-9270-F87228A9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16518-568C-2DBE-0384-97DBA491F39C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188146-A0C0-9F18-5C04-FD82A768924C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6600" b="1" dirty="0">
                <a:solidFill>
                  <a:srgbClr val="106585"/>
                </a:solidFill>
                <a:latin typeface="Dosis" pitchFamily="2" charset="0"/>
              </a:rPr>
              <a:t>                      il – elle  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F3269C-C631-3BC6-41AC-3F8EC96039F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166E5-FDD7-1DA8-DFBB-FF0A9622128A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outils.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D17086-22E9-B0B4-97B3-E2CB5FE2F03D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9A317F1C-5BBE-3DC2-BDEB-5F9749923D70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A05092D-B43D-E281-7246-12D8060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217419" cy="568840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E88556B-AFBD-CEFF-1915-E9982F2095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9914578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4586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0E278-48DB-599F-F4AF-A5158B29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ADAF64-CFDF-B7C2-4391-3892FC13884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5918DD-7FE1-19C9-B072-F4B20AFE56CC}"/>
              </a:ext>
            </a:extLst>
          </p:cNvPr>
          <p:cNvSpPr/>
          <p:nvPr/>
        </p:nvSpPr>
        <p:spPr>
          <a:xfrm>
            <a:off x="314590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75BFA8B-9976-B567-CBA2-628EFCAB99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9D00184-44E4-BD3D-270C-408531138D87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18D513-D4BD-B31A-BC5A-90008594D426}"/>
              </a:ext>
            </a:extLst>
          </p:cNvPr>
          <p:cNvSpPr txBox="1"/>
          <p:nvPr/>
        </p:nvSpPr>
        <p:spPr>
          <a:xfrm>
            <a:off x="1752600" y="311217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je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21ED31F-295B-2190-EAD2-0DA2229AE6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9F698FD-C90C-D372-EB6A-787A8BD9FA7C}"/>
              </a:ext>
            </a:extLst>
          </p:cNvPr>
          <p:cNvSpPr txBox="1"/>
          <p:nvPr/>
        </p:nvSpPr>
        <p:spPr>
          <a:xfrm>
            <a:off x="1581154" y="560498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Nous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avons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déja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vu “je et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“je”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signifie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moi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Je . Lisons ensemble je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 descr="Une image contenant dessin, garçon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D244B75B-477A-1064-90C4-479792D4D2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DFC6"/>
              </a:clrFrom>
              <a:clrTo>
                <a:srgbClr val="F3DF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900686"/>
            <a:ext cx="3962400" cy="64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319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30D88-AB91-27DB-4296-9D37EC4DD73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108F44-987D-43E5-8913-C064E4EFC1F3}"/>
              </a:ext>
            </a:extLst>
          </p:cNvPr>
          <p:cNvSpPr/>
          <p:nvPr/>
        </p:nvSpPr>
        <p:spPr>
          <a:xfrm>
            <a:off x="275855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5D5889-D596-F1FB-4460-714926F477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1266564" y="6515100"/>
            <a:ext cx="1183983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Je 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ferm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la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port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1035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276462" y="596974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la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porte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je ferme la porte.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289E4B-A383-2549-194A-05A298AEBC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1604303"/>
              </p:ext>
            </p:ext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7B862749-DFE3-7D39-4FEF-D18527B72A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9" name="Image 8" descr="Une image contenant porte, habits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id="{88A5A17B-1823-FEAF-BDCB-9EAB9E008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35662"/>
            <a:ext cx="3317172" cy="44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90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BD7B9-F062-8EA8-1495-676460FC5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543BD4-8AEB-212A-7207-87F2F3DADF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078CEF3-CF1D-93B6-4B48-4076C94F10D0}"/>
              </a:ext>
            </a:extLst>
          </p:cNvPr>
          <p:cNvSpPr/>
          <p:nvPr/>
        </p:nvSpPr>
        <p:spPr>
          <a:xfrm>
            <a:off x="314590" y="29682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9319D8-49AD-95B7-392A-B63985BB9CD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7CF8D26-AC96-B4C7-CE8A-9BA5F46D0AEA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FDAB63-6227-2E0B-0641-C11056BD0743}"/>
              </a:ext>
            </a:extLst>
          </p:cNvPr>
          <p:cNvSpPr txBox="1"/>
          <p:nvPr/>
        </p:nvSpPr>
        <p:spPr>
          <a:xfrm>
            <a:off x="1752600" y="311217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tu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9543F69-C237-0C43-032B-7750599B8E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FFD6F65-AB3A-880B-9241-606E8DF67648}"/>
              </a:ext>
            </a:extLst>
          </p:cNvPr>
          <p:cNvSpPr txBox="1"/>
          <p:nvPr/>
        </p:nvSpPr>
        <p:spPr>
          <a:xfrm>
            <a:off x="1581154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signifie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toi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Tu . Lisons ensemble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D756B7-2D42-E0C8-06DC-5F73F2446C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D8A7"/>
              </a:clrFrom>
              <a:clrTo>
                <a:srgbClr val="FED8A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00" y="2542539"/>
            <a:ext cx="396240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183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2E6525-13FF-2D18-5BD2-5BFC990735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0A0B0E8-FB34-2462-4819-DA10504481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19694FE-399F-9BBA-B146-27EDD738BFF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851045" y="7212690"/>
            <a:ext cx="12163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4800" b="1" kern="0" spc="480" dirty="0">
                <a:solidFill>
                  <a:srgbClr val="FFC000"/>
                </a:solidFill>
                <a:latin typeface="Dosis" pitchFamily="2" charset="0"/>
              </a:rPr>
              <a:t> </a:t>
            </a:r>
            <a:r>
              <a:rPr lang="fr-FR" sz="9600" b="1" kern="0" spc="480" dirty="0">
                <a:solidFill>
                  <a:srgbClr val="FFC000"/>
                </a:solidFill>
                <a:latin typeface="Dosis" pitchFamily="2" charset="0"/>
              </a:rPr>
              <a:t>Tu  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ri</a:t>
            </a:r>
            <a:r>
              <a:rPr lang="fr-FR" sz="96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r>
              <a:rPr lang="fr-FR" sz="96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.</a:t>
            </a:r>
            <a:endParaRPr lang="fr-FR" sz="480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DC3191-E199-BE54-D198-2FC361CDDA4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2961140"/>
              </p:ext>
            </p:extLst>
          </p:nvPr>
        </p:nvGraphicFramePr>
        <p:xfrm>
          <a:off x="0" y="-4229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D123FFC-9C3F-6367-8BFB-B3ADAF04EFA3}"/>
              </a:ext>
            </a:extLst>
          </p:cNvPr>
          <p:cNvSpPr txBox="1"/>
          <p:nvPr/>
        </p:nvSpPr>
        <p:spPr>
          <a:xfrm>
            <a:off x="1542418" y="675174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Tu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endParaRPr lang="fr-FR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53796A-ABF3-D38F-79E5-4C3093204B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9E90028-3DA0-6052-3672-3847ADF150C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D8A7"/>
              </a:clrFrom>
              <a:clrTo>
                <a:srgbClr val="FED8A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2983" y="2258077"/>
            <a:ext cx="4277618" cy="4923439"/>
          </a:xfrm>
          <a:prstGeom prst="rect">
            <a:avLst/>
          </a:prstGeom>
        </p:spPr>
      </p:pic>
      <p:pic>
        <p:nvPicPr>
          <p:cNvPr id="11" name="Image 10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DBFD0F5E-E73A-F2F6-E136-109A07F98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73" y="3197353"/>
            <a:ext cx="2340117" cy="3044886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2E69EA91-649B-5405-C85C-0B6ECC027B3F}"/>
              </a:ext>
            </a:extLst>
          </p:cNvPr>
          <p:cNvSpPr/>
          <p:nvPr/>
        </p:nvSpPr>
        <p:spPr>
          <a:xfrm>
            <a:off x="2225601" y="2563091"/>
            <a:ext cx="3375126" cy="45526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2105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4ADDEE-3F60-1084-241F-E4EC64AF2AD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DF596D-FA10-B6EC-D31B-0E0F3577D33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2BC6730-AF9C-0715-8375-80E347D13AF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928364" y="3112175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il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EBE633-4B5C-EBED-9A42-9090BE7D2C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7D89965-A911-D7B9-F01F-E0A8C1DC4179}"/>
              </a:ext>
            </a:extLst>
          </p:cNvPr>
          <p:cNvSpPr txBox="1"/>
          <p:nvPr/>
        </p:nvSpPr>
        <p:spPr>
          <a:xfrm>
            <a:off x="1538462" y="388976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“il”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et l.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il. Lisons ensemble “ il”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596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0E278-48DB-599F-F4AF-A5158B29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ADAF64-CFDF-B7C2-4391-3892FC13884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5918DD-7FE1-19C9-B072-F4B20AFE56CC}"/>
              </a:ext>
            </a:extLst>
          </p:cNvPr>
          <p:cNvSpPr/>
          <p:nvPr/>
        </p:nvSpPr>
        <p:spPr>
          <a:xfrm>
            <a:off x="314590" y="29682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75BFA8B-9976-B567-CBA2-628EFCAB99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9D00184-44E4-BD3D-270C-408531138D87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18D513-D4BD-B31A-BC5A-90008594D426}"/>
              </a:ext>
            </a:extLst>
          </p:cNvPr>
          <p:cNvSpPr txBox="1"/>
          <p:nvPr/>
        </p:nvSpPr>
        <p:spPr>
          <a:xfrm>
            <a:off x="3967100" y="1303151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il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21ED31F-295B-2190-EAD2-0DA2229AE6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9F698FD-C90C-D372-EB6A-787A8BD9FA7C}"/>
              </a:ext>
            </a:extLst>
          </p:cNvPr>
          <p:cNvSpPr txBox="1"/>
          <p:nvPr/>
        </p:nvSpPr>
        <p:spPr>
          <a:xfrm>
            <a:off x="1581154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“il”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signifie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un garçon absent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objet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671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30D88-AB91-27DB-4296-9D37EC4DD73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108F44-987D-43E5-8913-C064E4EFC1F3}"/>
              </a:ext>
            </a:extLst>
          </p:cNvPr>
          <p:cNvSpPr/>
          <p:nvPr/>
        </p:nvSpPr>
        <p:spPr>
          <a:xfrm>
            <a:off x="275855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5D5889-D596-F1FB-4460-714926F477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1238855" y="7495727"/>
            <a:ext cx="118398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000" kern="0" spc="480" dirty="0">
                <a:solidFill>
                  <a:srgbClr val="FFC000"/>
                </a:solidFill>
                <a:latin typeface="Amasis MT Pro" panose="02040504050005020304" pitchFamily="18" charset="0"/>
              </a:rPr>
              <a:t>I</a:t>
            </a: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l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li</a:t>
            </a:r>
            <a:r>
              <a:rPr lang="fr-FR" sz="1035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FR" sz="10350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644815"/>
            <a:ext cx="9144000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lit.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il lit.</a:t>
            </a:r>
          </a:p>
          <a:p>
            <a:pPr defTabSz="685834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MA" sz="20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289E4B-A383-2549-194A-05A298AEBC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7B862749-DFE3-7D39-4FEF-D18527B72A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7" name="Image 6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3D3ACD31-05FA-480F-C343-8FCBEDF399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253" y="2491892"/>
            <a:ext cx="2912721" cy="286694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B8A495B-479D-6D69-FF58-5DA7D5745902}"/>
              </a:ext>
            </a:extLst>
          </p:cNvPr>
          <p:cNvSpPr/>
          <p:nvPr/>
        </p:nvSpPr>
        <p:spPr>
          <a:xfrm>
            <a:off x="9357070" y="2272676"/>
            <a:ext cx="2982963" cy="34504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dessin humoristique, habits, illustration, chaussures&#10;&#10;Le contenu généré par l’IA peut être incorrect.">
            <a:extLst>
              <a:ext uri="{FF2B5EF4-FFF2-40B4-BE49-F238E27FC236}">
                <a16:creationId xmlns:a16="http://schemas.microsoft.com/office/drawing/2014/main" id="{9DE8A5C2-3FC4-17FB-2574-D3EBD9B3B7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42" y="2343549"/>
            <a:ext cx="2943915" cy="480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956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9BDB62-D40B-5613-4E52-5083B534C1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E3E4-9BD7-025E-E20C-CD7174BC5EC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458B3BD-4E66-AE6E-D27C-8A03033B1E8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3971925" y="2952033"/>
            <a:ext cx="5772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il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83FF8E-26BF-D7F5-DE7F-A9188B7FCC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4355161"/>
              </p:ext>
            </p:ext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7ABC401E-74A4-3A08-9BAE-F69F5850CCCA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il”.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B90F0072-5939-88D3-0515-9DFE9EADD5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9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267A33-0F7A-2956-0613-61FA7EC6442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0590D0-8F0E-19AB-B381-A5C9A628DD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BCE6CC-65C8-5CA2-EA33-FD8E08616B5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66D53C0-AC98-BCAF-3E9A-62475CD3D7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1438675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“il”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23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DF834F1-83E2-9836-B9AF-D7435801A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3390900"/>
            <a:ext cx="102870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A6B4D-E407-51F1-A35A-DBF7B64B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9E28AF-C602-582F-265D-88257879A11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B2DE13-72FB-A609-D448-0AEEDB7C921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422D09-1B97-BC84-2E31-EF1E24F921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068EE2-2B4D-5573-EA31-0949B8CE52B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56B008-B694-A936-1FDA-0335873335B1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il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2C07AB-E734-0696-B6D8-F085CB5E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B43FC5-BE17-C73E-E560-082E5656A1DB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il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16B2F84-8745-BD43-C2EB-9FACD71A76B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794674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1795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F24A0-EEBE-7371-9189-5F6CA43C9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74903B-2876-C19E-F823-6561D9938CC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FB598A7-AFD3-EA0A-BD98-2F930D4C9A8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B12708-2554-7753-91F6-F8BB26D7DBA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62DCD46-BB59-1153-7C9D-E3CFE51A412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B91B4A-7E00-230D-3DB3-8D0E87B90507}"/>
              </a:ext>
            </a:extLst>
          </p:cNvPr>
          <p:cNvSpPr txBox="1"/>
          <p:nvPr/>
        </p:nvSpPr>
        <p:spPr>
          <a:xfrm>
            <a:off x="3928364" y="3112175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elle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5DF0E62-6142-E720-A4A4-4637AACB319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5846CBE-98A7-033F-2819-F2A3C96BB1A5}"/>
              </a:ext>
            </a:extLst>
          </p:cNvPr>
          <p:cNvSpPr txBox="1"/>
          <p:nvPr/>
        </p:nvSpPr>
        <p:spPr>
          <a:xfrm>
            <a:off x="1552317" y="424587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 ,l, l et 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Lisons ensemble 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786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1C1EB-F96D-62EB-9306-5336C8D84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407FC4-CC23-3241-B4A4-E80B2C2F671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04BF97-41BA-CDFF-1510-1B3FE8BA0C86}"/>
              </a:ext>
            </a:extLst>
          </p:cNvPr>
          <p:cNvSpPr/>
          <p:nvPr/>
        </p:nvSpPr>
        <p:spPr>
          <a:xfrm>
            <a:off x="314590" y="29682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6A16E36-8DCE-EB5F-CAB9-3F159839885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D71C368-A567-C4FC-1252-1FD819E81297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413A23-F206-3813-BCED-E9E7580D379D}"/>
              </a:ext>
            </a:extLst>
          </p:cNvPr>
          <p:cNvSpPr txBox="1"/>
          <p:nvPr/>
        </p:nvSpPr>
        <p:spPr>
          <a:xfrm>
            <a:off x="3926332" y="1785538"/>
            <a:ext cx="54864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elle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F09C92A-F84E-85DF-5954-D1D1067F05F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79CFA0-A908-A859-7BAA-2924AC71A562}"/>
              </a:ext>
            </a:extLst>
          </p:cNvPr>
          <p:cNvSpPr txBox="1"/>
          <p:nvPr/>
        </p:nvSpPr>
        <p:spPr>
          <a:xfrm>
            <a:off x="1581154" y="56049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signifie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fille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absente</a:t>
            </a:r>
            <a:r>
              <a:rPr lang="en-US" sz="2250" b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objet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902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D36B4-DF91-64B4-3E56-BEB9F7EB3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A9E010-D3EE-95E1-DDC6-C7BBFF58FA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934B9F2-F270-6AED-4A93-BFAB675EA7C7}"/>
              </a:ext>
            </a:extLst>
          </p:cNvPr>
          <p:cNvSpPr/>
          <p:nvPr/>
        </p:nvSpPr>
        <p:spPr>
          <a:xfrm>
            <a:off x="275855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BC6AE1F-3795-20E3-BEA3-4B2150D7F0E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42461DB0-F886-D15B-BAE1-EF9D719EE92A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A569F7-EC55-C169-5DA6-A84B9A095FB3}"/>
              </a:ext>
            </a:extLst>
          </p:cNvPr>
          <p:cNvSpPr txBox="1"/>
          <p:nvPr/>
        </p:nvSpPr>
        <p:spPr>
          <a:xfrm>
            <a:off x="1266564" y="7085407"/>
            <a:ext cx="1183983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Elle 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li</a:t>
            </a:r>
            <a:r>
              <a:rPr lang="fr-FR" sz="1035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FR" sz="10350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948EA4-52A3-3397-00C3-6ECBF91BD746}"/>
              </a:ext>
            </a:extLst>
          </p:cNvPr>
          <p:cNvSpPr txBox="1"/>
          <p:nvPr/>
        </p:nvSpPr>
        <p:spPr>
          <a:xfrm>
            <a:off x="1371600" y="644815"/>
            <a:ext cx="9144000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lit.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elle lit.</a:t>
            </a:r>
          </a:p>
          <a:p>
            <a:pPr defTabSz="685834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MA" sz="20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05BB19E-BC57-F7DD-3711-FA2380A9989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0801DC4B-9AE6-D3E4-C50E-519C26F892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16" name="Image 15" descr="Une image contenant Dessin animé, clipart, illustration, dessin&#10;&#10;Le contenu généré par l’IA peut être incorrect.">
            <a:extLst>
              <a:ext uri="{FF2B5EF4-FFF2-40B4-BE49-F238E27FC236}">
                <a16:creationId xmlns:a16="http://schemas.microsoft.com/office/drawing/2014/main" id="{72989315-27F0-9E49-8268-23622F16B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743838"/>
            <a:ext cx="2491005" cy="2679753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07FF9DD8-0C7E-4BC2-8F3D-71A49686B310}"/>
              </a:ext>
            </a:extLst>
          </p:cNvPr>
          <p:cNvSpPr/>
          <p:nvPr/>
        </p:nvSpPr>
        <p:spPr>
          <a:xfrm>
            <a:off x="9029731" y="2470713"/>
            <a:ext cx="2943915" cy="3267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dessin humoristique, habits, illustration, chaussures&#10;&#10;Le contenu généré par l’IA peut être incorrect.">
            <a:extLst>
              <a:ext uri="{FF2B5EF4-FFF2-40B4-BE49-F238E27FC236}">
                <a16:creationId xmlns:a16="http://schemas.microsoft.com/office/drawing/2014/main" id="{A788B890-8E3D-7D96-7FFD-E04FE123623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42" y="2343549"/>
            <a:ext cx="2943915" cy="43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230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77B5B-6C08-87A2-AB88-B428C0ADC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3B7A28-9900-029D-5E0B-4C42D8B8170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74F1337-8025-5193-B554-C3E35553772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AB7A2B7-423A-8803-D768-54BD54FA608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973F16C-6DCB-3DC9-23E5-AE07F8A5D8B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242AFBD-0A44-E4DB-E599-2F05C8E8C584}"/>
              </a:ext>
            </a:extLst>
          </p:cNvPr>
          <p:cNvSpPr txBox="1"/>
          <p:nvPr/>
        </p:nvSpPr>
        <p:spPr>
          <a:xfrm>
            <a:off x="3971925" y="2952033"/>
            <a:ext cx="5772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elle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054C972-4396-A2CB-4E59-FDB9184C32E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4EE10FA1-62FF-11C0-BA88-3EF760091AEE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CF1A56B-AC6D-172E-7219-7F0120CE25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070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19E9C-3916-46B2-AE65-BB9F50260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51626F-FC02-38E4-C3E3-88039F52402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68BF41D-7699-3378-74F9-F0C213D58B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13D17F2-001A-3543-34B9-D5DF017CBF8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3D96A23-2977-8C87-F19C-77FC53287E13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38A94A-EC0D-435E-E83D-826C9585E0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35467FD-EE0D-CD09-ED80-1EC50E4E97C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D957133-DCC0-9E45-4EF1-D9F6982972CD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99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4D3B-EC10-3CAA-9942-D9684561D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020C74-C6A5-B868-8615-6719C83922E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D5E15E5-0370-1961-23B5-6E6B6CC4982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CECF45F-E42B-C4F4-EF07-BC1D7439E32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1BED4BF-15DE-E425-4BDA-76533FA63229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2DFCE4-5140-1553-39D5-C8B4F18CB070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elle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10770E-A4B3-7F43-CAD5-A4239FA312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59BEAE-6194-B0B8-7C1A-024C993010E0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elle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59DEC4-42C0-D389-95FA-75158D283F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3615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22.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3" y="2321003"/>
            <a:ext cx="4462713" cy="5568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4662673" y="4467640"/>
            <a:ext cx="2195326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934C09E-7FAB-7AF8-5A9A-25843294299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E5B0F00-0D97-DCD7-8275-EA82E3072B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7A86AD-DA7C-E1ED-8ECA-7C4E68C52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455" y="2923230"/>
            <a:ext cx="7863091" cy="444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22.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48D33A2-46D7-06AF-6A5E-B0BD3B2AB2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DE5ACA4-FB94-B447-267C-52812F043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3" y="2321003"/>
            <a:ext cx="4462713" cy="55687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2AAD5-9FD2-2E89-B02E-CDC4891DD21B}"/>
              </a:ext>
            </a:extLst>
          </p:cNvPr>
          <p:cNvSpPr/>
          <p:nvPr/>
        </p:nvSpPr>
        <p:spPr>
          <a:xfrm>
            <a:off x="6857999" y="4470606"/>
            <a:ext cx="1868969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6C548-505C-8B87-4F3D-BFAD4A810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0" y="2400300"/>
            <a:ext cx="9677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09C82D1-3730-CB09-50A5-935D356305B8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0EBF831-C0C7-7F5F-DE0B-64F3AD055B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7D241-4888-C168-2319-48A19C24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810" y="3459528"/>
            <a:ext cx="6461506" cy="33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AA2-E61F-D475-D638-104276C2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89C8C1-B018-65BC-4BEB-BE165D45C9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533CC6-D3B3-E58B-DE5C-4887C7C0AA4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BEF003-69C7-D354-7DFE-CC5F0F335E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520B073-9958-C59A-794E-3CC5438007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B4921DE-FA0F-6B96-C78E-53DE5C00CD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faites l’exercice 4 page 22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0BF05-8E13-12B8-6C20-D3AE6D67B89F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9E64D96-22C1-EF39-BE51-C5A825D0B353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53DE3E-A213-31A9-5401-362392AB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7C191A-A13D-ED11-966E-E54B29C2E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2036" y="2910670"/>
            <a:ext cx="4462713" cy="55687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DDEB4E-CC5E-3504-B3A4-3068B4079EAB}"/>
              </a:ext>
            </a:extLst>
          </p:cNvPr>
          <p:cNvSpPr/>
          <p:nvPr/>
        </p:nvSpPr>
        <p:spPr>
          <a:xfrm>
            <a:off x="5328228" y="6210300"/>
            <a:ext cx="4263448" cy="152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27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4F6169-98BB-7E5A-2B20-9FC7AF9C7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3225335"/>
            <a:ext cx="10363200" cy="383632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4E8358B-2AA3-6278-9142-E813AB85E606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B644C7-F904-4F15-C08B-652CDA648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Complétez les mots avec la syllabe qui manque.</a:t>
            </a:r>
          </a:p>
        </p:txBody>
      </p:sp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D99B960-3EDE-45CB-6389-9E593B3DE6FB}"/>
              </a:ext>
            </a:extLst>
          </p:cNvPr>
          <p:cNvSpPr txBox="1"/>
          <p:nvPr/>
        </p:nvSpPr>
        <p:spPr>
          <a:xfrm>
            <a:off x="3779436" y="3779024"/>
            <a:ext cx="6157127" cy="136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syllables avec </a:t>
            </a:r>
            <a:r>
              <a:rPr lang="ar-MA" sz="3200" b="1" dirty="0">
                <a:solidFill>
                  <a:srgbClr val="C00000"/>
                </a:solidFill>
                <a:latin typeface="Dosis Bold"/>
              </a:rPr>
              <a:t> “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f</a:t>
            </a:r>
            <a:r>
              <a:rPr lang="ar-MA" sz="3200" b="1" dirty="0">
                <a:solidFill>
                  <a:srgbClr val="C00000"/>
                </a:solidFill>
                <a:latin typeface="Dosis Bold"/>
              </a:rPr>
              <a:t>" </a:t>
            </a:r>
            <a:endParaRPr lang="en-US" sz="3200" b="1" dirty="0">
              <a:solidFill>
                <a:srgbClr val="C00000"/>
              </a:solidFill>
              <a:latin typeface="Dosis Bold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mots et des phrases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05765A-B50C-A03A-1E1D-FBA8A03E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778" y="6130179"/>
            <a:ext cx="340841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19C-0905-5E09-5E11-434541ED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EAC4D-DBD4-2EE4-0915-4B767881974E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916BEE-D5DA-71EB-93E9-AB8BF17870E2}"/>
              </a:ext>
            </a:extLst>
          </p:cNvPr>
          <p:cNvSpPr/>
          <p:nvPr/>
        </p:nvSpPr>
        <p:spPr>
          <a:xfrm>
            <a:off x="299607" y="25316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E0DECB0-6893-1B35-C9D6-FE7CD85BBFEF}"/>
              </a:ext>
            </a:extLst>
          </p:cNvPr>
          <p:cNvSpPr/>
          <p:nvPr/>
        </p:nvSpPr>
        <p:spPr>
          <a:xfrm>
            <a:off x="333257" y="253166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83E256-8A26-062D-23D5-9F6C46CF9F40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BAADBB26-9D9C-D79F-9A9C-D31B09ED87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AC5E0A-3332-6FA3-BA1B-96ED198DE1E7}"/>
              </a:ext>
            </a:extLst>
          </p:cNvPr>
          <p:cNvSpPr txBox="1"/>
          <p:nvPr/>
        </p:nvSpPr>
        <p:spPr>
          <a:xfrm>
            <a:off x="1690243" y="432634"/>
            <a:ext cx="112727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écrire des syllabes construites avec </a:t>
            </a:r>
            <a:r>
              <a:rPr lang="fr-FR" sz="2250" b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J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», puis les utiliser pour écrire des mots et des phrases.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5267AF1-C562-D9F3-E883-8C986E2A4BE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2180197"/>
              </p:ext>
            </p:extLst>
          </p:nvPr>
        </p:nvGraphicFramePr>
        <p:xfrm>
          <a:off x="-23752" y="-98592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F0E6AFC-5A42-4559-4FEF-9B0F0E4DB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73" y="4257610"/>
            <a:ext cx="8051416" cy="1574011"/>
          </a:xfrm>
          <a:prstGeom prst="rect">
            <a:avLst/>
          </a:prstGeom>
        </p:spPr>
      </p:pic>
      <p:pic>
        <p:nvPicPr>
          <p:cNvPr id="9" name="Image 8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E0AADBB-0E41-9FDE-C07F-19E449DC219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9" y="4160365"/>
            <a:ext cx="5321185" cy="56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96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2BCF2-7BFA-8942-331D-5C6F037D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52EC4B-8301-2B48-0C28-87DB45E6190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BD7DD2-E04C-563B-62A3-0A3CB80C415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4F9602-AC6B-22F8-D103-72889E190E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7C0E76-2AAA-610D-387D-0A3E25522FE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5E3F7AE-41D9-474B-2007-238936E0F6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C67CA5-0EAA-EA03-7D73-D1801625C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3640299"/>
            <a:ext cx="8801100" cy="3006403"/>
          </a:xfrm>
          <a:prstGeom prst="rect">
            <a:avLst/>
          </a:prstGeom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D3D29F62-5405-537F-78C1-4DC2CD0B690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4511CA1-324F-E0F7-EF70-33D103C78E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08519B-8A3D-12DB-325F-0118BB50531F}"/>
              </a:ext>
            </a:extLst>
          </p:cNvPr>
          <p:cNvSpPr txBox="1"/>
          <p:nvPr/>
        </p:nvSpPr>
        <p:spPr>
          <a:xfrm>
            <a:off x="1207619" y="510742"/>
            <a:ext cx="1197498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un jus.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8095023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2C575-BE7A-E666-DA44-6F3B31517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86C95-2494-45FE-52D2-21CF04B3CDF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4D12AF-944A-63FA-2E1D-4BE0A5BD28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73D38EB-0184-750C-3730-85F8E1BC8E4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2EB75B-8EC8-AB83-1CA8-27E9BCEC2BA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AF55F8C-8EAA-AA53-7FD0-56FB3FDF08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B8D63784-D099-19BF-BCC9-3D4F5CC2A6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582156B-96DC-4F08-E291-B7A29D9C5D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6244DB3-A437-7B8E-71BF-E97F877CB1FB}"/>
              </a:ext>
            </a:extLst>
          </p:cNvPr>
          <p:cNvSpPr txBox="1"/>
          <p:nvPr/>
        </p:nvSpPr>
        <p:spPr>
          <a:xfrm>
            <a:off x="1105085" y="454759"/>
            <a:ext cx="12335061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Un jus est composé de deux mots:  un et  jus.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un , j’écris les lettres u et n. J’entends jus , j’écris les lettres j, u et s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(une lettre muette). 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948A1D-1CE4-D3E2-D161-BC5EDA5FE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3640298"/>
            <a:ext cx="8801100" cy="30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075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314AE-FA1B-A12C-67ED-F3E3A6417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81D598-90CA-9991-E301-1070B2072F0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E77012-1938-481C-2203-B926EE8FAE6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30A90C-3A98-549C-477A-F975BB2916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683D08-3D51-C13F-8737-6E03DEFEB167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BE25BBD-9FA1-9480-B182-06F5D835CF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E0F4C1D-9A99-B5DA-2F18-ADA906A374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285A2D-3497-1605-4AD8-9ABC58E047E9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U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AD20C54-1585-0646-BCF9-2A9D216CEE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3640298"/>
            <a:ext cx="8801100" cy="3006403"/>
          </a:xfrm>
          <a:prstGeom prst="rect">
            <a:avLst/>
          </a:prstGeom>
        </p:spPr>
      </p:pic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8D1BB023-EF95-4EE3-629F-D8D192807E00}"/>
              </a:ext>
            </a:extLst>
          </p:cNvPr>
          <p:cNvSpPr/>
          <p:nvPr/>
        </p:nvSpPr>
        <p:spPr>
          <a:xfrm rot="5400000">
            <a:off x="6995386" y="5158514"/>
            <a:ext cx="334828" cy="1981200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6" name="Parenthèse fermante 15">
            <a:extLst>
              <a:ext uri="{FF2B5EF4-FFF2-40B4-BE49-F238E27FC236}">
                <a16:creationId xmlns:a16="http://schemas.microsoft.com/office/drawing/2014/main" id="{D4B5B70C-C3AD-7AD6-4828-F52738F14415}"/>
              </a:ext>
            </a:extLst>
          </p:cNvPr>
          <p:cNvSpPr/>
          <p:nvPr/>
        </p:nvSpPr>
        <p:spPr>
          <a:xfrm rot="5400000">
            <a:off x="4743520" y="5310212"/>
            <a:ext cx="246765" cy="1752599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pic>
        <p:nvPicPr>
          <p:cNvPr id="17" name="Image 16" descr="Une image contenant rouge, conception&#10;&#10;Le contenu généré par l’IA peut être incorrect.">
            <a:extLst>
              <a:ext uri="{FF2B5EF4-FFF2-40B4-BE49-F238E27FC236}">
                <a16:creationId xmlns:a16="http://schemas.microsoft.com/office/drawing/2014/main" id="{2ABB0B6B-7357-753E-6479-C04CEDA06A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59" y="6529411"/>
            <a:ext cx="548639" cy="57748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8" name="Image 17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09C6DBC-F7F9-8A7A-E1A4-DD4E9450EA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6532875"/>
            <a:ext cx="548639" cy="57748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18579013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6D25D-3CE0-C835-087A-05173382AAF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0BD731-63F8-A865-8C62-84BD9DC97D1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E2E528-0AD8-294B-AB99-87A4FEFFD86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0A12F9-C1A6-EE6E-36FF-784EB27D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E237D27-0573-5DF6-E0AE-254B89EA0C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928434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3236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A232-C0EA-D600-AF2D-5BDC8B19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EACEE-D969-EC38-669C-A023F8BDEA1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388356-AE82-0B20-A4EF-D6080BDA24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807DB-D7E6-CBD8-886D-04598A6750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3A07E80-2FEA-4B56-9C0B-14E9C0B90F5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26369FF-F6C4-4752-77D2-BB70FE7784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CAFE11C-172F-F0FB-4649-685F43EE83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165528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FE8736-13C4-7B05-CB3F-271FC107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09C88E-DA9C-BE8A-7F4F-1C0A8A9BB9CD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 un jus sur vos ardoises.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6847B7-F775-B51D-6AF9-DB4E78E4C7A8}"/>
              </a:ext>
            </a:extLst>
          </p:cNvPr>
          <p:cNvSpPr txBox="1"/>
          <p:nvPr/>
        </p:nvSpPr>
        <p:spPr>
          <a:xfrm>
            <a:off x="1462193" y="843138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BE4956-BA8A-0674-7934-959C449C9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3640298"/>
            <a:ext cx="8801100" cy="30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3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</a:t>
            </a:r>
            <a:endParaRPr lang="fr-FR" sz="7200" b="1" dirty="0">
              <a:solidFill>
                <a:schemeClr val="bg2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B646-B807-C2D8-CC18-AF3830F1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A6F2F-0877-1CD0-8ECA-C34E14A96B8F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DB12489-1F3E-A59B-06EE-93D16EB61D0C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E43E5A5-4C1D-BFDD-7754-0CD25458E524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F0CB363-8BD7-8316-A4A1-48CD082A765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B5C89765-ED37-AB69-8B47-23AD14338C0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929444"/>
              </p:ext>
            </p:extLst>
          </p:nvPr>
        </p:nvGraphicFramePr>
        <p:xfrm>
          <a:off x="9946" y="691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7423F8B-11A1-A461-38D5-6742F4DD51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B78263-D4B6-8B8C-FA61-75E347BF77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3640298"/>
            <a:ext cx="8801100" cy="30064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37443A-6E11-83F9-5929-D605487505AB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un jars.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19628325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DFBCB-B883-5B71-E781-E755D588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633A0-C05C-4570-5AF0-91A66C2BA258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D77F25-45C1-6FCE-9277-97546025E484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136981C-29DF-AA2E-9691-84423150D5F8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B94C73-753A-E283-760F-C515BDBD278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ED9C624-22AF-C591-6ED7-F5DD1FEAF011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262C67D4-EE93-BE39-557E-34CC1B587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4132127"/>
              </p:ext>
            </p:extLst>
          </p:nvPr>
        </p:nvGraphicFramePr>
        <p:xfrm>
          <a:off x="-3" y="-85196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216688D-B0E3-C350-D50E-7AAF316700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652473-B139-686E-1FC7-10B6AD419937}"/>
              </a:ext>
            </a:extLst>
          </p:cNvPr>
          <p:cNvSpPr txBox="1"/>
          <p:nvPr/>
        </p:nvSpPr>
        <p:spPr>
          <a:xfrm>
            <a:off x="1219200" y="456588"/>
            <a:ext cx="1204301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Un jars est composé de deux mots:  un et jars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 un , j’écris les lettres u et n. J’entends jars , j’écris les lettres j, a, r et s ( lettre muette)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Un jars.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6565D9-8BCE-23E5-8B52-310EC0FE8F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3640298"/>
            <a:ext cx="8801100" cy="30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53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AF5F7-DA72-AAA9-BCEE-88756DBA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334D51-13E9-5C60-895C-8EC806464808}"/>
              </a:ext>
            </a:extLst>
          </p:cNvPr>
          <p:cNvSpPr/>
          <p:nvPr/>
        </p:nvSpPr>
        <p:spPr>
          <a:xfrm>
            <a:off x="-41293" y="1"/>
            <a:ext cx="13869542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F45EE87-79ED-4A75-5AC7-71762023F1B1}"/>
              </a:ext>
            </a:extLst>
          </p:cNvPr>
          <p:cNvSpPr/>
          <p:nvPr/>
        </p:nvSpPr>
        <p:spPr>
          <a:xfrm>
            <a:off x="311331" y="34164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F8CC03-3945-EF6C-E678-A7DECA2EF06A}"/>
              </a:ext>
            </a:extLst>
          </p:cNvPr>
          <p:cNvSpPr/>
          <p:nvPr/>
        </p:nvSpPr>
        <p:spPr>
          <a:xfrm>
            <a:off x="316327" y="35038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78E5A72-F5DE-659D-0D1B-6DF87D2F22F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3D8A6FB-C153-AFD3-7731-9E520FF077D3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7FB19DAE-494B-E1E7-7260-06EC381084F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860908"/>
              </p:ext>
            </p:ext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55CF56-B4BB-581D-CC8C-6F37E16DD5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267877D-0C0C-9E67-A25C-FFD7E409504B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U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27E064-B92F-C1D9-C6C8-E378DE9E53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3640298"/>
            <a:ext cx="8801100" cy="3006403"/>
          </a:xfrm>
          <a:prstGeom prst="rect">
            <a:avLst/>
          </a:prstGeom>
        </p:spPr>
      </p:pic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265DB2EB-7E9F-5771-70DF-4F64CBC6D6DC}"/>
              </a:ext>
            </a:extLst>
          </p:cNvPr>
          <p:cNvSpPr/>
          <p:nvPr/>
        </p:nvSpPr>
        <p:spPr>
          <a:xfrm rot="5400000">
            <a:off x="7415683" y="4819836"/>
            <a:ext cx="384620" cy="2767211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3" name="Parenthèse fermante 12">
            <a:extLst>
              <a:ext uri="{FF2B5EF4-FFF2-40B4-BE49-F238E27FC236}">
                <a16:creationId xmlns:a16="http://schemas.microsoft.com/office/drawing/2014/main" id="{810C67D0-AAE0-3E0A-07B4-0B773F249249}"/>
              </a:ext>
            </a:extLst>
          </p:cNvPr>
          <p:cNvSpPr/>
          <p:nvPr/>
        </p:nvSpPr>
        <p:spPr>
          <a:xfrm rot="5400000">
            <a:off x="4639525" y="5098541"/>
            <a:ext cx="384620" cy="220980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pic>
        <p:nvPicPr>
          <p:cNvPr id="14" name="Image 13" descr="Une image contenant rouge, conception&#10;&#10;Le contenu généré par l’IA peut être incorrect.">
            <a:extLst>
              <a:ext uri="{FF2B5EF4-FFF2-40B4-BE49-F238E27FC236}">
                <a16:creationId xmlns:a16="http://schemas.microsoft.com/office/drawing/2014/main" id="{BB6ED06A-1FB1-3E19-FC61-2CC8793FFD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15" y="6682030"/>
            <a:ext cx="548639" cy="47624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6" name="Image 1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0C82772-8AA6-CBD7-BF83-BC9EE50C8E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95" y="6646701"/>
            <a:ext cx="548639" cy="476249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42412174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4375-CEE4-EBAF-3ED5-2DD76B1E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959F63-561C-B0C4-6A6B-7204CA037D0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BE47FA-64F6-91AA-E112-F1F637B3B6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63E8995-7274-0ADD-57FD-1AA477CEDA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7FF41CA-75FE-88AB-E933-50612F1EAA9E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BF3567A-7EB1-A258-E5AE-184DD3C65FB0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9CAF00-09BA-8C3C-81DA-A97F5A57FE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9D40F8-C11A-B078-4AC9-DCA3E47377A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2338679"/>
              </p:ext>
            </p:extLst>
          </p:nvPr>
        </p:nvGraphicFramePr>
        <p:xfrm>
          <a:off x="-17808" y="-36368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73897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D87FD-FCE0-4C78-230C-E3542D484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54C6EC-E627-B353-5872-82E6B6B451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7A0DED-93F0-1B7A-5D41-66F55EC41C4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E0BF85D-9F90-C6AD-C889-B3E9B961BFB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028DFD9-40BC-821C-D315-15FBE7E193A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E0A6D79-0A9F-23B4-E1C3-BA710400B31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9D1F706-C9B3-6FBC-43EC-69310CDC51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7499760"/>
              </p:ext>
            </p:extLst>
          </p:nvPr>
        </p:nvGraphicFramePr>
        <p:xfrm>
          <a:off x="0" y="-73085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CEF018E3-CAEA-89E7-F6F9-15533500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D38059-38D6-75C7-9B80-48D13B6438D9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 un jars sur vos ardoises.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2B1DC6-3D2B-37AD-B07C-9D1BE7C72FB3}"/>
              </a:ext>
            </a:extLst>
          </p:cNvPr>
          <p:cNvSpPr txBox="1"/>
          <p:nvPr/>
        </p:nvSpPr>
        <p:spPr>
          <a:xfrm>
            <a:off x="1455266" y="871431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546AB-555B-6CC7-488A-B1ECC2BE0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50" y="3640298"/>
            <a:ext cx="8801100" cy="30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935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ECD-5D13-6F79-41F3-F6DDF288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26343-2D09-7F57-7713-563AE9E25A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75F7E-0FF1-C2EF-DA26-85532A4AEB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678657-E507-B7A7-8987-C85947EDFFA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6FF204-7409-6E4F-DB7B-FFF2FF50F7C5}"/>
              </a:ext>
            </a:extLst>
          </p:cNvPr>
          <p:cNvSpPr txBox="1"/>
          <p:nvPr/>
        </p:nvSpPr>
        <p:spPr>
          <a:xfrm>
            <a:off x="1207620" y="491731"/>
            <a:ext cx="11593980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EEC02F-FA8B-D500-5D59-2B087B816AF9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D426AED-26E7-3A67-25F0-A07B35654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558338"/>
              </p:ext>
            </p:extLst>
          </p:nvPr>
        </p:nvGraphicFramePr>
        <p:xfrm>
          <a:off x="-24799" y="-31694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F3D116-C86C-41DB-DFE1-0B89CB8514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B17F58-4662-613B-3363-8C13F2A90AAD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Un joli lit. Regardez comment je fais pour écrire cette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D48FC0-E405-2CA3-A612-B8CDE1815B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3789060"/>
            <a:ext cx="7924800" cy="2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220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E1AE-FAEE-9A8A-E674-E27F4A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86B19-74A3-CD85-D408-DEA10F7372B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ED1750-8207-C565-37C0-0F93F85D59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2A55F5-4A2F-6E28-D0BA-4A9A02EF19C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72C788-32BD-1879-69F0-0A0CF09927BC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FBA068F-B2B2-10ED-765A-B1AF5D6F8E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719669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3768DD0-4C42-5D65-9887-0075BF553D03}"/>
              </a:ext>
            </a:extLst>
          </p:cNvPr>
          <p:cNvSpPr txBox="1"/>
          <p:nvPr/>
        </p:nvSpPr>
        <p:spPr>
          <a:xfrm>
            <a:off x="1207620" y="491731"/>
            <a:ext cx="11979392" cy="82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Un joli lit est composé de trois mots: un  , joli et  lit 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un, j’écris u et n. J’entends joli  j’écris  j, o l et i. J’entends lit j’écris l, i et t ( lettre muette ).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46C1E-36C9-A888-5B8E-5C5DA5F5E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8323EC-4127-BE66-C4CC-53069C36F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3789060"/>
            <a:ext cx="7924800" cy="2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78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CDD7-C292-6B4B-09CB-5830C4DE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8D68EE-4EF9-BFD6-2219-786115DFCB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4DC59B-E4FE-022C-74D2-3F11B4169BB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847F89-C8EC-F6D7-1EEA-6759937D5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6B6F1E9-1B2C-50A3-F6C4-68D7B5D5A81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EEBD3E8-1EBC-0AA7-300F-F4C834DF08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188340"/>
              </p:ext>
            </p:ext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3CC4973-3E6F-6A10-E0A2-72E95F1407C7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U 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86E93-5B30-7FFF-E7A6-8B6CF0C09F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E388ED-8B92-BAC0-D4DA-3854CD250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3789061"/>
            <a:ext cx="7924800" cy="2708879"/>
          </a:xfrm>
          <a:prstGeom prst="rect">
            <a:avLst/>
          </a:prstGeom>
        </p:spPr>
      </p:pic>
      <p:sp>
        <p:nvSpPr>
          <p:cNvPr id="7" name="Parenthèse fermante 6">
            <a:extLst>
              <a:ext uri="{FF2B5EF4-FFF2-40B4-BE49-F238E27FC236}">
                <a16:creationId xmlns:a16="http://schemas.microsoft.com/office/drawing/2014/main" id="{907405DA-6D50-1E5D-60C3-78FD5B95C644}"/>
              </a:ext>
            </a:extLst>
          </p:cNvPr>
          <p:cNvSpPr/>
          <p:nvPr/>
        </p:nvSpPr>
        <p:spPr>
          <a:xfrm rot="5400000">
            <a:off x="8429141" y="5565383"/>
            <a:ext cx="359697" cy="1273876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5" name="Parenthèse fermante 14">
            <a:extLst>
              <a:ext uri="{FF2B5EF4-FFF2-40B4-BE49-F238E27FC236}">
                <a16:creationId xmlns:a16="http://schemas.microsoft.com/office/drawing/2014/main" id="{6CB61A20-8E54-7FF1-F0BA-2BEBB05656D7}"/>
              </a:ext>
            </a:extLst>
          </p:cNvPr>
          <p:cNvSpPr/>
          <p:nvPr/>
        </p:nvSpPr>
        <p:spPr>
          <a:xfrm rot="5400000">
            <a:off x="6690859" y="5331116"/>
            <a:ext cx="359695" cy="1650983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6" name="Parenthèse fermante 15">
            <a:extLst>
              <a:ext uri="{FF2B5EF4-FFF2-40B4-BE49-F238E27FC236}">
                <a16:creationId xmlns:a16="http://schemas.microsoft.com/office/drawing/2014/main" id="{F83AAE2C-3880-D34B-DD90-352DE17A0281}"/>
              </a:ext>
            </a:extLst>
          </p:cNvPr>
          <p:cNvSpPr/>
          <p:nvPr/>
        </p:nvSpPr>
        <p:spPr>
          <a:xfrm rot="5400000">
            <a:off x="4871152" y="5417463"/>
            <a:ext cx="313984" cy="152400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27577630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5813-04A3-8B2F-7AD1-A387FACE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7EAB-5568-1C6E-2EAF-7AE9471C6C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7A987A-9198-3738-94A1-4608568EBE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998785-22C7-6750-D042-57B2DAB31E61}"/>
              </a:ext>
            </a:extLst>
          </p:cNvPr>
          <p:cNvSpPr/>
          <p:nvPr/>
        </p:nvSpPr>
        <p:spPr>
          <a:xfrm>
            <a:off x="275852" y="28663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AC408E3-A255-6FC9-9E85-46A63270F6EE}"/>
              </a:ext>
            </a:extLst>
          </p:cNvPr>
          <p:cNvSpPr/>
          <p:nvPr/>
        </p:nvSpPr>
        <p:spPr>
          <a:xfrm>
            <a:off x="706711" y="7086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6FAD8D-A399-64FF-8F7F-75B8ECED939B}"/>
              </a:ext>
            </a:extLst>
          </p:cNvPr>
          <p:cNvSpPr txBox="1"/>
          <p:nvPr/>
        </p:nvSpPr>
        <p:spPr>
          <a:xfrm>
            <a:off x="1156866" y="65220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D06B70-A87E-5B0E-46B1-C0FFD9CB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446795-339A-68C4-7EB5-98C170DD94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84695"/>
              </p:ext>
            </p:extLst>
          </p:nvPr>
        </p:nvGraphicFramePr>
        <p:xfrm>
          <a:off x="0" y="-12899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3304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7219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C4FB-BED9-B0BA-8526-59648CE3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1C503-7ECF-49B2-FE2C-8F29B2D4EA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24D7D9-421B-D657-3F2F-1D5A0244D01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918FF5-02BC-7A3A-DCBA-339BF10122E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F6EC38-1557-9162-1DBB-3D8AF46AE53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73B2CAD-90B3-4456-E52D-953B25C211E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69C0112-2FB5-75AE-E202-7777B2BDEE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272588"/>
              </p:ext>
            </p:extLst>
          </p:nvPr>
        </p:nvGraphicFramePr>
        <p:xfrm>
          <a:off x="20782" y="-8001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6F4F05-925A-2C66-9408-824F5E19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0357" y="685800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B941B4-E6C0-0AC2-1BDD-4F3BC4B094F0}"/>
              </a:ext>
            </a:extLst>
          </p:cNvPr>
          <p:cNvSpPr txBox="1"/>
          <p:nvPr/>
        </p:nvSpPr>
        <p:spPr>
          <a:xfrm>
            <a:off x="1325491" y="513584"/>
            <a:ext cx="11974981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« un joli lit » sur vos ardoises.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FA16F4-32B9-E9F6-EC4A-6C7FD3D25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3789060"/>
            <a:ext cx="7924800" cy="2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0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Fu – Une fée .</a:t>
            </a:r>
          </a:p>
          <a:p>
            <a:pPr lvl="4" algn="ctr" defTabSz="685834"/>
            <a:endParaRPr lang="fr-MA" sz="8000" b="1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51430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905000" y="724715"/>
            <a:ext cx="10451764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vais vous dicter quelques mots. Écoutez bien et soyez attentifs.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7A7E3F0-2362-2BE1-6B1A-020860AFDD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115733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habits, dessin humoristique, garçon, joint&#10;&#10;Le contenu généré par l’IA peut être incorrect.">
            <a:extLst>
              <a:ext uri="{FF2B5EF4-FFF2-40B4-BE49-F238E27FC236}">
                <a16:creationId xmlns:a16="http://schemas.microsoft.com/office/drawing/2014/main" id="{AA0518A7-3827-036D-C49A-4E60AA9881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30" y="5167745"/>
            <a:ext cx="2331068" cy="2649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25A242-A696-E386-7F3C-DBFB8C9283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24" y="5912427"/>
            <a:ext cx="2331068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9B96-9595-2FD2-D6DA-697171B4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38E6D4-AF4C-798B-4120-5EAE0246191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54EE795-5167-E51E-DFE5-8DE7E7CD2CCE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9FFD28-110A-86BD-0DB1-1A190182071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</a:t>
            </a:r>
            <a:r>
              <a:rPr lang="en-US" sz="72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autonome</a:t>
            </a: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16178D-ED73-9397-A5BE-1510106CC58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D3FC358-C462-8C8D-BCA2-6368613A263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3C410D-74E2-A955-F134-3F5409D6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518313-F02F-A58C-A2A5-A576ADBF7B10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35B4F0CB-4B0A-CAB1-5A87-CCB7A970AA12}"/>
              </a:ext>
            </a:extLst>
          </p:cNvPr>
          <p:cNvSpPr txBox="1"/>
          <p:nvPr/>
        </p:nvSpPr>
        <p:spPr>
          <a:xfrm>
            <a:off x="3159528" y="40420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sur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0E334-BBE6-B527-1D8A-FB6D96B4E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08" y="6255391"/>
            <a:ext cx="3742157" cy="2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0B666-AFE1-A42C-874B-EB981E93E8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A8C4F-B759-E17C-104C-74A25B8FAC2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EE492A-94AE-96D9-725D-4C856F7E06B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502903" y="61914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 la page 22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A1A64B-093A-F409-DB33-14C034879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936" y="2306137"/>
            <a:ext cx="5036128" cy="62843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ED41F6-6E2C-9B2B-6CD7-1D87B2FEB3DD}"/>
              </a:ext>
            </a:extLst>
          </p:cNvPr>
          <p:cNvSpPr/>
          <p:nvPr/>
        </p:nvSpPr>
        <p:spPr>
          <a:xfrm>
            <a:off x="4495799" y="4683754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93EA44F-BC1D-43D8-CE27-828967AA11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1736065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039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0EBF6-9BD3-2A60-47B7-BEBE3A71DF4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BDA07F-58AB-C280-A234-344CF32E49A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40ED3B-5669-D4A3-1754-FF17C7B0AEC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02C62A2-6DA2-36AA-5521-8D9B11A6C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1812693"/>
              </p:ext>
            </p:ext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80CB2C7-3102-DC99-29D4-398C26156DDC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288547-BEA5-DCDB-B238-D85F025A2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6649" y="3512660"/>
            <a:ext cx="7039383" cy="354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585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FF62-19D7-B125-3B0D-4BA4BEB6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15688-2012-AFC6-7B7E-653DBBD3049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E54D0F-7B91-5FC6-D70A-8AAD613AD0E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716F41A-D43F-CD23-4050-F44497212C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D36A348-4469-C1A1-BFB6-8FB480FE9C06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973F89-612A-CAEA-2D8C-B724438C22A4}"/>
              </a:ext>
            </a:extLst>
          </p:cNvPr>
          <p:cNvSpPr txBox="1"/>
          <p:nvPr/>
        </p:nvSpPr>
        <p:spPr>
          <a:xfrm>
            <a:off x="1429548" y="56711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 la page 22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76FDD90-1840-F03D-39B2-4154B3B173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064D569-5682-82B9-65E3-78D248965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936" y="2306137"/>
            <a:ext cx="5036128" cy="62843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EACFCC-6862-3D41-ED54-9F1797D0B6DF}"/>
              </a:ext>
            </a:extLst>
          </p:cNvPr>
          <p:cNvSpPr/>
          <p:nvPr/>
        </p:nvSpPr>
        <p:spPr>
          <a:xfrm>
            <a:off x="6858000" y="4740285"/>
            <a:ext cx="2438401" cy="14503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44779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AE99B-9AEA-000F-A8D4-3DAB667F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C8563-2C28-7FAF-4862-FB4D044829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EF6E28-4C8F-F06F-D13D-CA0D7C9ED9C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95BFD9C-7BA9-3DB4-FD37-426DA43215B2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71AA58E-854A-FB55-E5FD-25F5AB5E6490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DDE1716-A618-D4AC-4E1E-FBCD36848D3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263" y="-427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200DFC7-078D-FD89-8284-BE90942DA263}"/>
              </a:ext>
            </a:extLst>
          </p:cNvPr>
          <p:cNvSpPr txBox="1"/>
          <p:nvPr/>
        </p:nvSpPr>
        <p:spPr>
          <a:xfrm>
            <a:off x="1305269" y="398609"/>
            <a:ext cx="12343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4DDF7C-3460-F77A-DEBB-B0F2E84C0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2B5149-81E0-F594-5FF1-EAEA25F32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810" y="3459528"/>
            <a:ext cx="6461506" cy="33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2324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C871-47C8-D793-AE65-02460624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7AD94A-FBDB-5876-8F20-317D1674FD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A4F211-3516-2B3F-356D-261187794BC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63C3D3-6535-03DD-30A0-730E45F6335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F526E6B-E300-A653-A1CB-F47DCE87BB9D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77FC08-D989-A8FA-E9A8-1FC41103C0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0725277"/>
              </p:ext>
            </p:ext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A7149B-63B0-30D2-A511-42610FC26D54}"/>
              </a:ext>
            </a:extLst>
          </p:cNvPr>
          <p:cNvSpPr txBox="1"/>
          <p:nvPr/>
        </p:nvSpPr>
        <p:spPr>
          <a:xfrm>
            <a:off x="1321941" y="552104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22 </a:t>
            </a:r>
            <a:endParaRPr lang="fr-FR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A04662-88F0-DA0C-BCF9-816A2000B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936" y="2306137"/>
            <a:ext cx="5036128" cy="6284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B04E5A-0C7A-824B-AC8C-A0338D689877}"/>
              </a:ext>
            </a:extLst>
          </p:cNvPr>
          <p:cNvSpPr/>
          <p:nvPr/>
        </p:nvSpPr>
        <p:spPr>
          <a:xfrm>
            <a:off x="4492027" y="7733212"/>
            <a:ext cx="49530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075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739" y="4491461"/>
            <a:ext cx="8802522" cy="130407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402611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A28F-BAD2-F20A-09FD-77EA597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6CFBB-C370-595F-F20C-2DA71C9892AB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A23C56-BF16-80C9-A49C-5BD1FEE6E37C}"/>
              </a:ext>
            </a:extLst>
          </p:cNvPr>
          <p:cNvSpPr txBox="1"/>
          <p:nvPr/>
        </p:nvSpPr>
        <p:spPr>
          <a:xfrm>
            <a:off x="1527988" y="973218"/>
            <a:ext cx="1156732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</a:pPr>
            <a:r>
              <a:rPr lang="en-US" sz="6001" dirty="0">
                <a:solidFill>
                  <a:srgbClr val="215968"/>
                </a:solidFill>
                <a:latin typeface="Carelia"/>
              </a:rPr>
              <a:t>Jeu </a:t>
            </a:r>
          </a:p>
          <a:p>
            <a:pPr algn="ctr" defTabSz="685834">
              <a:lnSpc>
                <a:spcPts val="11099"/>
              </a:lnSpc>
            </a:pPr>
            <a:r>
              <a:rPr lang="en-US" sz="6000" dirty="0">
                <a:solidFill>
                  <a:srgbClr val="215968"/>
                </a:solidFill>
                <a:latin typeface="Carelia"/>
              </a:rPr>
              <a:t>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66A56E-F614-052B-767E-AE2A88A57360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905E8B-77F0-B839-2EE2-0B088AC5856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Jeu</a:t>
            </a: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C9BBFCD-D0E4-F73E-2CC4-9A422EF33C72}"/>
              </a:ext>
            </a:extLst>
          </p:cNvPr>
          <p:cNvSpPr txBox="1"/>
          <p:nvPr/>
        </p:nvSpPr>
        <p:spPr>
          <a:xfrm>
            <a:off x="3173384" y="3832468"/>
            <a:ext cx="7685116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Sauter sur les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syllabes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26C5CD-DA2D-7166-7184-B1A25E13E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150" y="6158761"/>
            <a:ext cx="3352800" cy="2437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2335810-AFE5-1376-1B74-8D75AB7F5438}"/>
              </a:ext>
            </a:extLst>
          </p:cNvPr>
          <p:cNvGrpSpPr/>
          <p:nvPr/>
        </p:nvGrpSpPr>
        <p:grpSpPr>
          <a:xfrm>
            <a:off x="0" y="131808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E453E9-3035-8A5C-BD55-BCAFBDA99059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F1DDF4-5805-72DF-F6FE-7136D225B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EAF531-C9BF-A396-A2DD-DE48B92F0611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4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1D4B01-E137-12B2-4FD8-32153DD6E8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799" y="3110569"/>
            <a:ext cx="3610639" cy="406586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B474C9-729B-255F-5A87-0D410F95384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80850" y="419099"/>
            <a:ext cx="109635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« Sauter sur les syllabes »: les syllabes avec la lettre j. </a:t>
            </a:r>
            <a:b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 joueur doit sauter sur toutes les cases contenant la syllabe annoncée. Après chaque saut, il lit à voix haute la syllabe de la case.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F1BCC2-CDAE-1197-1453-D8D75C05A16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A0D18E2-E172-1529-AB79-7C422F50A0C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8886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BD36-1B75-E31D-FC9A-91012285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A891678-9101-5A6D-7D5D-1A8AB9D2F1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12A793-8764-4C30-F8AD-160208823D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321E72-05EC-85D2-3B52-D7127B4531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9F854F3-3E12-F9FB-2665-6B62A7A7E9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62812C1-3E65-3DF3-EEB3-73F67808C53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4E0B77-860A-F1BF-27FB-B839569295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21CAF8-AF53-EF21-654D-89AFEF632DC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02920" y="438502"/>
            <a:ext cx="1152939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Maintenant, on va commencer le jeu.</a:t>
            </a:r>
            <a:endParaRPr lang="fr-FR" sz="225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 e ) désigne quelques élèves pour jouer</a:t>
            </a:r>
            <a:endParaRPr lang="fr-FR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9D7B124-5860-2D9F-A57E-9052A5DF2B6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149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01E9-E6E4-10C7-D133-3997E0EE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65C9A-3E96-9B50-8530-557F9A514F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28A1D-467D-56E7-4B54-BA0EA9F4769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44ABE9-70E3-1AB9-BBEA-DEBFEDD303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D25677-5BC0-618B-7148-B8D9F662E629}"/>
              </a:ext>
            </a:extLst>
          </p:cNvPr>
          <p:cNvSpPr txBox="1"/>
          <p:nvPr/>
        </p:nvSpPr>
        <p:spPr>
          <a:xfrm>
            <a:off x="1428750" y="6477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Écrivez:  fu.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25B1BE-6669-0FE7-AB01-D7115E1889A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51358E-9512-9F22-6EA0-69E4B64D16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E8D20A-E038-813D-0468-082DC6A856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648426"/>
              </p:ext>
            </p:ext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20178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 la page 22</a:t>
            </a: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7A0F5C-EF51-0E22-566B-41C334E1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66338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2576D-BEFB-EC00-8842-007C2588F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93965" y="2606237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7412477" y="2606237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00AE10-47A6-32DA-6870-2BE8B1764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6749" y="2766338"/>
            <a:ext cx="3743813" cy="61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8509-ECD3-2516-FA63-08A04626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B35CCA-3003-4AF9-8672-CC9255375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8AB28F-F5C8-352B-FC4F-888F0F83FF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B2BE160-6186-747C-2401-6F5189FA1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6F7EDE-AE23-DFC7-A2DE-36736F37256F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fu 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0EF6048-E6D5-B9DF-E412-E6F0082E8618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25B9-E4AE-73FC-260E-94073C800E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A91108D-BB5E-A1B4-9373-2C8D6B988609}"/>
              </a:ext>
            </a:extLst>
          </p:cNvPr>
          <p:cNvSpPr txBox="1"/>
          <p:nvPr/>
        </p:nvSpPr>
        <p:spPr>
          <a:xfrm>
            <a:off x="3967718" y="4358763"/>
            <a:ext cx="5486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800" b="1" dirty="0">
                <a:solidFill>
                  <a:schemeClr val="bg1"/>
                </a:solidFill>
                <a:latin typeface="Dosis" pitchFamily="2" charset="0"/>
              </a:rPr>
              <a:t>fu</a:t>
            </a:r>
            <a:endParaRPr lang="fr-MA" sz="88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38FD5C-E8F6-BD6F-3679-C26E68F093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172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7C100-BEF8-9EEA-F8C3-CEDDF65AF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BE8F11-8673-3820-42D9-3D7D3C72E36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2470E7E-46D6-9F44-9AB2-DAFD582FF3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159BE6-6D62-C4FC-0737-42D739E1941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78AC50-FE32-6A86-E345-4F294A9F0D6D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 une fée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88FA848-972A-29D7-2731-C1578A397E5F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54F0DE-F634-CCB0-135B-A6F8BB1B07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567D40C-5042-564A-59ED-D3E201CC312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180373"/>
              </p:ext>
            </p:ext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76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DEA0E-8E36-82A1-2B74-1B5B71BF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4DD995-C7E1-78F1-BA9E-AEEB26DAD50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55B305-82B9-DA44-E5FD-B76CF988857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84D3C3-2F91-D2EC-6CEC-BF90EFEE401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D4C4A7-666C-F375-628C-911C9932916D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. Une fée.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223C4A5-097C-5C73-C343-653BA9A1CCF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CB00F0-90A2-7590-6A9F-821B5827FB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3557548-FA8C-9E46-ADE8-A521E94B18BC}"/>
              </a:ext>
            </a:extLst>
          </p:cNvPr>
          <p:cNvSpPr txBox="1"/>
          <p:nvPr/>
        </p:nvSpPr>
        <p:spPr>
          <a:xfrm>
            <a:off x="4572000" y="4358763"/>
            <a:ext cx="4343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Une fé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  <a:p>
            <a:pPr algn="ctr" defTabSz="685834"/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27CCEFC-98CE-F06B-F94D-4CD2627E2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296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DE7EFE-E928-EA15-7E9F-3EF446003C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2B38ABC-A159-1B65-CC95-9A664D9B40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36864"/>
            <a:ext cx="4515678" cy="315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un fil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fil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3AFE34-FCAA-B392-E720-BD0065D99A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4D99-D51D-60FB-303F-4302EBED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7C1B-E221-DBBB-39BB-74776FB82B8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E51BD5-A0B3-5817-FE0E-05EDDB7169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5CB10A-3AB9-CF82-B069-E6ED625169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9CAA8-6F23-AF77-D46F-B374076A0ED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6017B8-C9E0-B929-FF37-E9C248205D5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67D4F4-FF6F-3564-D284-391A5ADA10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 descr="Une image contenant habits, dessin humoristique, garçon, joint&#10;&#10;Le contenu généré par l’IA peut être incorrect.">
            <a:extLst>
              <a:ext uri="{FF2B5EF4-FFF2-40B4-BE49-F238E27FC236}">
                <a16:creationId xmlns:a16="http://schemas.microsoft.com/office/drawing/2014/main" id="{0834F2E7-FE0A-41D8-AB1C-5E09C5B7C9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05" y="2556342"/>
            <a:ext cx="4377190" cy="517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2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7AA-2E94-C561-5B8C-2C36449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7CC83-96CC-742D-B0CD-2679A462AF7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CD44C60-5412-56F7-5E11-EC887D839ED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E02E03-DC1F-0A3A-F83F-E6B1C4BF4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3A7B30-A1F7-832C-0B35-6D60133C4A81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fort.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B80CF4E-BA9D-9C34-8992-297C37F01A8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26B7A-5D06-D34C-2D27-E1EC2EE3E3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84CB46-B468-064A-E9E8-0A0BB3CEB511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for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EC2C71-D81B-D259-683D-724986BC39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134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11F69-8F8D-5D6F-24C1-64AFFE79306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2873A6-422A-6141-6004-0EB5796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4" y="5220784"/>
            <a:ext cx="3043892" cy="256058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62A083-3391-51E6-93DA-B96AB0109F90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BD265CE-AD6F-627E-5350-09CBD3E47A4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5A20F5-8B83-4399-8C04-FB0A3039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90645A-94C6-424D-FD2B-03415FA4F98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11855" y="3931604"/>
            <a:ext cx="10032545" cy="196649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 </a:t>
            </a:r>
          </a:p>
          <a:p>
            <a:pPr algn="ctr"/>
            <a:endParaRPr lang="fr-FR" sz="3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  <a:p>
            <a:pPr algn="ctr"/>
            <a:r>
              <a:rPr lang="fr-MA" sz="3600" b="1" dirty="0">
                <a:solidFill>
                  <a:srgbClr val="008EC0"/>
                </a:solidFill>
                <a:latin typeface="Dosis" pitchFamily="2" charset="0"/>
              </a:rPr>
              <a:t>Joli – jus – jaune – jour – nuit – jars.</a:t>
            </a:r>
            <a:endParaRPr lang="fr-FR" sz="4400" b="1" dirty="0">
              <a:solidFill>
                <a:schemeClr val="accent5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315656" y="329019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323860" y="329019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3200864"/>
            <a:ext cx="8801100" cy="52192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4" y="3565834"/>
            <a:ext cx="5296816" cy="56884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38A341B-24DE-5227-D091-69124CC583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41513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2E079AB-DD4A-3C25-4567-1DB0988DA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4896" y="6052143"/>
            <a:ext cx="2112770" cy="17876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9A9E54-D9B5-5448-5F5B-578EDE10FB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4874" y="5718590"/>
            <a:ext cx="2595338" cy="254726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BDA8BB-4337-635D-5BB5-E7FCB36F1B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66587" y="5603504"/>
            <a:ext cx="2274123" cy="236035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B5CC88-98FE-CB75-7008-98A20EA4E8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1807" y="3579818"/>
            <a:ext cx="2229865" cy="189200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A16EA4D-31C7-70EA-70F5-FB45662F95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642" y="3583411"/>
            <a:ext cx="2243630" cy="1884820"/>
          </a:xfrm>
          <a:prstGeom prst="rect">
            <a:avLst/>
          </a:prstGeom>
        </p:spPr>
      </p:pic>
      <p:pic>
        <p:nvPicPr>
          <p:cNvPr id="6" name="Image 5" descr="Une image contenant jus, boisson, boisson gazeuse, jus d’orange&#10;&#10;Le contenu généré par l’IA peut être incorrect.">
            <a:extLst>
              <a:ext uri="{FF2B5EF4-FFF2-40B4-BE49-F238E27FC236}">
                <a16:creationId xmlns:a16="http://schemas.microsoft.com/office/drawing/2014/main" id="{13A94D1B-2A38-E947-228D-62707BB54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588" y="2730659"/>
            <a:ext cx="2260859" cy="25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le jour. Comment vous dites jour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CC1B8-771B-0190-0F19-21996A1A92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E150B8E6-15A1-3050-3BB0-BB0A010FA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5732" y="2895600"/>
            <a:ext cx="582453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65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jour.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jour 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C29125-113F-D39C-2C03-2DAFDDC44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D3AF6D5-2DB5-854F-2B7F-C9625B76FD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AD9918-8424-C0DA-6E16-3F1B4AB053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8028" y="2476500"/>
            <a:ext cx="4859942" cy="36195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6720B68-F9FF-EC47-50EA-6655393228CC}"/>
              </a:ext>
            </a:extLst>
          </p:cNvPr>
          <p:cNvSpPr txBox="1"/>
          <p:nvPr/>
        </p:nvSpPr>
        <p:spPr>
          <a:xfrm>
            <a:off x="2917432" y="6819900"/>
            <a:ext cx="7881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jour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836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314CB8-F580-6E12-AFC2-BB01795861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411B00-8F7B-81A9-0F9D-84342C5A8C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9AD033-DDCF-EE21-1071-46DA650C0FF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DFF8E7-25E4-9368-8051-6BB34E4E1B71}"/>
              </a:ext>
            </a:extLst>
          </p:cNvPr>
          <p:cNvSpPr txBox="1"/>
          <p:nvPr/>
        </p:nvSpPr>
        <p:spPr>
          <a:xfrm>
            <a:off x="1591220" y="587757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la nuit. Comment vous dites nuit dans votre langue?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E2DA887-37D2-8DA1-4ADA-A30095E4A3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AF9C641-7C30-A3B0-EA08-1ABE98739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5263" y="2857500"/>
            <a:ext cx="585274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43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DDEBF-8081-B90B-B20D-2722D7C753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58518-B1FA-F037-E2F7-C2A5C3FEE5EE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9B39482-4C28-B913-5000-EF6BB59FCB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2917432" y="6610670"/>
            <a:ext cx="78811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La nui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080E1-0C66-E0F9-586E-C9D82C559582}"/>
              </a:ext>
            </a:extLst>
          </p:cNvPr>
          <p:cNvSpPr txBox="1"/>
          <p:nvPr/>
        </p:nvSpPr>
        <p:spPr>
          <a:xfrm>
            <a:off x="16002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nuit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nuit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77D9D4C-0845-138F-A35C-20B5DEDF35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6885C0C-92CF-72CD-D315-C7291D86B1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4F3329-D6AB-765A-9826-CD9707C64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622" y="2591662"/>
            <a:ext cx="490500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E49AD2E-7E31-8C6C-946A-88A0EA0F4E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3061011"/>
            <a:ext cx="11658600" cy="601289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E86B11-04E1-4C95-9B7C-FCB8D959B84C}"/>
              </a:ext>
            </a:extLst>
          </p:cNvPr>
          <p:cNvSpPr txBox="1"/>
          <p:nvPr/>
        </p:nvSpPr>
        <p:spPr>
          <a:xfrm>
            <a:off x="3429000" y="2535113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A42A27-CB8B-6421-1DBC-FB5F7DD76E36}"/>
              </a:ext>
            </a:extLst>
          </p:cNvPr>
          <p:cNvSpPr txBox="1"/>
          <p:nvPr/>
        </p:nvSpPr>
        <p:spPr>
          <a:xfrm>
            <a:off x="2438400" y="1520020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02C08-DCBF-CD7C-A075-4BD4871FA5C2}"/>
              </a:ext>
            </a:extLst>
          </p:cNvPr>
          <p:cNvSpPr txBox="1"/>
          <p:nvPr/>
        </p:nvSpPr>
        <p:spPr>
          <a:xfrm>
            <a:off x="8420100" y="2500206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4</a:t>
            </a:r>
          </a:p>
        </p:txBody>
      </p:sp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joli. Comment vous dites joli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F2D079-CA2A-A183-34C7-EBF25D36BD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1468001-BF4C-A669-7086-A933E86B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4140" y="2463327"/>
            <a:ext cx="4727720" cy="53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16F63-AEA9-4874-0271-0891A928023F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1F2D17-87FA-4ED4-A1AB-B6AAA90CF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DAF93B-A919-78C6-79EE-1596C3DCC8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5407-D370-9C82-5028-9E7EC285CC2E}"/>
              </a:ext>
            </a:extLst>
          </p:cNvPr>
          <p:cNvSpPr txBox="1"/>
          <p:nvPr/>
        </p:nvSpPr>
        <p:spPr>
          <a:xfrm>
            <a:off x="8229600" y="4212476"/>
            <a:ext cx="39768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6600" b="1" dirty="0">
                <a:solidFill>
                  <a:schemeClr val="accent5">
                    <a:lumMod val="75000"/>
                  </a:schemeClr>
                </a:solidFill>
              </a:rPr>
              <a:t>joli</a:t>
            </a:r>
            <a:endParaRPr lang="fr-FR" sz="16600" b="1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B4E55-E535-827E-E38E-CB8F446215BE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joli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joli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979081-9708-4000-C019-7675A5A966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B07111E-79AE-90E5-B0BF-B880878ACE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B8BB49E-660D-75B0-0E9F-24B0A6C56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8292" y="3122611"/>
            <a:ext cx="3366351" cy="41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3FA0-8D99-DD66-DC76-1B5E03FB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8D9944-3EB1-3C5F-210F-AE6372A00A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B2C50E-1370-72EB-516C-27FAEE3C8FF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678741-6064-9600-A1EA-70E111DBE92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7690C11-798E-F404-25FD-4ED7503FFEC6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D3D392-2B93-5FF2-D78E-D38D7ED21F18}"/>
              </a:ext>
            </a:extLst>
          </p:cNvPr>
          <p:cNvSpPr txBox="1"/>
          <p:nvPr/>
        </p:nvSpPr>
        <p:spPr>
          <a:xfrm>
            <a:off x="45129" y="6326372"/>
            <a:ext cx="12929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joli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jardin</a:t>
            </a:r>
            <a:endParaRPr lang="fr-FR" sz="9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F52DF8-EDC6-17EF-8C6D-C820D78141B5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joli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jardin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joli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jardin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7EB9093-9E98-13EA-3F77-A441901375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DF8A0A64-6FCD-4BC5-49B7-F1B7437D9C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E6D8665-A307-7C48-FB81-A3D1E5E8A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063" y="2034320"/>
            <a:ext cx="7239001" cy="380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7118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3D5A948-DD9D-ABEA-433A-18F00E53498C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D64A02-AB8D-CAB2-9352-A204A8EE4D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C76CEFC-15C6-FAEF-8AC3-F0F8053F80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184903" y="342900"/>
            <a:ext cx="1237614" cy="14113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207041-6B8D-98F7-0505-290058375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01" y="3903948"/>
            <a:ext cx="3526393" cy="26411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AB3CE0-F439-6A00-89F5-A2C97B49D7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351" y="3949307"/>
            <a:ext cx="3386103" cy="26913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95B756-9582-05D3-F466-30C97E8610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5183" y="3959698"/>
            <a:ext cx="2445787" cy="26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313962" y="30568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jus. Comment vous dites jus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9797A2E-9EFA-51C0-AB44-4B0895C211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2B719DCB-E345-52A9-695C-B4CCA4222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102" y="2477656"/>
            <a:ext cx="4359797" cy="53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3FEA8-6BB0-703E-D335-FF0C643A5C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CDA215-2A0F-AD92-3A84-12637E5DEC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151578-B1B8-2122-84D1-BDAE46CED7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7318171" y="4212476"/>
            <a:ext cx="53967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ju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1FEF-29F1-DBE0-5BB5-0D1C3F6868B4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jus.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jus”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8B48C5-F1C4-2DE8-47E3-B52B99FABB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299425A-3037-D47B-6E52-5C5B711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21EE2E-338B-8395-5936-1051CF8DB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2938815"/>
            <a:ext cx="3369197" cy="44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9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F9148-DCE8-2CB5-0393-BF52370B33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512FA8F-1CDD-8EE6-101C-1B29879E5D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4AC078-ACE2-3239-73BF-5AF4F9171D5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59F473-8320-EC8A-3AD6-2DB5851E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7987" y="2431103"/>
            <a:ext cx="4981026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E4B6BA-AA38-190F-FE60-B27BD00311C7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jars . Comment vous dites jars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7232276-3F90-1672-C2DC-9AA8F2D934C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87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C1A79-984F-75DC-6218-6A66C1F131F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602023-321B-1AAD-2526-0D17CA6CF3AC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0BE4F5-A612-F7A2-D424-892ED93832B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38BD9C-E539-A8F1-8EAC-69DD6B9DD112}"/>
              </a:ext>
            </a:extLst>
          </p:cNvPr>
          <p:cNvSpPr txBox="1"/>
          <p:nvPr/>
        </p:nvSpPr>
        <p:spPr>
          <a:xfrm>
            <a:off x="6873636" y="3991726"/>
            <a:ext cx="58517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jar</a:t>
            </a:r>
            <a:r>
              <a:rPr lang="fr-FR" sz="115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45D9AD-7BF8-9711-CFA0-E609A0813AD7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jars.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jars”.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D8593C0-BB4E-AB37-6C75-4BA9FD3540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1F7AF74-02A5-76CE-3434-851ACF41CC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4F392A-56A1-A72D-353A-BFA1CA0AD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750" y="2685306"/>
            <a:ext cx="4029548" cy="4828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9248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13870-D466-D3B5-AF29-887B7FF11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82E557-5030-23A4-12DD-BA6815A7227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1BDC76-4A06-F3F2-7C0C-DA70F05A7AF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2027F68-7FB5-9F71-BD1B-1784CF8AF3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0EBCE4C-84C2-F985-8A6B-608F6565F0D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5F2F60-24FA-1BC1-73AA-AAF7750CB3F7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FC7642-FAFB-E6A8-33EB-8906D5D87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2455857"/>
            <a:ext cx="6705600" cy="5375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7D5DFB-E190-C9A1-6E5C-33CFD2033DDB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Jaune  . Comment vous dites jaune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4E2DE6C-9A69-B8BA-E5A2-4B31CAD89EA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780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F4D85-55B4-86B7-D023-18B08A090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4F40F7-D8D8-39AF-02BA-64E800AB0F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31D5890-0E5D-5480-AC9B-4D2F2D3C012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CD48E4-183B-BBBC-F8CF-31911D00DF7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F1EAA74-16C0-3F57-DD36-9C2BA29B7308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53875F-45DF-3479-9D97-D2CB89CF2412}"/>
              </a:ext>
            </a:extLst>
          </p:cNvPr>
          <p:cNvSpPr txBox="1"/>
          <p:nvPr/>
        </p:nvSpPr>
        <p:spPr>
          <a:xfrm>
            <a:off x="7100455" y="4035505"/>
            <a:ext cx="53877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jaun</a:t>
            </a:r>
            <a:r>
              <a:rPr lang="fr-FR" sz="13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97AB2A-F050-589A-0405-969695C5969C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Jaune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“jaune”.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7723924-0808-EA19-E306-620A0C9530A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61304F3-26A5-F18A-8C4F-C99B49A9F0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1F7ECC-E036-D90A-491F-0B73B797B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609" y="2937172"/>
            <a:ext cx="4275364" cy="441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58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7"/>
            <a:ext cx="12736367" cy="3562411"/>
            <a:chOff x="2853490" y="4076702"/>
            <a:chExt cx="12609206" cy="320995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2"/>
              <a:ext cx="12581019" cy="1399639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396008" y="1921562"/>
                <a:ext cx="6060083" cy="637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les mots du vocabulaire:</a:t>
                </a:r>
              </a:p>
              <a:p>
                <a:r>
                  <a:rPr lang="fr-FR" sz="3600" b="1" dirty="0">
                    <a:solidFill>
                      <a:srgbClr val="008EC0"/>
                    </a:solidFill>
                    <a:latin typeface="Dosis" pitchFamily="2" charset="0"/>
                  </a:rPr>
                  <a:t>      </a:t>
                </a:r>
                <a:r>
                  <a:rPr lang="fr-MA" sz="3600" b="1" dirty="0">
                    <a:solidFill>
                      <a:srgbClr val="008EC0"/>
                    </a:solidFill>
                    <a:latin typeface="Dosis" pitchFamily="2" charset="0"/>
                  </a:rPr>
                  <a:t>Joli – jus – jaune – jour – nuit – jars </a:t>
                </a:r>
                <a:endParaRPr lang="fr-FR" sz="3600" b="1" dirty="0">
                  <a:solidFill>
                    <a:srgbClr val="008EC0"/>
                  </a:solidFill>
                  <a:latin typeface="Dosis" pitchFamily="2" charset="0"/>
                </a:endParaRP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6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Identifier, nommer 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 avec la lettre « </a:t>
                </a:r>
                <a:r>
                  <a:rPr lang="fr-FR" sz="3200" b="1" dirty="0">
                    <a:solidFill>
                      <a:srgbClr val="008EC0"/>
                    </a:solidFill>
                    <a:latin typeface="Dosis" pitchFamily="2" charset="0"/>
                  </a:rPr>
                  <a:t>j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 », puis les utiliser  pour lire des pseudo-mots et des mots.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7C2E-CB69-7155-E62D-2BF3F1AA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51047E-883B-7440-6F98-173D82BAE32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05EFBC-3AB6-8EA2-7743-1680AFE880B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350" dirty="0">
                <a:solidFill>
                  <a:prstClr val="white"/>
                </a:solidFill>
                <a:latin typeface="Dosis" pitchFamily="2" charset="0"/>
              </a:rPr>
              <a:t>Un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3300E4-2757-2141-3AF6-21D7E680CB0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F857ACC-ED25-B7C7-70AF-548D5E289F3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569DEE-C3F6-1C61-649C-AE2DFA8F9D05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B2B046-55A2-887D-5368-2CE7AC6038DE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robe jaune . Répétons ensemble une robe jaune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2AC2464-63D7-80C9-7E21-E7F1D14E9B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C7B73BA1-1739-959F-3875-65B8E87C5C8E}"/>
              </a:ext>
            </a:extLst>
          </p:cNvPr>
          <p:cNvSpPr txBox="1"/>
          <p:nvPr/>
        </p:nvSpPr>
        <p:spPr>
          <a:xfrm>
            <a:off x="1565717" y="70485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rob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jaun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</p:txBody>
      </p:sp>
      <p:pic>
        <p:nvPicPr>
          <p:cNvPr id="7" name="Image 6" descr="Une image contenant habits, robe, Motif (stylisme), Robe de journée&#10;&#10;Le contenu généré par l’IA peut être incorrect.">
            <a:extLst>
              <a:ext uri="{FF2B5EF4-FFF2-40B4-BE49-F238E27FC236}">
                <a16:creationId xmlns:a16="http://schemas.microsoft.com/office/drawing/2014/main" id="{00959DA3-EC57-8402-5B33-A1F056FCB0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19" y="2128825"/>
            <a:ext cx="4205588" cy="548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45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B862A-AC8B-6911-F9FE-45310BB6EF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81" y="5947785"/>
            <a:ext cx="317203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52690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7F07795-FB0E-CF0D-0826-CF72FEE98A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54799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39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303782" y="637789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2214884" y="6709451"/>
            <a:ext cx="9738970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un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jars – joli – un jus 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0F299BE-EECE-BD47-6789-CC83BDFDECA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74512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0CC6667-77B2-2AFB-3EBD-286BB785DF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0758" y="3390901"/>
            <a:ext cx="2274123" cy="19742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76015F-2D4B-D06D-E62A-C908579D7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0938" y="3197867"/>
            <a:ext cx="2274123" cy="2360354"/>
          </a:xfrm>
          <a:prstGeom prst="rect">
            <a:avLst/>
          </a:prstGeom>
        </p:spPr>
      </p:pic>
      <p:pic>
        <p:nvPicPr>
          <p:cNvPr id="14" name="Image 13" descr="Une image contenant jus, boisson, boisson gazeuse, jus d’orange&#10;&#10;Le contenu généré par l’IA peut être incorrect.">
            <a:extLst>
              <a:ext uri="{FF2B5EF4-FFF2-40B4-BE49-F238E27FC236}">
                <a16:creationId xmlns:a16="http://schemas.microsoft.com/office/drawing/2014/main" id="{32237569-4ED1-E819-3351-58C8DBA722C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759" y="3010958"/>
            <a:ext cx="2260859" cy="25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E6C6-A9D3-481F-6F9B-3A98F4DD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34F68B-59E0-C0BC-0F81-089D4EB66BA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B29C47-55D9-C6D3-02E5-7895FFBA7DCB}"/>
              </a:ext>
            </a:extLst>
          </p:cNvPr>
          <p:cNvSpPr/>
          <p:nvPr/>
        </p:nvSpPr>
        <p:spPr>
          <a:xfrm>
            <a:off x="275853" y="606616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1C43F79-468F-B764-42A2-DE6264C5A6C3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F9565B-7D26-FB86-F63B-55EA448D8516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74B65C-FF4B-4849-03C7-4F3C6EF6E051}"/>
              </a:ext>
            </a:extLst>
          </p:cNvPr>
          <p:cNvGrpSpPr/>
          <p:nvPr/>
        </p:nvGrpSpPr>
        <p:grpSpPr>
          <a:xfrm>
            <a:off x="2214883" y="6709451"/>
            <a:ext cx="9738971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BDCBEC47-8F6E-D0DF-510A-FA7CE17B5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3B713AA7-29CB-0862-05FD-FE8FCECE1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49705ACA-4E29-B57E-244F-05EBB332A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F9D1EBD-E4B9-F97F-B2F8-91176E6A4E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3A63B4-0862-0E5D-1E04-830F94CB5F2B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jaune – le jour – la nuit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068BD9B-9687-1BB1-1461-F49838F5A0E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3A53ED0-CA5A-E509-02B3-541661BE270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C5A6FEE-0730-6265-50E4-E3B0C383FA3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357" y="3173719"/>
            <a:ext cx="2595338" cy="25472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72B56A-B216-C542-27A2-1B85FCD78B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3790" y="3117411"/>
            <a:ext cx="2595338" cy="23834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1C673A7-ACEF-0356-A1B0-A85BF0F2AF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9223" y="3117411"/>
            <a:ext cx="2595337" cy="23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22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9"/>
            <a:ext cx="3579848" cy="22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1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268927" y="2712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26138" y="487949"/>
            <a:ext cx="1172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du duel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Qui </a:t>
            </a:r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les élèves deux par deux  et annonce le gagnant.</a:t>
            </a:r>
            <a:endParaRPr lang="fr-MA" sz="230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36C19E-E017-E8BA-1CBD-B70B544F663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2567105"/>
              </p:ext>
            </p:extLst>
          </p:nvPr>
        </p:nvGraphicFramePr>
        <p:xfrm>
          <a:off x="234291" y="-10419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B427801-C132-AA39-FCDE-7D1896505F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6138" y="2596237"/>
            <a:ext cx="2595338" cy="25472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109FD0-AC50-DED3-D480-97326E507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1571" y="2539929"/>
            <a:ext cx="2595338" cy="23834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A993BB0-CCFE-6D7F-7917-81784F303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7004" y="2539929"/>
            <a:ext cx="2595337" cy="23834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D782734-C963-7D20-45FF-5EEDBF7654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773" y="6281988"/>
            <a:ext cx="2274123" cy="197428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0DC3205-A78F-9909-3DFB-242DB8AC7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8953" y="6088954"/>
            <a:ext cx="2274123" cy="2360354"/>
          </a:xfrm>
          <a:prstGeom prst="rect">
            <a:avLst/>
          </a:prstGeom>
        </p:spPr>
      </p:pic>
      <p:pic>
        <p:nvPicPr>
          <p:cNvPr id="23" name="Image 22" descr="Une image contenant jus, boisson, boisson gazeuse, jus d’orange&#10;&#10;Le contenu généré par l’IA peut être incorrect.">
            <a:extLst>
              <a:ext uri="{FF2B5EF4-FFF2-40B4-BE49-F238E27FC236}">
                <a16:creationId xmlns:a16="http://schemas.microsoft.com/office/drawing/2014/main" id="{609AD2ED-0555-04C1-424C-6FC00A00F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74" y="5902045"/>
            <a:ext cx="2260859" cy="2547263"/>
          </a:xfrm>
          <a:prstGeom prst="rect">
            <a:avLst/>
          </a:prstGeom>
        </p:spPr>
      </p:pic>
      <p:pic>
        <p:nvPicPr>
          <p:cNvPr id="24" name="Image 23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B325EE67-0F96-6E25-9E0E-4A2AA89964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421768"/>
            <a:ext cx="1345148" cy="8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4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56724" y="530530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0D70AA-EA01-5839-E811-C6C8CD345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5E95BCA-A3D3-A9BA-C00F-402AEF2B05A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1430" y="2596237"/>
            <a:ext cx="2595338" cy="25472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0213B2-04FF-4FC9-566A-833048773B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863" y="2539929"/>
            <a:ext cx="2595338" cy="23834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3751D5-0EAC-841A-FD31-3380F17C55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2296" y="2539929"/>
            <a:ext cx="2595337" cy="23834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394D6AA-7A49-89E2-605A-47C84B776E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773" y="6281988"/>
            <a:ext cx="2274123" cy="19742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0228A3E-847D-E2D1-6CB8-DE075B14C6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8953" y="6088954"/>
            <a:ext cx="2274123" cy="2360354"/>
          </a:xfrm>
          <a:prstGeom prst="rect">
            <a:avLst/>
          </a:prstGeom>
        </p:spPr>
      </p:pic>
      <p:pic>
        <p:nvPicPr>
          <p:cNvPr id="20" name="Image 19" descr="Une image contenant jus, boisson, boisson gazeuse, jus d’orange&#10;&#10;Le contenu généré par l’IA peut être incorrect.">
            <a:extLst>
              <a:ext uri="{FF2B5EF4-FFF2-40B4-BE49-F238E27FC236}">
                <a16:creationId xmlns:a16="http://schemas.microsoft.com/office/drawing/2014/main" id="{3F52D3A7-8527-56F5-0FE2-5E0587E0A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74" y="5902045"/>
            <a:ext cx="2260859" cy="25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B40E2-58D8-0274-F9F8-C9D81B88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660689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EA458E-0E21-54B0-9552-FED937796F6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id="{2D42A371-E3A6-2547-8A21-B6C18B50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927" y="2296713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B7F395-BD34-B363-07B3-E324078A0EE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1430" y="2596237"/>
            <a:ext cx="2595338" cy="25472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575505-9819-51E2-0756-8CD4277672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863" y="2539929"/>
            <a:ext cx="2595338" cy="23834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05F9B0-B852-73EC-FFB0-F3406CB952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8953" y="6088954"/>
            <a:ext cx="2274123" cy="2360354"/>
          </a:xfrm>
          <a:prstGeom prst="rect">
            <a:avLst/>
          </a:prstGeom>
        </p:spPr>
      </p:pic>
      <p:pic>
        <p:nvPicPr>
          <p:cNvPr id="18" name="Image 17" descr="Une image contenant jus, boisson, boisson gazeuse, jus d’orange&#10;&#10;Le contenu généré par l’IA peut être incorrect.">
            <a:extLst>
              <a:ext uri="{FF2B5EF4-FFF2-40B4-BE49-F238E27FC236}">
                <a16:creationId xmlns:a16="http://schemas.microsoft.com/office/drawing/2014/main" id="{C0925C30-7FBA-34CB-1B65-363DD47C003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74" y="5902045"/>
            <a:ext cx="2260859" cy="25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la nuit et un jars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600F2C-C14C-29F2-1061-89BA2ABF25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2CFF5CA-40E4-F541-6454-043B64578EF4}"/>
              </a:ext>
            </a:extLst>
          </p:cNvPr>
          <p:cNvCxnSpPr>
            <a:cxnSpLocks/>
          </p:cNvCxnSpPr>
          <p:nvPr/>
        </p:nvCxnSpPr>
        <p:spPr>
          <a:xfrm flipH="1">
            <a:off x="10975493" y="1318252"/>
            <a:ext cx="1166780" cy="10858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A3E6BA7-014F-F3F8-3D79-9F5ED5457A73}"/>
              </a:ext>
            </a:extLst>
          </p:cNvPr>
          <p:cNvCxnSpPr>
            <a:cxnSpLocks/>
          </p:cNvCxnSpPr>
          <p:nvPr/>
        </p:nvCxnSpPr>
        <p:spPr>
          <a:xfrm flipH="1">
            <a:off x="3357515" y="5509012"/>
            <a:ext cx="1219200" cy="12104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38E3D3E7-1F55-1820-1B65-5B798220FB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1430" y="2596237"/>
            <a:ext cx="2595338" cy="25472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C5096BD-78A4-AF79-F36E-F0CCA8E9C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863" y="2539929"/>
            <a:ext cx="2595338" cy="23834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C974ACE-B028-219D-E60D-CD1A70826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2296" y="2539929"/>
            <a:ext cx="2595337" cy="238345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A5E6CF-CB2D-BA1B-CE5F-7906F2DB0D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773" y="6281988"/>
            <a:ext cx="2274123" cy="19742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EBB2E95-CE72-E183-5ABB-30F5F7C966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8953" y="6088954"/>
            <a:ext cx="2274123" cy="2360354"/>
          </a:xfrm>
          <a:prstGeom prst="rect">
            <a:avLst/>
          </a:prstGeom>
        </p:spPr>
      </p:pic>
      <p:pic>
        <p:nvPicPr>
          <p:cNvPr id="19" name="Image 18" descr="Une image contenant jus, boisson, boisson gazeuse, jus d’orange&#10;&#10;Le contenu généré par l’IA peut être incorrect.">
            <a:extLst>
              <a:ext uri="{FF2B5EF4-FFF2-40B4-BE49-F238E27FC236}">
                <a16:creationId xmlns:a16="http://schemas.microsoft.com/office/drawing/2014/main" id="{93681157-EE69-E2DF-42EA-B7C25243D9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74" y="5902045"/>
            <a:ext cx="2260859" cy="25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6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6C73-4D33-46FC-3F1E-2EF591CD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F514F-A7B7-CD94-60B9-C9BEA8467D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B79376-C99D-43F1-03D8-D18C944A7D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553700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F3B8CE-8669-01E9-0BEF-0C0DB4512D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AB821E-978E-217D-6A78-E256EAA3EA0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03A138-35A9-78EF-D2FC-D6A96E49CB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EC16357-E59C-8BBC-4DB7-EF31EB3729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E79AB64-DF0F-51C5-54D9-FE86767AAD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03D0182-E328-99C3-5437-756EE673D12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1DC7B97-3AA7-65A5-9ACE-121371CD7A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86688" y="6816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D91C2-8537-323E-2B5F-6CBB903CCE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6" y="3182304"/>
            <a:ext cx="3814535" cy="5669725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A769A7-99F4-E91C-3356-E019E85C6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3235508"/>
            <a:ext cx="3604313" cy="5701103"/>
          </a:xfrm>
          <a:prstGeom prst="rect">
            <a:avLst/>
          </a:prstGeom>
        </p:spPr>
      </p:pic>
      <p:pic>
        <p:nvPicPr>
          <p:cNvPr id="13" name="Image 1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4EDC5C-1276-B5E0-1A53-88B1D279D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15" y="3235508"/>
            <a:ext cx="3705336" cy="5622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C6074-0234-E2C0-3281-22BF91CC6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8620" y="600094"/>
            <a:ext cx="120144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À la maison, écrivez, les mots du vocabulaire que nous avons vus aujourd’hui.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Les pages 16,17 et 18.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E8A0A92-4E03-DA4A-C255-6A3CD46F1BA9}"/>
              </a:ext>
            </a:extLst>
          </p:cNvPr>
          <p:cNvSpPr txBox="1"/>
          <p:nvPr/>
        </p:nvSpPr>
        <p:spPr>
          <a:xfrm>
            <a:off x="4013778" y="1292117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49FA7F-1242-25F3-0A5B-0A122891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73AE7AF-5749-F480-013C-0B96537ECFF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2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 Toute la famille ». </a:t>
            </a:r>
          </a:p>
        </p:txBody>
      </p:sp>
      <p:pic>
        <p:nvPicPr>
          <p:cNvPr id="7" name="Image 6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529" y="241362"/>
            <a:ext cx="924102" cy="1346077"/>
          </a:xfrm>
          <a:prstGeom prst="rect">
            <a:avLst/>
          </a:prstGeom>
        </p:spPr>
      </p:pic>
      <p:pic>
        <p:nvPicPr>
          <p:cNvPr id="6" name="Image 5" descr="Une image contenant habits, garçon, sourire, Visage humain&#10;&#10;Le contenu généré par l’IA peut être incorrect.">
            <a:extLst>
              <a:ext uri="{FF2B5EF4-FFF2-40B4-BE49-F238E27FC236}">
                <a16:creationId xmlns:a16="http://schemas.microsoft.com/office/drawing/2014/main" id="{63713B1E-74EC-C82C-E4AF-5E3830B10B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07" y="4015251"/>
            <a:ext cx="4495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3" name="07_Toute la famille">
            <a:hlinkClick r:id="" action="ppaction://media"/>
            <a:extLst>
              <a:ext uri="{FF2B5EF4-FFF2-40B4-BE49-F238E27FC236}">
                <a16:creationId xmlns:a16="http://schemas.microsoft.com/office/drawing/2014/main" id="{9AD16FB3-DF5E-E7F9-5849-493C87C36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407" end="53063.04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8733" y="663162"/>
            <a:ext cx="609600" cy="609600"/>
          </a:xfrm>
          <a:prstGeom prst="rect">
            <a:avLst/>
          </a:prstGeom>
        </p:spPr>
      </p:pic>
      <p:pic>
        <p:nvPicPr>
          <p:cNvPr id="12" name="Image 11" descr="Une image contenant habits, garçon, sourire, Visage humain&#10;&#10;Le contenu généré par l’IA peut être incorrect.">
            <a:extLst>
              <a:ext uri="{FF2B5EF4-FFF2-40B4-BE49-F238E27FC236}">
                <a16:creationId xmlns:a16="http://schemas.microsoft.com/office/drawing/2014/main" id="{8E14D283-4882-F59A-FD0E-2850AE570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95501"/>
            <a:ext cx="1140849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Présentation des syllabes: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rgbClr val="FCBF18"/>
                </a:solidFill>
                <a:latin typeface="Dosis" pitchFamily="2" charset="0"/>
              </a:rPr>
              <a:t>j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7" y="5523935"/>
            <a:ext cx="3785406" cy="256292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3317" y="4224099"/>
            <a:ext cx="9482483" cy="18388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005664"/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Identifier, nommer, lire et écrire 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des syllabes avec la lettre « j », puis les utiliser  pour lire des pseudo-mots et des mots.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j     </a:t>
            </a:r>
            <a:r>
              <a:rPr lang="fr-MA" sz="11500" b="1" dirty="0" err="1">
                <a:solidFill>
                  <a:srgbClr val="FCBF18"/>
                </a:solidFill>
                <a:latin typeface="Amasis MT Pro" panose="02040504050005020304" pitchFamily="18" charset="0"/>
              </a:rPr>
              <a:t>J</a:t>
            </a:r>
            <a:endParaRPr lang="en-US" sz="6600" dirty="0">
              <a:solidFill>
                <a:srgbClr val="106585"/>
              </a:solidFill>
              <a:latin typeface="Amasis MT Pro" panose="02040504050005020304" pitchFamily="18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C8C70A-6BAF-E4EE-89BA-F2F3ED70DAE3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D365C9-A8DA-F537-D4D1-A6D76821AC0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028735"/>
              </p:ext>
            </p:extLst>
          </p:nvPr>
        </p:nvGraphicFramePr>
        <p:xfrm>
          <a:off x="0" y="-42597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678805" y="495300"/>
            <a:ext cx="103583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lire des syllabes simples avec la lettre « j », puis les utiliser  pour lire des mots ( pseudo-mots et mots).</a:t>
            </a: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6057901" y="334249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6CE00FC-249C-E852-3A9F-29987AB60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62137"/>
              </p:ext>
            </p:ext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la lettre j.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j»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48EF3E-DBA9-B0AB-0141-2028BB6D0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617E74-4159-1E8F-3635-1E3A4F636B5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32B4AF-3E7C-95AC-B8EC-8979621A9D1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27CCB2-66D7-0079-5EEC-56988671D8E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F9DDC-A761-45D8-67E0-5D395B1AA63D}"/>
              </a:ext>
            </a:extLst>
          </p:cNvPr>
          <p:cNvSpPr txBox="1"/>
          <p:nvPr/>
        </p:nvSpPr>
        <p:spPr>
          <a:xfrm>
            <a:off x="1428752" y="86617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</a:t>
            </a:r>
            <a:r>
              <a:rPr lang="fr-MA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son des lettres.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FB383C-AA21-3A3C-630D-4B0B20D11C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781862"/>
              </p:ext>
            </p:extLst>
          </p:nvPr>
        </p:nvGraphicFramePr>
        <p:xfrm>
          <a:off x="0" y="-1905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4953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j» « a »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B80D2-7C31-E76A-68D5-CA68E941E5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7929F-607A-E654-DB5C-007D91417DD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35005F-B179-65DB-17AD-FCC257BA85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0C459F-278D-0D7B-3044-71B18989F1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50658" y="60472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j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F2265-1699-825D-5B74-519319F95C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5556697"/>
              </p:ext>
            </p:extLst>
          </p:nvPr>
        </p:nvGraphicFramePr>
        <p:xfrm>
          <a:off x="-48734" y="-52355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045391" y="539140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Quand la lettre  j  est à côté de la lettre  a . ça fait le son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j »  « a 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 j »  « a 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ja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77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75D-1356-CB14-FFB6-5C60B9B0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7453C9-A1D1-A513-3314-125394B899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92A62D-95C6-417A-27E3-8E6443399A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37A039-2B1D-E19C-C10E-C08E17EE40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103302-8946-6E9D-D558-18C764E23C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13F93-4120-617F-820C-A03482C18996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C44BC-49E4-D453-EAA0-EA701DC54B6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8FA70-5B76-77A9-1341-CD095511BEAF}"/>
              </a:ext>
            </a:extLst>
          </p:cNvPr>
          <p:cNvSpPr txBox="1"/>
          <p:nvPr/>
        </p:nvSpPr>
        <p:spPr>
          <a:xfrm>
            <a:off x="1522564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j »  « o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C9412E-963A-D8DB-36FB-73D6BC3389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979749"/>
              </p:ext>
            </p:extLst>
          </p:nvPr>
        </p:nvGraphicFramePr>
        <p:xfrm>
          <a:off x="0" y="-5772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52F7EA-66A0-7BD2-DBFB-CF6C237CA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1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044A-A750-4109-65AF-404C2D5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269A-2FEB-53DA-BEC8-C23BF4439595}"/>
              </a:ext>
            </a:extLst>
          </p:cNvPr>
          <p:cNvSpPr/>
          <p:nvPr/>
        </p:nvSpPr>
        <p:spPr>
          <a:xfrm>
            <a:off x="0" y="-3810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3AEC69-C0FF-28E4-FF86-23446287A9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67D758-8C86-3DD7-A6ED-420B20C14A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63C175-A6EE-5EF4-7B3A-34E3129B917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F94B716-B13D-925E-DD24-CC3BD0195F09}"/>
              </a:ext>
            </a:extLst>
          </p:cNvPr>
          <p:cNvSpPr/>
          <p:nvPr/>
        </p:nvSpPr>
        <p:spPr>
          <a:xfrm>
            <a:off x="401970" y="60335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FC0ECC-77BE-A567-CE7A-768C33D8F866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j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BB3706B-89DB-16D0-D125-34C9A6406F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930963"/>
              </p:ext>
            </p:extLst>
          </p:nvPr>
        </p:nvGraphicFramePr>
        <p:xfrm>
          <a:off x="0" y="-4798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180FE73-9792-3B32-4BD2-6DC9DAC567EF}"/>
              </a:ext>
            </a:extLst>
          </p:cNvPr>
          <p:cNvSpPr txBox="1"/>
          <p:nvPr/>
        </p:nvSpPr>
        <p:spPr>
          <a:xfrm>
            <a:off x="1103242" y="543513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Quand la lettre  j  est à côté de la lettre  o . ça fait le son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« j »  « o 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j »  « o » 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jo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19522975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86F4-2033-2FEA-A966-A5E6C2A7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F52B68-2167-6F81-4B7F-933434C49D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349194-73FC-ABAC-67D0-A85D38AE73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3E24A8-AFD9-05DE-E1CB-E6144317C0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DD9C15-045D-1EC3-2BB1-1EE76EE28CD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B0B961-CCDD-58CE-39CA-842F52FDEADF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83933-64C6-D181-BEA9-FE324D1BDBDC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88D9180-B354-D429-B600-B37A537F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7543871"/>
              </p:ext>
            </p:extLst>
          </p:nvPr>
        </p:nvGraphicFramePr>
        <p:xfrm>
          <a:off x="0" y="-4659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5EA7A7F-9D4E-3AD2-5DEB-CC4CA8260326}"/>
              </a:ext>
            </a:extLst>
          </p:cNvPr>
          <p:cNvSpPr txBox="1"/>
          <p:nvPr/>
        </p:nvSpPr>
        <p:spPr>
          <a:xfrm>
            <a:off x="1665439" y="521286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j »  « i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D420-ADD4-5D4D-6C36-217CBF137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0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8A53-B049-E97C-1AA8-8393EF7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93C80-CF9B-96FE-7A5C-60C95E07759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39976-BA80-0D3E-EAA0-A9FA31D200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947DF2-F164-340E-6388-5CA24620F33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58FB482-4D2D-A586-CE96-1227EFE5B5B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2277E-B25E-772D-3463-F4BA825F4A05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3343BF-015E-442E-B5D7-CA5F21817EB2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j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551645-1FB8-1A18-B920-B1DA13779C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442196"/>
              </p:ext>
            </p:extLst>
          </p:nvPr>
        </p:nvGraphicFramePr>
        <p:xfrm>
          <a:off x="0" y="-3987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648665E-1843-70DB-8CBA-C9D5B83C1E75}"/>
              </a:ext>
            </a:extLst>
          </p:cNvPr>
          <p:cNvSpPr txBox="1"/>
          <p:nvPr/>
        </p:nvSpPr>
        <p:spPr>
          <a:xfrm>
            <a:off x="141829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ji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«j»  « i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ji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«j»  « i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ji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176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DA21-3E64-7864-A7E7-AD108F60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2EE34-957C-4A43-54E8-3087A3F1F3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013C5-D303-FCFB-E09F-75CCBDDF7B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BA28354-4D0E-2870-9067-266A3A3AD9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AC4FF35-CFD1-3825-5F38-DB4A106216F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FF0BC0-7B58-6679-34B3-BD606F984712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5A7E35-C056-BBC4-1443-249AADE50670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51E1F9F-706C-1E4A-767C-34CC892873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8859"/>
              </p:ext>
            </p:extLst>
          </p:nvPr>
        </p:nvGraphicFramePr>
        <p:xfrm>
          <a:off x="9901" y="-60234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230E7E5-7CBB-160B-BB1D-94A1A507B7D0}"/>
              </a:ext>
            </a:extLst>
          </p:cNvPr>
          <p:cNvSpPr txBox="1"/>
          <p:nvPr/>
        </p:nvSpPr>
        <p:spPr>
          <a:xfrm>
            <a:off x="166543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j »  « e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C3926-4675-D560-A64C-5DE0DC843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98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A10D-9EAC-B251-87E1-434C44B4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158D02-E3A7-8CA1-5886-E78548C984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3EF013-1BB0-8EFA-73C6-DB6B4F1F5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20610E-2D6B-2EA3-7355-0F9794A469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733608-B0FA-A7C3-0330-183F3EEC89F8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E3B9465-CD66-288C-F918-E3B9BC02EF2E}"/>
              </a:ext>
            </a:extLst>
          </p:cNvPr>
          <p:cNvSpPr/>
          <p:nvPr/>
        </p:nvSpPr>
        <p:spPr>
          <a:xfrm>
            <a:off x="437400" y="5473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A962A-C2F1-8DE5-2D19-52E4D9E70FF9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42A085-2EFF-3F50-5A9E-770BE380B51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072337"/>
              </p:ext>
            </p:extLst>
          </p:nvPr>
        </p:nvGraphicFramePr>
        <p:xfrm>
          <a:off x="9901" y="-34606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D215354-61BF-94A6-E58A-991A259DAF25}"/>
              </a:ext>
            </a:extLst>
          </p:cNvPr>
          <p:cNvSpPr txBox="1"/>
          <p:nvPr/>
        </p:nvSpPr>
        <p:spPr>
          <a:xfrm>
            <a:off x="111887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je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j »  « e» «je ». Lisons ensemble « j »  « e» « je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18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FB6-79A6-3803-7237-C767ED5E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6A1EC-AECA-203C-5B4A-1AEE7C9724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DF374E-77AF-3FED-6595-57A67822F2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F4B1B1-0A52-EC38-DECC-FE2C0C4F4D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0618C7-BA2D-306B-43D0-3408705D752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6C2D4-7953-C5F1-A880-11471145770D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7467F4-984E-4B6B-3960-0AD6485249DF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11B099-8657-5D6D-4F0E-45C4405499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34825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A900E3-6730-8965-2FE0-0EE6A8AD2DDA}"/>
              </a:ext>
            </a:extLst>
          </p:cNvPr>
          <p:cNvSpPr txBox="1"/>
          <p:nvPr/>
        </p:nvSpPr>
        <p:spPr>
          <a:xfrm>
            <a:off x="1630803" y="50571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j »  « é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8AB76-A7BD-6A23-4CA9-3D35ECC72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9AB1-868C-C157-5AED-FE2BDE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FC8CF-C523-6DAE-1877-4A71549ACC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A462EA-2EF4-B261-9EEE-7A01E7AD85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988EB2-65EE-3652-03D4-21E3B0EFCDB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013E71-3E51-DC17-7674-F8500A877A7A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FE2262-471C-8A86-5C17-CDEF71F730F3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984DD7-35C7-6B84-F5CD-0B97B779C408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j</a:t>
            </a: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6C276E-D83B-4B3E-4B55-9A91BFD2B5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97015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E0A829-3F92-FDB6-4096-1A5BE44EE581}"/>
              </a:ext>
            </a:extLst>
          </p:cNvPr>
          <p:cNvSpPr txBox="1"/>
          <p:nvPr/>
        </p:nvSpPr>
        <p:spPr>
          <a:xfrm>
            <a:off x="1452869" y="479191"/>
            <a:ext cx="104635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j »  « é»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j »  « é»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jé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00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EBBF-1CE4-9B99-3595-6387BE64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F10BE-9BF4-AC7F-D58D-1F85DEDF379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1153EC-F297-F0F3-3AAC-46E6E77CF3B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B36062-115C-C071-8719-B38A4C25C2B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7F412C-9F78-EC72-9570-3F287A02EA8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B39F48-77E9-5C09-4DCD-8F0828554233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996E17-15B8-D9BD-4B1F-6B3F483FA3B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3A8895-B01D-D7AB-8AA7-D0AC4DD573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79380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EAE837-2F75-6A66-3AED-B365851587B6}"/>
              </a:ext>
            </a:extLst>
          </p:cNvPr>
          <p:cNvSpPr txBox="1"/>
          <p:nvPr/>
        </p:nvSpPr>
        <p:spPr>
          <a:xfrm>
            <a:off x="1616949" y="454798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j »  « u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687D54-4F08-5642-613D-C7EE8B8EA0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>
            <p:custDataLst>
              <p:tags r:id="rId1"/>
            </p:custDataLst>
          </p:nvPr>
        </p:nvSpPr>
        <p:spPr>
          <a:xfrm>
            <a:off x="2349737" y="1460251"/>
            <a:ext cx="11876750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Plan de la séance 1</a:t>
            </a:r>
            <a:endParaRPr lang="fr-FR" sz="66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endParaRPr lang="fr-FR" sz="1500" b="1" dirty="0">
              <a:solidFill>
                <a:schemeClr val="accent5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 1. Rituel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2.Vocabulaire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3.</a:t>
            </a:r>
            <a:r>
              <a:rPr lang="fr-MA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Lecture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4.Écriture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5.Pratique autonome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6.Jeu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6ABB8-4A41-ACDB-2348-5512E0B5A9F1}"/>
              </a:ext>
            </a:extLst>
          </p:cNvPr>
          <p:cNvGrpSpPr/>
          <p:nvPr/>
        </p:nvGrpSpPr>
        <p:grpSpPr>
          <a:xfrm>
            <a:off x="7885010" y="3269991"/>
            <a:ext cx="2339860" cy="841410"/>
            <a:chOff x="3663231" y="3540342"/>
            <a:chExt cx="1066274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302A20F-6740-91D0-75DD-E915E06330C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DCA6586-BF07-E37D-874F-8749F663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2CA0BF-0FA5-DB02-BE1F-F67FD2F570DF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D3ED63-804F-D147-A616-03F9D74E9BA5}"/>
              </a:ext>
            </a:extLst>
          </p:cNvPr>
          <p:cNvGrpSpPr/>
          <p:nvPr/>
        </p:nvGrpSpPr>
        <p:grpSpPr>
          <a:xfrm>
            <a:off x="7846776" y="4115164"/>
            <a:ext cx="2339861" cy="837796"/>
            <a:chOff x="3663231" y="3540342"/>
            <a:chExt cx="1037462" cy="3855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A3FD8CB-FB7B-373A-26F1-9033A862BD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5501BC-D7CD-6689-08F3-B89040ABB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1728AB-4FA3-1437-CDE9-F5AC88449C12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79AFB7-46C2-FBBF-2E08-88C8B667E25D}"/>
              </a:ext>
            </a:extLst>
          </p:cNvPr>
          <p:cNvGrpSpPr/>
          <p:nvPr/>
        </p:nvGrpSpPr>
        <p:grpSpPr>
          <a:xfrm>
            <a:off x="7862409" y="5133093"/>
            <a:ext cx="2339860" cy="841409"/>
            <a:chOff x="3581032" y="3265648"/>
            <a:chExt cx="1108980" cy="38554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8FE39A0-44EF-3507-990A-67B478CE19AB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6AA4052-EAA4-BB96-DF2D-16D746003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32" y="3265648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A0774EC-B64D-98D2-5294-9C81E4C4108C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3866AD-40ED-EB75-D979-DD388E8782AC}"/>
              </a:ext>
            </a:extLst>
          </p:cNvPr>
          <p:cNvGrpSpPr/>
          <p:nvPr/>
        </p:nvGrpSpPr>
        <p:grpSpPr>
          <a:xfrm>
            <a:off x="7810493" y="6032461"/>
            <a:ext cx="2339860" cy="841410"/>
            <a:chOff x="3663231" y="3540342"/>
            <a:chExt cx="1036335" cy="3855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CD25F1-A058-7C3A-9718-8A711A46834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BF55C0C-3D87-CC8D-D1A0-DC9B56F7E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87E3AD-BF9E-45D4-830B-EE899016816D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AB206B-1F14-3F22-5556-5459D9C65A54}"/>
              </a:ext>
            </a:extLst>
          </p:cNvPr>
          <p:cNvGrpSpPr/>
          <p:nvPr/>
        </p:nvGrpSpPr>
        <p:grpSpPr>
          <a:xfrm>
            <a:off x="7794998" y="6979705"/>
            <a:ext cx="2339860" cy="841410"/>
            <a:chOff x="3663231" y="3540342"/>
            <a:chExt cx="1066274" cy="3855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EA48265-DC6A-B8F1-2BC2-6C1DF60E770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BCB3C04-DEBE-5150-7AE1-31D2F292D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ACA244-A1A5-0D73-66CE-38C388CF47E2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70F4F70-B406-9360-08F9-E0A500CA077B}"/>
              </a:ext>
            </a:extLst>
          </p:cNvPr>
          <p:cNvGrpSpPr/>
          <p:nvPr/>
        </p:nvGrpSpPr>
        <p:grpSpPr>
          <a:xfrm>
            <a:off x="7794998" y="7863503"/>
            <a:ext cx="2339860" cy="841410"/>
            <a:chOff x="3663231" y="3540342"/>
            <a:chExt cx="1066274" cy="38554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E6EB7D5-3273-450D-7953-D448E8BA78DD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68BB8EE-91BB-9440-3346-1128FAA87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713A1D0-247F-42DF-B679-10F1814846C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216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6A52-0A2A-C191-86EE-CAC4A4BA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AB99-B899-BEAB-76FD-AD695BF745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CD3C0CD-E5A9-2FC9-5971-287C6AF5B5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6056C0-2578-30EF-C2F1-A5DB72E67E5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315351-8F70-6492-F438-A8AB5412136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0C6161-4F8B-BC80-764E-7038638F882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1BD921-FC1F-3F14-EF4F-9C785670DC77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j</a:t>
            </a:r>
            <a:r>
              <a:rPr lang="fr-FR" sz="25800" b="1" kern="0" spc="480" dirty="0" err="1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8A69863-FC15-CA89-C006-7BB46C52B0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7577752"/>
              </p:ext>
            </p:ext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BA13771-26A6-5488-B84A-34C687A1F5B4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j »  « u»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j »  « u»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279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0744D-1E60-C88B-F1AF-45D43E99F0EE}"/>
              </a:ext>
            </a:extLst>
          </p:cNvPr>
          <p:cNvSpPr/>
          <p:nvPr/>
        </p:nvSpPr>
        <p:spPr>
          <a:xfrm>
            <a:off x="-1" y="-6255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96293D-DEC4-F428-8B5B-2A42EB9025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3A271C-6DEE-5D89-CB2A-BE59FD670D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13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4671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534402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F1A742A-56FD-1CC4-08BD-EB129BB1E6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436910"/>
              </p:ext>
            </p:extLst>
          </p:nvPr>
        </p:nvGraphicFramePr>
        <p:xfrm>
          <a:off x="-1" y="-62550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2DBF53-7C87-01EA-842F-9D034B6C4312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a »  « j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C923D-4464-62C2-F250-4B8CDD0F64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70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519C8-7D1E-B7CC-63F3-9A5ECAF1077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F127B3-E50D-BB46-3BCE-5DB58D282EB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9B57AB-ED92-145A-0786-162C170F32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162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4FDF2C-8AD8-2234-05D2-835F7011EA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5A6535-DEA3-6D4B-476F-00CD4DCE0F18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 j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a »  « j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821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9B04D-62D7-846E-80EA-8C80BEEB62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6F89D-9B1D-3D76-D75D-A9D4CADF8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0681553-0642-58A2-C2DD-CE5CAA0A84A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19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763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D1B85F-0A0E-9D8B-7D4E-A836A80A1C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48E4CE-DFB9-6EF4-D3AC-6A4BC5F8E541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o »  « j»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63513-FC92-2431-76E3-7AA080A79C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34D1D-E980-83D3-932A-E1F05F92DA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335FDD-0EA6-7C3F-453E-AF2F8D4DE9A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26C04B-C7F2-32D7-4147-06FE6FD17A6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A6535D3-C3FA-E052-EAB4-4A5CC76FCE8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239B455-C186-5988-2DF3-B88811795BFD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 j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 j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563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F50257-58AA-1E9C-BF4B-F35E89C977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7FCB8F-DF07-AF4E-C3FF-94AD8C5C10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AAFFB9-6C1F-C754-5D94-6F2F82313A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352800" y="3019447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963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241D6BF-2D36-20FD-CA3D-F02F2AD7DB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16841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8D7F3FD-E032-948B-178D-4D4DE0BC83AE}"/>
              </a:ext>
            </a:extLst>
          </p:cNvPr>
          <p:cNvSpPr txBox="1"/>
          <p:nvPr/>
        </p:nvSpPr>
        <p:spPr>
          <a:xfrm>
            <a:off x="151286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j»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B8064-8A14-3D0A-BF07-F56558C4B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30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75A22-0F37-DD85-DE8A-C13929D4E4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572F8A-720E-BABD-25DB-5CBF3D814F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F4FBBF-AD7F-E177-57F5-BC089B50A93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5EF937-A904-CAFF-BA79-9F04C33E49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724B26F-2CC2-3344-AF26-7AD40AB7AADA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 j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i »  «j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321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27BBD7-6A55-B720-6E4A-4101D89461F8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0843621-EFE4-4B6E-29F3-999E9445FC96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B7DDA80-0B7B-B971-7273-F60DD82C4CC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5433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6868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899F7D9-E887-99FB-860A-2FA71A6C53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EC1D49C-67F2-36A8-7F71-68F4B880DA0F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é »  «j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9A6620-9E89-5128-8CCC-FB3E06DB34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305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B6AD-8438-F32A-0095-3CE3A47DB4E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52017-75F9-35C2-A2BD-C8E5A0B47E1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B2B7EB-FEB2-3E4A-9087-6354BE9A9C4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73BB636-96AF-A04C-1BBC-4D6F08F915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3F10481-A40F-30E1-86C5-1B89F024DB1F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 »  « j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é »  « j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610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43EC7-66A6-FB11-2685-3E8B51A4A0C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EC61CE-DC88-2089-60C2-168E9661A87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80DC52-68F8-959C-FAA7-91E6601577A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382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C87D1E-762C-9355-CC6D-12A78D0499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D6653E-A9D0-316D-3040-A23EE18A7290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j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73C6A-F432-55D1-A814-4531DCD8D3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8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ECE09-9800-E5EE-737E-3BA779080B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80D771-36B4-6E82-7181-D4458C6AF8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82B7D6-BC21-9C34-C034-C57CFF2A5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j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395458-8F03-03CB-3416-690374C2A5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83A1E3-270D-2238-202D-51BC73308E20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 j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u »  « j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uj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111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57A-FFFB-792A-8B28-D14A593A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15C64A-063B-77C9-7F29-89809E7DC8F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DEC4AA0-EB78-DE0A-EE69-1EACA14DE92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5EDE-C095-F036-C476-6588F965F7D3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(1)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syllabes</a:t>
            </a:r>
            <a:endParaRPr lang="en-US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F50819-0AFC-10EC-D9A4-41989929A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658"/>
          <a:stretch/>
        </p:blipFill>
        <p:spPr>
          <a:xfrm>
            <a:off x="4582903" y="5219700"/>
            <a:ext cx="4550194" cy="4192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228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9F96-1BDA-FA45-2FDD-62A6120A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417B8E-AD61-0A58-2AAD-0EBF8EB54B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D7E0F-D2C5-0972-352A-B93D949015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26AEF4-B477-1AA0-CBBF-43BD9FD525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DB83DA-ADE6-E8E9-23D1-DCCC3C978C4C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BCFBC1A7-50DD-FD74-F457-750215FB3081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471931F8-F87C-1911-2143-42F80128735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937DBB-523D-A18D-C751-785F61BA1B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89BCF06-CE0E-ED1B-588D-A82ECC32C02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EDCA4E27-09FD-0FA5-27EA-DAFCEE652FB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j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10A5A24-2184-334B-3DC6-CCF8AA8BF1E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BF7F5D-48B9-A0FE-F03D-3A2D251C7C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CAF03-7D23-06B8-4B3C-349587DBAE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4AE51927-7485-FA36-3A18-F61F8ACDECD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74940345-1001-2FE9-A0BD-5E65BDD967BE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FFDCAC-AD2C-EBC8-9907-3DE52B30BB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303B9D-A4DA-C564-7CA3-F81729C669A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47072A5-69FD-7DFB-953E-F8B6AC4FB74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D9D5422-438C-148F-BC0D-1B09AA9C9567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EC2BDE2-81DC-4306-9948-4BA40F1A1C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6337A8-F922-0971-479F-72AFFCDFABB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72C13FF-02D4-CA29-5C65-56739154E04F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40509806-6472-0C93-E036-C53377782203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51E1518-E9B3-44C9-33CE-148E3C44D1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49ACA3C-7E8E-D826-103D-480D113A83C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AAD75454-D6A5-770A-C90C-143F021596A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EE13A8E-3E7E-E63D-73C5-566C8DE711E5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956CB7-6980-9A7C-1B3F-A900BAD300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4F8CAEE-0DC4-DD4E-697F-8993061B69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C3CA17BB-087F-344B-A421-D96057D09CBA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C7662E7C-3595-DE27-0138-7E27879562B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8D584BA-5A47-78DE-6379-D5F76D8C788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294133-BA2A-D6B6-D1A0-22FE0B93CB1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6409243-F82A-D765-9246-B88DCAE4D4B3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438423D2-0018-836A-04C3-BDE54FBBA876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88A1E6F9-B799-375A-46A0-DDA09099EF35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D899C7-F519-2302-7CEF-C348D7354B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16E2A69-C0E3-1AA7-0A4D-F5DDC213D243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FF904C-98FD-E369-A599-78612C19C1F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129C4F4-8E8E-A93D-0D98-0BC9C72C88D0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CB7137B-6E67-17E7-402B-2E8E067D6AB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F250C1D6-3F61-B75B-5165-A41E17D2A0F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38D9839-D854-3767-40A5-957AE3D425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7C73DFB7-DA1A-8FA1-3CA5-DF8722DC5098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1E00E8-7AB3-CF7F-F717-B0864B80691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5A078F7-B6E1-01FB-8529-1CED5A79A0F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95757ADE-8B69-9136-95A3-826FB85EC9DA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10815616-4F5C-F0F4-6FA5-3A56E8C24A6C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5729A3-F213-2225-ABEB-28912ECB28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87D522F-A922-FCCA-F325-3D9893FE7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vais  vous montrer comment lire l’arbre des syllabes.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7E379-3A21-B3EB-557D-0E7D5E4089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391828-92F9-98FC-E90F-49436C32C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24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53B0-AE24-AB2C-CE43-19ABA3A2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CE53B4-0BB1-6D4F-4EA6-0BB4C5A3133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3A6DB50-B2E3-DB6C-347F-DEC530E6CE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470D027-A048-67C6-9A36-F4A5D2F2C4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C8754FF-3ACC-9D9D-EEBC-99898D1D92C1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CFB4B548-AE4B-0201-D0A8-3C1C9BCB098F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28E322EC-A07C-F134-DF02-648159344C9D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64A394F-D798-2FE2-1AA6-658226FEF19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83083E0-8D7F-DDA7-4D42-9696F72422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18BE0CD4-4924-D6EE-C293-3804F52A0E75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j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0410AB26-A9A2-DDB1-88A4-3C4335032066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105F04C-65F1-2C28-3160-C0C82DD1770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05AD514-9AEF-1EA7-6223-F557728E6F7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E9F550FC-02D7-C40E-B8F6-5813FE8FC16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A7053C15-6150-0D20-95B7-0C2EA1C2166A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C148B5D-30A1-9CBE-C402-9C71E71A8EF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4244DDB-E59F-7B56-E697-459AE33DEA0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7F6CB984-0610-F1A3-9196-64DA3A8AC70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1EF3C677-1612-0D67-3654-0127F88ADF9E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925EC91-C1F6-8E6A-962D-665FCAE2888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AC19C22-47D6-9A26-E524-E17A81D8A0F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8F7BF154-A58B-F977-1579-CCA4C10E7420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B4B888AB-A31C-B3C3-1E66-FA900EB77E54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CF2BCF2-915B-EA0C-25B2-E04D5CB8C2C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AC46DEB-B980-7FCA-689B-E050831BF22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833FE3E5-3423-5150-2879-A1C21733D82A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D90EDBD5-DE8A-4B69-4F9A-B5B9CB4BC05D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1CA7E6A-1F6E-D55B-4E04-780D04173E2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31D35D0-054E-CA13-9932-DC9B2F354A7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0B8F290C-57EC-8ABA-B5DB-0BE9E973A8BC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074BFC3E-F278-BC87-9DC6-881D58E41F71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63BA90D-CD12-C5A7-D467-1F3EC8F0D73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4EA7797A-C9CA-20AA-DAAC-B0797ADE64A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73847F27-7F58-5FD5-6478-951638BF5D49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D57A2CEC-B6E0-7915-E9A8-BBECE200AB35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1984C1BC-EA4D-0D8B-A9B9-DE78D371C422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DBCF5FC-B03E-D60A-C5EC-2236530F1E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93FE2009-B019-8663-623B-05A9F3B3D659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47D747F-3AB2-4638-4D0F-6C79A268ED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BC516B58-E370-4B69-FA7B-F767C5A322D9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A5E9257-BA23-058C-589F-3E1CF1C8B29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91126B05-5E4D-5A2C-7315-67CAEE8D9D6F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E1AEB9C-6B2D-42D7-AE66-3FE2567F2F3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F7E1B034-DE66-822F-623C-3F2038568AB6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77CD8819-1587-7BAF-B02E-909E031712C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D84A4B99-D4F8-DD06-91E3-A1A1A271567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736A4167-4F54-13D7-0236-72949BE4C980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8DFDF2E0-A427-048A-2EDB-ADFF7AF659C2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D45B685-95EF-C964-6962-34AD61635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299CB44-CEF8-326A-B521-F8B6358E27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7896" y="550314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2B35314-8D64-5174-4535-633C601B23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58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1263-7515-D8E7-6F7E-43BA2CB0E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964B39-8759-F0EE-8BF3-C8BED5FFFCF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C5B55AD-76CB-C5C5-38C0-AAE16114151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825858-EC96-5F52-8A94-38306755929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56CC082-511E-407F-5326-F54E5C22C485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F04D3B1-EED3-7A96-F290-AFB371C72BA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7D9D76-2A06-98D0-4551-8AF513E7F31E}"/>
              </a:ext>
            </a:extLst>
          </p:cNvPr>
          <p:cNvSpPr/>
          <p:nvPr/>
        </p:nvSpPr>
        <p:spPr>
          <a:xfrm>
            <a:off x="1981200" y="2428047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ja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oj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ju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éj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873805-7BA9-BB15-86BD-08383527E679}"/>
              </a:ext>
            </a:extLst>
          </p:cNvPr>
          <p:cNvSpPr/>
          <p:nvPr/>
        </p:nvSpPr>
        <p:spPr>
          <a:xfrm>
            <a:off x="1851898" y="7192241"/>
            <a:ext cx="8892302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ji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aj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jé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ju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141F219-8A07-B7D8-EDB9-8D5925A9788C}"/>
              </a:ext>
            </a:extLst>
          </p:cNvPr>
          <p:cNvSpPr/>
          <p:nvPr/>
        </p:nvSpPr>
        <p:spPr>
          <a:xfrm>
            <a:off x="1851898" y="4743488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uj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–je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ij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0F75307-F03C-2E2D-6159-B817EE09A40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5123508"/>
              </p:ext>
            </p:ext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87F28BF-ABC9-7314-A020-86BF72F781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68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CD8F7-0E49-C825-15C2-E4FE8E5EC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812041-5BBE-C44E-DA3C-46CCDB2F0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7B6BCC-3066-3B78-7F58-0D6C6E546FC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8A855E6-E09B-DFEB-5C53-010F9BD616E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35B900A-F3C6-61CA-7905-2F9E2DBFEB4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677F251-1079-BB05-AE2E-B2989413D82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676893C-FFEB-72E0-8261-B363BF4DD676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1B795DB-00CF-9DA0-3985-518608DD10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364E14D-96EF-0802-D888-292419856261}"/>
              </a:ext>
            </a:extLst>
          </p:cNvPr>
          <p:cNvSpPr/>
          <p:nvPr/>
        </p:nvSpPr>
        <p:spPr>
          <a:xfrm>
            <a:off x="1981200" y="2428047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ja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oj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ju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éj</a:t>
            </a:r>
            <a:endParaRPr lang="fr-MA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CCAC04A-35E4-DA65-023D-52272F555966}"/>
              </a:ext>
            </a:extLst>
          </p:cNvPr>
          <p:cNvSpPr/>
          <p:nvPr/>
        </p:nvSpPr>
        <p:spPr>
          <a:xfrm>
            <a:off x="1851898" y="7192241"/>
            <a:ext cx="8892302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ji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aj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jé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ju</a:t>
            </a:r>
            <a:endParaRPr lang="fr-MA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4739D96-4964-E9EF-DA05-57996D2D40E7}"/>
              </a:ext>
            </a:extLst>
          </p:cNvPr>
          <p:cNvSpPr/>
          <p:nvPr/>
        </p:nvSpPr>
        <p:spPr>
          <a:xfrm>
            <a:off x="1851898" y="4743488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uj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–je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ij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jo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4697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74DA-91F7-EE0A-693A-820F455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F7F26-5B9B-FCB9-2D26-A5F0B45552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1C4E71-D5EB-3806-DE54-1FECBADA8DD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9AAC5A-0780-EEFE-4F4D-098C3AFDA7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96A1E6-8340-A370-5AAA-4A8E0EDA3E4C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0E1B9C-ED59-5EEF-0F45-2B630813525E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page 22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051954-B285-54D2-F9A5-50109CEA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43" y="2321003"/>
            <a:ext cx="4462713" cy="5568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EE18D-943A-E74D-4716-2AA9AF9DAC77}"/>
              </a:ext>
            </a:extLst>
          </p:cNvPr>
          <p:cNvSpPr/>
          <p:nvPr/>
        </p:nvSpPr>
        <p:spPr>
          <a:xfrm>
            <a:off x="4267200" y="2857500"/>
            <a:ext cx="52578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472C4D-2B25-1B86-BFBE-C70F19BCA11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161221"/>
              </p:ext>
            </p:ext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103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B638-7A4F-F7EA-816D-A7F653B7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2A6B5-64BE-21C0-C82B-4FC727D2763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F8D8D-3EE2-4AAC-FDA1-DBC5406F6FA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758A5-B6A3-A8F8-4C34-6F2E10CB7C0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0C45BEC-56D1-C464-D58F-F5DF47EA9173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3EE75B0-E696-A9CC-08E8-D9641E7B1E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44384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61A169-44F0-8F63-4919-4BFEE55657FC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F3B916C-E68B-5FDB-3BBE-2B535F3DB6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B22C92-AF6D-9747-E66B-3ADC6E5D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463" y="3187878"/>
            <a:ext cx="10125075" cy="391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20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2907-7262-8700-32D8-7AB7E808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A18EAC-5FC1-1B7B-5310-36422FA0759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86F910-D894-5301-C662-2A7B216B5B9D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8AB261-8418-725B-DBD2-7C65CE3D0AD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(2)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mots</a:t>
            </a: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DB54C9-04BC-8523-D28C-DFAA18FC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2" y="5524500"/>
            <a:ext cx="4035627" cy="388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19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931DE-F686-D652-3611-B6F4CBECBE3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A753F7-34A3-AF94-2A06-5F55E4AB4A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F3B06F-1015-E00B-1286-5CBACC5E89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lit toujours de gauche à droite. 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106706" y="3619500"/>
            <a:ext cx="5859272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joli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5A1B3F3-E058-CBEE-5C82-F227E73A8DF4}"/>
              </a:ext>
            </a:extLst>
          </p:cNvPr>
          <p:cNvCxnSpPr>
            <a:cxnSpLocks/>
          </p:cNvCxnSpPr>
          <p:nvPr/>
        </p:nvCxnSpPr>
        <p:spPr>
          <a:xfrm>
            <a:off x="5257800" y="6286500"/>
            <a:ext cx="2667000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B6AF275-B62A-5047-89C6-D6B5121923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DF04C1-5661-FD45-A82E-BCD9FC6FA1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96BCB-047C-8909-D0D8-0FE6665C8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6CA4941-874A-C63C-1EEB-79A3C436905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740C6B2-27B0-90CC-DDEF-67A7718E2A5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82D7B5B-79EE-55A9-AC93-D41019A3495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37974D8A-E4F9-A4A8-AC3A-2CBB23CF37AF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8A58B78A-0E5C-1829-C1B8-C6C2C4B781A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0541680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1AA3B7C-2FCE-49CF-BC38-726FB994ED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906531"/>
            <a:ext cx="4953000" cy="44739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0176F0-33E0-26D9-2E69-D56EEFB657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82023" y="529332"/>
            <a:ext cx="1209374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Ce pictogramme veut dire : travail en binôme. Vous devez vous mettre à deux et travailler ensemble. </a:t>
            </a:r>
          </a:p>
        </p:txBody>
      </p:sp>
    </p:spTree>
    <p:extLst>
      <p:ext uri="{BB962C8B-B14F-4D97-AF65-F5344CB8AC3E}">
        <p14:creationId xmlns:p14="http://schemas.microsoft.com/office/powerpoint/2010/main" val="1384958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A51797-8B8A-7AC0-6046-F6DB0F4BF42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FC21F3-AB33-FAAC-B54B-F99EF57FE8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5E8836-6782-5EFA-0BBF-41CA6C0A0E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2390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926747" y="3617762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joli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485120" y="5465907"/>
            <a:ext cx="342901" cy="145964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10147" y="5276383"/>
            <a:ext cx="342901" cy="183869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8A7448-B5AE-A778-29A9-084017A6EB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05086" y="502050"/>
            <a:ext cx="1217733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Ecoutez comment je fais :  «j »  « o»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  « l »  «  i »  « li ».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li » .        «joli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j »  « o»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   « l »  «  i »  « li ».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li » .        «joli ».</a:t>
            </a:r>
          </a:p>
          <a:p>
            <a:pPr marL="0" lvl="1" defTabSz="685834">
              <a:spcBef>
                <a:spcPct val="0"/>
              </a:spcBef>
            </a:pPr>
            <a:endParaRPr lang="fr-FR" sz="2250" b="1" i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381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C8ACF4-D3D0-17D9-7E1D-8354852B2EB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0B7023-4057-6A2C-B570-21DF273DD38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E34EB2-F703-1C14-4EFD-AD1AB5FD07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347978" y="344631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fi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ju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783716" y="5604008"/>
            <a:ext cx="342901" cy="136702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829246" y="5418469"/>
            <a:ext cx="261963" cy="1738098"/>
          </a:xfrm>
          <a:prstGeom prst="leftBracket">
            <a:avLst>
              <a:gd name="adj" fmla="val 98665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B0699-87A6-BD11-005B-90A8B0C3C0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0AC5B44-7466-56CB-BA24-D9CB688A63A2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f»  « i »  «  fi ».   «  j »  «  u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   « fi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fiju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« f»  « i »  «  fi ».   «  j »  «  u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   « fi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fiju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</p:txBody>
      </p:sp>
    </p:spTree>
    <p:extLst>
      <p:ext uri="{BB962C8B-B14F-4D97-AF65-F5344CB8AC3E}">
        <p14:creationId xmlns:p14="http://schemas.microsoft.com/office/powerpoint/2010/main" val="16182078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5F51-5994-7D78-4716-413E77DB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C0925D-34F8-7C23-7D7D-710C10CBA37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60CD00D-2AD8-956E-4CAE-B43B22D496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BC7AB13-85AA-7B26-16E9-C3162A1D74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091AEEE-9772-9864-D9C8-C4B3A1746844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202C4A-20BF-68C7-4F37-2EFA188753DC}"/>
              </a:ext>
            </a:extLst>
          </p:cNvPr>
          <p:cNvSpPr txBox="1"/>
          <p:nvPr/>
        </p:nvSpPr>
        <p:spPr>
          <a:xfrm>
            <a:off x="4347978" y="344631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ju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ré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7A1B05F0-1989-2DBD-BC5B-58C046F3B0FD}"/>
              </a:ext>
            </a:extLst>
          </p:cNvPr>
          <p:cNvSpPr/>
          <p:nvPr/>
        </p:nvSpPr>
        <p:spPr>
          <a:xfrm rot="16200000">
            <a:off x="5749325" y="5438702"/>
            <a:ext cx="302432" cy="173809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9FEEA5B-7CB4-7FF0-1701-A87AA6EE71D6}"/>
              </a:ext>
            </a:extLst>
          </p:cNvPr>
          <p:cNvSpPr/>
          <p:nvPr/>
        </p:nvSpPr>
        <p:spPr>
          <a:xfrm rot="16200000">
            <a:off x="7829246" y="5418469"/>
            <a:ext cx="261963" cy="1738098"/>
          </a:xfrm>
          <a:prstGeom prst="leftBracket">
            <a:avLst>
              <a:gd name="adj" fmla="val 98665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5DD5D9-F8ED-13F8-EFE9-2409103616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D94B562-15E0-E21D-7E26-3D4313981662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j»  « u»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«  r »  «  é »  «  ré ».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ré » .    « juré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« j»  « u»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«  r »  «  é »  «  ré ».  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ré » .    « juré ».</a:t>
            </a:r>
          </a:p>
        </p:txBody>
      </p:sp>
    </p:spTree>
    <p:extLst>
      <p:ext uri="{BB962C8B-B14F-4D97-AF65-F5344CB8AC3E}">
        <p14:creationId xmlns:p14="http://schemas.microsoft.com/office/powerpoint/2010/main" val="39465253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AE111-0A51-B408-0A0B-A9688CC383A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706FC2-F4EF-8599-D514-7E1C766ED251}"/>
              </a:ext>
            </a:extLst>
          </p:cNvPr>
          <p:cNvSpPr/>
          <p:nvPr/>
        </p:nvSpPr>
        <p:spPr>
          <a:xfrm>
            <a:off x="265954" y="4191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E3F017-14A5-8AC5-D950-FF74E53B2F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257676" y="3463631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ja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171182" y="5483414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CB792692-19FF-B127-9202-9731E0F208B2}"/>
              </a:ext>
            </a:extLst>
          </p:cNvPr>
          <p:cNvSpPr/>
          <p:nvPr/>
        </p:nvSpPr>
        <p:spPr>
          <a:xfrm rot="16200000">
            <a:off x="5972670" y="6132939"/>
            <a:ext cx="171451" cy="53439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10448E-3D38-EB85-4742-DA639D3D28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56283" y="592613"/>
            <a:ext cx="1181881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  «j » «a». « i 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ija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 . Lisons ensemble « i »  «j » «a». « i 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ija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 . </a:t>
            </a:r>
          </a:p>
        </p:txBody>
      </p:sp>
    </p:spTree>
    <p:extLst>
      <p:ext uri="{BB962C8B-B14F-4D97-AF65-F5344CB8AC3E}">
        <p14:creationId xmlns:p14="http://schemas.microsoft.com/office/powerpoint/2010/main" val="29817100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3C043B-BF73-3A9A-14C9-3EF18DE21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6B35C8D-32C7-9464-EA9D-9D6305F2E3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DB029C-3D7F-D5EE-B027-1CB23A2F62B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5348474" y="361950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jé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16978" y="5301311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CB792692-19FF-B127-9202-9731E0F208B2}"/>
              </a:ext>
            </a:extLst>
          </p:cNvPr>
          <p:cNvSpPr/>
          <p:nvPr/>
        </p:nvSpPr>
        <p:spPr>
          <a:xfrm rot="16200000">
            <a:off x="5811734" y="5532233"/>
            <a:ext cx="342900" cy="120015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B3C85BC-5F64-A681-4D68-03B2AA43227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55D905E-9038-D048-9CBD-EC94B99314AA}"/>
              </a:ext>
            </a:extLst>
          </p:cNvPr>
          <p:cNvSpPr txBox="1"/>
          <p:nvPr/>
        </p:nvSpPr>
        <p:spPr>
          <a:xfrm>
            <a:off x="1390839" y="621602"/>
            <a:ext cx="109843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u»  « j» « é ». « u » «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ujé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Lisons ensemble « u» « u»  « j» « é ». « u » «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ujé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</a:t>
            </a:r>
          </a:p>
        </p:txBody>
      </p:sp>
    </p:spTree>
    <p:extLst>
      <p:ext uri="{BB962C8B-B14F-4D97-AF65-F5344CB8AC3E}">
        <p14:creationId xmlns:p14="http://schemas.microsoft.com/office/powerpoint/2010/main" val="18114257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12646-3AFA-F130-23E7-B7DD32EC8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7F1747-08B7-3695-BDCC-16256A1340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DD6B773-9879-F1FE-FBD3-942E925CB1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09CBED-1670-8D24-7113-A057A4D83F1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1A15B29-DDD8-CBFB-715D-0C838373E8D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F9F8A40-71C5-002E-25FD-B3DDAA4AFD40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E7B3C9-0CE3-A36F-704B-2E0A492D0390}"/>
              </a:ext>
            </a:extLst>
          </p:cNvPr>
          <p:cNvSpPr txBox="1"/>
          <p:nvPr/>
        </p:nvSpPr>
        <p:spPr>
          <a:xfrm>
            <a:off x="4114800" y="371811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ju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1EFD5D2-7339-6AD1-78D8-37EC1842021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A7AC818-728A-8098-A63E-E067CCD69A0E}"/>
              </a:ext>
            </a:extLst>
          </p:cNvPr>
          <p:cNvSpPr txBox="1"/>
          <p:nvPr/>
        </p:nvSpPr>
        <p:spPr>
          <a:xfrm>
            <a:off x="1398735" y="543433"/>
            <a:ext cx="12051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jus. La lettre  s   est muette, je ne la prononce pas. Elle est en gris.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Donc je lis « j»  « u »  « 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</a:p>
          <a:p>
            <a:pPr marL="0" lvl="1" defTabSz="685834">
              <a:spcBef>
                <a:spcPct val="0"/>
              </a:spcBef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« j»  « u »  « 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ju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jus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05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5C17-8875-046F-C7A5-BC430EF28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47D11C-867C-ABA8-F3DE-9DF463FC829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D9A47ED-3A31-37D8-DAB5-2DE4A89048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9968B70-90D1-F446-24DB-21CBCE25533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277E7B1-287D-D65E-8FC4-3998833B537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E4B652E-47F6-E1DC-0535-FF04DE6AD0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FF0664-15CD-824F-8D6F-0885C5F88DF7}"/>
              </a:ext>
            </a:extLst>
          </p:cNvPr>
          <p:cNvSpPr txBox="1"/>
          <p:nvPr/>
        </p:nvSpPr>
        <p:spPr>
          <a:xfrm>
            <a:off x="4114800" y="371811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jar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293D90A-B980-FFB2-65E5-FD738171F30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0BC14404-27AE-2161-D85A-9B24B526CB5D}"/>
              </a:ext>
            </a:extLst>
          </p:cNvPr>
          <p:cNvSpPr txBox="1"/>
          <p:nvPr/>
        </p:nvSpPr>
        <p:spPr>
          <a:xfrm>
            <a:off x="1398735" y="543433"/>
            <a:ext cx="12051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jars. La lettre  s est muette, je ne la prononce pas. Elle est en gris.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Donc je lis « j» « a » « r »  «  jar »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</a:p>
          <a:p>
            <a:pPr marL="0" lvl="1" defTabSz="685834">
              <a:spcBef>
                <a:spcPct val="0"/>
              </a:spcBef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« j» « a » « r »  «  jar »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jars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909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4ED0-474F-B7EE-E91A-A81696E2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DA760-9F24-0D9E-8DDF-C7D6A2F4455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66B4C7-28CE-4FB9-3A5E-F2147389497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C28C5-A4ED-BFF9-5610-1FC467DC899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en-US" sz="3200" dirty="0">
              <a:solidFill>
                <a:srgbClr val="215968"/>
              </a:solidFill>
              <a:latin typeface="Carelia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>
                <a:solidFill>
                  <a:srgbClr val="215968"/>
                </a:solidFill>
                <a:latin typeface="Carelia"/>
              </a:rPr>
              <a:t>Rebrassage de lecture (3)</a:t>
            </a:r>
            <a:endParaRPr lang="fr-FR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>
              <a:lnSpc>
                <a:spcPts val="6911"/>
              </a:lnSpc>
            </a:pPr>
            <a:r>
              <a:rPr lang="fr-FR" sz="4000" b="1" dirty="0">
                <a:solidFill>
                  <a:schemeClr val="accent1"/>
                </a:solidFill>
                <a:latin typeface="Dosis" pitchFamily="2" charset="0"/>
              </a:rPr>
              <a:t>Jeu du duel</a:t>
            </a:r>
            <a:endParaRPr lang="en-US" sz="3600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CCAE90B-2966-7258-952F-842EE6BA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981700"/>
            <a:ext cx="2286000" cy="17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29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659307" y="2247900"/>
            <a:ext cx="12407283" cy="617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je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aj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jo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uj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jé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ju</a:t>
            </a:r>
            <a:endParaRPr lang="fr-FR" sz="8625" b="1" kern="0" spc="48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fujé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jaro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ij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aji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roji</a:t>
            </a:r>
            <a:endParaRPr lang="fr-FR" sz="8625" b="1" kern="0" spc="48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joli  Jalil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  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ju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  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jar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   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juré</a:t>
            </a:r>
            <a:endParaRPr lang="fr-FR" sz="86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9772BF-8921-4117-D9EC-A72DC28360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360653" y="540453"/>
            <a:ext cx="123553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</a:t>
            </a:r>
            <a:r>
              <a:rPr lang="fr-FR" sz="2300" b="1" i="1" u="sng" dirty="0">
                <a:latin typeface="Dosis" panose="02010703020202060003" pitchFamily="2" charset="0"/>
              </a:rPr>
              <a:t>tous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les élèves deux par deux  et annonce le gagnant</a:t>
            </a:r>
            <a:r>
              <a:rPr lang="fr-MA" sz="23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F560BE-FF5E-7EDB-81FD-858EB7BFD4E6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DB2B5EF7-7E08-CF62-9A71-BCB7D66EE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66268"/>
            <a:ext cx="1176520" cy="8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AE8-033D-C3EB-4F7B-36A60572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EF3ACA-9B97-9685-1DE0-25B5C7F0D0F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E7B903-A0BE-1351-5A79-DF239CF76796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2311CB-834D-1C41-7598-BA191B87217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Mots-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outils</a:t>
            </a:r>
            <a:r>
              <a:rPr lang="en-US" sz="3600" dirty="0">
                <a:solidFill>
                  <a:srgbClr val="215968"/>
                </a:solidFill>
                <a:latin typeface="Carelia"/>
              </a:rPr>
              <a:t>: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Je   -  tu – il – elle 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870AB-2300-08BA-BCB3-A5209F96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994" y="5385173"/>
            <a:ext cx="3429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41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19932</TotalTime>
  <Words>5711</Words>
  <PresentationFormat>Personnalisé</PresentationFormat>
  <Paragraphs>1290</Paragraphs>
  <Slides>153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153</vt:i4>
      </vt:variant>
    </vt:vector>
  </HeadingPairs>
  <TitlesOfParts>
    <vt:vector size="164" baseType="lpstr">
      <vt:lpstr>Carelia</vt:lpstr>
      <vt:lpstr>Dosis</vt:lpstr>
      <vt:lpstr>Amasis MT Pro</vt:lpstr>
      <vt:lpstr>Times New Roman</vt:lpstr>
      <vt:lpstr>Dosis Bold</vt:lpstr>
      <vt:lpstr>Arial</vt:lpstr>
      <vt:lpstr>Arimo Italics</vt:lpstr>
      <vt:lpstr>Calibri</vt:lpstr>
      <vt:lpstr>Microsoft Uighur</vt:lpstr>
      <vt:lpstr>Aptos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2025-09-23T22:07:14Z</dcterms:modified>
  <dc:identifier>DAFtlvZnwz4</dc:identifier>
</cp:coreProperties>
</file>