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Inter"/>
      <p:regular r:id="rId34"/>
      <p:bold r:id="rId35"/>
    </p:embeddedFont>
    <p:embeddedFont>
      <p:font typeface="Archivo Black"/>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ggWmrwihw91FVTfj5qKERe6u6f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ArchivoBlack-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a10dd1d0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a10dd1d0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a10dd1d0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da10dd1d07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da10dd1d07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da10dd1d07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da10dd1d07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2da10dd1d07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2da10dd1d07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da10dd1d07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da10dd1d07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da10dd1d07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da10dd1d07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da10dd1d07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da10dd1d07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da10dd1d07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da10dd1d07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da10dd1d07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da10dd1d07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da10dd1d07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da10dd1d07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da10dd1d07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da10dd1d07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da10dd1d07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da10dd1d07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da10dd1d07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da10dd1d07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da10dd1d07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da10dd1d07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da10dd1d07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da10dd1d07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da10dd1d07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da10dd1d07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da10dd1d07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da10dd1d07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da10dd1d07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da10dd1d07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da10dd1d07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da10dd1d07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da10dd1d07_0_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da10dd1d07_0_5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da10dd1d07_0_5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da10dd1d07_0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g2da10dd1d07_0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g2da10dd1d07_0_5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da10dd1d07_0_6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g2da10dd1d07_0_6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g2da10dd1d07_0_6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da10dd1d07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da10dd1d07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da10dd1d07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da10dd1d07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da10dd1d07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da10dd1d07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da10dd1d07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da10dd1d07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da10dd1d07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da10dd1d07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da10dd1d07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da10dd1d07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da10dd1d07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da10dd1d07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da10dd1d07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da10dd1d07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da10dd1d07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da10dd1d07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da10dd1d07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da10dd1d07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da10dd1d07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1.png"/><Relationship Id="rId11" Type="http://schemas.openxmlformats.org/officeDocument/2006/relationships/image" Target="../media/image76.png"/><Relationship Id="rId10" Type="http://schemas.openxmlformats.org/officeDocument/2006/relationships/image" Target="../media/image73.png"/><Relationship Id="rId12" Type="http://schemas.openxmlformats.org/officeDocument/2006/relationships/image" Target="../media/image71.png"/><Relationship Id="rId9" Type="http://schemas.openxmlformats.org/officeDocument/2006/relationships/image" Target="../media/image74.png"/><Relationship Id="rId5" Type="http://schemas.openxmlformats.org/officeDocument/2006/relationships/image" Target="../media/image53.png"/><Relationship Id="rId6" Type="http://schemas.openxmlformats.org/officeDocument/2006/relationships/image" Target="../media/image29.png"/><Relationship Id="rId7" Type="http://schemas.openxmlformats.org/officeDocument/2006/relationships/image" Target="../media/image55.png"/><Relationship Id="rId8"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3.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image" Target="../media/image88.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36.png"/><Relationship Id="rId8"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53.png"/><Relationship Id="rId6" Type="http://schemas.openxmlformats.org/officeDocument/2006/relationships/image" Target="../media/image29.png"/></Relationships>
</file>

<file path=ppt/slides/_rels/slide14.xml.rels><?xml version="1.0" encoding="UTF-8" standalone="yes"?><Relationships xmlns="http://schemas.openxmlformats.org/package/2006/relationships"><Relationship Id="rId20" Type="http://schemas.openxmlformats.org/officeDocument/2006/relationships/image" Target="../media/image115.png"/><Relationship Id="rId22" Type="http://schemas.openxmlformats.org/officeDocument/2006/relationships/image" Target="../media/image104.png"/><Relationship Id="rId21" Type="http://schemas.openxmlformats.org/officeDocument/2006/relationships/image" Target="../media/image100.png"/><Relationship Id="rId24" Type="http://schemas.openxmlformats.org/officeDocument/2006/relationships/image" Target="../media/image97.png"/><Relationship Id="rId23"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9.png"/><Relationship Id="rId4" Type="http://schemas.openxmlformats.org/officeDocument/2006/relationships/image" Target="../media/image20.png"/><Relationship Id="rId9" Type="http://schemas.openxmlformats.org/officeDocument/2006/relationships/image" Target="../media/image129.png"/><Relationship Id="rId26" Type="http://schemas.openxmlformats.org/officeDocument/2006/relationships/image" Target="../media/image110.png"/><Relationship Id="rId25" Type="http://schemas.openxmlformats.org/officeDocument/2006/relationships/image" Target="../media/image96.png"/><Relationship Id="rId28" Type="http://schemas.openxmlformats.org/officeDocument/2006/relationships/image" Target="../media/image93.png"/><Relationship Id="rId27" Type="http://schemas.openxmlformats.org/officeDocument/2006/relationships/image" Target="../media/image98.png"/><Relationship Id="rId5" Type="http://schemas.openxmlformats.org/officeDocument/2006/relationships/image" Target="../media/image29.png"/><Relationship Id="rId6" Type="http://schemas.openxmlformats.org/officeDocument/2006/relationships/image" Target="../media/image90.png"/><Relationship Id="rId29" Type="http://schemas.openxmlformats.org/officeDocument/2006/relationships/image" Target="../media/image102.png"/><Relationship Id="rId7" Type="http://schemas.openxmlformats.org/officeDocument/2006/relationships/image" Target="../media/image81.png"/><Relationship Id="rId8" Type="http://schemas.openxmlformats.org/officeDocument/2006/relationships/image" Target="../media/image79.png"/><Relationship Id="rId11" Type="http://schemas.openxmlformats.org/officeDocument/2006/relationships/image" Target="../media/image82.png"/><Relationship Id="rId10" Type="http://schemas.openxmlformats.org/officeDocument/2006/relationships/image" Target="../media/image84.png"/><Relationship Id="rId13" Type="http://schemas.openxmlformats.org/officeDocument/2006/relationships/image" Target="../media/image86.png"/><Relationship Id="rId12" Type="http://schemas.openxmlformats.org/officeDocument/2006/relationships/image" Target="../media/image85.png"/><Relationship Id="rId15" Type="http://schemas.openxmlformats.org/officeDocument/2006/relationships/image" Target="../media/image101.png"/><Relationship Id="rId14" Type="http://schemas.openxmlformats.org/officeDocument/2006/relationships/image" Target="../media/image92.png"/><Relationship Id="rId17" Type="http://schemas.openxmlformats.org/officeDocument/2006/relationships/image" Target="../media/image127.png"/><Relationship Id="rId16" Type="http://schemas.openxmlformats.org/officeDocument/2006/relationships/image" Target="../media/image120.png"/><Relationship Id="rId19" Type="http://schemas.openxmlformats.org/officeDocument/2006/relationships/image" Target="../media/image91.png"/><Relationship Id="rId18" Type="http://schemas.openxmlformats.org/officeDocument/2006/relationships/image" Target="../media/image1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9.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105.png"/><Relationship Id="rId8" Type="http://schemas.openxmlformats.org/officeDocument/2006/relationships/image" Target="../media/image1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118.png"/><Relationship Id="rId6" Type="http://schemas.openxmlformats.org/officeDocument/2006/relationships/image" Target="../media/image29.png"/><Relationship Id="rId7" Type="http://schemas.openxmlformats.org/officeDocument/2006/relationships/image" Target="../media/image116.png"/><Relationship Id="rId8"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9.png"/><Relationship Id="rId4"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126.png"/><Relationship Id="rId7" Type="http://schemas.openxmlformats.org/officeDocument/2006/relationships/image" Target="../media/image1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6.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118.png"/><Relationship Id="rId6" Type="http://schemas.openxmlformats.org/officeDocument/2006/relationships/image" Target="../media/image29.png"/><Relationship Id="rId7"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36.png"/><Relationship Id="rId8"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9.png"/><Relationship Id="rId4" Type="http://schemas.openxmlformats.org/officeDocument/2006/relationships/image" Target="../media/image20.png"/><Relationship Id="rId9" Type="http://schemas.openxmlformats.org/officeDocument/2006/relationships/image" Target="../media/image134.png"/><Relationship Id="rId5" Type="http://schemas.openxmlformats.org/officeDocument/2006/relationships/image" Target="../media/image29.png"/><Relationship Id="rId6" Type="http://schemas.openxmlformats.org/officeDocument/2006/relationships/image" Target="../media/image139.png"/><Relationship Id="rId7" Type="http://schemas.openxmlformats.org/officeDocument/2006/relationships/image" Target="../media/image148.png"/><Relationship Id="rId8" Type="http://schemas.openxmlformats.org/officeDocument/2006/relationships/image" Target="../media/image132.png"/><Relationship Id="rId11" Type="http://schemas.openxmlformats.org/officeDocument/2006/relationships/image" Target="../media/image142.png"/><Relationship Id="rId10" Type="http://schemas.openxmlformats.org/officeDocument/2006/relationships/image" Target="../media/image182.png"/><Relationship Id="rId12" Type="http://schemas.openxmlformats.org/officeDocument/2006/relationships/image" Target="../media/image1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9.png"/><Relationship Id="rId4" Type="http://schemas.openxmlformats.org/officeDocument/2006/relationships/image" Target="../media/image5.png"/><Relationship Id="rId9" Type="http://schemas.openxmlformats.org/officeDocument/2006/relationships/image" Target="../media/image174.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161.png"/><Relationship Id="rId8" Type="http://schemas.openxmlformats.org/officeDocument/2006/relationships/image" Target="../media/image167.png"/></Relationships>
</file>

<file path=ppt/slides/_rels/slide22.xml.rels><?xml version="1.0" encoding="UTF-8" standalone="yes"?><Relationships xmlns="http://schemas.openxmlformats.org/package/2006/relationships"><Relationship Id="rId20" Type="http://schemas.openxmlformats.org/officeDocument/2006/relationships/image" Target="../media/image178.png"/><Relationship Id="rId21" Type="http://schemas.openxmlformats.org/officeDocument/2006/relationships/image" Target="../media/image170.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9.png"/><Relationship Id="rId4" Type="http://schemas.openxmlformats.org/officeDocument/2006/relationships/image" Target="../media/image20.png"/><Relationship Id="rId9" Type="http://schemas.openxmlformats.org/officeDocument/2006/relationships/image" Target="../media/image176.png"/><Relationship Id="rId5" Type="http://schemas.openxmlformats.org/officeDocument/2006/relationships/image" Target="../media/image29.png"/><Relationship Id="rId6" Type="http://schemas.openxmlformats.org/officeDocument/2006/relationships/hyperlink" Target="https://eatemp.com/powerpoint-org-chart-template/" TargetMode="External"/><Relationship Id="rId7" Type="http://schemas.openxmlformats.org/officeDocument/2006/relationships/image" Target="../media/image152.png"/><Relationship Id="rId8" Type="http://schemas.openxmlformats.org/officeDocument/2006/relationships/image" Target="../media/image151.png"/><Relationship Id="rId11" Type="http://schemas.openxmlformats.org/officeDocument/2006/relationships/image" Target="../media/image172.png"/><Relationship Id="rId10" Type="http://schemas.openxmlformats.org/officeDocument/2006/relationships/image" Target="../media/image153.png"/><Relationship Id="rId13" Type="http://schemas.openxmlformats.org/officeDocument/2006/relationships/image" Target="../media/image160.png"/><Relationship Id="rId12" Type="http://schemas.openxmlformats.org/officeDocument/2006/relationships/image" Target="../media/image155.png"/><Relationship Id="rId15" Type="http://schemas.openxmlformats.org/officeDocument/2006/relationships/image" Target="../media/image157.png"/><Relationship Id="rId14" Type="http://schemas.openxmlformats.org/officeDocument/2006/relationships/image" Target="../media/image158.png"/><Relationship Id="rId17" Type="http://schemas.openxmlformats.org/officeDocument/2006/relationships/image" Target="../media/image159.png"/><Relationship Id="rId16" Type="http://schemas.openxmlformats.org/officeDocument/2006/relationships/image" Target="../media/image156.png"/><Relationship Id="rId19" Type="http://schemas.openxmlformats.org/officeDocument/2006/relationships/image" Target="../media/image183.png"/><Relationship Id="rId18" Type="http://schemas.openxmlformats.org/officeDocument/2006/relationships/image" Target="../media/image1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hyperlink" Target="https://unsplash.com/" TargetMode="External"/><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36.png"/><Relationship Id="rId8" Type="http://schemas.openxmlformats.org/officeDocument/2006/relationships/image" Target="../media/image29.png"/><Relationship Id="rId10" Type="http://schemas.openxmlformats.org/officeDocument/2006/relationships/image" Target="../media/image18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94.png"/><Relationship Id="rId6" Type="http://schemas.openxmlformats.org/officeDocument/2006/relationships/image" Target="../media/image29.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image" Target="../media/image32.png"/><Relationship Id="rId5" Type="http://schemas.openxmlformats.org/officeDocument/2006/relationships/image" Target="../media/image21.png"/><Relationship Id="rId6" Type="http://schemas.openxmlformats.org/officeDocument/2006/relationships/image" Target="../media/image33.png"/><Relationship Id="rId7" Type="http://schemas.openxmlformats.org/officeDocument/2006/relationships/image" Target="../media/image29.png"/><Relationship Id="rId8"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83.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image" Target="../media/image46.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36.png"/><Relationship Id="rId8"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2.png"/><Relationship Id="rId4" Type="http://schemas.openxmlformats.org/officeDocument/2006/relationships/image" Target="../media/image35.png"/><Relationship Id="rId9" Type="http://schemas.openxmlformats.org/officeDocument/2006/relationships/image" Target="../media/image41.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51.png"/><Relationship Id="rId8"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2.png"/><Relationship Id="rId4"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45.png"/><Relationship Id="rId7" Type="http://schemas.openxmlformats.org/officeDocument/2006/relationships/image" Target="../media/image49.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5" name="Shape 15"/>
        <p:cNvGrpSpPr/>
        <p:nvPr/>
      </p:nvGrpSpPr>
      <p:grpSpPr>
        <a:xfrm>
          <a:off x="0" y="0"/>
          <a:ext cx="0" cy="0"/>
          <a:chOff x="0" y="0"/>
          <a:chExt cx="0" cy="0"/>
        </a:xfrm>
      </p:grpSpPr>
      <p:pic>
        <p:nvPicPr>
          <p:cNvPr descr=" " id="16" name="Google Shape;16;g2da10dd1d07_0_0"/>
          <p:cNvPicPr preferRelativeResize="0"/>
          <p:nvPr/>
        </p:nvPicPr>
        <p:blipFill rotWithShape="1">
          <a:blip r:embed="rId3">
            <a:alphaModFix/>
          </a:blip>
          <a:srcRect b="0" l="0" r="0" t="0"/>
          <a:stretch/>
        </p:blipFill>
        <p:spPr>
          <a:xfrm>
            <a:off x="18392497" y="9083914"/>
            <a:ext cx="5767335" cy="4356128"/>
          </a:xfrm>
          <a:prstGeom prst="rect">
            <a:avLst/>
          </a:prstGeom>
          <a:noFill/>
          <a:ln>
            <a:noFill/>
          </a:ln>
        </p:spPr>
      </p:pic>
      <p:pic>
        <p:nvPicPr>
          <p:cNvPr descr=" " id="17" name="Google Shape;17;g2da10dd1d07_0_0"/>
          <p:cNvPicPr preferRelativeResize="0"/>
          <p:nvPr/>
        </p:nvPicPr>
        <p:blipFill rotWithShape="1">
          <a:blip r:embed="rId4">
            <a:alphaModFix/>
          </a:blip>
          <a:srcRect b="0" l="0" r="0" t="0"/>
          <a:stretch/>
        </p:blipFill>
        <p:spPr>
          <a:xfrm>
            <a:off x="3065579" y="1150650"/>
            <a:ext cx="2107459" cy="2095491"/>
          </a:xfrm>
          <a:prstGeom prst="rect">
            <a:avLst/>
          </a:prstGeom>
          <a:noFill/>
          <a:ln>
            <a:noFill/>
          </a:ln>
        </p:spPr>
      </p:pic>
      <p:pic>
        <p:nvPicPr>
          <p:cNvPr descr=" " id="18" name="Google Shape;18;g2da10dd1d07_0_0"/>
          <p:cNvPicPr preferRelativeResize="0"/>
          <p:nvPr/>
        </p:nvPicPr>
        <p:blipFill rotWithShape="1">
          <a:blip r:embed="rId5">
            <a:alphaModFix/>
          </a:blip>
          <a:srcRect b="0" l="0" r="0" t="0"/>
          <a:stretch/>
        </p:blipFill>
        <p:spPr>
          <a:xfrm>
            <a:off x="177822" y="266700"/>
            <a:ext cx="2641921" cy="2627078"/>
          </a:xfrm>
          <a:prstGeom prst="rect">
            <a:avLst/>
          </a:prstGeom>
          <a:noFill/>
          <a:ln>
            <a:noFill/>
          </a:ln>
        </p:spPr>
      </p:pic>
      <p:sp>
        <p:nvSpPr>
          <p:cNvPr id="19" name="Google Shape;19;g2da10dd1d07_0_0"/>
          <p:cNvSpPr/>
          <p:nvPr/>
        </p:nvSpPr>
        <p:spPr>
          <a:xfrm>
            <a:off x="804434" y="7302500"/>
            <a:ext cx="155256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da10dd1d0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da10dd1d07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da10dd1d07_0_0"/>
          <p:cNvSpPr/>
          <p:nvPr/>
        </p:nvSpPr>
        <p:spPr>
          <a:xfrm>
            <a:off x="177822" y="4483100"/>
            <a:ext cx="186585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g2da10dd1d07_0_0"/>
          <p:cNvSpPr/>
          <p:nvPr/>
        </p:nvSpPr>
        <p:spPr>
          <a:xfrm>
            <a:off x="939917" y="4787900"/>
            <a:ext cx="176763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9C80"/>
              </a:buClr>
              <a:buSzPts val="12800"/>
              <a:buFont typeface="Archivo Black"/>
              <a:buNone/>
            </a:pPr>
            <a:r>
              <a:rPr b="0" i="0" lang="en-US" sz="12800" u="none" cap="none" strike="noStrike">
                <a:solidFill>
                  <a:srgbClr val="D89C80"/>
                </a:solidFill>
                <a:latin typeface="Archivo Black"/>
                <a:ea typeface="Archivo Black"/>
                <a:cs typeface="Archivo Black"/>
                <a:sym typeface="Archivo Black"/>
              </a:rPr>
              <a:t>MICRO</a:t>
            </a:r>
            <a:r>
              <a:rPr b="0" i="0" lang="en-US" sz="12800" u="none" cap="none" strike="noStrike">
                <a:solidFill>
                  <a:srgbClr val="9BBDBD"/>
                </a:solidFill>
                <a:latin typeface="Archivo Black"/>
                <a:ea typeface="Archivo Black"/>
                <a:cs typeface="Archivo Black"/>
                <a:sym typeface="Archivo Black"/>
              </a:rPr>
              <a:t>ECONOMICS</a:t>
            </a:r>
            <a:endParaRPr b="0" i="0" sz="12800" u="none" cap="none" strike="noStrike">
              <a:solidFill>
                <a:schemeClr val="dk1"/>
              </a:solidFill>
              <a:latin typeface="Calibri"/>
              <a:ea typeface="Calibri"/>
              <a:cs typeface="Calibri"/>
              <a:sym typeface="Calibri"/>
            </a:endParaRPr>
          </a:p>
        </p:txBody>
      </p:sp>
      <p:pic>
        <p:nvPicPr>
          <p:cNvPr descr=" " id="24" name="Google Shape;24;g2da10dd1d07_0_0"/>
          <p:cNvPicPr preferRelativeResize="0"/>
          <p:nvPr/>
        </p:nvPicPr>
        <p:blipFill rotWithShape="1">
          <a:blip r:embed="rId7">
            <a:alphaModFix/>
          </a:blip>
          <a:srcRect b="0" l="0" r="0" t="0"/>
          <a:stretch/>
        </p:blipFill>
        <p:spPr>
          <a:xfrm>
            <a:off x="16727991" y="2628900"/>
            <a:ext cx="7659057" cy="844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224" name="Shape 224"/>
        <p:cNvGrpSpPr/>
        <p:nvPr/>
      </p:nvGrpSpPr>
      <p:grpSpPr>
        <a:xfrm>
          <a:off x="0" y="0"/>
          <a:ext cx="0" cy="0"/>
          <a:chOff x="0" y="0"/>
          <a:chExt cx="0" cy="0"/>
        </a:xfrm>
      </p:grpSpPr>
      <p:pic>
        <p:nvPicPr>
          <p:cNvPr descr=" " id="225" name="Google Shape;225;g2da10dd1d07_0_200"/>
          <p:cNvPicPr preferRelativeResize="0"/>
          <p:nvPr/>
        </p:nvPicPr>
        <p:blipFill rotWithShape="1">
          <a:blip r:embed="rId3">
            <a:alphaModFix/>
          </a:blip>
          <a:srcRect b="0" l="0" r="0" t="0"/>
          <a:stretch/>
        </p:blipFill>
        <p:spPr>
          <a:xfrm>
            <a:off x="127016" y="10395669"/>
            <a:ext cx="2325259" cy="2527213"/>
          </a:xfrm>
          <a:prstGeom prst="rect">
            <a:avLst/>
          </a:prstGeom>
          <a:noFill/>
          <a:ln>
            <a:noFill/>
          </a:ln>
        </p:spPr>
      </p:pic>
      <p:pic>
        <p:nvPicPr>
          <p:cNvPr descr=" " id="226" name="Google Shape;226;g2da10dd1d07_0_200"/>
          <p:cNvPicPr preferRelativeResize="0"/>
          <p:nvPr/>
        </p:nvPicPr>
        <p:blipFill rotWithShape="1">
          <a:blip r:embed="rId4">
            <a:alphaModFix/>
          </a:blip>
          <a:srcRect b="0" l="0" r="0" t="0"/>
          <a:stretch/>
        </p:blipFill>
        <p:spPr>
          <a:xfrm>
            <a:off x="2371736" y="9364588"/>
            <a:ext cx="1438740" cy="1438560"/>
          </a:xfrm>
          <a:prstGeom prst="rect">
            <a:avLst/>
          </a:prstGeom>
          <a:noFill/>
          <a:ln>
            <a:noFill/>
          </a:ln>
        </p:spPr>
      </p:pic>
      <p:pic>
        <p:nvPicPr>
          <p:cNvPr descr=" " id="227" name="Google Shape;227;g2da10dd1d07_0_200"/>
          <p:cNvPicPr preferRelativeResize="0"/>
          <p:nvPr/>
        </p:nvPicPr>
        <p:blipFill rotWithShape="1">
          <a:blip r:embed="rId5">
            <a:alphaModFix/>
          </a:blip>
          <a:srcRect b="0" l="0" r="0" t="0"/>
          <a:stretch/>
        </p:blipFill>
        <p:spPr>
          <a:xfrm>
            <a:off x="19445820" y="378458"/>
            <a:ext cx="4912432" cy="4461768"/>
          </a:xfrm>
          <a:prstGeom prst="rect">
            <a:avLst/>
          </a:prstGeom>
          <a:noFill/>
          <a:ln>
            <a:noFill/>
          </a:ln>
        </p:spPr>
      </p:pic>
      <p:sp>
        <p:nvSpPr>
          <p:cNvPr id="228" name="Google Shape;228;g2da10dd1d07_0_2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da10dd1d07_0_2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0" name="Google Shape;230;g2da10dd1d07_0_200"/>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31" name="Google Shape;231;g2da10dd1d07_0_200"/>
          <p:cNvSpPr/>
          <p:nvPr/>
        </p:nvSpPr>
        <p:spPr>
          <a:xfrm>
            <a:off x="381048" y="3657600"/>
            <a:ext cx="5347500" cy="7480200"/>
          </a:xfrm>
          <a:prstGeom prst="rect">
            <a:avLst/>
          </a:prstGeom>
          <a:no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a10dd1d07_0_200"/>
          <p:cNvSpPr/>
          <p:nvPr/>
        </p:nvSpPr>
        <p:spPr>
          <a:xfrm>
            <a:off x="685886"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da10dd1d07_0_200"/>
          <p:cNvSpPr/>
          <p:nvPr/>
        </p:nvSpPr>
        <p:spPr>
          <a:xfrm>
            <a:off x="685886"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da10dd1d07_0_200"/>
          <p:cNvSpPr/>
          <p:nvPr/>
        </p:nvSpPr>
        <p:spPr>
          <a:xfrm>
            <a:off x="685886"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da10dd1d07_0_200"/>
          <p:cNvSpPr/>
          <p:nvPr/>
        </p:nvSpPr>
        <p:spPr>
          <a:xfrm>
            <a:off x="609676"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236" name="Google Shape;236;g2da10dd1d07_0_200"/>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7" name="Google Shape;237;g2da10dd1d07_0_200"/>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38" name="Google Shape;238;g2da10dd1d07_0_200"/>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39" name="Google Shape;239;g2da10dd1d07_0_200"/>
          <p:cNvSpPr/>
          <p:nvPr/>
        </p:nvSpPr>
        <p:spPr>
          <a:xfrm>
            <a:off x="685886"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da10dd1d07_0_200"/>
          <p:cNvSpPr/>
          <p:nvPr/>
        </p:nvSpPr>
        <p:spPr>
          <a:xfrm>
            <a:off x="685886"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da10dd1d07_0_200"/>
          <p:cNvSpPr/>
          <p:nvPr/>
        </p:nvSpPr>
        <p:spPr>
          <a:xfrm>
            <a:off x="609676"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242" name="Google Shape;242;g2da10dd1d07_0_200"/>
          <p:cNvSpPr/>
          <p:nvPr/>
        </p:nvSpPr>
        <p:spPr>
          <a:xfrm>
            <a:off x="618144"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3" name="Google Shape;243;g2da10dd1d07_0_200"/>
          <p:cNvSpPr/>
          <p:nvPr/>
        </p:nvSpPr>
        <p:spPr>
          <a:xfrm>
            <a:off x="6477810" y="3657600"/>
            <a:ext cx="5347500" cy="7480200"/>
          </a:xfrm>
          <a:prstGeom prst="rect">
            <a:avLst/>
          </a:prstGeom>
          <a:no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a10dd1d07_0_200"/>
          <p:cNvSpPr/>
          <p:nvPr/>
        </p:nvSpPr>
        <p:spPr>
          <a:xfrm>
            <a:off x="6782648"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da10dd1d07_0_200"/>
          <p:cNvSpPr/>
          <p:nvPr/>
        </p:nvSpPr>
        <p:spPr>
          <a:xfrm>
            <a:off x="6782648"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da10dd1d07_0_200"/>
          <p:cNvSpPr/>
          <p:nvPr/>
        </p:nvSpPr>
        <p:spPr>
          <a:xfrm>
            <a:off x="6782648"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da10dd1d07_0_200"/>
          <p:cNvSpPr/>
          <p:nvPr/>
        </p:nvSpPr>
        <p:spPr>
          <a:xfrm>
            <a:off x="6706438"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248" name="Google Shape;248;g2da10dd1d07_0_200"/>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9" name="Google Shape;249;g2da10dd1d07_0_200"/>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50" name="Google Shape;250;g2da10dd1d07_0_200"/>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51" name="Google Shape;251;g2da10dd1d07_0_200"/>
          <p:cNvSpPr/>
          <p:nvPr/>
        </p:nvSpPr>
        <p:spPr>
          <a:xfrm>
            <a:off x="6782648"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da10dd1d07_0_200"/>
          <p:cNvSpPr/>
          <p:nvPr/>
        </p:nvSpPr>
        <p:spPr>
          <a:xfrm>
            <a:off x="6782648"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da10dd1d07_0_200"/>
          <p:cNvSpPr/>
          <p:nvPr/>
        </p:nvSpPr>
        <p:spPr>
          <a:xfrm>
            <a:off x="6706438"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254" name="Google Shape;254;g2da10dd1d07_0_200"/>
          <p:cNvSpPr/>
          <p:nvPr/>
        </p:nvSpPr>
        <p:spPr>
          <a:xfrm>
            <a:off x="6714906"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5" name="Google Shape;255;g2da10dd1d07_0_200"/>
          <p:cNvSpPr/>
          <p:nvPr/>
        </p:nvSpPr>
        <p:spPr>
          <a:xfrm>
            <a:off x="12574572" y="3657600"/>
            <a:ext cx="5347500" cy="7480200"/>
          </a:xfrm>
          <a:prstGeom prst="rect">
            <a:avLst/>
          </a:prstGeom>
          <a:no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da10dd1d07_0_200"/>
          <p:cNvSpPr/>
          <p:nvPr/>
        </p:nvSpPr>
        <p:spPr>
          <a:xfrm>
            <a:off x="12879410"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da10dd1d07_0_200"/>
          <p:cNvSpPr/>
          <p:nvPr/>
        </p:nvSpPr>
        <p:spPr>
          <a:xfrm>
            <a:off x="12879410"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da10dd1d07_0_200"/>
          <p:cNvSpPr/>
          <p:nvPr/>
        </p:nvSpPr>
        <p:spPr>
          <a:xfrm>
            <a:off x="12879410"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a10dd1d07_0_200"/>
          <p:cNvSpPr/>
          <p:nvPr/>
        </p:nvSpPr>
        <p:spPr>
          <a:xfrm>
            <a:off x="12803200"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260" name="Google Shape;260;g2da10dd1d07_0_200"/>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g2da10dd1d07_0_200"/>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62" name="Google Shape;262;g2da10dd1d07_0_200"/>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63" name="Google Shape;263;g2da10dd1d07_0_200"/>
          <p:cNvSpPr/>
          <p:nvPr/>
        </p:nvSpPr>
        <p:spPr>
          <a:xfrm>
            <a:off x="12879410"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a10dd1d07_0_200"/>
          <p:cNvSpPr/>
          <p:nvPr/>
        </p:nvSpPr>
        <p:spPr>
          <a:xfrm>
            <a:off x="12879410"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da10dd1d07_0_200"/>
          <p:cNvSpPr/>
          <p:nvPr/>
        </p:nvSpPr>
        <p:spPr>
          <a:xfrm>
            <a:off x="12803200"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266" name="Google Shape;266;g2da10dd1d07_0_200"/>
          <p:cNvSpPr/>
          <p:nvPr/>
        </p:nvSpPr>
        <p:spPr>
          <a:xfrm>
            <a:off x="12811668"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da10dd1d07_0_200"/>
          <p:cNvSpPr/>
          <p:nvPr/>
        </p:nvSpPr>
        <p:spPr>
          <a:xfrm>
            <a:off x="18671334" y="3657600"/>
            <a:ext cx="5347500" cy="7480200"/>
          </a:xfrm>
          <a:prstGeom prst="rect">
            <a:avLst/>
          </a:prstGeom>
          <a:no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a10dd1d07_0_200"/>
          <p:cNvSpPr/>
          <p:nvPr/>
        </p:nvSpPr>
        <p:spPr>
          <a:xfrm>
            <a:off x="18976172" y="5067300"/>
            <a:ext cx="47376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a10dd1d07_0_200"/>
          <p:cNvSpPr/>
          <p:nvPr/>
        </p:nvSpPr>
        <p:spPr>
          <a:xfrm>
            <a:off x="18976172"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a10dd1d07_0_200"/>
          <p:cNvSpPr/>
          <p:nvPr/>
        </p:nvSpPr>
        <p:spPr>
          <a:xfrm>
            <a:off x="18976172" y="50673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a10dd1d07_0_200"/>
          <p:cNvSpPr/>
          <p:nvPr/>
        </p:nvSpPr>
        <p:spPr>
          <a:xfrm>
            <a:off x="18899962" y="50673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272" name="Google Shape;272;g2da10dd1d07_0_200"/>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3" name="Google Shape;273;g2da10dd1d07_0_200"/>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74" name="Google Shape;274;g2da10dd1d07_0_200"/>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75" name="Google Shape;275;g2da10dd1d07_0_200"/>
          <p:cNvSpPr/>
          <p:nvPr/>
        </p:nvSpPr>
        <p:spPr>
          <a:xfrm>
            <a:off x="18976172"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a10dd1d07_0_200"/>
          <p:cNvSpPr/>
          <p:nvPr/>
        </p:nvSpPr>
        <p:spPr>
          <a:xfrm>
            <a:off x="18976172" y="9169400"/>
            <a:ext cx="4737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a10dd1d07_0_200"/>
          <p:cNvSpPr/>
          <p:nvPr/>
        </p:nvSpPr>
        <p:spPr>
          <a:xfrm>
            <a:off x="18899962" y="9169400"/>
            <a:ext cx="4890000" cy="64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278" name="Google Shape;278;g2da10dd1d07_0_200"/>
          <p:cNvSpPr/>
          <p:nvPr/>
        </p:nvSpPr>
        <p:spPr>
          <a:xfrm>
            <a:off x="18908430" y="9867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9" name="Google Shape;279;g2da10dd1d07_0_200"/>
          <p:cNvSpPr/>
          <p:nvPr/>
        </p:nvSpPr>
        <p:spPr>
          <a:xfrm>
            <a:off x="1994149" y="2146300"/>
            <a:ext cx="2133900" cy="2133600"/>
          </a:xfrm>
          <a:prstGeom prst="roundRect">
            <a:avLst>
              <a:gd fmla="val 198429" name="adj"/>
            </a:avLst>
          </a:prstGeom>
          <a:solidFill>
            <a:srgbClr val="1E1E1E"/>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da10dd1d07_0_200"/>
          <p:cNvSpPr/>
          <p:nvPr/>
        </p:nvSpPr>
        <p:spPr>
          <a:xfrm>
            <a:off x="2692737" y="2660650"/>
            <a:ext cx="1075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S</a:t>
            </a:r>
            <a:endParaRPr b="0" i="0" sz="8000" u="none" cap="none" strike="noStrike">
              <a:solidFill>
                <a:schemeClr val="dk1"/>
              </a:solidFill>
              <a:latin typeface="Calibri"/>
              <a:ea typeface="Calibri"/>
              <a:cs typeface="Calibri"/>
              <a:sym typeface="Calibri"/>
            </a:endParaRPr>
          </a:p>
        </p:txBody>
      </p:sp>
      <p:sp>
        <p:nvSpPr>
          <p:cNvPr id="281" name="Google Shape;281;g2da10dd1d07_0_200"/>
          <p:cNvSpPr/>
          <p:nvPr/>
        </p:nvSpPr>
        <p:spPr>
          <a:xfrm>
            <a:off x="8090911" y="2146300"/>
            <a:ext cx="2133900" cy="2133600"/>
          </a:xfrm>
          <a:prstGeom prst="roundRect">
            <a:avLst>
              <a:gd fmla="val 198429" name="adj"/>
            </a:avLst>
          </a:prstGeom>
          <a:solidFill>
            <a:srgbClr val="1E1E1E"/>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a10dd1d07_0_200"/>
          <p:cNvSpPr/>
          <p:nvPr/>
        </p:nvSpPr>
        <p:spPr>
          <a:xfrm>
            <a:off x="8649781" y="2660650"/>
            <a:ext cx="1354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W</a:t>
            </a:r>
            <a:endParaRPr b="0" i="0" sz="8000" u="none" cap="none" strike="noStrike">
              <a:solidFill>
                <a:schemeClr val="dk1"/>
              </a:solidFill>
              <a:latin typeface="Calibri"/>
              <a:ea typeface="Calibri"/>
              <a:cs typeface="Calibri"/>
              <a:sym typeface="Calibri"/>
            </a:endParaRPr>
          </a:p>
        </p:txBody>
      </p:sp>
      <p:sp>
        <p:nvSpPr>
          <p:cNvPr id="283" name="Google Shape;283;g2da10dd1d07_0_200"/>
          <p:cNvSpPr/>
          <p:nvPr/>
        </p:nvSpPr>
        <p:spPr>
          <a:xfrm>
            <a:off x="14187673" y="2146300"/>
            <a:ext cx="2133900" cy="2133600"/>
          </a:xfrm>
          <a:prstGeom prst="roundRect">
            <a:avLst>
              <a:gd fmla="val 198429" name="adj"/>
            </a:avLst>
          </a:prstGeom>
          <a:solidFill>
            <a:srgbClr val="1E1E1E"/>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a10dd1d07_0_200"/>
          <p:cNvSpPr/>
          <p:nvPr/>
        </p:nvSpPr>
        <p:spPr>
          <a:xfrm>
            <a:off x="14829103" y="2660650"/>
            <a:ext cx="1189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O</a:t>
            </a:r>
            <a:endParaRPr b="0" i="0" sz="8000" u="none" cap="none" strike="noStrike">
              <a:solidFill>
                <a:schemeClr val="dk1"/>
              </a:solidFill>
              <a:latin typeface="Calibri"/>
              <a:ea typeface="Calibri"/>
              <a:cs typeface="Calibri"/>
              <a:sym typeface="Calibri"/>
            </a:endParaRPr>
          </a:p>
        </p:txBody>
      </p:sp>
      <p:sp>
        <p:nvSpPr>
          <p:cNvPr id="285" name="Google Shape;285;g2da10dd1d07_0_200"/>
          <p:cNvSpPr/>
          <p:nvPr/>
        </p:nvSpPr>
        <p:spPr>
          <a:xfrm>
            <a:off x="20284435" y="2146300"/>
            <a:ext cx="2133900" cy="2133600"/>
          </a:xfrm>
          <a:prstGeom prst="roundRect">
            <a:avLst>
              <a:gd fmla="val 198429" name="adj"/>
            </a:avLst>
          </a:prstGeom>
          <a:solidFill>
            <a:srgbClr val="1E1E1E"/>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a10dd1d07_0_200"/>
          <p:cNvSpPr/>
          <p:nvPr/>
        </p:nvSpPr>
        <p:spPr>
          <a:xfrm>
            <a:off x="20983023" y="2660650"/>
            <a:ext cx="1075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291" name="Shape 291"/>
        <p:cNvGrpSpPr/>
        <p:nvPr/>
      </p:nvGrpSpPr>
      <p:grpSpPr>
        <a:xfrm>
          <a:off x="0" y="0"/>
          <a:ext cx="0" cy="0"/>
          <a:chOff x="0" y="0"/>
          <a:chExt cx="0" cy="0"/>
        </a:xfrm>
      </p:grpSpPr>
      <p:pic>
        <p:nvPicPr>
          <p:cNvPr descr=" " id="292" name="Google Shape;292;g2da10dd1d07_0_266"/>
          <p:cNvPicPr preferRelativeResize="0"/>
          <p:nvPr/>
        </p:nvPicPr>
        <p:blipFill rotWithShape="1">
          <a:blip r:embed="rId3">
            <a:alphaModFix/>
          </a:blip>
          <a:srcRect b="0" l="0" r="0" t="0"/>
          <a:stretch/>
        </p:blipFill>
        <p:spPr>
          <a:xfrm>
            <a:off x="18392497" y="9083911"/>
            <a:ext cx="5767335" cy="4356125"/>
          </a:xfrm>
          <a:prstGeom prst="rect">
            <a:avLst/>
          </a:prstGeom>
          <a:noFill/>
          <a:ln>
            <a:noFill/>
          </a:ln>
        </p:spPr>
      </p:pic>
      <p:pic>
        <p:nvPicPr>
          <p:cNvPr descr=" " id="293" name="Google Shape;293;g2da10dd1d07_0_266"/>
          <p:cNvPicPr preferRelativeResize="0"/>
          <p:nvPr/>
        </p:nvPicPr>
        <p:blipFill rotWithShape="1">
          <a:blip r:embed="rId4">
            <a:alphaModFix/>
          </a:blip>
          <a:srcRect b="0" l="0" r="0" t="0"/>
          <a:stretch/>
        </p:blipFill>
        <p:spPr>
          <a:xfrm>
            <a:off x="3065579" y="1150652"/>
            <a:ext cx="2107459" cy="2095488"/>
          </a:xfrm>
          <a:prstGeom prst="rect">
            <a:avLst/>
          </a:prstGeom>
          <a:noFill/>
          <a:ln>
            <a:noFill/>
          </a:ln>
        </p:spPr>
      </p:pic>
      <p:pic>
        <p:nvPicPr>
          <p:cNvPr descr=" " id="294" name="Google Shape;294;g2da10dd1d07_0_266"/>
          <p:cNvPicPr preferRelativeResize="0"/>
          <p:nvPr/>
        </p:nvPicPr>
        <p:blipFill rotWithShape="1">
          <a:blip r:embed="rId5">
            <a:alphaModFix/>
          </a:blip>
          <a:srcRect b="0" l="0" r="0" t="0"/>
          <a:stretch/>
        </p:blipFill>
        <p:spPr>
          <a:xfrm>
            <a:off x="177822" y="266700"/>
            <a:ext cx="2641921" cy="2627077"/>
          </a:xfrm>
          <a:prstGeom prst="rect">
            <a:avLst/>
          </a:prstGeom>
          <a:noFill/>
          <a:ln>
            <a:noFill/>
          </a:ln>
        </p:spPr>
      </p:pic>
      <p:sp>
        <p:nvSpPr>
          <p:cNvPr id="295" name="Google Shape;295;g2da10dd1d07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da10dd1d07_0_26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7" name="Google Shape;297;g2da10dd1d07_0_266"/>
          <p:cNvPicPr preferRelativeResize="0"/>
          <p:nvPr/>
        </p:nvPicPr>
        <p:blipFill rotWithShape="1">
          <a:blip r:embed="rId7">
            <a:alphaModFix/>
          </a:blip>
          <a:srcRect b="0" l="0" r="0" t="0"/>
          <a:stretch/>
        </p:blipFill>
        <p:spPr>
          <a:xfrm>
            <a:off x="13400175" y="2197100"/>
            <a:ext cx="9068933" cy="9829800"/>
          </a:xfrm>
          <a:prstGeom prst="rect">
            <a:avLst/>
          </a:prstGeom>
          <a:noFill/>
          <a:ln>
            <a:noFill/>
          </a:ln>
        </p:spPr>
      </p:pic>
      <p:sp>
        <p:nvSpPr>
          <p:cNvPr id="298" name="Google Shape;298;g2da10dd1d07_0_266"/>
          <p:cNvSpPr/>
          <p:nvPr/>
        </p:nvSpPr>
        <p:spPr>
          <a:xfrm>
            <a:off x="2349794" y="1930400"/>
            <a:ext cx="80655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da10dd1d07_0_266"/>
          <p:cNvSpPr/>
          <p:nvPr/>
        </p:nvSpPr>
        <p:spPr>
          <a:xfrm>
            <a:off x="3111889" y="2235200"/>
            <a:ext cx="68799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SOME DATA</a:t>
            </a:r>
            <a:endParaRPr b="0" i="0" sz="8000" u="none" cap="none" strike="noStrike">
              <a:solidFill>
                <a:schemeClr val="dk1"/>
              </a:solidFill>
              <a:latin typeface="Calibri"/>
              <a:ea typeface="Calibri"/>
              <a:cs typeface="Calibri"/>
              <a:sym typeface="Calibri"/>
            </a:endParaRPr>
          </a:p>
        </p:txBody>
      </p:sp>
      <p:sp>
        <p:nvSpPr>
          <p:cNvPr id="300" name="Google Shape;300;g2da10dd1d07_0_266"/>
          <p:cNvSpPr/>
          <p:nvPr/>
        </p:nvSpPr>
        <p:spPr>
          <a:xfrm>
            <a:off x="2356144" y="5346700"/>
            <a:ext cx="10516800" cy="636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a10dd1d07_0_266"/>
          <p:cNvSpPr/>
          <p:nvPr/>
        </p:nvSpPr>
        <p:spPr>
          <a:xfrm>
            <a:off x="2356144" y="5346700"/>
            <a:ext cx="105168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a10dd1d07_0_266"/>
          <p:cNvSpPr/>
          <p:nvPr/>
        </p:nvSpPr>
        <p:spPr>
          <a:xfrm>
            <a:off x="2356144" y="5346700"/>
            <a:ext cx="3899400" cy="17145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da10dd1d07_0_266"/>
          <p:cNvSpPr/>
          <p:nvPr/>
        </p:nvSpPr>
        <p:spPr>
          <a:xfrm>
            <a:off x="3118240" y="565150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70%</a:t>
            </a:r>
            <a:endParaRPr b="0" i="0" sz="8000" u="none" cap="none" strike="noStrike">
              <a:solidFill>
                <a:schemeClr val="dk1"/>
              </a:solidFill>
              <a:latin typeface="Calibri"/>
              <a:ea typeface="Calibri"/>
              <a:cs typeface="Calibri"/>
              <a:sym typeface="Calibri"/>
            </a:endParaRPr>
          </a:p>
        </p:txBody>
      </p:sp>
      <p:sp>
        <p:nvSpPr>
          <p:cNvPr id="304" name="Google Shape;304;g2da10dd1d07_0_266"/>
          <p:cNvSpPr/>
          <p:nvPr/>
        </p:nvSpPr>
        <p:spPr>
          <a:xfrm>
            <a:off x="6458757" y="5416550"/>
            <a:ext cx="64143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da10dd1d07_0_266"/>
          <p:cNvSpPr/>
          <p:nvPr/>
        </p:nvSpPr>
        <p:spPr>
          <a:xfrm>
            <a:off x="6458757" y="5416550"/>
            <a:ext cx="65667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ENCHANTED CREATURES</a:t>
            </a:r>
            <a:endParaRPr b="0" i="0" sz="3600" u="none" cap="none" strike="noStrike">
              <a:solidFill>
                <a:schemeClr val="dk1"/>
              </a:solidFill>
              <a:latin typeface="Calibri"/>
              <a:ea typeface="Calibri"/>
              <a:cs typeface="Calibri"/>
              <a:sym typeface="Calibri"/>
            </a:endParaRPr>
          </a:p>
        </p:txBody>
      </p:sp>
      <p:sp>
        <p:nvSpPr>
          <p:cNvPr id="306" name="Google Shape;306;g2da10dd1d07_0_266"/>
          <p:cNvSpPr/>
          <p:nvPr/>
        </p:nvSpPr>
        <p:spPr>
          <a:xfrm>
            <a:off x="6458757" y="6508750"/>
            <a:ext cx="6549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07" name="Google Shape;307;g2da10dd1d07_0_266"/>
          <p:cNvSpPr/>
          <p:nvPr/>
        </p:nvSpPr>
        <p:spPr>
          <a:xfrm>
            <a:off x="2356144" y="7670800"/>
            <a:ext cx="105168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da10dd1d07_0_266"/>
          <p:cNvSpPr/>
          <p:nvPr/>
        </p:nvSpPr>
        <p:spPr>
          <a:xfrm>
            <a:off x="2356144" y="7670800"/>
            <a:ext cx="3899400" cy="17145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a10dd1d07_0_266"/>
          <p:cNvSpPr/>
          <p:nvPr/>
        </p:nvSpPr>
        <p:spPr>
          <a:xfrm>
            <a:off x="3118240" y="797560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60%</a:t>
            </a:r>
            <a:endParaRPr b="0" i="0" sz="8000" u="none" cap="none" strike="noStrike">
              <a:solidFill>
                <a:schemeClr val="dk1"/>
              </a:solidFill>
              <a:latin typeface="Calibri"/>
              <a:ea typeface="Calibri"/>
              <a:cs typeface="Calibri"/>
              <a:sym typeface="Calibri"/>
            </a:endParaRPr>
          </a:p>
        </p:txBody>
      </p:sp>
      <p:sp>
        <p:nvSpPr>
          <p:cNvPr id="310" name="Google Shape;310;g2da10dd1d07_0_266"/>
          <p:cNvSpPr/>
          <p:nvPr/>
        </p:nvSpPr>
        <p:spPr>
          <a:xfrm>
            <a:off x="6458757" y="7740650"/>
            <a:ext cx="64143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da10dd1d07_0_266"/>
          <p:cNvSpPr/>
          <p:nvPr/>
        </p:nvSpPr>
        <p:spPr>
          <a:xfrm>
            <a:off x="6458757" y="7740650"/>
            <a:ext cx="65667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MAGIC-WIELDING INDIVIDUALS</a:t>
            </a:r>
            <a:endParaRPr b="0" i="0" sz="3600" u="none" cap="none" strike="noStrike">
              <a:solidFill>
                <a:schemeClr val="dk1"/>
              </a:solidFill>
              <a:latin typeface="Calibri"/>
              <a:ea typeface="Calibri"/>
              <a:cs typeface="Calibri"/>
              <a:sym typeface="Calibri"/>
            </a:endParaRPr>
          </a:p>
        </p:txBody>
      </p:sp>
      <p:sp>
        <p:nvSpPr>
          <p:cNvPr id="312" name="Google Shape;312;g2da10dd1d07_0_266"/>
          <p:cNvSpPr/>
          <p:nvPr/>
        </p:nvSpPr>
        <p:spPr>
          <a:xfrm>
            <a:off x="6458757" y="8832850"/>
            <a:ext cx="6549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13" name="Google Shape;313;g2da10dd1d07_0_266"/>
          <p:cNvSpPr/>
          <p:nvPr/>
        </p:nvSpPr>
        <p:spPr>
          <a:xfrm>
            <a:off x="2356144" y="9994900"/>
            <a:ext cx="105168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a10dd1d07_0_266"/>
          <p:cNvSpPr/>
          <p:nvPr/>
        </p:nvSpPr>
        <p:spPr>
          <a:xfrm>
            <a:off x="2356144" y="9994900"/>
            <a:ext cx="3899400" cy="17145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a10dd1d07_0_266"/>
          <p:cNvSpPr/>
          <p:nvPr/>
        </p:nvSpPr>
        <p:spPr>
          <a:xfrm>
            <a:off x="3118240" y="1029970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90%</a:t>
            </a:r>
            <a:endParaRPr b="0" i="0" sz="8000" u="none" cap="none" strike="noStrike">
              <a:solidFill>
                <a:schemeClr val="dk1"/>
              </a:solidFill>
              <a:latin typeface="Calibri"/>
              <a:ea typeface="Calibri"/>
              <a:cs typeface="Calibri"/>
              <a:sym typeface="Calibri"/>
            </a:endParaRPr>
          </a:p>
        </p:txBody>
      </p:sp>
      <p:sp>
        <p:nvSpPr>
          <p:cNvPr id="316" name="Google Shape;316;g2da10dd1d07_0_266"/>
          <p:cNvSpPr/>
          <p:nvPr/>
        </p:nvSpPr>
        <p:spPr>
          <a:xfrm>
            <a:off x="6458757" y="10312400"/>
            <a:ext cx="64143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a10dd1d07_0_266"/>
          <p:cNvSpPr/>
          <p:nvPr/>
        </p:nvSpPr>
        <p:spPr>
          <a:xfrm>
            <a:off x="6458757" y="10312400"/>
            <a:ext cx="65667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SPELLS CAST</a:t>
            </a:r>
            <a:endParaRPr b="0" i="0" sz="3600" u="none" cap="none" strike="noStrike">
              <a:solidFill>
                <a:schemeClr val="dk1"/>
              </a:solidFill>
              <a:latin typeface="Calibri"/>
              <a:ea typeface="Calibri"/>
              <a:cs typeface="Calibri"/>
              <a:sym typeface="Calibri"/>
            </a:endParaRPr>
          </a:p>
        </p:txBody>
      </p:sp>
      <p:sp>
        <p:nvSpPr>
          <p:cNvPr id="318" name="Google Shape;318;g2da10dd1d07_0_266"/>
          <p:cNvSpPr/>
          <p:nvPr/>
        </p:nvSpPr>
        <p:spPr>
          <a:xfrm>
            <a:off x="6458757" y="10909300"/>
            <a:ext cx="6549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323" name="Shape 323"/>
        <p:cNvGrpSpPr/>
        <p:nvPr/>
      </p:nvGrpSpPr>
      <p:grpSpPr>
        <a:xfrm>
          <a:off x="0" y="0"/>
          <a:ext cx="0" cy="0"/>
          <a:chOff x="0" y="0"/>
          <a:chExt cx="0" cy="0"/>
        </a:xfrm>
      </p:grpSpPr>
      <p:pic>
        <p:nvPicPr>
          <p:cNvPr descr=" " id="324" name="Google Shape;324;g2da10dd1d07_0_297"/>
          <p:cNvPicPr preferRelativeResize="0"/>
          <p:nvPr/>
        </p:nvPicPr>
        <p:blipFill rotWithShape="1">
          <a:blip r:embed="rId3">
            <a:alphaModFix/>
          </a:blip>
          <a:srcRect b="0" l="0" r="0" t="0"/>
          <a:stretch/>
        </p:blipFill>
        <p:spPr>
          <a:xfrm>
            <a:off x="0" y="0"/>
            <a:ext cx="3886686" cy="3746500"/>
          </a:xfrm>
          <a:prstGeom prst="rect">
            <a:avLst/>
          </a:prstGeom>
          <a:noFill/>
          <a:ln>
            <a:noFill/>
          </a:ln>
        </p:spPr>
      </p:pic>
      <p:pic>
        <p:nvPicPr>
          <p:cNvPr descr=" " id="325" name="Google Shape;325;g2da10dd1d07_0_297"/>
          <p:cNvPicPr preferRelativeResize="0"/>
          <p:nvPr/>
        </p:nvPicPr>
        <p:blipFill rotWithShape="1">
          <a:blip r:embed="rId4">
            <a:alphaModFix/>
          </a:blip>
          <a:srcRect b="0" l="0" r="0" t="0"/>
          <a:stretch/>
        </p:blipFill>
        <p:spPr>
          <a:xfrm>
            <a:off x="21566427" y="10416381"/>
            <a:ext cx="2325259" cy="2527213"/>
          </a:xfrm>
          <a:prstGeom prst="rect">
            <a:avLst/>
          </a:prstGeom>
          <a:noFill/>
          <a:ln>
            <a:noFill/>
          </a:ln>
        </p:spPr>
      </p:pic>
      <p:pic>
        <p:nvPicPr>
          <p:cNvPr descr=" " id="326" name="Google Shape;326;g2da10dd1d07_0_297"/>
          <p:cNvPicPr preferRelativeResize="0"/>
          <p:nvPr/>
        </p:nvPicPr>
        <p:blipFill rotWithShape="1">
          <a:blip r:embed="rId5">
            <a:alphaModFix/>
          </a:blip>
          <a:srcRect b="0" l="0" r="0" t="0"/>
          <a:stretch/>
        </p:blipFill>
        <p:spPr>
          <a:xfrm>
            <a:off x="20208226" y="9385300"/>
            <a:ext cx="1438740" cy="1438560"/>
          </a:xfrm>
          <a:prstGeom prst="rect">
            <a:avLst/>
          </a:prstGeom>
          <a:noFill/>
          <a:ln>
            <a:noFill/>
          </a:ln>
        </p:spPr>
      </p:pic>
      <p:pic>
        <p:nvPicPr>
          <p:cNvPr descr=" " id="327" name="Google Shape;327;g2da10dd1d07_0_297"/>
          <p:cNvPicPr preferRelativeResize="0"/>
          <p:nvPr/>
        </p:nvPicPr>
        <p:blipFill rotWithShape="1">
          <a:blip r:embed="rId6">
            <a:alphaModFix/>
          </a:blip>
          <a:srcRect b="0" l="0" r="0" t="0"/>
          <a:stretch/>
        </p:blipFill>
        <p:spPr>
          <a:xfrm>
            <a:off x="0" y="10887323"/>
            <a:ext cx="4548582" cy="2828677"/>
          </a:xfrm>
          <a:prstGeom prst="rect">
            <a:avLst/>
          </a:prstGeom>
          <a:noFill/>
          <a:ln>
            <a:noFill/>
          </a:ln>
        </p:spPr>
      </p:pic>
      <p:pic>
        <p:nvPicPr>
          <p:cNvPr descr=" " id="328" name="Google Shape;328;g2da10dd1d07_0_297"/>
          <p:cNvPicPr preferRelativeResize="0"/>
          <p:nvPr/>
        </p:nvPicPr>
        <p:blipFill rotWithShape="1">
          <a:blip r:embed="rId7">
            <a:alphaModFix/>
          </a:blip>
          <a:srcRect b="0" l="0" r="0" t="0"/>
          <a:stretch/>
        </p:blipFill>
        <p:spPr>
          <a:xfrm>
            <a:off x="20183421" y="0"/>
            <a:ext cx="4203627" cy="3267335"/>
          </a:xfrm>
          <a:prstGeom prst="rect">
            <a:avLst/>
          </a:prstGeom>
          <a:noFill/>
          <a:ln>
            <a:noFill/>
          </a:ln>
        </p:spPr>
      </p:pic>
      <p:sp>
        <p:nvSpPr>
          <p:cNvPr id="329" name="Google Shape;329;g2da10dd1d07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2da10dd1d07_0_29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31" name="Google Shape;331;g2da10dd1d07_0_297"/>
          <p:cNvSpPr/>
          <p:nvPr/>
        </p:nvSpPr>
        <p:spPr>
          <a:xfrm>
            <a:off x="12688886" y="3619500"/>
            <a:ext cx="106821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a10dd1d07_0_297"/>
          <p:cNvSpPr/>
          <p:nvPr/>
        </p:nvSpPr>
        <p:spPr>
          <a:xfrm>
            <a:off x="12688886" y="3619500"/>
            <a:ext cx="10682100" cy="5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a10dd1d07_0_297"/>
          <p:cNvSpPr/>
          <p:nvPr/>
        </p:nvSpPr>
        <p:spPr>
          <a:xfrm>
            <a:off x="12688886" y="3619500"/>
            <a:ext cx="10682100" cy="39243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a10dd1d07_0_297"/>
          <p:cNvSpPr/>
          <p:nvPr/>
        </p:nvSpPr>
        <p:spPr>
          <a:xfrm>
            <a:off x="12434854" y="3924300"/>
            <a:ext cx="10173900" cy="4330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4000"/>
              <a:buFont typeface="Archivo Black"/>
              <a:buNone/>
            </a:pPr>
            <a:r>
              <a:rPr b="0" i="0" lang="en-US" sz="24000" u="none" cap="none" strike="noStrike">
                <a:solidFill>
                  <a:srgbClr val="000000"/>
                </a:solidFill>
                <a:latin typeface="Archivo Black"/>
                <a:ea typeface="Archivo Black"/>
                <a:cs typeface="Archivo Black"/>
                <a:sym typeface="Archivo Black"/>
              </a:rPr>
              <a:t>4,567</a:t>
            </a:r>
            <a:endParaRPr b="0" i="0" sz="24000" u="none" cap="none" strike="noStrike">
              <a:solidFill>
                <a:schemeClr val="dk1"/>
              </a:solidFill>
              <a:latin typeface="Calibri"/>
              <a:ea typeface="Calibri"/>
              <a:cs typeface="Calibri"/>
              <a:sym typeface="Calibri"/>
            </a:endParaRPr>
          </a:p>
        </p:txBody>
      </p:sp>
      <p:sp>
        <p:nvSpPr>
          <p:cNvPr id="335" name="Google Shape;335;g2da10dd1d07_0_297"/>
          <p:cNvSpPr/>
          <p:nvPr/>
        </p:nvSpPr>
        <p:spPr>
          <a:xfrm>
            <a:off x="16190290" y="7747000"/>
            <a:ext cx="7180500" cy="124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6" name="Google Shape;336;g2da10dd1d07_0_297"/>
          <p:cNvSpPr/>
          <p:nvPr/>
        </p:nvSpPr>
        <p:spPr>
          <a:xfrm>
            <a:off x="13963279" y="9131300"/>
            <a:ext cx="9407700" cy="110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37" name="Google Shape;337;g2da10dd1d07_0_297"/>
          <p:cNvPicPr preferRelativeResize="0"/>
          <p:nvPr/>
        </p:nvPicPr>
        <p:blipFill rotWithShape="1">
          <a:blip r:embed="rId9">
            <a:alphaModFix/>
          </a:blip>
          <a:srcRect b="0" l="0" r="0" t="0"/>
          <a:stretch/>
        </p:blipFill>
        <p:spPr>
          <a:xfrm>
            <a:off x="685886" y="1193800"/>
            <a:ext cx="12549168" cy="11328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342" name="Shape 342"/>
        <p:cNvGrpSpPr/>
        <p:nvPr/>
      </p:nvGrpSpPr>
      <p:grpSpPr>
        <a:xfrm>
          <a:off x="0" y="0"/>
          <a:ext cx="0" cy="0"/>
          <a:chOff x="0" y="0"/>
          <a:chExt cx="0" cy="0"/>
        </a:xfrm>
      </p:grpSpPr>
      <p:pic>
        <p:nvPicPr>
          <p:cNvPr descr=" " id="343" name="Google Shape;343;g2da10dd1d07_0_315"/>
          <p:cNvPicPr preferRelativeResize="0"/>
          <p:nvPr/>
        </p:nvPicPr>
        <p:blipFill rotWithShape="1">
          <a:blip r:embed="rId3">
            <a:alphaModFix/>
          </a:blip>
          <a:srcRect b="0" l="0" r="0" t="0"/>
          <a:stretch/>
        </p:blipFill>
        <p:spPr>
          <a:xfrm>
            <a:off x="127016" y="10395669"/>
            <a:ext cx="2325259" cy="2527213"/>
          </a:xfrm>
          <a:prstGeom prst="rect">
            <a:avLst/>
          </a:prstGeom>
          <a:noFill/>
          <a:ln>
            <a:noFill/>
          </a:ln>
        </p:spPr>
      </p:pic>
      <p:pic>
        <p:nvPicPr>
          <p:cNvPr descr=" " id="344" name="Google Shape;344;g2da10dd1d07_0_315"/>
          <p:cNvPicPr preferRelativeResize="0"/>
          <p:nvPr/>
        </p:nvPicPr>
        <p:blipFill rotWithShape="1">
          <a:blip r:embed="rId4">
            <a:alphaModFix/>
          </a:blip>
          <a:srcRect b="0" l="0" r="0" t="0"/>
          <a:stretch/>
        </p:blipFill>
        <p:spPr>
          <a:xfrm>
            <a:off x="2371736" y="9364588"/>
            <a:ext cx="1438740" cy="1438560"/>
          </a:xfrm>
          <a:prstGeom prst="rect">
            <a:avLst/>
          </a:prstGeom>
          <a:noFill/>
          <a:ln>
            <a:noFill/>
          </a:ln>
        </p:spPr>
      </p:pic>
      <p:pic>
        <p:nvPicPr>
          <p:cNvPr descr=" " id="345" name="Google Shape;345;g2da10dd1d07_0_315"/>
          <p:cNvPicPr preferRelativeResize="0"/>
          <p:nvPr/>
        </p:nvPicPr>
        <p:blipFill rotWithShape="1">
          <a:blip r:embed="rId5">
            <a:alphaModFix/>
          </a:blip>
          <a:srcRect b="0" l="0" r="0" t="0"/>
          <a:stretch/>
        </p:blipFill>
        <p:spPr>
          <a:xfrm>
            <a:off x="19445820" y="378458"/>
            <a:ext cx="4912432" cy="4461768"/>
          </a:xfrm>
          <a:prstGeom prst="rect">
            <a:avLst/>
          </a:prstGeom>
          <a:noFill/>
          <a:ln>
            <a:noFill/>
          </a:ln>
        </p:spPr>
      </p:pic>
      <p:sp>
        <p:nvSpPr>
          <p:cNvPr id="346" name="Google Shape;346;g2da10dd1d07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da10dd1d07_0_3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8" name="Google Shape;348;g2da10dd1d07_0_315"/>
          <p:cNvSpPr/>
          <p:nvPr/>
        </p:nvSpPr>
        <p:spPr>
          <a:xfrm>
            <a:off x="3391324" y="24765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da10dd1d07_0_315"/>
          <p:cNvSpPr/>
          <p:nvPr/>
        </p:nvSpPr>
        <p:spPr>
          <a:xfrm>
            <a:off x="1778222" y="2476500"/>
            <a:ext cx="111012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da10dd1d07_0_315"/>
          <p:cNvSpPr/>
          <p:nvPr/>
        </p:nvSpPr>
        <p:spPr>
          <a:xfrm>
            <a:off x="1998383" y="2781300"/>
            <a:ext cx="10119000" cy="230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233 COINS</a:t>
            </a:r>
            <a:endParaRPr b="0" i="0" sz="12800" u="none" cap="none" strike="noStrike">
              <a:solidFill>
                <a:schemeClr val="dk1"/>
              </a:solidFill>
              <a:latin typeface="Calibri"/>
              <a:ea typeface="Calibri"/>
              <a:cs typeface="Calibri"/>
              <a:sym typeface="Calibri"/>
            </a:endParaRPr>
          </a:p>
        </p:txBody>
      </p:sp>
      <p:sp>
        <p:nvSpPr>
          <p:cNvPr id="351" name="Google Shape;351;g2da10dd1d07_0_315"/>
          <p:cNvSpPr/>
          <p:nvPr/>
        </p:nvSpPr>
        <p:spPr>
          <a:xfrm>
            <a:off x="3391324" y="5156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da10dd1d07_0_315"/>
          <p:cNvSpPr/>
          <p:nvPr/>
        </p:nvSpPr>
        <p:spPr>
          <a:xfrm>
            <a:off x="3323582" y="5156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3" name="Google Shape;353;g2da10dd1d07_0_315"/>
          <p:cNvSpPr/>
          <p:nvPr/>
        </p:nvSpPr>
        <p:spPr>
          <a:xfrm>
            <a:off x="3391324" y="72263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a10dd1d07_0_315"/>
          <p:cNvSpPr/>
          <p:nvPr/>
        </p:nvSpPr>
        <p:spPr>
          <a:xfrm>
            <a:off x="1416227" y="7226300"/>
            <a:ext cx="118251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da10dd1d07_0_315"/>
          <p:cNvSpPr/>
          <p:nvPr/>
        </p:nvSpPr>
        <p:spPr>
          <a:xfrm>
            <a:off x="1636388" y="7531100"/>
            <a:ext cx="10842900" cy="230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456 HOURS</a:t>
            </a:r>
            <a:endParaRPr b="0" i="0" sz="12800" u="none" cap="none" strike="noStrike">
              <a:solidFill>
                <a:schemeClr val="dk1"/>
              </a:solidFill>
              <a:latin typeface="Calibri"/>
              <a:ea typeface="Calibri"/>
              <a:cs typeface="Calibri"/>
              <a:sym typeface="Calibri"/>
            </a:endParaRPr>
          </a:p>
        </p:txBody>
      </p:sp>
      <p:sp>
        <p:nvSpPr>
          <p:cNvPr id="356" name="Google Shape;356;g2da10dd1d07_0_315"/>
          <p:cNvSpPr/>
          <p:nvPr/>
        </p:nvSpPr>
        <p:spPr>
          <a:xfrm>
            <a:off x="3391324" y="9906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da10dd1d07_0_315"/>
          <p:cNvSpPr/>
          <p:nvPr/>
        </p:nvSpPr>
        <p:spPr>
          <a:xfrm>
            <a:off x="3323582" y="9906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da10dd1d07_0_315"/>
          <p:cNvSpPr/>
          <p:nvPr/>
        </p:nvSpPr>
        <p:spPr>
          <a:xfrm>
            <a:off x="14568721" y="24765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da10dd1d07_0_315"/>
          <p:cNvSpPr/>
          <p:nvPr/>
        </p:nvSpPr>
        <p:spPr>
          <a:xfrm>
            <a:off x="15845230" y="2476500"/>
            <a:ext cx="53220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da10dd1d07_0_315"/>
          <p:cNvSpPr/>
          <p:nvPr/>
        </p:nvSpPr>
        <p:spPr>
          <a:xfrm>
            <a:off x="16065391" y="2781300"/>
            <a:ext cx="4339800" cy="230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85%</a:t>
            </a:r>
            <a:endParaRPr b="0" i="0" sz="12800" u="none" cap="none" strike="noStrike">
              <a:solidFill>
                <a:schemeClr val="dk1"/>
              </a:solidFill>
              <a:latin typeface="Calibri"/>
              <a:ea typeface="Calibri"/>
              <a:cs typeface="Calibri"/>
              <a:sym typeface="Calibri"/>
            </a:endParaRPr>
          </a:p>
        </p:txBody>
      </p:sp>
      <p:sp>
        <p:nvSpPr>
          <p:cNvPr id="361" name="Google Shape;361;g2da10dd1d07_0_315"/>
          <p:cNvSpPr/>
          <p:nvPr/>
        </p:nvSpPr>
        <p:spPr>
          <a:xfrm>
            <a:off x="14568721" y="5156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da10dd1d07_0_315"/>
          <p:cNvSpPr/>
          <p:nvPr/>
        </p:nvSpPr>
        <p:spPr>
          <a:xfrm>
            <a:off x="14500979" y="5156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3" name="Google Shape;363;g2da10dd1d07_0_315"/>
          <p:cNvSpPr/>
          <p:nvPr/>
        </p:nvSpPr>
        <p:spPr>
          <a:xfrm>
            <a:off x="14568721" y="72263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da10dd1d07_0_315"/>
          <p:cNvSpPr/>
          <p:nvPr/>
        </p:nvSpPr>
        <p:spPr>
          <a:xfrm>
            <a:off x="14397249" y="7226300"/>
            <a:ext cx="82179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da10dd1d07_0_315"/>
          <p:cNvSpPr/>
          <p:nvPr/>
        </p:nvSpPr>
        <p:spPr>
          <a:xfrm>
            <a:off x="14617410" y="7531100"/>
            <a:ext cx="7235700" cy="230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434 KM</a:t>
            </a:r>
            <a:endParaRPr b="0" i="0" sz="12800" u="none" cap="none" strike="noStrike">
              <a:solidFill>
                <a:schemeClr val="dk1"/>
              </a:solidFill>
              <a:latin typeface="Calibri"/>
              <a:ea typeface="Calibri"/>
              <a:cs typeface="Calibri"/>
              <a:sym typeface="Calibri"/>
            </a:endParaRPr>
          </a:p>
        </p:txBody>
      </p:sp>
      <p:sp>
        <p:nvSpPr>
          <p:cNvPr id="366" name="Google Shape;366;g2da10dd1d07_0_315"/>
          <p:cNvSpPr/>
          <p:nvPr/>
        </p:nvSpPr>
        <p:spPr>
          <a:xfrm>
            <a:off x="14568721" y="9906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da10dd1d07_0_315"/>
          <p:cNvSpPr/>
          <p:nvPr/>
        </p:nvSpPr>
        <p:spPr>
          <a:xfrm>
            <a:off x="14500979" y="9906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372" name="Shape 372"/>
        <p:cNvGrpSpPr/>
        <p:nvPr/>
      </p:nvGrpSpPr>
      <p:grpSpPr>
        <a:xfrm>
          <a:off x="0" y="0"/>
          <a:ext cx="0" cy="0"/>
          <a:chOff x="0" y="0"/>
          <a:chExt cx="0" cy="0"/>
        </a:xfrm>
      </p:grpSpPr>
      <p:pic>
        <p:nvPicPr>
          <p:cNvPr descr=" " id="373" name="Google Shape;373;g2da10dd1d07_0_344"/>
          <p:cNvPicPr preferRelativeResize="0"/>
          <p:nvPr/>
        </p:nvPicPr>
        <p:blipFill rotWithShape="1">
          <a:blip r:embed="rId3">
            <a:alphaModFix/>
          </a:blip>
          <a:srcRect b="0" l="0" r="0" t="0"/>
          <a:stretch/>
        </p:blipFill>
        <p:spPr>
          <a:xfrm>
            <a:off x="426331" y="655513"/>
            <a:ext cx="6196716" cy="3652986"/>
          </a:xfrm>
          <a:prstGeom prst="rect">
            <a:avLst/>
          </a:prstGeom>
          <a:noFill/>
          <a:ln>
            <a:noFill/>
          </a:ln>
        </p:spPr>
      </p:pic>
      <p:pic>
        <p:nvPicPr>
          <p:cNvPr descr=" " id="374" name="Google Shape;374;g2da10dd1d07_0_344"/>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375" name="Google Shape;375;g2da10dd1d07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da10dd1d07_0_3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7" name="Google Shape;377;g2da10dd1d07_0_344"/>
          <p:cNvSpPr/>
          <p:nvPr/>
        </p:nvSpPr>
        <p:spPr>
          <a:xfrm>
            <a:off x="7620953" y="1143000"/>
            <a:ext cx="91452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a10dd1d07_0_344"/>
          <p:cNvSpPr/>
          <p:nvPr/>
        </p:nvSpPr>
        <p:spPr>
          <a:xfrm>
            <a:off x="8383048" y="1447800"/>
            <a:ext cx="7959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SOME GRAPH</a:t>
            </a:r>
            <a:endParaRPr b="0" i="0" sz="8000" u="none" cap="none" strike="noStrike">
              <a:solidFill>
                <a:schemeClr val="dk1"/>
              </a:solidFill>
              <a:latin typeface="Calibri"/>
              <a:ea typeface="Calibri"/>
              <a:cs typeface="Calibri"/>
              <a:sym typeface="Calibri"/>
            </a:endParaRPr>
          </a:p>
        </p:txBody>
      </p:sp>
      <p:sp>
        <p:nvSpPr>
          <p:cNvPr id="379" name="Google Shape;379;g2da10dd1d07_0_34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da10dd1d07_0_34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1" name="Google Shape;381;g2da10dd1d07_0_34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2" name="Google Shape;382;g2da10dd1d07_0_34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3" name="Google Shape;383;g2da10dd1d07_0_34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4" name="Google Shape;384;g2da10dd1d07_0_34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5" name="Google Shape;385;g2da10dd1d07_0_34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6" name="Google Shape;386;g2da10dd1d07_0_34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7" name="Google Shape;387;g2da10dd1d07_0_34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8" name="Google Shape;388;g2da10dd1d07_0_34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9" name="Google Shape;389;g2da10dd1d07_0_34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0" name="Google Shape;390;g2da10dd1d07_0_34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1" name="Google Shape;391;g2da10dd1d07_0_34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2" name="Google Shape;392;g2da10dd1d07_0_34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3" name="Google Shape;393;g2da10dd1d07_0_34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4" name="Google Shape;394;g2da10dd1d07_0_34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5" name="Google Shape;395;g2da10dd1d07_0_34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6" name="Google Shape;396;g2da10dd1d07_0_34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7" name="Google Shape;397;g2da10dd1d07_0_34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8" name="Google Shape;398;g2da10dd1d07_0_34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9" name="Google Shape;399;g2da10dd1d07_0_34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0" name="Google Shape;400;g2da10dd1d07_0_34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1" name="Google Shape;401;g2da10dd1d07_0_34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2" name="Google Shape;402;g2da10dd1d07_0_34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3" name="Google Shape;403;g2da10dd1d07_0_34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4" name="Google Shape;404;g2da10dd1d07_0_34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5" name="Google Shape;405;g2da10dd1d07_0_34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6" name="Google Shape;406;g2da10dd1d07_0_34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7" name="Google Shape;407;g2da10dd1d07_0_34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8" name="Google Shape;408;g2da10dd1d07_0_34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09" name="Google Shape;409;g2da10dd1d07_0_34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0" name="Google Shape;410;g2da10dd1d07_0_34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1" name="Google Shape;411;g2da10dd1d07_0_34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2" name="Google Shape;412;g2da10dd1d07_0_34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3" name="Google Shape;413;g2da10dd1d07_0_34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4" name="Google Shape;414;g2da10dd1d07_0_34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5" name="Google Shape;415;g2da10dd1d07_0_34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6" name="Google Shape;416;g2da10dd1d07_0_34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7" name="Google Shape;417;g2da10dd1d07_0_34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8" name="Google Shape;418;g2da10dd1d07_0_34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9" name="Google Shape;419;g2da10dd1d07_0_34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0" name="Google Shape;420;g2da10dd1d07_0_34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1" name="Google Shape;421;g2da10dd1d07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da10dd1d07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da10dd1d07_0_34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4" name="Google Shape;424;g2da10dd1d07_0_34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5" name="Google Shape;425;g2da10dd1d07_0_344"/>
          <p:cNvSpPr/>
          <p:nvPr/>
        </p:nvSpPr>
        <p:spPr>
          <a:xfrm>
            <a:off x="16073859" y="6365379"/>
            <a:ext cx="2248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da10dd1d07_0_344"/>
          <p:cNvSpPr/>
          <p:nvPr/>
        </p:nvSpPr>
        <p:spPr>
          <a:xfrm>
            <a:off x="16073859" y="6407150"/>
            <a:ext cx="2451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34.574</a:t>
            </a:r>
            <a:endParaRPr b="0" i="0" sz="4800" u="none" cap="none" strike="noStrike">
              <a:solidFill>
                <a:schemeClr val="dk1"/>
              </a:solidFill>
              <a:latin typeface="Calibri"/>
              <a:ea typeface="Calibri"/>
              <a:cs typeface="Calibri"/>
              <a:sym typeface="Calibri"/>
            </a:endParaRPr>
          </a:p>
        </p:txBody>
      </p:sp>
      <p:sp>
        <p:nvSpPr>
          <p:cNvPr id="427" name="Google Shape;427;g2da10dd1d07_0_344"/>
          <p:cNvSpPr/>
          <p:nvPr/>
        </p:nvSpPr>
        <p:spPr>
          <a:xfrm>
            <a:off x="16753394" y="70675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28" name="Google Shape;428;g2da10dd1d07_0_344"/>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da10dd1d07_0_344"/>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da10dd1d07_0_344"/>
          <p:cNvSpPr/>
          <p:nvPr/>
        </p:nvSpPr>
        <p:spPr>
          <a:xfrm>
            <a:off x="13158845"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TREASURE FOUND</a:t>
            </a:r>
            <a:endParaRPr b="0" i="0" sz="4800" u="none" cap="none" strike="noStrike">
              <a:solidFill>
                <a:schemeClr val="dk1"/>
              </a:solidFill>
              <a:latin typeface="Calibri"/>
              <a:ea typeface="Calibri"/>
              <a:cs typeface="Calibri"/>
              <a:sym typeface="Calibri"/>
            </a:endParaRPr>
          </a:p>
        </p:txBody>
      </p:sp>
      <p:sp>
        <p:nvSpPr>
          <p:cNvPr id="431" name="Google Shape;431;g2da10dd1d07_0_344"/>
          <p:cNvSpPr/>
          <p:nvPr/>
        </p:nvSpPr>
        <p:spPr>
          <a:xfrm>
            <a:off x="13192716" y="11277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2" name="Google Shape;432;g2da10dd1d07_0_344"/>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da10dd1d07_0_344"/>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da10dd1d07_0_344"/>
          <p:cNvSpPr/>
          <p:nvPr/>
        </p:nvSpPr>
        <p:spPr>
          <a:xfrm>
            <a:off x="3149994"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SPELLCASTING </a:t>
            </a:r>
            <a:endParaRPr b="0" i="0" sz="4800" u="none" cap="none" strike="noStrike">
              <a:solidFill>
                <a:schemeClr val="dk1"/>
              </a:solidFill>
              <a:latin typeface="Calibri"/>
              <a:ea typeface="Calibri"/>
              <a:cs typeface="Calibri"/>
              <a:sym typeface="Calibri"/>
            </a:endParaRPr>
          </a:p>
        </p:txBody>
      </p:sp>
      <p:sp>
        <p:nvSpPr>
          <p:cNvPr id="435" name="Google Shape;435;g2da10dd1d07_0_344"/>
          <p:cNvSpPr/>
          <p:nvPr/>
        </p:nvSpPr>
        <p:spPr>
          <a:xfrm>
            <a:off x="3183865" y="11277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440" name="Shape 440"/>
        <p:cNvGrpSpPr/>
        <p:nvPr/>
      </p:nvGrpSpPr>
      <p:grpSpPr>
        <a:xfrm>
          <a:off x="0" y="0"/>
          <a:ext cx="0" cy="0"/>
          <a:chOff x="0" y="0"/>
          <a:chExt cx="0" cy="0"/>
        </a:xfrm>
      </p:grpSpPr>
      <p:pic>
        <p:nvPicPr>
          <p:cNvPr descr=" " id="441" name="Google Shape;441;g2da10dd1d07_0_411"/>
          <p:cNvPicPr preferRelativeResize="0"/>
          <p:nvPr/>
        </p:nvPicPr>
        <p:blipFill rotWithShape="1">
          <a:blip r:embed="rId3">
            <a:alphaModFix/>
          </a:blip>
          <a:srcRect b="0" l="0" r="0" t="0"/>
          <a:stretch/>
        </p:blipFill>
        <p:spPr>
          <a:xfrm>
            <a:off x="18392497" y="9083923"/>
            <a:ext cx="5767335" cy="4356125"/>
          </a:xfrm>
          <a:prstGeom prst="rect">
            <a:avLst/>
          </a:prstGeom>
          <a:noFill/>
          <a:ln>
            <a:noFill/>
          </a:ln>
        </p:spPr>
      </p:pic>
      <p:pic>
        <p:nvPicPr>
          <p:cNvPr descr=" " id="442" name="Google Shape;442;g2da10dd1d07_0_411"/>
          <p:cNvPicPr preferRelativeResize="0"/>
          <p:nvPr/>
        </p:nvPicPr>
        <p:blipFill rotWithShape="1">
          <a:blip r:embed="rId4">
            <a:alphaModFix/>
          </a:blip>
          <a:srcRect b="0" l="0" r="0" t="0"/>
          <a:stretch/>
        </p:blipFill>
        <p:spPr>
          <a:xfrm>
            <a:off x="3065579" y="1150640"/>
            <a:ext cx="2107459" cy="2095500"/>
          </a:xfrm>
          <a:prstGeom prst="rect">
            <a:avLst/>
          </a:prstGeom>
          <a:noFill/>
          <a:ln>
            <a:noFill/>
          </a:ln>
        </p:spPr>
      </p:pic>
      <p:pic>
        <p:nvPicPr>
          <p:cNvPr descr=" " id="443" name="Google Shape;443;g2da10dd1d07_0_411"/>
          <p:cNvPicPr preferRelativeResize="0"/>
          <p:nvPr/>
        </p:nvPicPr>
        <p:blipFill rotWithShape="1">
          <a:blip r:embed="rId5">
            <a:alphaModFix/>
          </a:blip>
          <a:srcRect b="0" l="0" r="0" t="0"/>
          <a:stretch/>
        </p:blipFill>
        <p:spPr>
          <a:xfrm>
            <a:off x="177822" y="266700"/>
            <a:ext cx="2641921" cy="2627089"/>
          </a:xfrm>
          <a:prstGeom prst="rect">
            <a:avLst/>
          </a:prstGeom>
          <a:noFill/>
          <a:ln>
            <a:noFill/>
          </a:ln>
        </p:spPr>
      </p:pic>
      <p:sp>
        <p:nvSpPr>
          <p:cNvPr id="444" name="Google Shape;444;g2da10dd1d07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da10dd1d07_0_4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6" name="Google Shape;446;g2da10dd1d07_0_411"/>
          <p:cNvSpPr/>
          <p:nvPr/>
        </p:nvSpPr>
        <p:spPr>
          <a:xfrm>
            <a:off x="13450981" y="57531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da10dd1d07_0_411"/>
          <p:cNvSpPr/>
          <p:nvPr/>
        </p:nvSpPr>
        <p:spPr>
          <a:xfrm>
            <a:off x="13450981" y="57531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da10dd1d07_0_411"/>
          <p:cNvSpPr/>
          <p:nvPr/>
        </p:nvSpPr>
        <p:spPr>
          <a:xfrm>
            <a:off x="13450981" y="57531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g2da10dd1d07_0_411"/>
          <p:cNvSpPr/>
          <p:nvPr/>
        </p:nvSpPr>
        <p:spPr>
          <a:xfrm>
            <a:off x="13450981" y="6616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0" name="Google Shape;450;g2da10dd1d07_0_411"/>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1" name="Google Shape;451;g2da10dd1d07_0_411"/>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2" name="Google Shape;452;g2da10dd1d07_0_411"/>
          <p:cNvSpPr/>
          <p:nvPr/>
        </p:nvSpPr>
        <p:spPr>
          <a:xfrm>
            <a:off x="4559870" y="1219200"/>
            <a:ext cx="152673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a10dd1d07_0_411"/>
          <p:cNvSpPr/>
          <p:nvPr/>
        </p:nvSpPr>
        <p:spPr>
          <a:xfrm>
            <a:off x="5321965" y="1524000"/>
            <a:ext cx="140817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458" name="Shape 458"/>
        <p:cNvGrpSpPr/>
        <p:nvPr/>
      </p:nvGrpSpPr>
      <p:grpSpPr>
        <a:xfrm>
          <a:off x="0" y="0"/>
          <a:ext cx="0" cy="0"/>
          <a:chOff x="0" y="0"/>
          <a:chExt cx="0" cy="0"/>
        </a:xfrm>
      </p:grpSpPr>
      <p:pic>
        <p:nvPicPr>
          <p:cNvPr descr=" " id="459" name="Google Shape;459;g2da10dd1d07_0_428"/>
          <p:cNvPicPr preferRelativeResize="0"/>
          <p:nvPr/>
        </p:nvPicPr>
        <p:blipFill rotWithShape="1">
          <a:blip r:embed="rId3">
            <a:alphaModFix/>
          </a:blip>
          <a:srcRect b="0" l="0" r="0" t="0"/>
          <a:stretch/>
        </p:blipFill>
        <p:spPr>
          <a:xfrm>
            <a:off x="127016" y="10395669"/>
            <a:ext cx="2325259" cy="2527201"/>
          </a:xfrm>
          <a:prstGeom prst="rect">
            <a:avLst/>
          </a:prstGeom>
          <a:noFill/>
          <a:ln>
            <a:noFill/>
          </a:ln>
        </p:spPr>
      </p:pic>
      <p:pic>
        <p:nvPicPr>
          <p:cNvPr descr=" " id="460" name="Google Shape;460;g2da10dd1d07_0_428"/>
          <p:cNvPicPr preferRelativeResize="0"/>
          <p:nvPr/>
        </p:nvPicPr>
        <p:blipFill rotWithShape="1">
          <a:blip r:embed="rId4">
            <a:alphaModFix/>
          </a:blip>
          <a:srcRect b="0" l="0" r="0" t="0"/>
          <a:stretch/>
        </p:blipFill>
        <p:spPr>
          <a:xfrm>
            <a:off x="2371736" y="9364588"/>
            <a:ext cx="1438740" cy="1438548"/>
          </a:xfrm>
          <a:prstGeom prst="rect">
            <a:avLst/>
          </a:prstGeom>
          <a:noFill/>
          <a:ln>
            <a:noFill/>
          </a:ln>
        </p:spPr>
      </p:pic>
      <p:pic>
        <p:nvPicPr>
          <p:cNvPr descr=" " id="461" name="Google Shape;461;g2da10dd1d07_0_428"/>
          <p:cNvPicPr preferRelativeResize="0"/>
          <p:nvPr/>
        </p:nvPicPr>
        <p:blipFill rotWithShape="1">
          <a:blip r:embed="rId5">
            <a:alphaModFix/>
          </a:blip>
          <a:srcRect b="0" l="0" r="0" t="0"/>
          <a:stretch/>
        </p:blipFill>
        <p:spPr>
          <a:xfrm>
            <a:off x="19445820" y="378445"/>
            <a:ext cx="4912432" cy="4461768"/>
          </a:xfrm>
          <a:prstGeom prst="rect">
            <a:avLst/>
          </a:prstGeom>
          <a:noFill/>
          <a:ln>
            <a:noFill/>
          </a:ln>
        </p:spPr>
      </p:pic>
      <p:sp>
        <p:nvSpPr>
          <p:cNvPr id="462" name="Google Shape;462;g2da10dd1d07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da10dd1d07_0_4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4" name="Google Shape;464;g2da10dd1d07_0_428"/>
          <p:cNvSpPr/>
          <p:nvPr/>
        </p:nvSpPr>
        <p:spPr>
          <a:xfrm>
            <a:off x="2946768" y="46609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da10dd1d07_0_428"/>
          <p:cNvSpPr/>
          <p:nvPr/>
        </p:nvSpPr>
        <p:spPr>
          <a:xfrm>
            <a:off x="2946768" y="46609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da10dd1d07_0_428"/>
          <p:cNvSpPr/>
          <p:nvPr/>
        </p:nvSpPr>
        <p:spPr>
          <a:xfrm>
            <a:off x="2946768" y="46609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AN MOBILE APP</a:t>
            </a:r>
            <a:endParaRPr b="0" i="0" sz="4800" u="none" cap="none" strike="noStrike">
              <a:solidFill>
                <a:schemeClr val="dk1"/>
              </a:solidFill>
              <a:latin typeface="Calibri"/>
              <a:ea typeface="Calibri"/>
              <a:cs typeface="Calibri"/>
              <a:sym typeface="Calibri"/>
            </a:endParaRPr>
          </a:p>
        </p:txBody>
      </p:sp>
      <p:sp>
        <p:nvSpPr>
          <p:cNvPr id="467" name="Google Shape;467;g2da10dd1d07_0_428"/>
          <p:cNvSpPr/>
          <p:nvPr/>
        </p:nvSpPr>
        <p:spPr>
          <a:xfrm>
            <a:off x="2946768" y="5524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8" name="Google Shape;468;g2da10dd1d07_0_428"/>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69" name="Google Shape;469;g2da10dd1d07_0_428"/>
          <p:cNvSpPr/>
          <p:nvPr/>
        </p:nvSpPr>
        <p:spPr>
          <a:xfrm>
            <a:off x="2895962" y="1854200"/>
            <a:ext cx="88149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da10dd1d07_0_428"/>
          <p:cNvSpPr/>
          <p:nvPr/>
        </p:nvSpPr>
        <p:spPr>
          <a:xfrm>
            <a:off x="3658057" y="2159000"/>
            <a:ext cx="76293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THE FUTURE</a:t>
            </a:r>
            <a:endParaRPr b="0" i="0" sz="8000" u="none" cap="none" strike="noStrike">
              <a:solidFill>
                <a:schemeClr val="dk1"/>
              </a:solidFill>
              <a:latin typeface="Calibri"/>
              <a:ea typeface="Calibri"/>
              <a:cs typeface="Calibri"/>
              <a:sym typeface="Calibri"/>
            </a:endParaRPr>
          </a:p>
        </p:txBody>
      </p:sp>
      <p:pic>
        <p:nvPicPr>
          <p:cNvPr descr=" " id="471" name="Google Shape;471;g2da10dd1d07_0_428"/>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2" name="Google Shape;472;g2da10dd1d07_0_428"/>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477" name="Shape 477"/>
        <p:cNvGrpSpPr/>
        <p:nvPr/>
      </p:nvGrpSpPr>
      <p:grpSpPr>
        <a:xfrm>
          <a:off x="0" y="0"/>
          <a:ext cx="0" cy="0"/>
          <a:chOff x="0" y="0"/>
          <a:chExt cx="0" cy="0"/>
        </a:xfrm>
      </p:grpSpPr>
      <p:pic>
        <p:nvPicPr>
          <p:cNvPr descr=" " id="478" name="Google Shape;478;g2da10dd1d07_0_446"/>
          <p:cNvPicPr preferRelativeResize="0"/>
          <p:nvPr/>
        </p:nvPicPr>
        <p:blipFill rotWithShape="1">
          <a:blip r:embed="rId3">
            <a:alphaModFix/>
          </a:blip>
          <a:srcRect b="0" l="0" r="0" t="0"/>
          <a:stretch/>
        </p:blipFill>
        <p:spPr>
          <a:xfrm>
            <a:off x="426331" y="655513"/>
            <a:ext cx="6196716" cy="3652986"/>
          </a:xfrm>
          <a:prstGeom prst="rect">
            <a:avLst/>
          </a:prstGeom>
          <a:noFill/>
          <a:ln>
            <a:noFill/>
          </a:ln>
        </p:spPr>
      </p:pic>
      <p:pic>
        <p:nvPicPr>
          <p:cNvPr descr=" " id="479" name="Google Shape;479;g2da10dd1d07_0_446"/>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480" name="Google Shape;480;g2da10dd1d07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da10dd1d07_0_4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2" name="Google Shape;482;g2da10dd1d07_0_446"/>
          <p:cNvSpPr/>
          <p:nvPr/>
        </p:nvSpPr>
        <p:spPr>
          <a:xfrm>
            <a:off x="431854" y="2692400"/>
            <a:ext cx="8484600" cy="83439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a10dd1d07_0_446"/>
          <p:cNvSpPr/>
          <p:nvPr/>
        </p:nvSpPr>
        <p:spPr>
          <a:xfrm>
            <a:off x="1193949" y="2997200"/>
            <a:ext cx="7299300" cy="807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WONDER</a:t>
            </a:r>
            <a:endParaRPr b="0" i="0" sz="8000" u="none" cap="none" strike="noStrike">
              <a:solidFill>
                <a:schemeClr val="dk1"/>
              </a:solidFill>
              <a:latin typeface="Calibri"/>
              <a:ea typeface="Calibri"/>
              <a:cs typeface="Calibri"/>
              <a:sym typeface="Calibri"/>
            </a:endParaRPr>
          </a:p>
        </p:txBody>
      </p:sp>
      <p:sp>
        <p:nvSpPr>
          <p:cNvPr id="484" name="Google Shape;484;g2da10dd1d07_0_446"/>
          <p:cNvSpPr/>
          <p:nvPr/>
        </p:nvSpPr>
        <p:spPr>
          <a:xfrm>
            <a:off x="18125165" y="41402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5" name="Google Shape;485;g2da10dd1d07_0_446"/>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86" name="Google Shape;486;g2da10dd1d07_0_446"/>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491" name="Shape 491"/>
        <p:cNvGrpSpPr/>
        <p:nvPr/>
      </p:nvGrpSpPr>
      <p:grpSpPr>
        <a:xfrm>
          <a:off x="0" y="0"/>
          <a:ext cx="0" cy="0"/>
          <a:chOff x="0" y="0"/>
          <a:chExt cx="0" cy="0"/>
        </a:xfrm>
      </p:grpSpPr>
      <p:pic>
        <p:nvPicPr>
          <p:cNvPr descr=" " id="492" name="Google Shape;492;g2da10dd1d07_0_4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g2da10dd1d07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da10dd1d07_0_4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g2da10dd1d07_0_459"/>
          <p:cNvSpPr/>
          <p:nvPr/>
        </p:nvSpPr>
        <p:spPr>
          <a:xfrm>
            <a:off x="12091911" y="1346200"/>
            <a:ext cx="117870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a10dd1d07_0_459"/>
          <p:cNvSpPr/>
          <p:nvPr/>
        </p:nvSpPr>
        <p:spPr>
          <a:xfrm>
            <a:off x="12854007" y="1651000"/>
            <a:ext cx="106017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501" name="Shape 501"/>
        <p:cNvGrpSpPr/>
        <p:nvPr/>
      </p:nvGrpSpPr>
      <p:grpSpPr>
        <a:xfrm>
          <a:off x="0" y="0"/>
          <a:ext cx="0" cy="0"/>
          <a:chOff x="0" y="0"/>
          <a:chExt cx="0" cy="0"/>
        </a:xfrm>
      </p:grpSpPr>
      <p:pic>
        <p:nvPicPr>
          <p:cNvPr descr=" " id="502" name="Google Shape;502;g2da10dd1d07_0_468"/>
          <p:cNvPicPr preferRelativeResize="0"/>
          <p:nvPr/>
        </p:nvPicPr>
        <p:blipFill rotWithShape="1">
          <a:blip r:embed="rId3">
            <a:alphaModFix/>
          </a:blip>
          <a:srcRect b="0" l="0" r="0" t="0"/>
          <a:stretch/>
        </p:blipFill>
        <p:spPr>
          <a:xfrm>
            <a:off x="127016" y="10395669"/>
            <a:ext cx="2325259" cy="2527201"/>
          </a:xfrm>
          <a:prstGeom prst="rect">
            <a:avLst/>
          </a:prstGeom>
          <a:noFill/>
          <a:ln>
            <a:noFill/>
          </a:ln>
        </p:spPr>
      </p:pic>
      <p:pic>
        <p:nvPicPr>
          <p:cNvPr descr=" " id="503" name="Google Shape;503;g2da10dd1d07_0_468"/>
          <p:cNvPicPr preferRelativeResize="0"/>
          <p:nvPr/>
        </p:nvPicPr>
        <p:blipFill rotWithShape="1">
          <a:blip r:embed="rId4">
            <a:alphaModFix/>
          </a:blip>
          <a:srcRect b="0" l="0" r="0" t="0"/>
          <a:stretch/>
        </p:blipFill>
        <p:spPr>
          <a:xfrm>
            <a:off x="2371736" y="9364588"/>
            <a:ext cx="1438740" cy="1438548"/>
          </a:xfrm>
          <a:prstGeom prst="rect">
            <a:avLst/>
          </a:prstGeom>
          <a:noFill/>
          <a:ln>
            <a:noFill/>
          </a:ln>
        </p:spPr>
      </p:pic>
      <p:pic>
        <p:nvPicPr>
          <p:cNvPr descr=" " id="504" name="Google Shape;504;g2da10dd1d07_0_468"/>
          <p:cNvPicPr preferRelativeResize="0"/>
          <p:nvPr/>
        </p:nvPicPr>
        <p:blipFill rotWithShape="1">
          <a:blip r:embed="rId5">
            <a:alphaModFix/>
          </a:blip>
          <a:srcRect b="0" l="0" r="0" t="0"/>
          <a:stretch/>
        </p:blipFill>
        <p:spPr>
          <a:xfrm>
            <a:off x="19445820" y="378445"/>
            <a:ext cx="4912432" cy="4461768"/>
          </a:xfrm>
          <a:prstGeom prst="rect">
            <a:avLst/>
          </a:prstGeom>
          <a:noFill/>
          <a:ln>
            <a:noFill/>
          </a:ln>
        </p:spPr>
      </p:pic>
      <p:sp>
        <p:nvSpPr>
          <p:cNvPr id="505" name="Google Shape;505;g2da10dd1d07_0_4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da10dd1d07_0_46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7" name="Google Shape;507;g2da10dd1d07_0_468"/>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508" name="Google Shape;508;g2da10dd1d07_0_468"/>
          <p:cNvSpPr/>
          <p:nvPr/>
        </p:nvSpPr>
        <p:spPr>
          <a:xfrm>
            <a:off x="2705438" y="1028700"/>
            <a:ext cx="189636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da10dd1d07_0_468"/>
          <p:cNvSpPr/>
          <p:nvPr/>
        </p:nvSpPr>
        <p:spPr>
          <a:xfrm>
            <a:off x="3467533" y="1333500"/>
            <a:ext cx="177780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FANTASY REALM AT A GLANCE</a:t>
            </a:r>
            <a:endParaRPr b="0" i="0" sz="8000" u="none" cap="none" strike="noStrike">
              <a:solidFill>
                <a:schemeClr val="dk1"/>
              </a:solidFill>
              <a:latin typeface="Calibri"/>
              <a:ea typeface="Calibri"/>
              <a:cs typeface="Calibri"/>
              <a:sym typeface="Calibri"/>
            </a:endParaRPr>
          </a:p>
        </p:txBody>
      </p:sp>
      <p:sp>
        <p:nvSpPr>
          <p:cNvPr id="510" name="Google Shape;510;g2da10dd1d07_0_468"/>
          <p:cNvSpPr/>
          <p:nvPr/>
        </p:nvSpPr>
        <p:spPr>
          <a:xfrm>
            <a:off x="16118315" y="375285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a10dd1d07_0_468"/>
          <p:cNvSpPr/>
          <p:nvPr/>
        </p:nvSpPr>
        <p:spPr>
          <a:xfrm>
            <a:off x="16118315" y="375285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da10dd1d07_0_468"/>
          <p:cNvSpPr/>
          <p:nvPr/>
        </p:nvSpPr>
        <p:spPr>
          <a:xfrm>
            <a:off x="16118315" y="375285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FOREST</a:t>
            </a:r>
            <a:endParaRPr b="0" i="0" sz="4800" u="none" cap="none" strike="noStrike">
              <a:solidFill>
                <a:schemeClr val="dk1"/>
              </a:solidFill>
              <a:latin typeface="Calibri"/>
              <a:ea typeface="Calibri"/>
              <a:cs typeface="Calibri"/>
              <a:sym typeface="Calibri"/>
            </a:endParaRPr>
          </a:p>
        </p:txBody>
      </p:sp>
      <p:sp>
        <p:nvSpPr>
          <p:cNvPr id="513" name="Google Shape;513;g2da10dd1d07_0_468"/>
          <p:cNvSpPr/>
          <p:nvPr/>
        </p:nvSpPr>
        <p:spPr>
          <a:xfrm>
            <a:off x="16118315" y="4514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4" name="Google Shape;514;g2da10dd1d07_0_468"/>
          <p:cNvSpPr/>
          <p:nvPr/>
        </p:nvSpPr>
        <p:spPr>
          <a:xfrm>
            <a:off x="16118315" y="69215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a10dd1d07_0_468"/>
          <p:cNvSpPr/>
          <p:nvPr/>
        </p:nvSpPr>
        <p:spPr>
          <a:xfrm>
            <a:off x="16118315" y="69215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a10dd1d07_0_468"/>
          <p:cNvSpPr/>
          <p:nvPr/>
        </p:nvSpPr>
        <p:spPr>
          <a:xfrm>
            <a:off x="16118315" y="69215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CAVES</a:t>
            </a:r>
            <a:endParaRPr b="0" i="0" sz="4800" u="none" cap="none" strike="noStrike">
              <a:solidFill>
                <a:schemeClr val="dk1"/>
              </a:solidFill>
              <a:latin typeface="Calibri"/>
              <a:ea typeface="Calibri"/>
              <a:cs typeface="Calibri"/>
              <a:sym typeface="Calibri"/>
            </a:endParaRPr>
          </a:p>
        </p:txBody>
      </p:sp>
      <p:sp>
        <p:nvSpPr>
          <p:cNvPr id="517" name="Google Shape;517;g2da10dd1d07_0_468"/>
          <p:cNvSpPr/>
          <p:nvPr/>
        </p:nvSpPr>
        <p:spPr>
          <a:xfrm>
            <a:off x="16118315" y="76835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18" name="Google Shape;518;g2da10dd1d07_0_468"/>
          <p:cNvSpPr/>
          <p:nvPr/>
        </p:nvSpPr>
        <p:spPr>
          <a:xfrm>
            <a:off x="16118315" y="100838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a10dd1d07_0_468"/>
          <p:cNvSpPr/>
          <p:nvPr/>
        </p:nvSpPr>
        <p:spPr>
          <a:xfrm>
            <a:off x="16118315" y="100838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a10dd1d07_0_468"/>
          <p:cNvSpPr/>
          <p:nvPr/>
        </p:nvSpPr>
        <p:spPr>
          <a:xfrm>
            <a:off x="16118315" y="100838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LAIR</a:t>
            </a:r>
            <a:endParaRPr b="0" i="0" sz="4800" u="none" cap="none" strike="noStrike">
              <a:solidFill>
                <a:schemeClr val="dk1"/>
              </a:solidFill>
              <a:latin typeface="Calibri"/>
              <a:ea typeface="Calibri"/>
              <a:cs typeface="Calibri"/>
              <a:sym typeface="Calibri"/>
            </a:endParaRPr>
          </a:p>
        </p:txBody>
      </p:sp>
      <p:sp>
        <p:nvSpPr>
          <p:cNvPr id="521" name="Google Shape;521;g2da10dd1d07_0_468"/>
          <p:cNvSpPr/>
          <p:nvPr/>
        </p:nvSpPr>
        <p:spPr>
          <a:xfrm>
            <a:off x="16118315" y="10845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29" name="Shape 29"/>
        <p:cNvGrpSpPr/>
        <p:nvPr/>
      </p:nvGrpSpPr>
      <p:grpSpPr>
        <a:xfrm>
          <a:off x="0" y="0"/>
          <a:ext cx="0" cy="0"/>
          <a:chOff x="0" y="0"/>
          <a:chExt cx="0" cy="0"/>
        </a:xfrm>
      </p:grpSpPr>
      <p:pic>
        <p:nvPicPr>
          <p:cNvPr descr=" " id="30" name="Google Shape;30;g2da10dd1d07_0_13"/>
          <p:cNvPicPr preferRelativeResize="0"/>
          <p:nvPr/>
        </p:nvPicPr>
        <p:blipFill rotWithShape="1">
          <a:blip r:embed="rId3">
            <a:alphaModFix/>
          </a:blip>
          <a:srcRect b="0" l="0" r="0" t="0"/>
          <a:stretch/>
        </p:blipFill>
        <p:spPr>
          <a:xfrm>
            <a:off x="0" y="0"/>
            <a:ext cx="3886686" cy="3746500"/>
          </a:xfrm>
          <a:prstGeom prst="rect">
            <a:avLst/>
          </a:prstGeom>
          <a:noFill/>
          <a:ln>
            <a:noFill/>
          </a:ln>
        </p:spPr>
      </p:pic>
      <p:pic>
        <p:nvPicPr>
          <p:cNvPr descr=" " id="31" name="Google Shape;31;g2da10dd1d07_0_13"/>
          <p:cNvPicPr preferRelativeResize="0"/>
          <p:nvPr/>
        </p:nvPicPr>
        <p:blipFill rotWithShape="1">
          <a:blip r:embed="rId4">
            <a:alphaModFix/>
          </a:blip>
          <a:srcRect b="0" l="0" r="0" t="0"/>
          <a:stretch/>
        </p:blipFill>
        <p:spPr>
          <a:xfrm>
            <a:off x="21566427" y="10416387"/>
            <a:ext cx="2325259" cy="2527210"/>
          </a:xfrm>
          <a:prstGeom prst="rect">
            <a:avLst/>
          </a:prstGeom>
          <a:noFill/>
          <a:ln>
            <a:noFill/>
          </a:ln>
        </p:spPr>
      </p:pic>
      <p:pic>
        <p:nvPicPr>
          <p:cNvPr descr=" " id="32" name="Google Shape;32;g2da10dd1d07_0_13"/>
          <p:cNvPicPr preferRelativeResize="0"/>
          <p:nvPr/>
        </p:nvPicPr>
        <p:blipFill rotWithShape="1">
          <a:blip r:embed="rId5">
            <a:alphaModFix/>
          </a:blip>
          <a:srcRect b="0" l="0" r="0" t="0"/>
          <a:stretch/>
        </p:blipFill>
        <p:spPr>
          <a:xfrm>
            <a:off x="20208226" y="9385300"/>
            <a:ext cx="1438740" cy="1438559"/>
          </a:xfrm>
          <a:prstGeom prst="rect">
            <a:avLst/>
          </a:prstGeom>
          <a:noFill/>
          <a:ln>
            <a:noFill/>
          </a:ln>
        </p:spPr>
      </p:pic>
      <p:pic>
        <p:nvPicPr>
          <p:cNvPr descr=" " id="33" name="Google Shape;33;g2da10dd1d07_0_13"/>
          <p:cNvPicPr preferRelativeResize="0"/>
          <p:nvPr/>
        </p:nvPicPr>
        <p:blipFill rotWithShape="1">
          <a:blip r:embed="rId6">
            <a:alphaModFix/>
          </a:blip>
          <a:srcRect b="0" l="0" r="0" t="0"/>
          <a:stretch/>
        </p:blipFill>
        <p:spPr>
          <a:xfrm>
            <a:off x="0" y="10887317"/>
            <a:ext cx="4548582" cy="2828683"/>
          </a:xfrm>
          <a:prstGeom prst="rect">
            <a:avLst/>
          </a:prstGeom>
          <a:noFill/>
          <a:ln>
            <a:noFill/>
          </a:ln>
        </p:spPr>
      </p:pic>
      <p:pic>
        <p:nvPicPr>
          <p:cNvPr descr=" " id="34" name="Google Shape;34;g2da10dd1d07_0_13"/>
          <p:cNvPicPr preferRelativeResize="0"/>
          <p:nvPr/>
        </p:nvPicPr>
        <p:blipFill rotWithShape="1">
          <a:blip r:embed="rId7">
            <a:alphaModFix/>
          </a:blip>
          <a:srcRect b="0" l="0" r="0" t="0"/>
          <a:stretch/>
        </p:blipFill>
        <p:spPr>
          <a:xfrm>
            <a:off x="20183421" y="0"/>
            <a:ext cx="4203627" cy="3267342"/>
          </a:xfrm>
          <a:prstGeom prst="rect">
            <a:avLst/>
          </a:prstGeom>
          <a:noFill/>
          <a:ln>
            <a:noFill/>
          </a:ln>
        </p:spPr>
      </p:pic>
      <p:sp>
        <p:nvSpPr>
          <p:cNvPr id="35" name="Google Shape;35;g2da10dd1d07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da10dd1d07_0_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 name="Google Shape;37;g2da10dd1d07_0_13"/>
          <p:cNvSpPr/>
          <p:nvPr/>
        </p:nvSpPr>
        <p:spPr>
          <a:xfrm>
            <a:off x="12879410" y="3746500"/>
            <a:ext cx="107202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g2da10dd1d07_0_13"/>
          <p:cNvSpPr/>
          <p:nvPr/>
        </p:nvSpPr>
        <p:spPr>
          <a:xfrm>
            <a:off x="13641505" y="4051300"/>
            <a:ext cx="97380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WELCOME</a:t>
            </a:r>
            <a:endParaRPr b="0" i="0" sz="12800" u="none" cap="none" strike="noStrike">
              <a:solidFill>
                <a:schemeClr val="dk1"/>
              </a:solidFill>
              <a:latin typeface="Calibri"/>
              <a:ea typeface="Calibri"/>
              <a:cs typeface="Calibri"/>
              <a:sym typeface="Calibri"/>
            </a:endParaRPr>
          </a:p>
        </p:txBody>
      </p:sp>
      <p:sp>
        <p:nvSpPr>
          <p:cNvPr id="39" name="Google Shape;39;g2da10dd1d07_0_13"/>
          <p:cNvSpPr/>
          <p:nvPr/>
        </p:nvSpPr>
        <p:spPr>
          <a:xfrm>
            <a:off x="12879410" y="7048500"/>
            <a:ext cx="108555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g2da10dd1d07_0_13"/>
          <p:cNvPicPr preferRelativeResize="0"/>
          <p:nvPr/>
        </p:nvPicPr>
        <p:blipFill rotWithShape="1">
          <a:blip r:embed="rId9">
            <a:alphaModFix/>
          </a:blip>
          <a:srcRect b="0" l="0" r="0" t="0"/>
          <a:stretch/>
        </p:blipFill>
        <p:spPr>
          <a:xfrm>
            <a:off x="1282860" y="1117600"/>
            <a:ext cx="10567721" cy="1148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526" name="Shape 526"/>
        <p:cNvGrpSpPr/>
        <p:nvPr/>
      </p:nvGrpSpPr>
      <p:grpSpPr>
        <a:xfrm>
          <a:off x="0" y="0"/>
          <a:ext cx="0" cy="0"/>
          <a:chOff x="0" y="0"/>
          <a:chExt cx="0" cy="0"/>
        </a:xfrm>
      </p:grpSpPr>
      <p:pic>
        <p:nvPicPr>
          <p:cNvPr descr=" " id="527" name="Google Shape;527;g2da10dd1d07_0_492"/>
          <p:cNvPicPr preferRelativeResize="0"/>
          <p:nvPr/>
        </p:nvPicPr>
        <p:blipFill rotWithShape="1">
          <a:blip r:embed="rId3">
            <a:alphaModFix/>
          </a:blip>
          <a:srcRect b="0" l="0" r="0" t="0"/>
          <a:stretch/>
        </p:blipFill>
        <p:spPr>
          <a:xfrm>
            <a:off x="426331" y="655513"/>
            <a:ext cx="6196716" cy="3652986"/>
          </a:xfrm>
          <a:prstGeom prst="rect">
            <a:avLst/>
          </a:prstGeom>
          <a:noFill/>
          <a:ln>
            <a:noFill/>
          </a:ln>
        </p:spPr>
      </p:pic>
      <p:pic>
        <p:nvPicPr>
          <p:cNvPr descr=" " id="528" name="Google Shape;528;g2da10dd1d07_0_492"/>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529" name="Google Shape;529;g2da10dd1d07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da10dd1d07_0_4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2da10dd1d07_0_492"/>
          <p:cNvSpPr/>
          <p:nvPr/>
        </p:nvSpPr>
        <p:spPr>
          <a:xfrm>
            <a:off x="7366921" y="685800"/>
            <a:ext cx="96531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da10dd1d07_0_492"/>
          <p:cNvSpPr/>
          <p:nvPr/>
        </p:nvSpPr>
        <p:spPr>
          <a:xfrm>
            <a:off x="8129016" y="990600"/>
            <a:ext cx="8467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THE TIMELINE</a:t>
            </a:r>
            <a:endParaRPr b="0" i="0" sz="8000" u="none" cap="none" strike="noStrike">
              <a:solidFill>
                <a:schemeClr val="dk1"/>
              </a:solidFill>
              <a:latin typeface="Calibri"/>
              <a:ea typeface="Calibri"/>
              <a:cs typeface="Calibri"/>
              <a:sym typeface="Calibri"/>
            </a:endParaRPr>
          </a:p>
        </p:txBody>
      </p:sp>
      <p:pic>
        <p:nvPicPr>
          <p:cNvPr descr=" " id="533" name="Google Shape;533;g2da10dd1d07_0_492"/>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34" name="Google Shape;534;g2da10dd1d07_0_492"/>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35" name="Google Shape;535;g2da10dd1d07_0_492"/>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36" name="Google Shape;536;g2da10dd1d07_0_492"/>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37" name="Google Shape;537;g2da10dd1d07_0_492"/>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38" name="Google Shape;538;g2da10dd1d07_0_492"/>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a10dd1d07_0_492"/>
          <p:cNvSpPr/>
          <p:nvPr/>
        </p:nvSpPr>
        <p:spPr>
          <a:xfrm>
            <a:off x="1574997" y="6451600"/>
            <a:ext cx="5080500" cy="1524000"/>
          </a:xfrm>
          <a:prstGeom prst="rect">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a10dd1d07_0_492"/>
          <p:cNvSpPr/>
          <p:nvPr/>
        </p:nvSpPr>
        <p:spPr>
          <a:xfrm>
            <a:off x="2673684" y="6883400"/>
            <a:ext cx="3086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ECLIPSE</a:t>
            </a:r>
            <a:endParaRPr b="0" i="0" sz="4800" u="none" cap="none" strike="noStrike">
              <a:solidFill>
                <a:schemeClr val="dk1"/>
              </a:solidFill>
              <a:latin typeface="Calibri"/>
              <a:ea typeface="Calibri"/>
              <a:cs typeface="Calibri"/>
              <a:sym typeface="Calibri"/>
            </a:endParaRPr>
          </a:p>
        </p:txBody>
      </p:sp>
      <p:sp>
        <p:nvSpPr>
          <p:cNvPr id="541" name="Google Shape;541;g2da10dd1d07_0_492"/>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da10dd1d07_0_492"/>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43" name="Google Shape;543;g2da10dd1d07_0_492"/>
          <p:cNvSpPr/>
          <p:nvPr/>
        </p:nvSpPr>
        <p:spPr>
          <a:xfrm>
            <a:off x="6960470" y="6451600"/>
            <a:ext cx="5080500" cy="1524000"/>
          </a:xfrm>
          <a:prstGeom prst="rect">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a10dd1d07_0_492"/>
          <p:cNvSpPr/>
          <p:nvPr/>
        </p:nvSpPr>
        <p:spPr>
          <a:xfrm>
            <a:off x="8332241" y="6883400"/>
            <a:ext cx="254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QUEST</a:t>
            </a:r>
            <a:endParaRPr b="0" i="0" sz="4800" u="none" cap="none" strike="noStrike">
              <a:solidFill>
                <a:schemeClr val="dk1"/>
              </a:solidFill>
              <a:latin typeface="Calibri"/>
              <a:ea typeface="Calibri"/>
              <a:cs typeface="Calibri"/>
              <a:sym typeface="Calibri"/>
            </a:endParaRPr>
          </a:p>
        </p:txBody>
      </p:sp>
      <p:sp>
        <p:nvSpPr>
          <p:cNvPr id="545" name="Google Shape;545;g2da10dd1d07_0_492"/>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da10dd1d07_0_492"/>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47" name="Google Shape;547;g2da10dd1d07_0_492"/>
          <p:cNvSpPr/>
          <p:nvPr/>
        </p:nvSpPr>
        <p:spPr>
          <a:xfrm>
            <a:off x="12345943" y="6451600"/>
            <a:ext cx="5080500" cy="1524000"/>
          </a:xfrm>
          <a:prstGeom prst="rect">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a10dd1d07_0_492"/>
          <p:cNvSpPr/>
          <p:nvPr/>
        </p:nvSpPr>
        <p:spPr>
          <a:xfrm>
            <a:off x="13679610" y="6883400"/>
            <a:ext cx="2616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FOUND</a:t>
            </a:r>
            <a:endParaRPr b="0" i="0" sz="4800" u="none" cap="none" strike="noStrike">
              <a:solidFill>
                <a:schemeClr val="dk1"/>
              </a:solidFill>
              <a:latin typeface="Calibri"/>
              <a:ea typeface="Calibri"/>
              <a:cs typeface="Calibri"/>
              <a:sym typeface="Calibri"/>
            </a:endParaRPr>
          </a:p>
        </p:txBody>
      </p:sp>
      <p:sp>
        <p:nvSpPr>
          <p:cNvPr id="549" name="Google Shape;549;g2da10dd1d07_0_492"/>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da10dd1d07_0_492"/>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51" name="Google Shape;551;g2da10dd1d07_0_492"/>
          <p:cNvSpPr/>
          <p:nvPr/>
        </p:nvSpPr>
        <p:spPr>
          <a:xfrm>
            <a:off x="17731416" y="6451600"/>
            <a:ext cx="5080500" cy="1524000"/>
          </a:xfrm>
          <a:prstGeom prst="rect">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da10dd1d07_0_492"/>
          <p:cNvSpPr/>
          <p:nvPr/>
        </p:nvSpPr>
        <p:spPr>
          <a:xfrm>
            <a:off x="18404600" y="6883400"/>
            <a:ext cx="39375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TRANSFOR</a:t>
            </a:r>
            <a:endParaRPr b="0" i="0" sz="4800" u="none" cap="none" strike="noStrike">
              <a:solidFill>
                <a:schemeClr val="dk1"/>
              </a:solidFill>
              <a:latin typeface="Calibri"/>
              <a:ea typeface="Calibri"/>
              <a:cs typeface="Calibri"/>
              <a:sym typeface="Calibri"/>
            </a:endParaRPr>
          </a:p>
        </p:txBody>
      </p:sp>
      <p:pic>
        <p:nvPicPr>
          <p:cNvPr descr=" " id="553" name="Google Shape;553;g2da10dd1d07_0_492"/>
          <p:cNvPicPr preferRelativeResize="0"/>
          <p:nvPr/>
        </p:nvPicPr>
        <p:blipFill rotWithShape="1">
          <a:blip r:embed="rId9">
            <a:alphaModFix/>
          </a:blip>
          <a:srcRect b="0" l="0" r="0" t="0"/>
          <a:stretch/>
        </p:blipFill>
        <p:spPr>
          <a:xfrm>
            <a:off x="2934067" y="4229100"/>
            <a:ext cx="2355456" cy="1625600"/>
          </a:xfrm>
          <a:prstGeom prst="rect">
            <a:avLst/>
          </a:prstGeom>
          <a:noFill/>
          <a:ln>
            <a:noFill/>
          </a:ln>
        </p:spPr>
      </p:pic>
      <p:pic>
        <p:nvPicPr>
          <p:cNvPr descr=" " id="554" name="Google Shape;554;g2da10dd1d07_0_492"/>
          <p:cNvPicPr preferRelativeResize="0"/>
          <p:nvPr/>
        </p:nvPicPr>
        <p:blipFill rotWithShape="1">
          <a:blip r:embed="rId10">
            <a:alphaModFix/>
          </a:blip>
          <a:srcRect b="0" l="0" r="0" t="0"/>
          <a:stretch/>
        </p:blipFill>
        <p:spPr>
          <a:xfrm>
            <a:off x="8484660" y="8585200"/>
            <a:ext cx="2044639" cy="1625600"/>
          </a:xfrm>
          <a:prstGeom prst="rect">
            <a:avLst/>
          </a:prstGeom>
          <a:noFill/>
          <a:ln>
            <a:noFill/>
          </a:ln>
        </p:spPr>
      </p:pic>
      <p:pic>
        <p:nvPicPr>
          <p:cNvPr descr=" " id="555" name="Google Shape;555;g2da10dd1d07_0_492"/>
          <p:cNvPicPr preferRelativeResize="0"/>
          <p:nvPr/>
        </p:nvPicPr>
        <p:blipFill rotWithShape="1">
          <a:blip r:embed="rId11">
            <a:alphaModFix/>
          </a:blip>
          <a:srcRect b="0" l="0" r="0" t="0"/>
          <a:stretch/>
        </p:blipFill>
        <p:spPr>
          <a:xfrm>
            <a:off x="13666908" y="4229100"/>
            <a:ext cx="2433979" cy="1625600"/>
          </a:xfrm>
          <a:prstGeom prst="rect">
            <a:avLst/>
          </a:prstGeom>
          <a:noFill/>
          <a:ln>
            <a:noFill/>
          </a:ln>
        </p:spPr>
      </p:pic>
      <p:pic>
        <p:nvPicPr>
          <p:cNvPr descr=" " id="556" name="Google Shape;556;g2da10dd1d07_0_492"/>
          <p:cNvPicPr preferRelativeResize="0"/>
          <p:nvPr/>
        </p:nvPicPr>
        <p:blipFill rotWithShape="1">
          <a:blip r:embed="rId12">
            <a:alphaModFix/>
          </a:blip>
          <a:srcRect b="0" l="0" r="0" t="0"/>
          <a:stretch/>
        </p:blipFill>
        <p:spPr>
          <a:xfrm>
            <a:off x="19179397" y="8585200"/>
            <a:ext cx="2193111" cy="1625600"/>
          </a:xfrm>
          <a:prstGeom prst="rect">
            <a:avLst/>
          </a:prstGeom>
          <a:noFill/>
          <a:ln>
            <a:noFill/>
          </a:ln>
        </p:spPr>
      </p:pic>
      <p:sp>
        <p:nvSpPr>
          <p:cNvPr id="557" name="Google Shape;557;g2da10dd1d07_0_492"/>
          <p:cNvSpPr/>
          <p:nvPr/>
        </p:nvSpPr>
        <p:spPr>
          <a:xfrm>
            <a:off x="1574997" y="8883650"/>
            <a:ext cx="5080500" cy="23367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a10dd1d07_0_492"/>
          <p:cNvSpPr/>
          <p:nvPr/>
        </p:nvSpPr>
        <p:spPr>
          <a:xfrm>
            <a:off x="1981448" y="91884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da10dd1d07_0_492"/>
          <p:cNvSpPr/>
          <p:nvPr/>
        </p:nvSpPr>
        <p:spPr>
          <a:xfrm>
            <a:off x="1879835" y="91884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APRIL</a:t>
            </a:r>
            <a:endParaRPr b="0" i="0" sz="4800" u="none" cap="none" strike="noStrike">
              <a:solidFill>
                <a:schemeClr val="dk1"/>
              </a:solidFill>
              <a:latin typeface="Calibri"/>
              <a:ea typeface="Calibri"/>
              <a:cs typeface="Calibri"/>
              <a:sym typeface="Calibri"/>
            </a:endParaRPr>
          </a:p>
        </p:txBody>
      </p:sp>
      <p:sp>
        <p:nvSpPr>
          <p:cNvPr id="560" name="Google Shape;560;g2da10dd1d07_0_492"/>
          <p:cNvSpPr/>
          <p:nvPr/>
        </p:nvSpPr>
        <p:spPr>
          <a:xfrm>
            <a:off x="1913706" y="99504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disaster</a:t>
            </a:r>
            <a:endParaRPr b="0" i="0" sz="3200" u="none" cap="none" strike="noStrike">
              <a:solidFill>
                <a:schemeClr val="dk1"/>
              </a:solidFill>
              <a:latin typeface="Calibri"/>
              <a:ea typeface="Calibri"/>
              <a:cs typeface="Calibri"/>
              <a:sym typeface="Calibri"/>
            </a:endParaRPr>
          </a:p>
        </p:txBody>
      </p:sp>
      <p:sp>
        <p:nvSpPr>
          <p:cNvPr id="561" name="Google Shape;561;g2da10dd1d07_0_492"/>
          <p:cNvSpPr/>
          <p:nvPr/>
        </p:nvSpPr>
        <p:spPr>
          <a:xfrm>
            <a:off x="6960470" y="3219450"/>
            <a:ext cx="5080500" cy="23367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a10dd1d07_0_492"/>
          <p:cNvSpPr/>
          <p:nvPr/>
        </p:nvSpPr>
        <p:spPr>
          <a:xfrm>
            <a:off x="7366921" y="35242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da10dd1d07_0_492"/>
          <p:cNvSpPr/>
          <p:nvPr/>
        </p:nvSpPr>
        <p:spPr>
          <a:xfrm>
            <a:off x="7265308" y="35242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MAY</a:t>
            </a:r>
            <a:endParaRPr b="0" i="0" sz="4800" u="none" cap="none" strike="noStrike">
              <a:solidFill>
                <a:schemeClr val="dk1"/>
              </a:solidFill>
              <a:latin typeface="Calibri"/>
              <a:ea typeface="Calibri"/>
              <a:cs typeface="Calibri"/>
              <a:sym typeface="Calibri"/>
            </a:endParaRPr>
          </a:p>
        </p:txBody>
      </p:sp>
      <p:sp>
        <p:nvSpPr>
          <p:cNvPr id="564" name="Google Shape;564;g2da10dd1d07_0_492"/>
          <p:cNvSpPr/>
          <p:nvPr/>
        </p:nvSpPr>
        <p:spPr>
          <a:xfrm>
            <a:off x="7299179" y="42862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Unicorn Crystal</a:t>
            </a:r>
            <a:endParaRPr b="0" i="0" sz="3200" u="none" cap="none" strike="noStrike">
              <a:solidFill>
                <a:schemeClr val="dk1"/>
              </a:solidFill>
              <a:latin typeface="Calibri"/>
              <a:ea typeface="Calibri"/>
              <a:cs typeface="Calibri"/>
              <a:sym typeface="Calibri"/>
            </a:endParaRPr>
          </a:p>
        </p:txBody>
      </p:sp>
      <p:sp>
        <p:nvSpPr>
          <p:cNvPr id="565" name="Google Shape;565;g2da10dd1d07_0_492"/>
          <p:cNvSpPr/>
          <p:nvPr/>
        </p:nvSpPr>
        <p:spPr>
          <a:xfrm>
            <a:off x="12345943" y="8883650"/>
            <a:ext cx="5080500" cy="23367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a10dd1d07_0_492"/>
          <p:cNvSpPr/>
          <p:nvPr/>
        </p:nvSpPr>
        <p:spPr>
          <a:xfrm>
            <a:off x="12752394" y="91884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da10dd1d07_0_492"/>
          <p:cNvSpPr/>
          <p:nvPr/>
        </p:nvSpPr>
        <p:spPr>
          <a:xfrm>
            <a:off x="12650781" y="91884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JUNE</a:t>
            </a:r>
            <a:endParaRPr b="0" i="0" sz="4800" u="none" cap="none" strike="noStrike">
              <a:solidFill>
                <a:schemeClr val="dk1"/>
              </a:solidFill>
              <a:latin typeface="Calibri"/>
              <a:ea typeface="Calibri"/>
              <a:cs typeface="Calibri"/>
              <a:sym typeface="Calibri"/>
            </a:endParaRPr>
          </a:p>
        </p:txBody>
      </p:sp>
      <p:sp>
        <p:nvSpPr>
          <p:cNvPr id="568" name="Google Shape;568;g2da10dd1d07_0_492"/>
          <p:cNvSpPr/>
          <p:nvPr/>
        </p:nvSpPr>
        <p:spPr>
          <a:xfrm>
            <a:off x="12684652" y="99504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discovery</a:t>
            </a:r>
            <a:endParaRPr b="0" i="0" sz="3200" u="none" cap="none" strike="noStrike">
              <a:solidFill>
                <a:schemeClr val="dk1"/>
              </a:solidFill>
              <a:latin typeface="Calibri"/>
              <a:ea typeface="Calibri"/>
              <a:cs typeface="Calibri"/>
              <a:sym typeface="Calibri"/>
            </a:endParaRPr>
          </a:p>
        </p:txBody>
      </p:sp>
      <p:sp>
        <p:nvSpPr>
          <p:cNvPr id="569" name="Google Shape;569;g2da10dd1d07_0_492"/>
          <p:cNvSpPr/>
          <p:nvPr/>
        </p:nvSpPr>
        <p:spPr>
          <a:xfrm>
            <a:off x="17731416" y="3219450"/>
            <a:ext cx="5080500" cy="23367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a10dd1d07_0_492"/>
          <p:cNvSpPr/>
          <p:nvPr/>
        </p:nvSpPr>
        <p:spPr>
          <a:xfrm>
            <a:off x="18137867" y="3524250"/>
            <a:ext cx="4267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a10dd1d07_0_492"/>
          <p:cNvSpPr/>
          <p:nvPr/>
        </p:nvSpPr>
        <p:spPr>
          <a:xfrm>
            <a:off x="18036254" y="3524250"/>
            <a:ext cx="4470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JULY</a:t>
            </a:r>
            <a:endParaRPr b="0" i="0" sz="4800" u="none" cap="none" strike="noStrike">
              <a:solidFill>
                <a:schemeClr val="dk1"/>
              </a:solidFill>
              <a:latin typeface="Calibri"/>
              <a:ea typeface="Calibri"/>
              <a:cs typeface="Calibri"/>
              <a:sym typeface="Calibri"/>
            </a:endParaRPr>
          </a:p>
        </p:txBody>
      </p:sp>
      <p:sp>
        <p:nvSpPr>
          <p:cNvPr id="572" name="Google Shape;572;g2da10dd1d07_0_492"/>
          <p:cNvSpPr/>
          <p:nvPr/>
        </p:nvSpPr>
        <p:spPr>
          <a:xfrm>
            <a:off x="18070125" y="42862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577" name="Shape 577"/>
        <p:cNvGrpSpPr/>
        <p:nvPr/>
      </p:nvGrpSpPr>
      <p:grpSpPr>
        <a:xfrm>
          <a:off x="0" y="0"/>
          <a:ext cx="0" cy="0"/>
          <a:chOff x="0" y="0"/>
          <a:chExt cx="0" cy="0"/>
        </a:xfrm>
      </p:grpSpPr>
      <p:pic>
        <p:nvPicPr>
          <p:cNvPr descr=" " id="578" name="Google Shape;578;g2da10dd1d07_0_542"/>
          <p:cNvPicPr preferRelativeResize="0"/>
          <p:nvPr/>
        </p:nvPicPr>
        <p:blipFill rotWithShape="1">
          <a:blip r:embed="rId3">
            <a:alphaModFix/>
          </a:blip>
          <a:srcRect b="0" l="0" r="0" t="0"/>
          <a:stretch/>
        </p:blipFill>
        <p:spPr>
          <a:xfrm>
            <a:off x="18392497" y="9083923"/>
            <a:ext cx="5767335" cy="4356125"/>
          </a:xfrm>
          <a:prstGeom prst="rect">
            <a:avLst/>
          </a:prstGeom>
          <a:noFill/>
          <a:ln>
            <a:noFill/>
          </a:ln>
        </p:spPr>
      </p:pic>
      <p:pic>
        <p:nvPicPr>
          <p:cNvPr descr=" " id="579" name="Google Shape;579;g2da10dd1d07_0_542"/>
          <p:cNvPicPr preferRelativeResize="0"/>
          <p:nvPr/>
        </p:nvPicPr>
        <p:blipFill rotWithShape="1">
          <a:blip r:embed="rId4">
            <a:alphaModFix/>
          </a:blip>
          <a:srcRect b="0" l="0" r="0" t="0"/>
          <a:stretch/>
        </p:blipFill>
        <p:spPr>
          <a:xfrm>
            <a:off x="3065579" y="1150640"/>
            <a:ext cx="2107459" cy="2095500"/>
          </a:xfrm>
          <a:prstGeom prst="rect">
            <a:avLst/>
          </a:prstGeom>
          <a:noFill/>
          <a:ln>
            <a:noFill/>
          </a:ln>
        </p:spPr>
      </p:pic>
      <p:pic>
        <p:nvPicPr>
          <p:cNvPr descr=" " id="580" name="Google Shape;580;g2da10dd1d07_0_542"/>
          <p:cNvPicPr preferRelativeResize="0"/>
          <p:nvPr/>
        </p:nvPicPr>
        <p:blipFill rotWithShape="1">
          <a:blip r:embed="rId5">
            <a:alphaModFix/>
          </a:blip>
          <a:srcRect b="0" l="0" r="0" t="0"/>
          <a:stretch/>
        </p:blipFill>
        <p:spPr>
          <a:xfrm>
            <a:off x="177822" y="266700"/>
            <a:ext cx="2641921" cy="2627089"/>
          </a:xfrm>
          <a:prstGeom prst="rect">
            <a:avLst/>
          </a:prstGeom>
          <a:noFill/>
          <a:ln>
            <a:noFill/>
          </a:ln>
        </p:spPr>
      </p:pic>
      <p:sp>
        <p:nvSpPr>
          <p:cNvPr id="581" name="Google Shape;581;g2da10dd1d07_0_5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da10dd1d07_0_5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3" name="Google Shape;583;g2da10dd1d07_0_542"/>
          <p:cNvSpPr/>
          <p:nvPr/>
        </p:nvSpPr>
        <p:spPr>
          <a:xfrm>
            <a:off x="8408451" y="1314450"/>
            <a:ext cx="75702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da10dd1d07_0_542"/>
          <p:cNvSpPr/>
          <p:nvPr/>
        </p:nvSpPr>
        <p:spPr>
          <a:xfrm>
            <a:off x="9170546" y="1619250"/>
            <a:ext cx="6384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OUR TEAM</a:t>
            </a:r>
            <a:endParaRPr b="0" i="0" sz="8000" u="none" cap="none" strike="noStrike">
              <a:solidFill>
                <a:schemeClr val="dk1"/>
              </a:solidFill>
              <a:latin typeface="Calibri"/>
              <a:ea typeface="Calibri"/>
              <a:cs typeface="Calibri"/>
              <a:sym typeface="Calibri"/>
            </a:endParaRPr>
          </a:p>
        </p:txBody>
      </p:sp>
      <p:sp>
        <p:nvSpPr>
          <p:cNvPr id="585" name="Google Shape;585;g2da10dd1d07_0_542"/>
          <p:cNvSpPr/>
          <p:nvPr/>
        </p:nvSpPr>
        <p:spPr>
          <a:xfrm>
            <a:off x="2070359"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da10dd1d07_0_542"/>
          <p:cNvPicPr preferRelativeResize="0"/>
          <p:nvPr/>
        </p:nvPicPr>
        <p:blipFill rotWithShape="1">
          <a:blip r:embed="rId7">
            <a:alphaModFix/>
          </a:blip>
          <a:srcRect b="0" l="0" r="0" t="0"/>
          <a:stretch/>
        </p:blipFill>
        <p:spPr>
          <a:xfrm>
            <a:off x="2070359" y="4013200"/>
            <a:ext cx="6096762" cy="6096000"/>
          </a:xfrm>
          <a:prstGeom prst="rect">
            <a:avLst/>
          </a:prstGeom>
          <a:noFill/>
          <a:ln>
            <a:noFill/>
          </a:ln>
        </p:spPr>
      </p:pic>
      <p:sp>
        <p:nvSpPr>
          <p:cNvPr id="587" name="Google Shape;587;g2da10dd1d07_0_542"/>
          <p:cNvSpPr/>
          <p:nvPr/>
        </p:nvSpPr>
        <p:spPr>
          <a:xfrm>
            <a:off x="2070359"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da10dd1d07_0_542"/>
          <p:cNvSpPr/>
          <p:nvPr/>
        </p:nvSpPr>
        <p:spPr>
          <a:xfrm>
            <a:off x="2070359"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da10dd1d07_0_542"/>
          <p:cNvSpPr/>
          <p:nvPr/>
        </p:nvSpPr>
        <p:spPr>
          <a:xfrm>
            <a:off x="1968746"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ELDRUIN</a:t>
            </a:r>
            <a:endParaRPr b="0" i="0" sz="4800" u="none" cap="none" strike="noStrike">
              <a:solidFill>
                <a:schemeClr val="dk1"/>
              </a:solidFill>
              <a:latin typeface="Calibri"/>
              <a:ea typeface="Calibri"/>
              <a:cs typeface="Calibri"/>
              <a:sym typeface="Calibri"/>
            </a:endParaRPr>
          </a:p>
        </p:txBody>
      </p:sp>
      <p:sp>
        <p:nvSpPr>
          <p:cNvPr id="590" name="Google Shape;590;g2da10dd1d07_0_542"/>
          <p:cNvSpPr/>
          <p:nvPr/>
        </p:nvSpPr>
        <p:spPr>
          <a:xfrm>
            <a:off x="2002617"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91" name="Google Shape;591;g2da10dd1d07_0_542"/>
          <p:cNvSpPr/>
          <p:nvPr/>
        </p:nvSpPr>
        <p:spPr>
          <a:xfrm>
            <a:off x="9145143"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da10dd1d07_0_542"/>
          <p:cNvPicPr preferRelativeResize="0"/>
          <p:nvPr/>
        </p:nvPicPr>
        <p:blipFill rotWithShape="1">
          <a:blip r:embed="rId8">
            <a:alphaModFix/>
          </a:blip>
          <a:srcRect b="0" l="0" r="0" t="0"/>
          <a:stretch/>
        </p:blipFill>
        <p:spPr>
          <a:xfrm>
            <a:off x="9145143" y="4013200"/>
            <a:ext cx="6096762" cy="6096000"/>
          </a:xfrm>
          <a:prstGeom prst="rect">
            <a:avLst/>
          </a:prstGeom>
          <a:noFill/>
          <a:ln>
            <a:noFill/>
          </a:ln>
        </p:spPr>
      </p:pic>
      <p:sp>
        <p:nvSpPr>
          <p:cNvPr id="593" name="Google Shape;593;g2da10dd1d07_0_542"/>
          <p:cNvSpPr/>
          <p:nvPr/>
        </p:nvSpPr>
        <p:spPr>
          <a:xfrm>
            <a:off x="9145143"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da10dd1d07_0_542"/>
          <p:cNvSpPr/>
          <p:nvPr/>
        </p:nvSpPr>
        <p:spPr>
          <a:xfrm>
            <a:off x="9145143"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a10dd1d07_0_542"/>
          <p:cNvSpPr/>
          <p:nvPr/>
        </p:nvSpPr>
        <p:spPr>
          <a:xfrm>
            <a:off x="9043530"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ELEMENTALEN</a:t>
            </a:r>
            <a:endParaRPr b="0" i="0" sz="4800" u="none" cap="none" strike="noStrike">
              <a:solidFill>
                <a:schemeClr val="dk1"/>
              </a:solidFill>
              <a:latin typeface="Calibri"/>
              <a:ea typeface="Calibri"/>
              <a:cs typeface="Calibri"/>
              <a:sym typeface="Calibri"/>
            </a:endParaRPr>
          </a:p>
        </p:txBody>
      </p:sp>
      <p:sp>
        <p:nvSpPr>
          <p:cNvPr id="596" name="Google Shape;596;g2da10dd1d07_0_542"/>
          <p:cNvSpPr/>
          <p:nvPr/>
        </p:nvSpPr>
        <p:spPr>
          <a:xfrm>
            <a:off x="9077401"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97" name="Google Shape;597;g2da10dd1d07_0_542"/>
          <p:cNvSpPr/>
          <p:nvPr/>
        </p:nvSpPr>
        <p:spPr>
          <a:xfrm>
            <a:off x="16219927" y="40132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da10dd1d07_0_542"/>
          <p:cNvPicPr preferRelativeResize="0"/>
          <p:nvPr/>
        </p:nvPicPr>
        <p:blipFill rotWithShape="1">
          <a:blip r:embed="rId9">
            <a:alphaModFix/>
          </a:blip>
          <a:srcRect b="0" l="0" r="0" t="0"/>
          <a:stretch/>
        </p:blipFill>
        <p:spPr>
          <a:xfrm>
            <a:off x="16219927" y="4013200"/>
            <a:ext cx="6096762" cy="6096000"/>
          </a:xfrm>
          <a:prstGeom prst="rect">
            <a:avLst/>
          </a:prstGeom>
          <a:noFill/>
          <a:ln>
            <a:noFill/>
          </a:ln>
        </p:spPr>
      </p:pic>
      <p:sp>
        <p:nvSpPr>
          <p:cNvPr id="599" name="Google Shape;599;g2da10dd1d07_0_542"/>
          <p:cNvSpPr/>
          <p:nvPr/>
        </p:nvSpPr>
        <p:spPr>
          <a:xfrm>
            <a:off x="16219927"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da10dd1d07_0_542"/>
          <p:cNvSpPr/>
          <p:nvPr/>
        </p:nvSpPr>
        <p:spPr>
          <a:xfrm>
            <a:off x="16219927" y="103124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da10dd1d07_0_542"/>
          <p:cNvSpPr/>
          <p:nvPr/>
        </p:nvSpPr>
        <p:spPr>
          <a:xfrm>
            <a:off x="16118315" y="10312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LUNARIA</a:t>
            </a:r>
            <a:endParaRPr b="0" i="0" sz="4800" u="none" cap="none" strike="noStrike">
              <a:solidFill>
                <a:schemeClr val="dk1"/>
              </a:solidFill>
              <a:latin typeface="Calibri"/>
              <a:ea typeface="Calibri"/>
              <a:cs typeface="Calibri"/>
              <a:sym typeface="Calibri"/>
            </a:endParaRPr>
          </a:p>
        </p:txBody>
      </p:sp>
      <p:sp>
        <p:nvSpPr>
          <p:cNvPr id="602" name="Google Shape;602;g2da10dd1d07_0_542"/>
          <p:cNvSpPr/>
          <p:nvPr/>
        </p:nvSpPr>
        <p:spPr>
          <a:xfrm>
            <a:off x="16152185" y="11125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607" name="Shape 607"/>
        <p:cNvGrpSpPr/>
        <p:nvPr/>
      </p:nvGrpSpPr>
      <p:grpSpPr>
        <a:xfrm>
          <a:off x="0" y="0"/>
          <a:ext cx="0" cy="0"/>
          <a:chOff x="0" y="0"/>
          <a:chExt cx="0" cy="0"/>
        </a:xfrm>
      </p:grpSpPr>
      <p:pic>
        <p:nvPicPr>
          <p:cNvPr descr=" " id="608" name="Google Shape;608;g2da10dd1d07_0_571"/>
          <p:cNvPicPr preferRelativeResize="0"/>
          <p:nvPr/>
        </p:nvPicPr>
        <p:blipFill rotWithShape="1">
          <a:blip r:embed="rId3">
            <a:alphaModFix/>
          </a:blip>
          <a:srcRect b="0" l="0" r="0" t="0"/>
          <a:stretch/>
        </p:blipFill>
        <p:spPr>
          <a:xfrm>
            <a:off x="426331" y="655513"/>
            <a:ext cx="6196716" cy="3652986"/>
          </a:xfrm>
          <a:prstGeom prst="rect">
            <a:avLst/>
          </a:prstGeom>
          <a:noFill/>
          <a:ln>
            <a:noFill/>
          </a:ln>
        </p:spPr>
      </p:pic>
      <p:pic>
        <p:nvPicPr>
          <p:cNvPr descr=" " id="609" name="Google Shape;609;g2da10dd1d07_0_571"/>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610" name="Google Shape;610;g2da10dd1d07_0_5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da10dd1d07_0_5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2" name="Google Shape;612;g2da10dd1d07_0_571"/>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3" name="Google Shape;613;g2da10dd1d07_0_571"/>
          <p:cNvSpPr/>
          <p:nvPr/>
        </p:nvSpPr>
        <p:spPr>
          <a:xfrm>
            <a:off x="5722065" y="635000"/>
            <a:ext cx="129555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da10dd1d07_0_571"/>
          <p:cNvSpPr/>
          <p:nvPr/>
        </p:nvSpPr>
        <p:spPr>
          <a:xfrm>
            <a:off x="6484160" y="939800"/>
            <a:ext cx="117702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THE ORGANIZATION</a:t>
            </a:r>
            <a:endParaRPr b="0" i="0" sz="8000" u="none" cap="none" strike="noStrike">
              <a:solidFill>
                <a:schemeClr val="dk1"/>
              </a:solidFill>
              <a:latin typeface="Calibri"/>
              <a:ea typeface="Calibri"/>
              <a:cs typeface="Calibri"/>
              <a:sym typeface="Calibri"/>
            </a:endParaRPr>
          </a:p>
        </p:txBody>
      </p:sp>
      <p:sp>
        <p:nvSpPr>
          <p:cNvPr id="615" name="Google Shape;615;g2da10dd1d07_0_571"/>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da10dd1d07_0_571"/>
          <p:cNvSpPr/>
          <p:nvPr/>
        </p:nvSpPr>
        <p:spPr>
          <a:xfrm>
            <a:off x="10173972" y="33528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da10dd1d07_0_571"/>
          <p:cNvPicPr preferRelativeResize="0"/>
          <p:nvPr/>
        </p:nvPicPr>
        <p:blipFill rotWithShape="1">
          <a:blip r:embed="rId7">
            <a:alphaModFix/>
          </a:blip>
          <a:srcRect b="0" l="0" r="0" t="0"/>
          <a:stretch/>
        </p:blipFill>
        <p:spPr>
          <a:xfrm>
            <a:off x="10478810" y="3556000"/>
            <a:ext cx="1117740" cy="1117600"/>
          </a:xfrm>
          <a:prstGeom prst="rect">
            <a:avLst/>
          </a:prstGeom>
          <a:noFill/>
          <a:ln>
            <a:noFill/>
          </a:ln>
        </p:spPr>
      </p:pic>
      <p:sp>
        <p:nvSpPr>
          <p:cNvPr id="618" name="Google Shape;618;g2da10dd1d07_0_571"/>
          <p:cNvSpPr/>
          <p:nvPr/>
        </p:nvSpPr>
        <p:spPr>
          <a:xfrm>
            <a:off x="11799775" y="35750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da10dd1d07_0_571"/>
          <p:cNvSpPr/>
          <p:nvPr/>
        </p:nvSpPr>
        <p:spPr>
          <a:xfrm>
            <a:off x="11799775" y="35750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CHLOE NG</a:t>
            </a:r>
            <a:endParaRPr b="0" i="0" sz="3600" u="none" cap="none" strike="noStrike">
              <a:solidFill>
                <a:schemeClr val="dk1"/>
              </a:solidFill>
              <a:latin typeface="Calibri"/>
              <a:ea typeface="Calibri"/>
              <a:cs typeface="Calibri"/>
              <a:sym typeface="Calibri"/>
            </a:endParaRPr>
          </a:p>
        </p:txBody>
      </p:sp>
      <p:sp>
        <p:nvSpPr>
          <p:cNvPr id="620" name="Google Shape;620;g2da10dd1d07_0_571"/>
          <p:cNvSpPr/>
          <p:nvPr/>
        </p:nvSpPr>
        <p:spPr>
          <a:xfrm>
            <a:off x="11799775" y="41719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21" name="Google Shape;621;g2da10dd1d07_0_571"/>
          <p:cNvSpPr/>
          <p:nvPr/>
        </p:nvSpPr>
        <p:spPr>
          <a:xfrm>
            <a:off x="787498" y="57150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da10dd1d07_0_571"/>
          <p:cNvPicPr preferRelativeResize="0"/>
          <p:nvPr/>
        </p:nvPicPr>
        <p:blipFill rotWithShape="1">
          <a:blip r:embed="rId8">
            <a:alphaModFix/>
          </a:blip>
          <a:srcRect b="0" l="0" r="0" t="0"/>
          <a:stretch/>
        </p:blipFill>
        <p:spPr>
          <a:xfrm>
            <a:off x="1092337" y="5918200"/>
            <a:ext cx="1117740" cy="1117600"/>
          </a:xfrm>
          <a:prstGeom prst="rect">
            <a:avLst/>
          </a:prstGeom>
          <a:noFill/>
          <a:ln>
            <a:noFill/>
          </a:ln>
        </p:spPr>
      </p:pic>
      <p:sp>
        <p:nvSpPr>
          <p:cNvPr id="623" name="Google Shape;623;g2da10dd1d07_0_571"/>
          <p:cNvSpPr/>
          <p:nvPr/>
        </p:nvSpPr>
        <p:spPr>
          <a:xfrm>
            <a:off x="2413302" y="5937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da10dd1d07_0_571"/>
          <p:cNvSpPr/>
          <p:nvPr/>
        </p:nvSpPr>
        <p:spPr>
          <a:xfrm>
            <a:off x="2413302" y="5937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VALTORIN</a:t>
            </a:r>
            <a:endParaRPr b="0" i="0" sz="3600" u="none" cap="none" strike="noStrike">
              <a:solidFill>
                <a:schemeClr val="dk1"/>
              </a:solidFill>
              <a:latin typeface="Calibri"/>
              <a:ea typeface="Calibri"/>
              <a:cs typeface="Calibri"/>
              <a:sym typeface="Calibri"/>
            </a:endParaRPr>
          </a:p>
        </p:txBody>
      </p:sp>
      <p:sp>
        <p:nvSpPr>
          <p:cNvPr id="625" name="Google Shape;625;g2da10dd1d07_0_571"/>
          <p:cNvSpPr/>
          <p:nvPr/>
        </p:nvSpPr>
        <p:spPr>
          <a:xfrm>
            <a:off x="2413302" y="6534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26" name="Google Shape;626;g2da10dd1d07_0_571"/>
          <p:cNvSpPr/>
          <p:nvPr/>
        </p:nvSpPr>
        <p:spPr>
          <a:xfrm>
            <a:off x="3835879" y="80518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da10dd1d07_0_571"/>
          <p:cNvPicPr preferRelativeResize="0"/>
          <p:nvPr/>
        </p:nvPicPr>
        <p:blipFill rotWithShape="1">
          <a:blip r:embed="rId9">
            <a:alphaModFix/>
          </a:blip>
          <a:srcRect b="0" l="0" r="0" t="0"/>
          <a:stretch/>
        </p:blipFill>
        <p:spPr>
          <a:xfrm>
            <a:off x="4140718" y="8255000"/>
            <a:ext cx="1117740" cy="1117600"/>
          </a:xfrm>
          <a:prstGeom prst="rect">
            <a:avLst/>
          </a:prstGeom>
          <a:noFill/>
          <a:ln>
            <a:noFill/>
          </a:ln>
        </p:spPr>
      </p:pic>
      <p:sp>
        <p:nvSpPr>
          <p:cNvPr id="628" name="Google Shape;628;g2da10dd1d07_0_571"/>
          <p:cNvSpPr/>
          <p:nvPr/>
        </p:nvSpPr>
        <p:spPr>
          <a:xfrm>
            <a:off x="5461683" y="82740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da10dd1d07_0_571"/>
          <p:cNvSpPr/>
          <p:nvPr/>
        </p:nvSpPr>
        <p:spPr>
          <a:xfrm>
            <a:off x="5461683" y="82740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LUCIAN</a:t>
            </a:r>
            <a:endParaRPr b="0" i="0" sz="3600" u="none" cap="none" strike="noStrike">
              <a:solidFill>
                <a:schemeClr val="dk1"/>
              </a:solidFill>
              <a:latin typeface="Calibri"/>
              <a:ea typeface="Calibri"/>
              <a:cs typeface="Calibri"/>
              <a:sym typeface="Calibri"/>
            </a:endParaRPr>
          </a:p>
        </p:txBody>
      </p:sp>
      <p:sp>
        <p:nvSpPr>
          <p:cNvPr id="630" name="Google Shape;630;g2da10dd1d07_0_571"/>
          <p:cNvSpPr/>
          <p:nvPr/>
        </p:nvSpPr>
        <p:spPr>
          <a:xfrm>
            <a:off x="5461683" y="88709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31" name="Google Shape;631;g2da10dd1d07_0_571"/>
          <p:cNvSpPr/>
          <p:nvPr/>
        </p:nvSpPr>
        <p:spPr>
          <a:xfrm>
            <a:off x="3835879" y="104394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da10dd1d07_0_571"/>
          <p:cNvPicPr preferRelativeResize="0"/>
          <p:nvPr/>
        </p:nvPicPr>
        <p:blipFill rotWithShape="1">
          <a:blip r:embed="rId10">
            <a:alphaModFix/>
          </a:blip>
          <a:srcRect b="0" l="0" r="0" t="0"/>
          <a:stretch/>
        </p:blipFill>
        <p:spPr>
          <a:xfrm>
            <a:off x="4140718" y="10642600"/>
            <a:ext cx="1117740" cy="1117600"/>
          </a:xfrm>
          <a:prstGeom prst="rect">
            <a:avLst/>
          </a:prstGeom>
          <a:noFill/>
          <a:ln>
            <a:noFill/>
          </a:ln>
        </p:spPr>
      </p:pic>
      <p:sp>
        <p:nvSpPr>
          <p:cNvPr id="633" name="Google Shape;633;g2da10dd1d07_0_571"/>
          <p:cNvSpPr/>
          <p:nvPr/>
        </p:nvSpPr>
        <p:spPr>
          <a:xfrm>
            <a:off x="5461683" y="106616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da10dd1d07_0_571"/>
          <p:cNvSpPr/>
          <p:nvPr/>
        </p:nvSpPr>
        <p:spPr>
          <a:xfrm>
            <a:off x="5461683" y="106616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CEDRIC</a:t>
            </a:r>
            <a:endParaRPr b="0" i="0" sz="3600" u="none" cap="none" strike="noStrike">
              <a:solidFill>
                <a:schemeClr val="dk1"/>
              </a:solidFill>
              <a:latin typeface="Calibri"/>
              <a:ea typeface="Calibri"/>
              <a:cs typeface="Calibri"/>
              <a:sym typeface="Calibri"/>
            </a:endParaRPr>
          </a:p>
        </p:txBody>
      </p:sp>
      <p:sp>
        <p:nvSpPr>
          <p:cNvPr id="635" name="Google Shape;635;g2da10dd1d07_0_571"/>
          <p:cNvSpPr/>
          <p:nvPr/>
        </p:nvSpPr>
        <p:spPr>
          <a:xfrm>
            <a:off x="5461683" y="112585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36" name="Google Shape;636;g2da10dd1d07_0_571"/>
          <p:cNvSpPr/>
          <p:nvPr/>
        </p:nvSpPr>
        <p:spPr>
          <a:xfrm>
            <a:off x="15343518" y="80772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da10dd1d07_0_571"/>
          <p:cNvPicPr preferRelativeResize="0"/>
          <p:nvPr/>
        </p:nvPicPr>
        <p:blipFill rotWithShape="1">
          <a:blip r:embed="rId11">
            <a:alphaModFix/>
          </a:blip>
          <a:srcRect b="0" l="0" r="0" t="0"/>
          <a:stretch/>
        </p:blipFill>
        <p:spPr>
          <a:xfrm>
            <a:off x="15648356" y="8280400"/>
            <a:ext cx="1117740" cy="1117600"/>
          </a:xfrm>
          <a:prstGeom prst="rect">
            <a:avLst/>
          </a:prstGeom>
          <a:noFill/>
          <a:ln>
            <a:noFill/>
          </a:ln>
        </p:spPr>
      </p:pic>
      <p:sp>
        <p:nvSpPr>
          <p:cNvPr id="638" name="Google Shape;638;g2da10dd1d07_0_571"/>
          <p:cNvSpPr/>
          <p:nvPr/>
        </p:nvSpPr>
        <p:spPr>
          <a:xfrm>
            <a:off x="16969321" y="82994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da10dd1d07_0_571"/>
          <p:cNvSpPr/>
          <p:nvPr/>
        </p:nvSpPr>
        <p:spPr>
          <a:xfrm>
            <a:off x="16969321" y="82994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ELVINA</a:t>
            </a:r>
            <a:endParaRPr b="0" i="0" sz="3600" u="none" cap="none" strike="noStrike">
              <a:solidFill>
                <a:schemeClr val="dk1"/>
              </a:solidFill>
              <a:latin typeface="Calibri"/>
              <a:ea typeface="Calibri"/>
              <a:cs typeface="Calibri"/>
              <a:sym typeface="Calibri"/>
            </a:endParaRPr>
          </a:p>
        </p:txBody>
      </p:sp>
      <p:sp>
        <p:nvSpPr>
          <p:cNvPr id="640" name="Google Shape;640;g2da10dd1d07_0_571"/>
          <p:cNvSpPr/>
          <p:nvPr/>
        </p:nvSpPr>
        <p:spPr>
          <a:xfrm>
            <a:off x="16969321" y="88963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41" name="Google Shape;641;g2da10dd1d07_0_571"/>
          <p:cNvSpPr/>
          <p:nvPr/>
        </p:nvSpPr>
        <p:spPr>
          <a:xfrm>
            <a:off x="15343518" y="104394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da10dd1d07_0_571"/>
          <p:cNvPicPr preferRelativeResize="0"/>
          <p:nvPr/>
        </p:nvPicPr>
        <p:blipFill rotWithShape="1">
          <a:blip r:embed="rId12">
            <a:alphaModFix/>
          </a:blip>
          <a:srcRect b="0" l="0" r="0" t="0"/>
          <a:stretch/>
        </p:blipFill>
        <p:spPr>
          <a:xfrm>
            <a:off x="15648356" y="10642600"/>
            <a:ext cx="1117740" cy="1117600"/>
          </a:xfrm>
          <a:prstGeom prst="rect">
            <a:avLst/>
          </a:prstGeom>
          <a:noFill/>
          <a:ln>
            <a:noFill/>
          </a:ln>
        </p:spPr>
      </p:pic>
      <p:sp>
        <p:nvSpPr>
          <p:cNvPr id="643" name="Google Shape;643;g2da10dd1d07_0_571"/>
          <p:cNvSpPr/>
          <p:nvPr/>
        </p:nvSpPr>
        <p:spPr>
          <a:xfrm>
            <a:off x="16969321" y="106616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da10dd1d07_0_571"/>
          <p:cNvSpPr/>
          <p:nvPr/>
        </p:nvSpPr>
        <p:spPr>
          <a:xfrm>
            <a:off x="16969321" y="106616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SERAPHINA</a:t>
            </a:r>
            <a:endParaRPr b="0" i="0" sz="3600" u="none" cap="none" strike="noStrike">
              <a:solidFill>
                <a:schemeClr val="dk1"/>
              </a:solidFill>
              <a:latin typeface="Calibri"/>
              <a:ea typeface="Calibri"/>
              <a:cs typeface="Calibri"/>
              <a:sym typeface="Calibri"/>
            </a:endParaRPr>
          </a:p>
        </p:txBody>
      </p:sp>
      <p:sp>
        <p:nvSpPr>
          <p:cNvPr id="645" name="Google Shape;645;g2da10dd1d07_0_571"/>
          <p:cNvSpPr/>
          <p:nvPr/>
        </p:nvSpPr>
        <p:spPr>
          <a:xfrm>
            <a:off x="16969321" y="112585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46" name="Google Shape;646;g2da10dd1d07_0_571"/>
          <p:cNvSpPr/>
          <p:nvPr/>
        </p:nvSpPr>
        <p:spPr>
          <a:xfrm>
            <a:off x="6681035" y="57150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da10dd1d07_0_571"/>
          <p:cNvPicPr preferRelativeResize="0"/>
          <p:nvPr/>
        </p:nvPicPr>
        <p:blipFill rotWithShape="1">
          <a:blip r:embed="rId13">
            <a:alphaModFix/>
          </a:blip>
          <a:srcRect b="0" l="0" r="0" t="0"/>
          <a:stretch/>
        </p:blipFill>
        <p:spPr>
          <a:xfrm>
            <a:off x="6985873" y="5918200"/>
            <a:ext cx="1117740" cy="1117600"/>
          </a:xfrm>
          <a:prstGeom prst="rect">
            <a:avLst/>
          </a:prstGeom>
          <a:noFill/>
          <a:ln>
            <a:noFill/>
          </a:ln>
        </p:spPr>
      </p:pic>
      <p:sp>
        <p:nvSpPr>
          <p:cNvPr id="648" name="Google Shape;648;g2da10dd1d07_0_571"/>
          <p:cNvSpPr/>
          <p:nvPr/>
        </p:nvSpPr>
        <p:spPr>
          <a:xfrm>
            <a:off x="8306838" y="5937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da10dd1d07_0_571"/>
          <p:cNvSpPr/>
          <p:nvPr/>
        </p:nvSpPr>
        <p:spPr>
          <a:xfrm>
            <a:off x="8306838" y="5937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AURIELLE</a:t>
            </a:r>
            <a:endParaRPr b="0" i="0" sz="3600" u="none" cap="none" strike="noStrike">
              <a:solidFill>
                <a:schemeClr val="dk1"/>
              </a:solidFill>
              <a:latin typeface="Calibri"/>
              <a:ea typeface="Calibri"/>
              <a:cs typeface="Calibri"/>
              <a:sym typeface="Calibri"/>
            </a:endParaRPr>
          </a:p>
        </p:txBody>
      </p:sp>
      <p:sp>
        <p:nvSpPr>
          <p:cNvPr id="650" name="Google Shape;650;g2da10dd1d07_0_571"/>
          <p:cNvSpPr/>
          <p:nvPr/>
        </p:nvSpPr>
        <p:spPr>
          <a:xfrm>
            <a:off x="8306838" y="6534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51" name="Google Shape;651;g2da10dd1d07_0_571"/>
          <p:cNvSpPr/>
          <p:nvPr/>
        </p:nvSpPr>
        <p:spPr>
          <a:xfrm>
            <a:off x="18468108" y="57150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da10dd1d07_0_571"/>
          <p:cNvPicPr preferRelativeResize="0"/>
          <p:nvPr/>
        </p:nvPicPr>
        <p:blipFill rotWithShape="1">
          <a:blip r:embed="rId14">
            <a:alphaModFix/>
          </a:blip>
          <a:srcRect b="0" l="0" r="0" t="0"/>
          <a:stretch/>
        </p:blipFill>
        <p:spPr>
          <a:xfrm>
            <a:off x="18772946" y="5918200"/>
            <a:ext cx="1117740" cy="1117600"/>
          </a:xfrm>
          <a:prstGeom prst="rect">
            <a:avLst/>
          </a:prstGeom>
          <a:noFill/>
          <a:ln>
            <a:noFill/>
          </a:ln>
        </p:spPr>
      </p:pic>
      <p:sp>
        <p:nvSpPr>
          <p:cNvPr id="653" name="Google Shape;653;g2da10dd1d07_0_571"/>
          <p:cNvSpPr/>
          <p:nvPr/>
        </p:nvSpPr>
        <p:spPr>
          <a:xfrm>
            <a:off x="20093911" y="5937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da10dd1d07_0_571"/>
          <p:cNvSpPr/>
          <p:nvPr/>
        </p:nvSpPr>
        <p:spPr>
          <a:xfrm>
            <a:off x="20093911" y="5937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DARIANA</a:t>
            </a:r>
            <a:endParaRPr b="0" i="0" sz="3600" u="none" cap="none" strike="noStrike">
              <a:solidFill>
                <a:schemeClr val="dk1"/>
              </a:solidFill>
              <a:latin typeface="Calibri"/>
              <a:ea typeface="Calibri"/>
              <a:cs typeface="Calibri"/>
              <a:sym typeface="Calibri"/>
            </a:endParaRPr>
          </a:p>
        </p:txBody>
      </p:sp>
      <p:sp>
        <p:nvSpPr>
          <p:cNvPr id="655" name="Google Shape;655;g2da10dd1d07_0_571"/>
          <p:cNvSpPr/>
          <p:nvPr/>
        </p:nvSpPr>
        <p:spPr>
          <a:xfrm>
            <a:off x="20093911" y="6534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56" name="Google Shape;656;g2da10dd1d07_0_571"/>
          <p:cNvSpPr/>
          <p:nvPr/>
        </p:nvSpPr>
        <p:spPr>
          <a:xfrm>
            <a:off x="12574572" y="5715000"/>
            <a:ext cx="5487000" cy="1524000"/>
          </a:xfrm>
          <a:prstGeom prst="rect">
            <a:avLst/>
          </a:prstGeom>
          <a:solidFill>
            <a:srgbClr val="FFE6C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da10dd1d07_0_571"/>
          <p:cNvPicPr preferRelativeResize="0"/>
          <p:nvPr/>
        </p:nvPicPr>
        <p:blipFill rotWithShape="1">
          <a:blip r:embed="rId15">
            <a:alphaModFix/>
          </a:blip>
          <a:srcRect b="0" l="0" r="0" t="0"/>
          <a:stretch/>
        </p:blipFill>
        <p:spPr>
          <a:xfrm>
            <a:off x="12879410" y="5918200"/>
            <a:ext cx="1117740" cy="1117600"/>
          </a:xfrm>
          <a:prstGeom prst="rect">
            <a:avLst/>
          </a:prstGeom>
          <a:noFill/>
          <a:ln>
            <a:noFill/>
          </a:ln>
        </p:spPr>
      </p:pic>
      <p:sp>
        <p:nvSpPr>
          <p:cNvPr id="658" name="Google Shape;658;g2da10dd1d07_0_571"/>
          <p:cNvSpPr/>
          <p:nvPr/>
        </p:nvSpPr>
        <p:spPr>
          <a:xfrm>
            <a:off x="14200375" y="5937250"/>
            <a:ext cx="3556500" cy="1079400"/>
          </a:xfrm>
          <a:prstGeom prst="roundRect">
            <a:avLst>
              <a:gd fmla="val 508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da10dd1d07_0_571"/>
          <p:cNvSpPr/>
          <p:nvPr/>
        </p:nvSpPr>
        <p:spPr>
          <a:xfrm>
            <a:off x="14200375" y="593725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THERONIS</a:t>
            </a:r>
            <a:endParaRPr b="0" i="0" sz="3600" u="none" cap="none" strike="noStrike">
              <a:solidFill>
                <a:schemeClr val="dk1"/>
              </a:solidFill>
              <a:latin typeface="Calibri"/>
              <a:ea typeface="Calibri"/>
              <a:cs typeface="Calibri"/>
              <a:sym typeface="Calibri"/>
            </a:endParaRPr>
          </a:p>
        </p:txBody>
      </p:sp>
      <p:sp>
        <p:nvSpPr>
          <p:cNvPr id="660" name="Google Shape;660;g2da10dd1d07_0_571"/>
          <p:cNvSpPr/>
          <p:nvPr/>
        </p:nvSpPr>
        <p:spPr>
          <a:xfrm>
            <a:off x="14200375" y="653415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61" name="Google Shape;661;g2da10dd1d07_0_571"/>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62" name="Google Shape;662;g2da10dd1d07_0_571"/>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63" name="Google Shape;663;g2da10dd1d07_0_571"/>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64" name="Google Shape;664;g2da10dd1d07_0_571"/>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65" name="Google Shape;665;g2da10dd1d07_0_571"/>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66" name="Google Shape;666;g2da10dd1d07_0_571"/>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67" name="Google Shape;667;g2da10dd1d07_0_571"/>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68" name="Google Shape;668;g2da10dd1d07_0_571"/>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69" name="Google Shape;669;g2da10dd1d07_0_571"/>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70" name="Google Shape;670;g2da10dd1d07_0_571"/>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71" name="Google Shape;671;g2da10dd1d07_0_571"/>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72" name="Google Shape;672;g2da10dd1d07_0_571"/>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677" name="Shape 677"/>
        <p:cNvGrpSpPr/>
        <p:nvPr/>
      </p:nvGrpSpPr>
      <p:grpSpPr>
        <a:xfrm>
          <a:off x="0" y="0"/>
          <a:ext cx="0" cy="0"/>
          <a:chOff x="0" y="0"/>
          <a:chExt cx="0" cy="0"/>
        </a:xfrm>
      </p:grpSpPr>
      <p:pic>
        <p:nvPicPr>
          <p:cNvPr descr=" " id="678" name="Google Shape;678;g2da10dd1d07_0_640"/>
          <p:cNvPicPr preferRelativeResize="0"/>
          <p:nvPr/>
        </p:nvPicPr>
        <p:blipFill rotWithShape="1">
          <a:blip r:embed="rId3">
            <a:alphaModFix/>
          </a:blip>
          <a:srcRect b="0" l="0" r="0" t="0"/>
          <a:stretch/>
        </p:blipFill>
        <p:spPr>
          <a:xfrm>
            <a:off x="0" y="0"/>
            <a:ext cx="3886686" cy="3746500"/>
          </a:xfrm>
          <a:prstGeom prst="rect">
            <a:avLst/>
          </a:prstGeom>
          <a:noFill/>
          <a:ln>
            <a:noFill/>
          </a:ln>
        </p:spPr>
      </p:pic>
      <p:pic>
        <p:nvPicPr>
          <p:cNvPr descr=" " id="679" name="Google Shape;679;g2da10dd1d07_0_640"/>
          <p:cNvPicPr preferRelativeResize="0"/>
          <p:nvPr/>
        </p:nvPicPr>
        <p:blipFill rotWithShape="1">
          <a:blip r:embed="rId4">
            <a:alphaModFix/>
          </a:blip>
          <a:srcRect b="0" l="0" r="0" t="0"/>
          <a:stretch/>
        </p:blipFill>
        <p:spPr>
          <a:xfrm>
            <a:off x="21566427" y="10416381"/>
            <a:ext cx="2325259" cy="2527201"/>
          </a:xfrm>
          <a:prstGeom prst="rect">
            <a:avLst/>
          </a:prstGeom>
          <a:noFill/>
          <a:ln>
            <a:noFill/>
          </a:ln>
        </p:spPr>
      </p:pic>
      <p:pic>
        <p:nvPicPr>
          <p:cNvPr descr=" " id="680" name="Google Shape;680;g2da10dd1d07_0_640"/>
          <p:cNvPicPr preferRelativeResize="0"/>
          <p:nvPr/>
        </p:nvPicPr>
        <p:blipFill rotWithShape="1">
          <a:blip r:embed="rId5">
            <a:alphaModFix/>
          </a:blip>
          <a:srcRect b="0" l="0" r="0" t="0"/>
          <a:stretch/>
        </p:blipFill>
        <p:spPr>
          <a:xfrm>
            <a:off x="20208226" y="9385300"/>
            <a:ext cx="1438740" cy="1438548"/>
          </a:xfrm>
          <a:prstGeom prst="rect">
            <a:avLst/>
          </a:prstGeom>
          <a:noFill/>
          <a:ln>
            <a:noFill/>
          </a:ln>
        </p:spPr>
      </p:pic>
      <p:pic>
        <p:nvPicPr>
          <p:cNvPr descr=" " id="681" name="Google Shape;681;g2da10dd1d07_0_640"/>
          <p:cNvPicPr preferRelativeResize="0"/>
          <p:nvPr/>
        </p:nvPicPr>
        <p:blipFill rotWithShape="1">
          <a:blip r:embed="rId6">
            <a:alphaModFix/>
          </a:blip>
          <a:srcRect b="0" l="0" r="0" t="0"/>
          <a:stretch/>
        </p:blipFill>
        <p:spPr>
          <a:xfrm>
            <a:off x="0" y="10887323"/>
            <a:ext cx="4548582" cy="2828677"/>
          </a:xfrm>
          <a:prstGeom prst="rect">
            <a:avLst/>
          </a:prstGeom>
          <a:noFill/>
          <a:ln>
            <a:noFill/>
          </a:ln>
        </p:spPr>
      </p:pic>
      <p:pic>
        <p:nvPicPr>
          <p:cNvPr descr=" " id="682" name="Google Shape;682;g2da10dd1d07_0_640"/>
          <p:cNvPicPr preferRelativeResize="0"/>
          <p:nvPr/>
        </p:nvPicPr>
        <p:blipFill rotWithShape="1">
          <a:blip r:embed="rId7">
            <a:alphaModFix/>
          </a:blip>
          <a:srcRect b="0" l="0" r="0" t="0"/>
          <a:stretch/>
        </p:blipFill>
        <p:spPr>
          <a:xfrm>
            <a:off x="20183421" y="0"/>
            <a:ext cx="4203627" cy="3267348"/>
          </a:xfrm>
          <a:prstGeom prst="rect">
            <a:avLst/>
          </a:prstGeom>
          <a:noFill/>
          <a:ln>
            <a:noFill/>
          </a:ln>
        </p:spPr>
      </p:pic>
      <p:sp>
        <p:nvSpPr>
          <p:cNvPr id="683" name="Google Shape;683;g2da10dd1d07_0_6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da10dd1d07_0_64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5" name="Google Shape;685;g2da10dd1d07_0_64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6" name="Google Shape;686;g2da10dd1d07_0_640"/>
          <p:cNvPicPr preferRelativeResize="0"/>
          <p:nvPr/>
        </p:nvPicPr>
        <p:blipFill rotWithShape="1">
          <a:blip r:embed="rId10">
            <a:alphaModFix/>
          </a:blip>
          <a:srcRect b="0" l="0" r="0" t="0"/>
          <a:stretch/>
        </p:blipFill>
        <p:spPr>
          <a:xfrm>
            <a:off x="508063" y="2082800"/>
            <a:ext cx="10542318" cy="9550400"/>
          </a:xfrm>
          <a:prstGeom prst="rect">
            <a:avLst/>
          </a:prstGeom>
          <a:noFill/>
          <a:ln>
            <a:noFill/>
          </a:ln>
        </p:spPr>
      </p:pic>
      <p:sp>
        <p:nvSpPr>
          <p:cNvPr id="687" name="Google Shape;687;g2da10dd1d07_0_640"/>
          <p:cNvSpPr/>
          <p:nvPr/>
        </p:nvSpPr>
        <p:spPr>
          <a:xfrm>
            <a:off x="10885260" y="3733800"/>
            <a:ext cx="12638100" cy="28194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da10dd1d07_0_640"/>
          <p:cNvSpPr/>
          <p:nvPr/>
        </p:nvSpPr>
        <p:spPr>
          <a:xfrm>
            <a:off x="11647356" y="4038600"/>
            <a:ext cx="114525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CHOOSING EATEMP</a:t>
            </a:r>
            <a:endParaRPr b="0" i="0" sz="8000" u="none" cap="none" strike="noStrike">
              <a:solidFill>
                <a:schemeClr val="dk1"/>
              </a:solidFill>
              <a:latin typeface="Calibri"/>
              <a:ea typeface="Calibri"/>
              <a:cs typeface="Calibri"/>
              <a:sym typeface="Calibri"/>
            </a:endParaRPr>
          </a:p>
        </p:txBody>
      </p:sp>
      <p:sp>
        <p:nvSpPr>
          <p:cNvPr id="689" name="Google Shape;689;g2da10dd1d07_0_640"/>
          <p:cNvSpPr/>
          <p:nvPr/>
        </p:nvSpPr>
        <p:spPr>
          <a:xfrm>
            <a:off x="10885260" y="7493000"/>
            <a:ext cx="127737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45" name="Shape 45"/>
        <p:cNvGrpSpPr/>
        <p:nvPr/>
      </p:nvGrpSpPr>
      <p:grpSpPr>
        <a:xfrm>
          <a:off x="0" y="0"/>
          <a:ext cx="0" cy="0"/>
          <a:chOff x="0" y="0"/>
          <a:chExt cx="0" cy="0"/>
        </a:xfrm>
      </p:grpSpPr>
      <p:pic>
        <p:nvPicPr>
          <p:cNvPr descr=" " id="46" name="Google Shape;46;g2da10dd1d07_0_28"/>
          <p:cNvPicPr preferRelativeResize="0"/>
          <p:nvPr/>
        </p:nvPicPr>
        <p:blipFill rotWithShape="1">
          <a:blip r:embed="rId3">
            <a:alphaModFix/>
          </a:blip>
          <a:srcRect b="0" l="0" r="0" t="0"/>
          <a:stretch/>
        </p:blipFill>
        <p:spPr>
          <a:xfrm>
            <a:off x="127016" y="10395676"/>
            <a:ext cx="2325259" cy="2527210"/>
          </a:xfrm>
          <a:prstGeom prst="rect">
            <a:avLst/>
          </a:prstGeom>
          <a:noFill/>
          <a:ln>
            <a:noFill/>
          </a:ln>
        </p:spPr>
      </p:pic>
      <p:pic>
        <p:nvPicPr>
          <p:cNvPr descr=" " id="47" name="Google Shape;47;g2da10dd1d07_0_28"/>
          <p:cNvPicPr preferRelativeResize="0"/>
          <p:nvPr/>
        </p:nvPicPr>
        <p:blipFill rotWithShape="1">
          <a:blip r:embed="rId4">
            <a:alphaModFix/>
          </a:blip>
          <a:srcRect b="0" l="0" r="0" t="0"/>
          <a:stretch/>
        </p:blipFill>
        <p:spPr>
          <a:xfrm>
            <a:off x="2371736" y="9364588"/>
            <a:ext cx="1438740" cy="1438560"/>
          </a:xfrm>
          <a:prstGeom prst="rect">
            <a:avLst/>
          </a:prstGeom>
          <a:noFill/>
          <a:ln>
            <a:noFill/>
          </a:ln>
        </p:spPr>
      </p:pic>
      <p:pic>
        <p:nvPicPr>
          <p:cNvPr descr=" " id="48" name="Google Shape;48;g2da10dd1d07_0_28"/>
          <p:cNvPicPr preferRelativeResize="0"/>
          <p:nvPr/>
        </p:nvPicPr>
        <p:blipFill rotWithShape="1">
          <a:blip r:embed="rId5">
            <a:alphaModFix/>
          </a:blip>
          <a:srcRect b="0" l="0" r="0" t="0"/>
          <a:stretch/>
        </p:blipFill>
        <p:spPr>
          <a:xfrm>
            <a:off x="19445820" y="378451"/>
            <a:ext cx="4912432" cy="4461774"/>
          </a:xfrm>
          <a:prstGeom prst="rect">
            <a:avLst/>
          </a:prstGeom>
          <a:noFill/>
          <a:ln>
            <a:noFill/>
          </a:ln>
        </p:spPr>
      </p:pic>
      <p:sp>
        <p:nvSpPr>
          <p:cNvPr id="49" name="Google Shape;49;g2da10dd1d07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da10dd1d07_0_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 name="Google Shape;51;g2da10dd1d07_0_28"/>
          <p:cNvSpPr/>
          <p:nvPr/>
        </p:nvSpPr>
        <p:spPr>
          <a:xfrm>
            <a:off x="1740117" y="755650"/>
            <a:ext cx="20919600" cy="23748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a10dd1d07_0_28"/>
          <p:cNvSpPr/>
          <p:nvPr/>
        </p:nvSpPr>
        <p:spPr>
          <a:xfrm>
            <a:off x="2502213" y="1060450"/>
            <a:ext cx="19937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Archivo Black"/>
              <a:buNone/>
            </a:pPr>
            <a:r>
              <a:rPr b="0" i="0" lang="en-US" sz="12800" u="none" cap="none" strike="noStrike">
                <a:solidFill>
                  <a:srgbClr val="000000"/>
                </a:solidFill>
                <a:latin typeface="Archivo Black"/>
                <a:ea typeface="Archivo Black"/>
                <a:cs typeface="Archivo Black"/>
                <a:sym typeface="Archivo Black"/>
              </a:rPr>
              <a:t>TABLE OF CONTENTS</a:t>
            </a:r>
            <a:endParaRPr b="0" i="0" sz="12800" u="none" cap="none" strike="noStrike">
              <a:solidFill>
                <a:schemeClr val="dk1"/>
              </a:solidFill>
              <a:latin typeface="Calibri"/>
              <a:ea typeface="Calibri"/>
              <a:cs typeface="Calibri"/>
              <a:sym typeface="Calibri"/>
            </a:endParaRPr>
          </a:p>
        </p:txBody>
      </p:sp>
      <p:sp>
        <p:nvSpPr>
          <p:cNvPr id="53" name="Google Shape;53;g2da10dd1d07_0_28"/>
          <p:cNvSpPr/>
          <p:nvPr/>
        </p:nvSpPr>
        <p:spPr>
          <a:xfrm>
            <a:off x="1016127"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da10dd1d07_0_28"/>
          <p:cNvSpPr/>
          <p:nvPr/>
        </p:nvSpPr>
        <p:spPr>
          <a:xfrm>
            <a:off x="1016127"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a10dd1d07_0_28"/>
          <p:cNvSpPr/>
          <p:nvPr/>
        </p:nvSpPr>
        <p:spPr>
          <a:xfrm>
            <a:off x="1314614" y="49022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01</a:t>
            </a:r>
            <a:endParaRPr b="0" i="0" sz="4800" u="none" cap="none" strike="noStrike">
              <a:solidFill>
                <a:schemeClr val="dk1"/>
              </a:solidFill>
              <a:latin typeface="Calibri"/>
              <a:ea typeface="Calibri"/>
              <a:cs typeface="Calibri"/>
              <a:sym typeface="Calibri"/>
            </a:endParaRPr>
          </a:p>
        </p:txBody>
      </p:sp>
      <p:sp>
        <p:nvSpPr>
          <p:cNvPr id="56" name="Google Shape;56;g2da10dd1d07_0_28"/>
          <p:cNvSpPr/>
          <p:nvPr/>
        </p:nvSpPr>
        <p:spPr>
          <a:xfrm>
            <a:off x="2845156" y="4711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a10dd1d07_0_28"/>
          <p:cNvSpPr/>
          <p:nvPr/>
        </p:nvSpPr>
        <p:spPr>
          <a:xfrm>
            <a:off x="2845156" y="4711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INTRODUCTION</a:t>
            </a:r>
            <a:endParaRPr b="0" i="0" sz="4800" u="none" cap="none" strike="noStrike">
              <a:solidFill>
                <a:schemeClr val="dk1"/>
              </a:solidFill>
              <a:latin typeface="Calibri"/>
              <a:ea typeface="Calibri"/>
              <a:cs typeface="Calibri"/>
              <a:sym typeface="Calibri"/>
            </a:endParaRPr>
          </a:p>
        </p:txBody>
      </p:sp>
      <p:sp>
        <p:nvSpPr>
          <p:cNvPr id="58" name="Google Shape;58;g2da10dd1d07_0_28"/>
          <p:cNvSpPr/>
          <p:nvPr/>
        </p:nvSpPr>
        <p:spPr>
          <a:xfrm>
            <a:off x="2845156" y="5473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9" name="Google Shape;59;g2da10dd1d07_0_28"/>
          <p:cNvSpPr/>
          <p:nvPr/>
        </p:nvSpPr>
        <p:spPr>
          <a:xfrm>
            <a:off x="8484660"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a10dd1d07_0_28"/>
          <p:cNvSpPr/>
          <p:nvPr/>
        </p:nvSpPr>
        <p:spPr>
          <a:xfrm>
            <a:off x="8484660" y="4521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a10dd1d07_0_28"/>
          <p:cNvSpPr/>
          <p:nvPr/>
        </p:nvSpPr>
        <p:spPr>
          <a:xfrm>
            <a:off x="8783148" y="49022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02</a:t>
            </a:r>
            <a:endParaRPr b="0" i="0" sz="4800" u="none" cap="none" strike="noStrike">
              <a:solidFill>
                <a:schemeClr val="dk1"/>
              </a:solidFill>
              <a:latin typeface="Calibri"/>
              <a:ea typeface="Calibri"/>
              <a:cs typeface="Calibri"/>
              <a:sym typeface="Calibri"/>
            </a:endParaRPr>
          </a:p>
        </p:txBody>
      </p:sp>
      <p:sp>
        <p:nvSpPr>
          <p:cNvPr id="62" name="Google Shape;62;g2da10dd1d07_0_28"/>
          <p:cNvSpPr/>
          <p:nvPr/>
        </p:nvSpPr>
        <p:spPr>
          <a:xfrm>
            <a:off x="10313689" y="4711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a10dd1d07_0_28"/>
          <p:cNvSpPr/>
          <p:nvPr/>
        </p:nvSpPr>
        <p:spPr>
          <a:xfrm>
            <a:off x="10313689" y="4711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ENCOUNTERS</a:t>
            </a:r>
            <a:endParaRPr b="0" i="0" sz="4800" u="none" cap="none" strike="noStrike">
              <a:solidFill>
                <a:schemeClr val="dk1"/>
              </a:solidFill>
              <a:latin typeface="Calibri"/>
              <a:ea typeface="Calibri"/>
              <a:cs typeface="Calibri"/>
              <a:sym typeface="Calibri"/>
            </a:endParaRPr>
          </a:p>
        </p:txBody>
      </p:sp>
      <p:sp>
        <p:nvSpPr>
          <p:cNvPr id="64" name="Google Shape;64;g2da10dd1d07_0_28"/>
          <p:cNvSpPr/>
          <p:nvPr/>
        </p:nvSpPr>
        <p:spPr>
          <a:xfrm>
            <a:off x="10313689" y="5473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da10dd1d07_0_28"/>
          <p:cNvSpPr/>
          <p:nvPr/>
        </p:nvSpPr>
        <p:spPr>
          <a:xfrm>
            <a:off x="1016127"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a10dd1d07_0_28"/>
          <p:cNvSpPr/>
          <p:nvPr/>
        </p:nvSpPr>
        <p:spPr>
          <a:xfrm>
            <a:off x="1016127" y="75057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a10dd1d07_0_28"/>
          <p:cNvSpPr/>
          <p:nvPr/>
        </p:nvSpPr>
        <p:spPr>
          <a:xfrm>
            <a:off x="1314614" y="78867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03</a:t>
            </a:r>
            <a:endParaRPr b="0" i="0" sz="4800" u="none" cap="none" strike="noStrike">
              <a:solidFill>
                <a:schemeClr val="dk1"/>
              </a:solidFill>
              <a:latin typeface="Calibri"/>
              <a:ea typeface="Calibri"/>
              <a:cs typeface="Calibri"/>
              <a:sym typeface="Calibri"/>
            </a:endParaRPr>
          </a:p>
        </p:txBody>
      </p:sp>
      <p:sp>
        <p:nvSpPr>
          <p:cNvPr id="68" name="Google Shape;68;g2da10dd1d07_0_28"/>
          <p:cNvSpPr/>
          <p:nvPr/>
        </p:nvSpPr>
        <p:spPr>
          <a:xfrm>
            <a:off x="2845156" y="76962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a10dd1d07_0_28"/>
          <p:cNvSpPr/>
          <p:nvPr/>
        </p:nvSpPr>
        <p:spPr>
          <a:xfrm>
            <a:off x="2845156" y="76962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WONDERS</a:t>
            </a:r>
            <a:endParaRPr b="0" i="0" sz="4800" u="none" cap="none" strike="noStrike">
              <a:solidFill>
                <a:schemeClr val="dk1"/>
              </a:solidFill>
              <a:latin typeface="Calibri"/>
              <a:ea typeface="Calibri"/>
              <a:cs typeface="Calibri"/>
              <a:sym typeface="Calibri"/>
            </a:endParaRPr>
          </a:p>
        </p:txBody>
      </p:sp>
      <p:sp>
        <p:nvSpPr>
          <p:cNvPr id="70" name="Google Shape;70;g2da10dd1d07_0_28"/>
          <p:cNvSpPr/>
          <p:nvPr/>
        </p:nvSpPr>
        <p:spPr>
          <a:xfrm>
            <a:off x="2845156" y="84582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1" name="Google Shape;71;g2da10dd1d07_0_28"/>
          <p:cNvSpPr/>
          <p:nvPr/>
        </p:nvSpPr>
        <p:spPr>
          <a:xfrm>
            <a:off x="8484660"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a10dd1d07_0_28"/>
          <p:cNvSpPr/>
          <p:nvPr/>
        </p:nvSpPr>
        <p:spPr>
          <a:xfrm>
            <a:off x="8484660"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da10dd1d07_0_28"/>
          <p:cNvSpPr/>
          <p:nvPr/>
        </p:nvSpPr>
        <p:spPr>
          <a:xfrm>
            <a:off x="8783148" y="78867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04</a:t>
            </a:r>
            <a:endParaRPr b="0" i="0" sz="4800" u="none" cap="none" strike="noStrike">
              <a:solidFill>
                <a:schemeClr val="dk1"/>
              </a:solidFill>
              <a:latin typeface="Calibri"/>
              <a:ea typeface="Calibri"/>
              <a:cs typeface="Calibri"/>
              <a:sym typeface="Calibri"/>
            </a:endParaRPr>
          </a:p>
        </p:txBody>
      </p:sp>
      <p:sp>
        <p:nvSpPr>
          <p:cNvPr id="74" name="Google Shape;74;g2da10dd1d07_0_28"/>
          <p:cNvSpPr/>
          <p:nvPr/>
        </p:nvSpPr>
        <p:spPr>
          <a:xfrm>
            <a:off x="10313689" y="76962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a10dd1d07_0_28"/>
          <p:cNvSpPr/>
          <p:nvPr/>
        </p:nvSpPr>
        <p:spPr>
          <a:xfrm>
            <a:off x="10313689" y="76962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MAGIC</a:t>
            </a:r>
            <a:endParaRPr b="0" i="0" sz="4800" u="none" cap="none" strike="noStrike">
              <a:solidFill>
                <a:schemeClr val="dk1"/>
              </a:solidFill>
              <a:latin typeface="Calibri"/>
              <a:ea typeface="Calibri"/>
              <a:cs typeface="Calibri"/>
              <a:sym typeface="Calibri"/>
            </a:endParaRPr>
          </a:p>
        </p:txBody>
      </p:sp>
      <p:sp>
        <p:nvSpPr>
          <p:cNvPr id="76" name="Google Shape;76;g2da10dd1d07_0_28"/>
          <p:cNvSpPr/>
          <p:nvPr/>
        </p:nvSpPr>
        <p:spPr>
          <a:xfrm>
            <a:off x="10313689" y="84582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7" name="Google Shape;77;g2da10dd1d07_0_28"/>
          <p:cNvSpPr/>
          <p:nvPr/>
        </p:nvSpPr>
        <p:spPr>
          <a:xfrm>
            <a:off x="1016127"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a10dd1d07_0_28"/>
          <p:cNvSpPr/>
          <p:nvPr/>
        </p:nvSpPr>
        <p:spPr>
          <a:xfrm>
            <a:off x="1016127"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da10dd1d07_0_28"/>
          <p:cNvSpPr/>
          <p:nvPr/>
        </p:nvSpPr>
        <p:spPr>
          <a:xfrm>
            <a:off x="1314614" y="108712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05</a:t>
            </a:r>
            <a:endParaRPr b="0" i="0" sz="4800" u="none" cap="none" strike="noStrike">
              <a:solidFill>
                <a:schemeClr val="dk1"/>
              </a:solidFill>
              <a:latin typeface="Calibri"/>
              <a:ea typeface="Calibri"/>
              <a:cs typeface="Calibri"/>
              <a:sym typeface="Calibri"/>
            </a:endParaRPr>
          </a:p>
        </p:txBody>
      </p:sp>
      <p:sp>
        <p:nvSpPr>
          <p:cNvPr id="80" name="Google Shape;80;g2da10dd1d07_0_28"/>
          <p:cNvSpPr/>
          <p:nvPr/>
        </p:nvSpPr>
        <p:spPr>
          <a:xfrm>
            <a:off x="2845156" y="10680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da10dd1d07_0_28"/>
          <p:cNvSpPr/>
          <p:nvPr/>
        </p:nvSpPr>
        <p:spPr>
          <a:xfrm>
            <a:off x="2845156" y="10680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ADVENTURE</a:t>
            </a:r>
            <a:endParaRPr b="0" i="0" sz="4800" u="none" cap="none" strike="noStrike">
              <a:solidFill>
                <a:schemeClr val="dk1"/>
              </a:solidFill>
              <a:latin typeface="Calibri"/>
              <a:ea typeface="Calibri"/>
              <a:cs typeface="Calibri"/>
              <a:sym typeface="Calibri"/>
            </a:endParaRPr>
          </a:p>
        </p:txBody>
      </p:sp>
      <p:sp>
        <p:nvSpPr>
          <p:cNvPr id="82" name="Google Shape;82;g2da10dd1d07_0_28"/>
          <p:cNvSpPr/>
          <p:nvPr/>
        </p:nvSpPr>
        <p:spPr>
          <a:xfrm>
            <a:off x="2845156" y="11442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3" name="Google Shape;83;g2da10dd1d07_0_28"/>
          <p:cNvSpPr/>
          <p:nvPr/>
        </p:nvSpPr>
        <p:spPr>
          <a:xfrm>
            <a:off x="8484660"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a10dd1d07_0_28"/>
          <p:cNvSpPr/>
          <p:nvPr/>
        </p:nvSpPr>
        <p:spPr>
          <a:xfrm>
            <a:off x="8484660" y="10490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da10dd1d07_0_28"/>
          <p:cNvSpPr/>
          <p:nvPr/>
        </p:nvSpPr>
        <p:spPr>
          <a:xfrm>
            <a:off x="8783148" y="108712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06</a:t>
            </a:r>
            <a:endParaRPr b="0" i="0" sz="4800" u="none" cap="none" strike="noStrike">
              <a:solidFill>
                <a:schemeClr val="dk1"/>
              </a:solidFill>
              <a:latin typeface="Calibri"/>
              <a:ea typeface="Calibri"/>
              <a:cs typeface="Calibri"/>
              <a:sym typeface="Calibri"/>
            </a:endParaRPr>
          </a:p>
        </p:txBody>
      </p:sp>
      <p:sp>
        <p:nvSpPr>
          <p:cNvPr id="86" name="Google Shape;86;g2da10dd1d07_0_28"/>
          <p:cNvSpPr/>
          <p:nvPr/>
        </p:nvSpPr>
        <p:spPr>
          <a:xfrm>
            <a:off x="10313689" y="10680700"/>
            <a:ext cx="5487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da10dd1d07_0_28"/>
          <p:cNvSpPr/>
          <p:nvPr/>
        </p:nvSpPr>
        <p:spPr>
          <a:xfrm>
            <a:off x="10313689" y="106807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CONCLUSION</a:t>
            </a:r>
            <a:endParaRPr b="0" i="0" sz="4800" u="none" cap="none" strike="noStrike">
              <a:solidFill>
                <a:schemeClr val="dk1"/>
              </a:solidFill>
              <a:latin typeface="Calibri"/>
              <a:ea typeface="Calibri"/>
              <a:cs typeface="Calibri"/>
              <a:sym typeface="Calibri"/>
            </a:endParaRPr>
          </a:p>
        </p:txBody>
      </p:sp>
      <p:sp>
        <p:nvSpPr>
          <p:cNvPr id="88" name="Google Shape;88;g2da10dd1d07_0_28"/>
          <p:cNvSpPr/>
          <p:nvPr/>
        </p:nvSpPr>
        <p:spPr>
          <a:xfrm>
            <a:off x="10313689" y="114427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89" name="Google Shape;89;g2da10dd1d07_0_28"/>
          <p:cNvPicPr preferRelativeResize="0"/>
          <p:nvPr/>
        </p:nvPicPr>
        <p:blipFill rotWithShape="1">
          <a:blip r:embed="rId7">
            <a:alphaModFix/>
          </a:blip>
          <a:srcRect b="0" l="0" r="0" t="0"/>
          <a:stretch/>
        </p:blipFill>
        <p:spPr>
          <a:xfrm>
            <a:off x="15318115" y="3340100"/>
            <a:ext cx="8306838" cy="9944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94" name="Shape 94"/>
        <p:cNvGrpSpPr/>
        <p:nvPr/>
      </p:nvGrpSpPr>
      <p:grpSpPr>
        <a:xfrm>
          <a:off x="0" y="0"/>
          <a:ext cx="0" cy="0"/>
          <a:chOff x="0" y="0"/>
          <a:chExt cx="0" cy="0"/>
        </a:xfrm>
      </p:grpSpPr>
      <p:pic>
        <p:nvPicPr>
          <p:cNvPr descr=" " id="95" name="Google Shape;95;g2da10dd1d07_0_76"/>
          <p:cNvPicPr preferRelativeResize="0"/>
          <p:nvPr/>
        </p:nvPicPr>
        <p:blipFill rotWithShape="1">
          <a:blip r:embed="rId3">
            <a:alphaModFix/>
          </a:blip>
          <a:srcRect b="0" l="0" r="0" t="0"/>
          <a:stretch/>
        </p:blipFill>
        <p:spPr>
          <a:xfrm>
            <a:off x="426331" y="655520"/>
            <a:ext cx="6196716" cy="3652989"/>
          </a:xfrm>
          <a:prstGeom prst="rect">
            <a:avLst/>
          </a:prstGeom>
          <a:noFill/>
          <a:ln>
            <a:noFill/>
          </a:ln>
        </p:spPr>
      </p:pic>
      <p:pic>
        <p:nvPicPr>
          <p:cNvPr descr=" " id="96" name="Google Shape;96;g2da10dd1d07_0_76"/>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97" name="Google Shape;97;g2da10dd1d07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da10dd1d07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9" name="Google Shape;99;g2da10dd1d07_0_76"/>
          <p:cNvSpPr/>
          <p:nvPr/>
        </p:nvSpPr>
        <p:spPr>
          <a:xfrm>
            <a:off x="2959470" y="2209800"/>
            <a:ext cx="139971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da10dd1d07_0_76"/>
          <p:cNvSpPr/>
          <p:nvPr/>
        </p:nvSpPr>
        <p:spPr>
          <a:xfrm>
            <a:off x="3721565" y="2514600"/>
            <a:ext cx="12811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THE EXTRAORDINARY</a:t>
            </a:r>
            <a:endParaRPr b="0" i="0" sz="8000" u="none" cap="none" strike="noStrike">
              <a:solidFill>
                <a:schemeClr val="dk1"/>
              </a:solidFill>
              <a:latin typeface="Calibri"/>
              <a:ea typeface="Calibri"/>
              <a:cs typeface="Calibri"/>
              <a:sym typeface="Calibri"/>
            </a:endParaRPr>
          </a:p>
        </p:txBody>
      </p:sp>
      <p:sp>
        <p:nvSpPr>
          <p:cNvPr id="101" name="Google Shape;101;g2da10dd1d07_0_7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da10dd1d07_0_7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07" name="Shape 107"/>
        <p:cNvGrpSpPr/>
        <p:nvPr/>
      </p:nvGrpSpPr>
      <p:grpSpPr>
        <a:xfrm>
          <a:off x="0" y="0"/>
          <a:ext cx="0" cy="0"/>
          <a:chOff x="0" y="0"/>
          <a:chExt cx="0" cy="0"/>
        </a:xfrm>
      </p:grpSpPr>
      <p:pic>
        <p:nvPicPr>
          <p:cNvPr descr=" " id="108" name="Google Shape;108;g2da10dd1d07_0_88"/>
          <p:cNvPicPr preferRelativeResize="0"/>
          <p:nvPr/>
        </p:nvPicPr>
        <p:blipFill rotWithShape="1">
          <a:blip r:embed="rId3">
            <a:alphaModFix/>
          </a:blip>
          <a:srcRect b="0" l="0" r="0" t="0"/>
          <a:stretch/>
        </p:blipFill>
        <p:spPr>
          <a:xfrm>
            <a:off x="18392497" y="9083917"/>
            <a:ext cx="5767335" cy="4356125"/>
          </a:xfrm>
          <a:prstGeom prst="rect">
            <a:avLst/>
          </a:prstGeom>
          <a:noFill/>
          <a:ln>
            <a:noFill/>
          </a:ln>
        </p:spPr>
      </p:pic>
      <p:pic>
        <p:nvPicPr>
          <p:cNvPr descr=" " id="109" name="Google Shape;109;g2da10dd1d07_0_88"/>
          <p:cNvPicPr preferRelativeResize="0"/>
          <p:nvPr/>
        </p:nvPicPr>
        <p:blipFill rotWithShape="1">
          <a:blip r:embed="rId4">
            <a:alphaModFix/>
          </a:blip>
          <a:srcRect b="0" l="0" r="0" t="0"/>
          <a:stretch/>
        </p:blipFill>
        <p:spPr>
          <a:xfrm>
            <a:off x="3065579" y="1150652"/>
            <a:ext cx="2107459" cy="2095488"/>
          </a:xfrm>
          <a:prstGeom prst="rect">
            <a:avLst/>
          </a:prstGeom>
          <a:noFill/>
          <a:ln>
            <a:noFill/>
          </a:ln>
        </p:spPr>
      </p:pic>
      <p:pic>
        <p:nvPicPr>
          <p:cNvPr descr=" " id="110" name="Google Shape;110;g2da10dd1d07_0_88"/>
          <p:cNvPicPr preferRelativeResize="0"/>
          <p:nvPr/>
        </p:nvPicPr>
        <p:blipFill rotWithShape="1">
          <a:blip r:embed="rId5">
            <a:alphaModFix/>
          </a:blip>
          <a:srcRect b="0" l="0" r="0" t="0"/>
          <a:stretch/>
        </p:blipFill>
        <p:spPr>
          <a:xfrm>
            <a:off x="177822" y="266700"/>
            <a:ext cx="2641921" cy="2627077"/>
          </a:xfrm>
          <a:prstGeom prst="rect">
            <a:avLst/>
          </a:prstGeom>
          <a:noFill/>
          <a:ln>
            <a:noFill/>
          </a:ln>
        </p:spPr>
      </p:pic>
      <p:pic>
        <p:nvPicPr>
          <p:cNvPr descr=" " id="111" name="Google Shape;111;g2da10dd1d07_0_88"/>
          <p:cNvPicPr preferRelativeResize="0"/>
          <p:nvPr/>
        </p:nvPicPr>
        <p:blipFill rotWithShape="1">
          <a:blip r:embed="rId6">
            <a:alphaModFix/>
          </a:blip>
          <a:srcRect b="0" l="0" r="0" t="0"/>
          <a:stretch/>
        </p:blipFill>
        <p:spPr>
          <a:xfrm>
            <a:off x="12231629" y="0"/>
            <a:ext cx="12155419" cy="13716000"/>
          </a:xfrm>
          <a:prstGeom prst="rect">
            <a:avLst/>
          </a:prstGeom>
          <a:noFill/>
          <a:ln>
            <a:noFill/>
          </a:ln>
        </p:spPr>
      </p:pic>
      <p:sp>
        <p:nvSpPr>
          <p:cNvPr id="112" name="Google Shape;112;g2da10dd1d07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da10dd1d07_0_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4" name="Google Shape;114;g2da10dd1d07_0_88"/>
          <p:cNvSpPr/>
          <p:nvPr/>
        </p:nvSpPr>
        <p:spPr>
          <a:xfrm>
            <a:off x="1778222" y="1435100"/>
            <a:ext cx="9589800" cy="47499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da10dd1d07_0_88"/>
          <p:cNvPicPr preferRelativeResize="0"/>
          <p:nvPr/>
        </p:nvPicPr>
        <p:blipFill rotWithShape="1">
          <a:blip r:embed="rId8">
            <a:alphaModFix/>
          </a:blip>
          <a:srcRect b="0" l="0" r="0" t="0"/>
          <a:stretch/>
        </p:blipFill>
        <p:spPr>
          <a:xfrm>
            <a:off x="5403719" y="1739900"/>
            <a:ext cx="2338708" cy="1625600"/>
          </a:xfrm>
          <a:prstGeom prst="rect">
            <a:avLst/>
          </a:prstGeom>
          <a:noFill/>
          <a:ln>
            <a:noFill/>
          </a:ln>
        </p:spPr>
      </p:pic>
      <p:sp>
        <p:nvSpPr>
          <p:cNvPr id="116" name="Google Shape;116;g2da10dd1d07_0_88"/>
          <p:cNvSpPr/>
          <p:nvPr/>
        </p:nvSpPr>
        <p:spPr>
          <a:xfrm>
            <a:off x="2184673" y="3670300"/>
            <a:ext cx="8776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da10dd1d07_0_88"/>
          <p:cNvSpPr/>
          <p:nvPr/>
        </p:nvSpPr>
        <p:spPr>
          <a:xfrm>
            <a:off x="2083060" y="3670300"/>
            <a:ext cx="8979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da10dd1d07_0_88"/>
          <p:cNvSpPr/>
          <p:nvPr/>
        </p:nvSpPr>
        <p:spPr>
          <a:xfrm>
            <a:off x="2116931" y="4432300"/>
            <a:ext cx="8912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9" name="Google Shape;119;g2da10dd1d07_0_88"/>
          <p:cNvSpPr/>
          <p:nvPr/>
        </p:nvSpPr>
        <p:spPr>
          <a:xfrm>
            <a:off x="1778222" y="7251700"/>
            <a:ext cx="9589800" cy="47499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da10dd1d07_0_88"/>
          <p:cNvPicPr preferRelativeResize="0"/>
          <p:nvPr/>
        </p:nvPicPr>
        <p:blipFill rotWithShape="1">
          <a:blip r:embed="rId9">
            <a:alphaModFix/>
          </a:blip>
          <a:srcRect b="0" l="0" r="0" t="0"/>
          <a:stretch/>
        </p:blipFill>
        <p:spPr>
          <a:xfrm>
            <a:off x="5327885" y="7556500"/>
            <a:ext cx="2490370" cy="1625600"/>
          </a:xfrm>
          <a:prstGeom prst="rect">
            <a:avLst/>
          </a:prstGeom>
          <a:noFill/>
          <a:ln>
            <a:noFill/>
          </a:ln>
        </p:spPr>
      </p:pic>
      <p:sp>
        <p:nvSpPr>
          <p:cNvPr id="121" name="Google Shape;121;g2da10dd1d07_0_88"/>
          <p:cNvSpPr/>
          <p:nvPr/>
        </p:nvSpPr>
        <p:spPr>
          <a:xfrm>
            <a:off x="2184673" y="9486900"/>
            <a:ext cx="8776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da10dd1d07_0_88"/>
          <p:cNvSpPr/>
          <p:nvPr/>
        </p:nvSpPr>
        <p:spPr>
          <a:xfrm>
            <a:off x="2083060" y="9486900"/>
            <a:ext cx="8979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DRAGON TAMING</a:t>
            </a:r>
            <a:endParaRPr b="0" i="0" sz="4800" u="none" cap="none" strike="noStrike">
              <a:solidFill>
                <a:schemeClr val="dk1"/>
              </a:solidFill>
              <a:latin typeface="Calibri"/>
              <a:ea typeface="Calibri"/>
              <a:cs typeface="Calibri"/>
              <a:sym typeface="Calibri"/>
            </a:endParaRPr>
          </a:p>
        </p:txBody>
      </p:sp>
      <p:sp>
        <p:nvSpPr>
          <p:cNvPr id="123" name="Google Shape;123;g2da10dd1d07_0_88"/>
          <p:cNvSpPr/>
          <p:nvPr/>
        </p:nvSpPr>
        <p:spPr>
          <a:xfrm>
            <a:off x="2116931" y="10248900"/>
            <a:ext cx="8912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28" name="Shape 128"/>
        <p:cNvGrpSpPr/>
        <p:nvPr/>
      </p:nvGrpSpPr>
      <p:grpSpPr>
        <a:xfrm>
          <a:off x="0" y="0"/>
          <a:ext cx="0" cy="0"/>
          <a:chOff x="0" y="0"/>
          <a:chExt cx="0" cy="0"/>
        </a:xfrm>
      </p:grpSpPr>
      <p:pic>
        <p:nvPicPr>
          <p:cNvPr descr=" " id="129" name="Google Shape;129;g2da10dd1d07_0_108"/>
          <p:cNvPicPr preferRelativeResize="0"/>
          <p:nvPr/>
        </p:nvPicPr>
        <p:blipFill rotWithShape="1">
          <a:blip r:embed="rId3">
            <a:alphaModFix/>
          </a:blip>
          <a:srcRect b="0" l="0" r="0" t="0"/>
          <a:stretch/>
        </p:blipFill>
        <p:spPr>
          <a:xfrm>
            <a:off x="127016" y="10395676"/>
            <a:ext cx="2325259" cy="2527213"/>
          </a:xfrm>
          <a:prstGeom prst="rect">
            <a:avLst/>
          </a:prstGeom>
          <a:noFill/>
          <a:ln>
            <a:noFill/>
          </a:ln>
        </p:spPr>
      </p:pic>
      <p:pic>
        <p:nvPicPr>
          <p:cNvPr descr=" " id="130" name="Google Shape;130;g2da10dd1d07_0_108"/>
          <p:cNvPicPr preferRelativeResize="0"/>
          <p:nvPr/>
        </p:nvPicPr>
        <p:blipFill rotWithShape="1">
          <a:blip r:embed="rId4">
            <a:alphaModFix/>
          </a:blip>
          <a:srcRect b="0" l="0" r="0" t="0"/>
          <a:stretch/>
        </p:blipFill>
        <p:spPr>
          <a:xfrm>
            <a:off x="2371736" y="9364588"/>
            <a:ext cx="1438740" cy="1438560"/>
          </a:xfrm>
          <a:prstGeom prst="rect">
            <a:avLst/>
          </a:prstGeom>
          <a:noFill/>
          <a:ln>
            <a:noFill/>
          </a:ln>
        </p:spPr>
      </p:pic>
      <p:pic>
        <p:nvPicPr>
          <p:cNvPr descr=" " id="131" name="Google Shape;131;g2da10dd1d07_0_108"/>
          <p:cNvPicPr preferRelativeResize="0"/>
          <p:nvPr/>
        </p:nvPicPr>
        <p:blipFill rotWithShape="1">
          <a:blip r:embed="rId5">
            <a:alphaModFix/>
          </a:blip>
          <a:srcRect b="0" l="0" r="0" t="0"/>
          <a:stretch/>
        </p:blipFill>
        <p:spPr>
          <a:xfrm>
            <a:off x="19445820" y="378451"/>
            <a:ext cx="4912432" cy="4461768"/>
          </a:xfrm>
          <a:prstGeom prst="rect">
            <a:avLst/>
          </a:prstGeom>
          <a:noFill/>
          <a:ln>
            <a:noFill/>
          </a:ln>
        </p:spPr>
      </p:pic>
      <p:sp>
        <p:nvSpPr>
          <p:cNvPr id="132" name="Google Shape;132;g2da10dd1d07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da10dd1d07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da10dd1d07_0_108"/>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da10dd1d07_0_108"/>
          <p:cNvPicPr preferRelativeResize="0"/>
          <p:nvPr/>
        </p:nvPicPr>
        <p:blipFill rotWithShape="1">
          <a:blip r:embed="rId7">
            <a:alphaModFix/>
          </a:blip>
          <a:srcRect b="0" l="0" r="0" t="0"/>
          <a:stretch/>
        </p:blipFill>
        <p:spPr>
          <a:xfrm>
            <a:off x="2934067" y="1384300"/>
            <a:ext cx="8129016" cy="7759700"/>
          </a:xfrm>
          <a:prstGeom prst="rect">
            <a:avLst/>
          </a:prstGeom>
          <a:noFill/>
          <a:ln>
            <a:noFill/>
          </a:ln>
        </p:spPr>
      </p:pic>
      <p:sp>
        <p:nvSpPr>
          <p:cNvPr id="136" name="Google Shape;136;g2da10dd1d07_0_108"/>
          <p:cNvSpPr/>
          <p:nvPr/>
        </p:nvSpPr>
        <p:spPr>
          <a:xfrm>
            <a:off x="2934067" y="9753600"/>
            <a:ext cx="8129100" cy="12699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a10dd1d07_0_108"/>
          <p:cNvSpPr/>
          <p:nvPr/>
        </p:nvSpPr>
        <p:spPr>
          <a:xfrm>
            <a:off x="3696162" y="10058400"/>
            <a:ext cx="342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UNICORN </a:t>
            </a:r>
            <a:endParaRPr b="0" i="0" sz="4800" u="none" cap="none" strike="noStrike">
              <a:solidFill>
                <a:schemeClr val="dk1"/>
              </a:solidFill>
              <a:latin typeface="Calibri"/>
              <a:ea typeface="Calibri"/>
              <a:cs typeface="Calibri"/>
              <a:sym typeface="Calibri"/>
            </a:endParaRPr>
          </a:p>
        </p:txBody>
      </p:sp>
      <p:sp>
        <p:nvSpPr>
          <p:cNvPr id="138" name="Google Shape;138;g2da10dd1d07_0_108"/>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a10dd1d07_0_108"/>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0" name="Google Shape;140;g2da10dd1d07_0_108"/>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da10dd1d07_0_108"/>
          <p:cNvPicPr preferRelativeResize="0"/>
          <p:nvPr/>
        </p:nvPicPr>
        <p:blipFill rotWithShape="1">
          <a:blip r:embed="rId8">
            <a:alphaModFix/>
          </a:blip>
          <a:srcRect b="0" l="0" r="0" t="0"/>
          <a:stretch/>
        </p:blipFill>
        <p:spPr>
          <a:xfrm>
            <a:off x="13323965" y="1384300"/>
            <a:ext cx="8129016" cy="7759700"/>
          </a:xfrm>
          <a:prstGeom prst="rect">
            <a:avLst/>
          </a:prstGeom>
          <a:noFill/>
          <a:ln>
            <a:noFill/>
          </a:ln>
        </p:spPr>
      </p:pic>
      <p:sp>
        <p:nvSpPr>
          <p:cNvPr id="142" name="Google Shape;142;g2da10dd1d07_0_108"/>
          <p:cNvSpPr/>
          <p:nvPr/>
        </p:nvSpPr>
        <p:spPr>
          <a:xfrm>
            <a:off x="13323965" y="9753600"/>
            <a:ext cx="8129100" cy="12699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a10dd1d07_0_108"/>
          <p:cNvSpPr/>
          <p:nvPr/>
        </p:nvSpPr>
        <p:spPr>
          <a:xfrm>
            <a:off x="14086061" y="10058400"/>
            <a:ext cx="315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DRAGON </a:t>
            </a:r>
            <a:endParaRPr b="0" i="0" sz="4800" u="none" cap="none" strike="noStrike">
              <a:solidFill>
                <a:schemeClr val="dk1"/>
              </a:solidFill>
              <a:latin typeface="Calibri"/>
              <a:ea typeface="Calibri"/>
              <a:cs typeface="Calibri"/>
              <a:sym typeface="Calibri"/>
            </a:endParaRPr>
          </a:p>
        </p:txBody>
      </p:sp>
      <p:sp>
        <p:nvSpPr>
          <p:cNvPr id="144" name="Google Shape;144;g2da10dd1d07_0_108"/>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a10dd1d07_0_108"/>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50" name="Shape 150"/>
        <p:cNvGrpSpPr/>
        <p:nvPr/>
      </p:nvGrpSpPr>
      <p:grpSpPr>
        <a:xfrm>
          <a:off x="0" y="0"/>
          <a:ext cx="0" cy="0"/>
          <a:chOff x="0" y="0"/>
          <a:chExt cx="0" cy="0"/>
        </a:xfrm>
      </p:grpSpPr>
      <p:pic>
        <p:nvPicPr>
          <p:cNvPr descr=" " id="151" name="Google Shape;151;g2da10dd1d07_0_129"/>
          <p:cNvPicPr preferRelativeResize="0"/>
          <p:nvPr/>
        </p:nvPicPr>
        <p:blipFill rotWithShape="1">
          <a:blip r:embed="rId3">
            <a:alphaModFix/>
          </a:blip>
          <a:srcRect b="0" l="0" r="0" t="0"/>
          <a:stretch/>
        </p:blipFill>
        <p:spPr>
          <a:xfrm>
            <a:off x="0" y="0"/>
            <a:ext cx="3886686" cy="3746500"/>
          </a:xfrm>
          <a:prstGeom prst="rect">
            <a:avLst/>
          </a:prstGeom>
          <a:noFill/>
          <a:ln>
            <a:noFill/>
          </a:ln>
        </p:spPr>
      </p:pic>
      <p:pic>
        <p:nvPicPr>
          <p:cNvPr descr=" " id="152" name="Google Shape;152;g2da10dd1d07_0_129"/>
          <p:cNvPicPr preferRelativeResize="0"/>
          <p:nvPr/>
        </p:nvPicPr>
        <p:blipFill rotWithShape="1">
          <a:blip r:embed="rId4">
            <a:alphaModFix/>
          </a:blip>
          <a:srcRect b="0" l="0" r="0" t="0"/>
          <a:stretch/>
        </p:blipFill>
        <p:spPr>
          <a:xfrm>
            <a:off x="21566427" y="10416387"/>
            <a:ext cx="2325259" cy="2527207"/>
          </a:xfrm>
          <a:prstGeom prst="rect">
            <a:avLst/>
          </a:prstGeom>
          <a:noFill/>
          <a:ln>
            <a:noFill/>
          </a:ln>
        </p:spPr>
      </p:pic>
      <p:pic>
        <p:nvPicPr>
          <p:cNvPr descr=" " id="153" name="Google Shape;153;g2da10dd1d07_0_129"/>
          <p:cNvPicPr preferRelativeResize="0"/>
          <p:nvPr/>
        </p:nvPicPr>
        <p:blipFill rotWithShape="1">
          <a:blip r:embed="rId5">
            <a:alphaModFix/>
          </a:blip>
          <a:srcRect b="0" l="0" r="0" t="0"/>
          <a:stretch/>
        </p:blipFill>
        <p:spPr>
          <a:xfrm>
            <a:off x="20208226" y="9385300"/>
            <a:ext cx="1438740" cy="1438560"/>
          </a:xfrm>
          <a:prstGeom prst="rect">
            <a:avLst/>
          </a:prstGeom>
          <a:noFill/>
          <a:ln>
            <a:noFill/>
          </a:ln>
        </p:spPr>
      </p:pic>
      <p:pic>
        <p:nvPicPr>
          <p:cNvPr descr=" " id="154" name="Google Shape;154;g2da10dd1d07_0_129"/>
          <p:cNvPicPr preferRelativeResize="0"/>
          <p:nvPr/>
        </p:nvPicPr>
        <p:blipFill rotWithShape="1">
          <a:blip r:embed="rId6">
            <a:alphaModFix/>
          </a:blip>
          <a:srcRect b="0" l="0" r="0" t="0"/>
          <a:stretch/>
        </p:blipFill>
        <p:spPr>
          <a:xfrm>
            <a:off x="0" y="10887317"/>
            <a:ext cx="4548582" cy="2828683"/>
          </a:xfrm>
          <a:prstGeom prst="rect">
            <a:avLst/>
          </a:prstGeom>
          <a:noFill/>
          <a:ln>
            <a:noFill/>
          </a:ln>
        </p:spPr>
      </p:pic>
      <p:pic>
        <p:nvPicPr>
          <p:cNvPr descr=" " id="155" name="Google Shape;155;g2da10dd1d07_0_129"/>
          <p:cNvPicPr preferRelativeResize="0"/>
          <p:nvPr/>
        </p:nvPicPr>
        <p:blipFill rotWithShape="1">
          <a:blip r:embed="rId7">
            <a:alphaModFix/>
          </a:blip>
          <a:srcRect b="0" l="0" r="0" t="0"/>
          <a:stretch/>
        </p:blipFill>
        <p:spPr>
          <a:xfrm>
            <a:off x="20183421" y="0"/>
            <a:ext cx="4203627" cy="3267342"/>
          </a:xfrm>
          <a:prstGeom prst="rect">
            <a:avLst/>
          </a:prstGeom>
          <a:noFill/>
          <a:ln>
            <a:noFill/>
          </a:ln>
        </p:spPr>
      </p:pic>
      <p:sp>
        <p:nvSpPr>
          <p:cNvPr id="156" name="Google Shape;156;g2da10dd1d07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da10dd1d07_0_12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58" name="Google Shape;158;g2da10dd1d07_0_129"/>
          <p:cNvPicPr preferRelativeResize="0"/>
          <p:nvPr/>
        </p:nvPicPr>
        <p:blipFill rotWithShape="1">
          <a:blip r:embed="rId9">
            <a:alphaModFix/>
          </a:blip>
          <a:srcRect b="0" l="0" r="0" t="0"/>
          <a:stretch/>
        </p:blipFill>
        <p:spPr>
          <a:xfrm>
            <a:off x="863708" y="1316515"/>
            <a:ext cx="6068312" cy="4556472"/>
          </a:xfrm>
          <a:prstGeom prst="rect">
            <a:avLst/>
          </a:prstGeom>
          <a:noFill/>
          <a:ln>
            <a:noFill/>
          </a:ln>
        </p:spPr>
      </p:pic>
      <p:sp>
        <p:nvSpPr>
          <p:cNvPr id="159" name="Google Shape;159;g2da10dd1d07_0_129"/>
          <p:cNvSpPr/>
          <p:nvPr/>
        </p:nvSpPr>
        <p:spPr>
          <a:xfrm>
            <a:off x="5842730" y="4699000"/>
            <a:ext cx="13603500" cy="608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da10dd1d07_0_129"/>
          <p:cNvSpPr/>
          <p:nvPr/>
        </p:nvSpPr>
        <p:spPr>
          <a:xfrm>
            <a:off x="5842730" y="4699000"/>
            <a:ext cx="13806600" cy="548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da10dd1d07_0_129"/>
          <p:cNvSpPr/>
          <p:nvPr/>
        </p:nvSpPr>
        <p:spPr>
          <a:xfrm>
            <a:off x="14098762" y="10287000"/>
            <a:ext cx="5499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66" name="Shape 166"/>
        <p:cNvGrpSpPr/>
        <p:nvPr/>
      </p:nvGrpSpPr>
      <p:grpSpPr>
        <a:xfrm>
          <a:off x="0" y="0"/>
          <a:ext cx="0" cy="0"/>
          <a:chOff x="0" y="0"/>
          <a:chExt cx="0" cy="0"/>
        </a:xfrm>
      </p:grpSpPr>
      <p:pic>
        <p:nvPicPr>
          <p:cNvPr descr=" " id="167" name="Google Shape;167;g2da10dd1d07_0_144"/>
          <p:cNvPicPr preferRelativeResize="0"/>
          <p:nvPr/>
        </p:nvPicPr>
        <p:blipFill rotWithShape="1">
          <a:blip r:embed="rId3">
            <a:alphaModFix/>
          </a:blip>
          <a:srcRect b="0" l="0" r="0" t="0"/>
          <a:stretch/>
        </p:blipFill>
        <p:spPr>
          <a:xfrm>
            <a:off x="227213" y="9083911"/>
            <a:ext cx="5767338" cy="4356125"/>
          </a:xfrm>
          <a:prstGeom prst="rect">
            <a:avLst/>
          </a:prstGeom>
          <a:noFill/>
          <a:ln>
            <a:noFill/>
          </a:ln>
        </p:spPr>
      </p:pic>
      <p:pic>
        <p:nvPicPr>
          <p:cNvPr descr=" " id="168" name="Google Shape;168;g2da10dd1d07_0_144"/>
          <p:cNvPicPr preferRelativeResize="0"/>
          <p:nvPr/>
        </p:nvPicPr>
        <p:blipFill rotWithShape="1">
          <a:blip r:embed="rId4">
            <a:alphaModFix/>
          </a:blip>
          <a:srcRect b="0" l="0" r="0" t="0"/>
          <a:stretch/>
        </p:blipFill>
        <p:spPr>
          <a:xfrm>
            <a:off x="19214010" y="1150652"/>
            <a:ext cx="2107459" cy="2095488"/>
          </a:xfrm>
          <a:prstGeom prst="rect">
            <a:avLst/>
          </a:prstGeom>
          <a:noFill/>
          <a:ln>
            <a:noFill/>
          </a:ln>
        </p:spPr>
      </p:pic>
      <p:pic>
        <p:nvPicPr>
          <p:cNvPr descr=" " id="169" name="Google Shape;169;g2da10dd1d07_0_144"/>
          <p:cNvPicPr preferRelativeResize="0"/>
          <p:nvPr/>
        </p:nvPicPr>
        <p:blipFill rotWithShape="1">
          <a:blip r:embed="rId5">
            <a:alphaModFix/>
          </a:blip>
          <a:srcRect b="0" l="0" r="0" t="0"/>
          <a:stretch/>
        </p:blipFill>
        <p:spPr>
          <a:xfrm>
            <a:off x="21567305" y="266700"/>
            <a:ext cx="2641921" cy="2627077"/>
          </a:xfrm>
          <a:prstGeom prst="rect">
            <a:avLst/>
          </a:prstGeom>
          <a:noFill/>
          <a:ln>
            <a:noFill/>
          </a:ln>
        </p:spPr>
      </p:pic>
      <p:sp>
        <p:nvSpPr>
          <p:cNvPr id="170" name="Google Shape;170;g2da10dd1d07_0_144"/>
          <p:cNvSpPr/>
          <p:nvPr/>
        </p:nvSpPr>
        <p:spPr>
          <a:xfrm>
            <a:off x="4318540" y="1092200"/>
            <a:ext cx="157755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da10dd1d07_0_144"/>
          <p:cNvSpPr/>
          <p:nvPr/>
        </p:nvSpPr>
        <p:spPr>
          <a:xfrm>
            <a:off x="5080635" y="1397000"/>
            <a:ext cx="145899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THE MAGIC OF DRAGONS</a:t>
            </a:r>
            <a:endParaRPr b="0" i="0" sz="8000" u="none" cap="none" strike="noStrike">
              <a:solidFill>
                <a:schemeClr val="dk1"/>
              </a:solidFill>
              <a:latin typeface="Calibri"/>
              <a:ea typeface="Calibri"/>
              <a:cs typeface="Calibri"/>
              <a:sym typeface="Calibri"/>
            </a:endParaRPr>
          </a:p>
        </p:txBody>
      </p:sp>
      <p:sp>
        <p:nvSpPr>
          <p:cNvPr id="172" name="Google Shape;172;g2da10dd1d07_0_14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da10dd1d07_0_144"/>
          <p:cNvSpPr/>
          <p:nvPr/>
        </p:nvSpPr>
        <p:spPr>
          <a:xfrm>
            <a:off x="14200375" y="4406900"/>
            <a:ext cx="8205300" cy="8204100"/>
          </a:xfrm>
          <a:prstGeom prst="ellipse">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da10dd1d07_0_144"/>
          <p:cNvSpPr/>
          <p:nvPr/>
        </p:nvSpPr>
        <p:spPr>
          <a:xfrm>
            <a:off x="15229203" y="6299200"/>
            <a:ext cx="6160200" cy="6159600"/>
          </a:xfrm>
          <a:prstGeom prst="ellipse">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da10dd1d07_0_144"/>
          <p:cNvSpPr/>
          <p:nvPr/>
        </p:nvSpPr>
        <p:spPr>
          <a:xfrm>
            <a:off x="16258032" y="8178800"/>
            <a:ext cx="4089900" cy="4089300"/>
          </a:xfrm>
          <a:prstGeom prst="ellipse">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a10dd1d07_0_144"/>
          <p:cNvSpPr/>
          <p:nvPr/>
        </p:nvSpPr>
        <p:spPr>
          <a:xfrm>
            <a:off x="17388473" y="4978400"/>
            <a:ext cx="18036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6.7M</a:t>
            </a:r>
            <a:endParaRPr b="0" i="0" sz="4800" u="none" cap="none" strike="noStrike">
              <a:solidFill>
                <a:schemeClr val="dk1"/>
              </a:solidFill>
              <a:latin typeface="Calibri"/>
              <a:ea typeface="Calibri"/>
              <a:cs typeface="Calibri"/>
              <a:sym typeface="Calibri"/>
            </a:endParaRPr>
          </a:p>
        </p:txBody>
      </p:sp>
      <p:sp>
        <p:nvSpPr>
          <p:cNvPr id="177" name="Google Shape;177;g2da10dd1d07_0_144"/>
          <p:cNvSpPr/>
          <p:nvPr/>
        </p:nvSpPr>
        <p:spPr>
          <a:xfrm>
            <a:off x="17401175" y="9791700"/>
            <a:ext cx="18036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2.3M</a:t>
            </a:r>
            <a:endParaRPr b="0" i="0" sz="4800" u="none" cap="none" strike="noStrike">
              <a:solidFill>
                <a:schemeClr val="dk1"/>
              </a:solidFill>
              <a:latin typeface="Calibri"/>
              <a:ea typeface="Calibri"/>
              <a:cs typeface="Calibri"/>
              <a:sym typeface="Calibri"/>
            </a:endParaRPr>
          </a:p>
        </p:txBody>
      </p:sp>
      <p:sp>
        <p:nvSpPr>
          <p:cNvPr id="178" name="Google Shape;178;g2da10dd1d07_0_144"/>
          <p:cNvSpPr/>
          <p:nvPr/>
        </p:nvSpPr>
        <p:spPr>
          <a:xfrm>
            <a:off x="17401175" y="6858000"/>
            <a:ext cx="18036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4.4M</a:t>
            </a:r>
            <a:endParaRPr b="0" i="0" sz="4800" u="none" cap="none" strike="noStrike">
              <a:solidFill>
                <a:schemeClr val="dk1"/>
              </a:solidFill>
              <a:latin typeface="Calibri"/>
              <a:ea typeface="Calibri"/>
              <a:cs typeface="Calibri"/>
              <a:sym typeface="Calibri"/>
            </a:endParaRPr>
          </a:p>
        </p:txBody>
      </p:sp>
      <p:sp>
        <p:nvSpPr>
          <p:cNvPr id="179" name="Google Shape;179;g2da10dd1d07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da10dd1d07_0_1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1" name="Google Shape;181;g2da10dd1d07_0_144"/>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da10dd1d07_0_144"/>
          <p:cNvPicPr preferRelativeResize="0"/>
          <p:nvPr/>
        </p:nvPicPr>
        <p:blipFill rotWithShape="1">
          <a:blip r:embed="rId7">
            <a:alphaModFix/>
          </a:blip>
          <a:srcRect b="0" l="0" r="0" t="0"/>
          <a:stretch/>
        </p:blipFill>
        <p:spPr>
          <a:xfrm>
            <a:off x="3734267" y="3594100"/>
            <a:ext cx="1230212" cy="1117600"/>
          </a:xfrm>
          <a:prstGeom prst="rect">
            <a:avLst/>
          </a:prstGeom>
          <a:noFill/>
          <a:ln>
            <a:noFill/>
          </a:ln>
        </p:spPr>
      </p:pic>
      <p:sp>
        <p:nvSpPr>
          <p:cNvPr id="183" name="Google Shape;183;g2da10dd1d07_0_144"/>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da10dd1d07_0_144"/>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2da10dd1d07_0_144"/>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da10dd1d07_0_144"/>
          <p:cNvPicPr preferRelativeResize="0"/>
          <p:nvPr/>
        </p:nvPicPr>
        <p:blipFill rotWithShape="1">
          <a:blip r:embed="rId8">
            <a:alphaModFix/>
          </a:blip>
          <a:srcRect b="0" l="0" r="0" t="0"/>
          <a:stretch/>
        </p:blipFill>
        <p:spPr>
          <a:xfrm>
            <a:off x="3734267" y="6946900"/>
            <a:ext cx="1466193" cy="1117600"/>
          </a:xfrm>
          <a:prstGeom prst="rect">
            <a:avLst/>
          </a:prstGeom>
          <a:noFill/>
          <a:ln>
            <a:noFill/>
          </a:ln>
        </p:spPr>
      </p:pic>
      <p:sp>
        <p:nvSpPr>
          <p:cNvPr id="187" name="Google Shape;187;g2da10dd1d07_0_144"/>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da10dd1d07_0_144"/>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9" name="Google Shape;189;g2da10dd1d07_0_144"/>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da10dd1d07_0_144"/>
          <p:cNvPicPr preferRelativeResize="0"/>
          <p:nvPr/>
        </p:nvPicPr>
        <p:blipFill rotWithShape="1">
          <a:blip r:embed="rId9">
            <a:alphaModFix/>
          </a:blip>
          <a:srcRect b="0" l="0" r="0" t="0"/>
          <a:stretch/>
        </p:blipFill>
        <p:spPr>
          <a:xfrm>
            <a:off x="3734267" y="10299700"/>
            <a:ext cx="997441" cy="1117600"/>
          </a:xfrm>
          <a:prstGeom prst="rect">
            <a:avLst/>
          </a:prstGeom>
          <a:noFill/>
          <a:ln>
            <a:noFill/>
          </a:ln>
        </p:spPr>
      </p:pic>
      <p:sp>
        <p:nvSpPr>
          <p:cNvPr id="191" name="Google Shape;191;g2da10dd1d07_0_144"/>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da10dd1d07_0_144"/>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6C8"/>
        </a:solidFill>
      </p:bgPr>
    </p:bg>
    <p:spTree>
      <p:nvGrpSpPr>
        <p:cNvPr id="197" name="Shape 197"/>
        <p:cNvGrpSpPr/>
        <p:nvPr/>
      </p:nvGrpSpPr>
      <p:grpSpPr>
        <a:xfrm>
          <a:off x="0" y="0"/>
          <a:ext cx="0" cy="0"/>
          <a:chOff x="0" y="0"/>
          <a:chExt cx="0" cy="0"/>
        </a:xfrm>
      </p:grpSpPr>
      <p:pic>
        <p:nvPicPr>
          <p:cNvPr descr=" " id="198" name="Google Shape;198;g2da10dd1d07_0_174"/>
          <p:cNvPicPr preferRelativeResize="0"/>
          <p:nvPr/>
        </p:nvPicPr>
        <p:blipFill rotWithShape="1">
          <a:blip r:embed="rId3">
            <a:alphaModFix/>
          </a:blip>
          <a:srcRect b="0" l="0" r="0" t="0"/>
          <a:stretch/>
        </p:blipFill>
        <p:spPr>
          <a:xfrm>
            <a:off x="426331" y="655526"/>
            <a:ext cx="6196716" cy="3652986"/>
          </a:xfrm>
          <a:prstGeom prst="rect">
            <a:avLst/>
          </a:prstGeom>
          <a:noFill/>
          <a:ln>
            <a:noFill/>
          </a:ln>
        </p:spPr>
      </p:pic>
      <p:pic>
        <p:nvPicPr>
          <p:cNvPr descr=" " id="199" name="Google Shape;199;g2da10dd1d07_0_174"/>
          <p:cNvPicPr preferRelativeResize="0"/>
          <p:nvPr/>
        </p:nvPicPr>
        <p:blipFill rotWithShape="1">
          <a:blip r:embed="rId4">
            <a:alphaModFix/>
          </a:blip>
          <a:srcRect b="0" l="0" r="0" t="0"/>
          <a:stretch/>
        </p:blipFill>
        <p:spPr>
          <a:xfrm>
            <a:off x="19217502" y="9385300"/>
            <a:ext cx="5169546" cy="4330700"/>
          </a:xfrm>
          <a:prstGeom prst="rect">
            <a:avLst/>
          </a:prstGeom>
          <a:noFill/>
          <a:ln>
            <a:noFill/>
          </a:ln>
        </p:spPr>
      </p:pic>
      <p:sp>
        <p:nvSpPr>
          <p:cNvPr id="200" name="Google Shape;200;g2da10dd1d07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da10dd1d07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2" name="Google Shape;202;g2da10dd1d07_0_174"/>
          <p:cNvSpPr/>
          <p:nvPr/>
        </p:nvSpPr>
        <p:spPr>
          <a:xfrm>
            <a:off x="7335167" y="1022350"/>
            <a:ext cx="9716700" cy="1714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a10dd1d07_0_174"/>
          <p:cNvSpPr/>
          <p:nvPr/>
        </p:nvSpPr>
        <p:spPr>
          <a:xfrm>
            <a:off x="8097262" y="1327150"/>
            <a:ext cx="85311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rchivo Black"/>
              <a:buNone/>
            </a:pPr>
            <a:r>
              <a:rPr b="0" i="0" lang="en-US" sz="8000" u="none" cap="none" strike="noStrike">
                <a:solidFill>
                  <a:srgbClr val="000000"/>
                </a:solidFill>
                <a:latin typeface="Archivo Black"/>
                <a:ea typeface="Archivo Black"/>
                <a:cs typeface="Archivo Black"/>
                <a:sym typeface="Archivo Black"/>
              </a:rPr>
              <a:t>PRICING PLAN</a:t>
            </a:r>
            <a:endParaRPr b="0" i="0" sz="8000" u="none" cap="none" strike="noStrike">
              <a:solidFill>
                <a:schemeClr val="dk1"/>
              </a:solidFill>
              <a:latin typeface="Calibri"/>
              <a:ea typeface="Calibri"/>
              <a:cs typeface="Calibri"/>
              <a:sym typeface="Calibri"/>
            </a:endParaRPr>
          </a:p>
        </p:txBody>
      </p:sp>
      <p:sp>
        <p:nvSpPr>
          <p:cNvPr id="204" name="Google Shape;204;g2da10dd1d07_0_174"/>
          <p:cNvSpPr/>
          <p:nvPr/>
        </p:nvSpPr>
        <p:spPr>
          <a:xfrm>
            <a:off x="1778222" y="3632200"/>
            <a:ext cx="208434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da10dd1d07_0_174"/>
          <p:cNvSpPr/>
          <p:nvPr/>
        </p:nvSpPr>
        <p:spPr>
          <a:xfrm>
            <a:off x="1778222" y="3632200"/>
            <a:ext cx="6439800" cy="8077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da10dd1d07_0_174"/>
          <p:cNvPicPr preferRelativeResize="0"/>
          <p:nvPr/>
        </p:nvPicPr>
        <p:blipFill rotWithShape="1">
          <a:blip r:embed="rId6">
            <a:alphaModFix/>
          </a:blip>
          <a:srcRect b="0" l="0" r="0" t="0"/>
          <a:stretch/>
        </p:blipFill>
        <p:spPr>
          <a:xfrm>
            <a:off x="3816120" y="4089400"/>
            <a:ext cx="2363909" cy="1625600"/>
          </a:xfrm>
          <a:prstGeom prst="rect">
            <a:avLst/>
          </a:prstGeom>
          <a:noFill/>
          <a:ln>
            <a:noFill/>
          </a:ln>
        </p:spPr>
      </p:pic>
      <p:sp>
        <p:nvSpPr>
          <p:cNvPr id="207" name="Google Shape;207;g2da10dd1d07_0_174"/>
          <p:cNvSpPr/>
          <p:nvPr/>
        </p:nvSpPr>
        <p:spPr>
          <a:xfrm>
            <a:off x="3848581" y="6019800"/>
            <a:ext cx="229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Archivo Black"/>
              <a:buNone/>
            </a:pPr>
            <a:r>
              <a:rPr b="0" i="0" lang="en-US" sz="4800" u="none" cap="none" strike="noStrike">
                <a:solidFill>
                  <a:srgbClr val="1E1E1E"/>
                </a:solidFill>
                <a:latin typeface="Archivo Black"/>
                <a:ea typeface="Archivo Black"/>
                <a:cs typeface="Archivo Black"/>
                <a:sym typeface="Archivo Black"/>
              </a:rPr>
              <a:t>BASIC</a:t>
            </a:r>
            <a:endParaRPr b="0" i="0" sz="4800" u="none" cap="none" strike="noStrike">
              <a:solidFill>
                <a:schemeClr val="dk1"/>
              </a:solidFill>
              <a:latin typeface="Calibri"/>
              <a:ea typeface="Calibri"/>
              <a:cs typeface="Calibri"/>
              <a:sym typeface="Calibri"/>
            </a:endParaRPr>
          </a:p>
        </p:txBody>
      </p:sp>
      <p:sp>
        <p:nvSpPr>
          <p:cNvPr id="208" name="Google Shape;208;g2da10dd1d07_0_174"/>
          <p:cNvSpPr/>
          <p:nvPr/>
        </p:nvSpPr>
        <p:spPr>
          <a:xfrm>
            <a:off x="2235479"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da10dd1d07_0_174"/>
          <p:cNvSpPr/>
          <p:nvPr/>
        </p:nvSpPr>
        <p:spPr>
          <a:xfrm>
            <a:off x="2927716" y="10591800"/>
            <a:ext cx="41406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$10/MONTH</a:t>
            </a:r>
            <a:endParaRPr b="0" i="0" sz="4800" u="none" cap="none" strike="noStrike">
              <a:solidFill>
                <a:schemeClr val="dk1"/>
              </a:solidFill>
              <a:latin typeface="Calibri"/>
              <a:ea typeface="Calibri"/>
              <a:cs typeface="Calibri"/>
              <a:sym typeface="Calibri"/>
            </a:endParaRPr>
          </a:p>
        </p:txBody>
      </p:sp>
      <p:sp>
        <p:nvSpPr>
          <p:cNvPr id="210" name="Google Shape;210;g2da10dd1d07_0_174"/>
          <p:cNvSpPr/>
          <p:nvPr/>
        </p:nvSpPr>
        <p:spPr>
          <a:xfrm>
            <a:off x="8980022" y="3632200"/>
            <a:ext cx="6439800" cy="8077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da10dd1d07_0_174"/>
          <p:cNvPicPr preferRelativeResize="0"/>
          <p:nvPr/>
        </p:nvPicPr>
        <p:blipFill rotWithShape="1">
          <a:blip r:embed="rId7">
            <a:alphaModFix/>
          </a:blip>
          <a:srcRect b="0" l="0" r="0" t="0"/>
          <a:stretch/>
        </p:blipFill>
        <p:spPr>
          <a:xfrm>
            <a:off x="11637572" y="4089400"/>
            <a:ext cx="1124605" cy="1625600"/>
          </a:xfrm>
          <a:prstGeom prst="rect">
            <a:avLst/>
          </a:prstGeom>
          <a:noFill/>
          <a:ln>
            <a:noFill/>
          </a:ln>
        </p:spPr>
      </p:pic>
      <p:sp>
        <p:nvSpPr>
          <p:cNvPr id="212" name="Google Shape;212;g2da10dd1d07_0_174"/>
          <p:cNvSpPr/>
          <p:nvPr/>
        </p:nvSpPr>
        <p:spPr>
          <a:xfrm>
            <a:off x="11113889" y="6019800"/>
            <a:ext cx="2172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Archivo Black"/>
              <a:buNone/>
            </a:pPr>
            <a:r>
              <a:rPr b="0" i="0" lang="en-US" sz="4800" u="none" cap="none" strike="noStrike">
                <a:solidFill>
                  <a:srgbClr val="1E1E1E"/>
                </a:solidFill>
                <a:latin typeface="Archivo Black"/>
                <a:ea typeface="Archivo Black"/>
                <a:cs typeface="Archivo Black"/>
                <a:sym typeface="Archivo Black"/>
              </a:rPr>
              <a:t>ELITE</a:t>
            </a:r>
            <a:endParaRPr b="0" i="0" sz="4800" u="none" cap="none" strike="noStrike">
              <a:solidFill>
                <a:schemeClr val="dk1"/>
              </a:solidFill>
              <a:latin typeface="Calibri"/>
              <a:ea typeface="Calibri"/>
              <a:cs typeface="Calibri"/>
              <a:sym typeface="Calibri"/>
            </a:endParaRPr>
          </a:p>
        </p:txBody>
      </p:sp>
      <p:sp>
        <p:nvSpPr>
          <p:cNvPr id="213" name="Google Shape;213;g2da10dd1d07_0_174"/>
          <p:cNvSpPr/>
          <p:nvPr/>
        </p:nvSpPr>
        <p:spPr>
          <a:xfrm>
            <a:off x="94372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4" name="Google Shape;214;g2da10dd1d07_0_174"/>
          <p:cNvSpPr/>
          <p:nvPr/>
        </p:nvSpPr>
        <p:spPr>
          <a:xfrm>
            <a:off x="10129516" y="10591800"/>
            <a:ext cx="41406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$50/MONTH</a:t>
            </a:r>
            <a:endParaRPr b="0" i="0" sz="4800" u="none" cap="none" strike="noStrike">
              <a:solidFill>
                <a:schemeClr val="dk1"/>
              </a:solidFill>
              <a:latin typeface="Calibri"/>
              <a:ea typeface="Calibri"/>
              <a:cs typeface="Calibri"/>
              <a:sym typeface="Calibri"/>
            </a:endParaRPr>
          </a:p>
        </p:txBody>
      </p:sp>
      <p:sp>
        <p:nvSpPr>
          <p:cNvPr id="215" name="Google Shape;215;g2da10dd1d07_0_174"/>
          <p:cNvSpPr/>
          <p:nvPr/>
        </p:nvSpPr>
        <p:spPr>
          <a:xfrm>
            <a:off x="16181822" y="3632200"/>
            <a:ext cx="6439800" cy="8077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da10dd1d07_0_174"/>
          <p:cNvPicPr preferRelativeResize="0"/>
          <p:nvPr/>
        </p:nvPicPr>
        <p:blipFill rotWithShape="1">
          <a:blip r:embed="rId8">
            <a:alphaModFix/>
          </a:blip>
          <a:srcRect b="0" l="0" r="0" t="0"/>
          <a:stretch/>
        </p:blipFill>
        <p:spPr>
          <a:xfrm>
            <a:off x="18641217" y="4089400"/>
            <a:ext cx="1520919" cy="1625600"/>
          </a:xfrm>
          <a:prstGeom prst="rect">
            <a:avLst/>
          </a:prstGeom>
          <a:noFill/>
          <a:ln>
            <a:noFill/>
          </a:ln>
        </p:spPr>
      </p:pic>
      <p:sp>
        <p:nvSpPr>
          <p:cNvPr id="217" name="Google Shape;217;g2da10dd1d07_0_174"/>
          <p:cNvSpPr/>
          <p:nvPr/>
        </p:nvSpPr>
        <p:spPr>
          <a:xfrm>
            <a:off x="17223353" y="6019800"/>
            <a:ext cx="43566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Archivo Black"/>
              <a:buNone/>
            </a:pPr>
            <a:r>
              <a:rPr b="0" i="0" lang="en-US" sz="4800" u="none" cap="none" strike="noStrike">
                <a:solidFill>
                  <a:srgbClr val="1E1E1E"/>
                </a:solidFill>
                <a:latin typeface="Archivo Black"/>
                <a:ea typeface="Archivo Black"/>
                <a:cs typeface="Archivo Black"/>
                <a:sym typeface="Archivo Black"/>
              </a:rPr>
              <a:t>LEGENDARY</a:t>
            </a:r>
            <a:endParaRPr b="0" i="0" sz="4800" u="none" cap="none" strike="noStrike">
              <a:solidFill>
                <a:schemeClr val="dk1"/>
              </a:solidFill>
              <a:latin typeface="Calibri"/>
              <a:ea typeface="Calibri"/>
              <a:cs typeface="Calibri"/>
              <a:sym typeface="Calibri"/>
            </a:endParaRPr>
          </a:p>
        </p:txBody>
      </p:sp>
      <p:sp>
        <p:nvSpPr>
          <p:cNvPr id="218" name="Google Shape;218;g2da10dd1d07_0_174"/>
          <p:cNvSpPr/>
          <p:nvPr/>
        </p:nvSpPr>
        <p:spPr>
          <a:xfrm>
            <a:off x="166390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9" name="Google Shape;219;g2da10dd1d07_0_174"/>
          <p:cNvSpPr/>
          <p:nvPr/>
        </p:nvSpPr>
        <p:spPr>
          <a:xfrm>
            <a:off x="17128091" y="10591800"/>
            <a:ext cx="4547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2024-05-07T11:53:01Z</dcterms:created>
  <dc:creator>PptxGenJS</dc:creator>
</cp:coreProperties>
</file>