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Lst>
  <p:sldSz cy="13716000" cx="24387025"/>
  <p:notesSz cx="13716000" cy="24387025"/>
  <p:embeddedFontLst>
    <p:embeddedFont>
      <p:font typeface="Lato"/>
      <p:bold r:id="rId28"/>
      <p:boldItalic r:id="rId29"/>
    </p:embeddedFont>
    <p:embeddedFont>
      <p:font typeface="Montserrat"/>
      <p:regular r:id="rId30"/>
      <p:bold r:id="rId31"/>
      <p:italic r:id="rId32"/>
      <p:boldItalic r:id="rId33"/>
    </p:embeddedFont>
    <p:embeddedFont>
      <p:font typeface="Inter"/>
      <p:regular r:id="rId34"/>
      <p:bold r:id="rId35"/>
    </p:embeddedFont>
    <p:embeddedFont>
      <p:font typeface="Archivo Black"/>
      <p:regular r:id="rId3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7" roundtripDataSignature="AMtx7mggWmrwihw91FVTfj5qKERe6u6fC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font" Target="fonts/Lato-bold.fntdata"/><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Lato-boldItalic.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Montserrat-bold.fntdata"/><Relationship Id="rId30" Type="http://schemas.openxmlformats.org/officeDocument/2006/relationships/font" Target="fonts/Montserrat-regular.fntdata"/><Relationship Id="rId11" Type="http://schemas.openxmlformats.org/officeDocument/2006/relationships/slide" Target="slides/slide7.xml"/><Relationship Id="rId33" Type="http://schemas.openxmlformats.org/officeDocument/2006/relationships/font" Target="fonts/Montserrat-boldItalic.fntdata"/><Relationship Id="rId10" Type="http://schemas.openxmlformats.org/officeDocument/2006/relationships/slide" Target="slides/slide6.xml"/><Relationship Id="rId32" Type="http://schemas.openxmlformats.org/officeDocument/2006/relationships/font" Target="fonts/Montserrat-italic.fntdata"/><Relationship Id="rId13" Type="http://schemas.openxmlformats.org/officeDocument/2006/relationships/slide" Target="slides/slide9.xml"/><Relationship Id="rId35" Type="http://schemas.openxmlformats.org/officeDocument/2006/relationships/font" Target="fonts/Inter-bold.fntdata"/><Relationship Id="rId12" Type="http://schemas.openxmlformats.org/officeDocument/2006/relationships/slide" Target="slides/slide8.xml"/><Relationship Id="rId34" Type="http://schemas.openxmlformats.org/officeDocument/2006/relationships/font" Target="fonts/Inter-regular.fntdata"/><Relationship Id="rId15" Type="http://schemas.openxmlformats.org/officeDocument/2006/relationships/slide" Target="slides/slide11.xml"/><Relationship Id="rId37" Type="http://customschemas.google.com/relationships/presentationmetadata" Target="metadata"/><Relationship Id="rId14" Type="http://schemas.openxmlformats.org/officeDocument/2006/relationships/slide" Target="slides/slide10.xml"/><Relationship Id="rId36" Type="http://schemas.openxmlformats.org/officeDocument/2006/relationships/font" Target="fonts/ArchivoBlack-regular.fntdata"/><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2da10dd1d07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2da10dd1d07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2da10dd1d07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2da10dd1d07_0_2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2" name="Google Shape;222;g2da10dd1d07_0_20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3" name="Google Shape;223;g2da10dd1d07_0_20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2da10dd1d07_0_2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9" name="Google Shape;289;g2da10dd1d07_0_26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0" name="Google Shape;290;g2da10dd1d07_0_26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2da10dd1d07_0_2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1" name="Google Shape;321;g2da10dd1d07_0_29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2" name="Google Shape;322;g2da10dd1d07_0_29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2da10dd1d07_0_3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0" name="Google Shape;340;g2da10dd1d07_0_3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1" name="Google Shape;341;g2da10dd1d07_0_31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2da10dd1d07_0_3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0" name="Google Shape;370;g2da10dd1d07_0_34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1" name="Google Shape;371;g2da10dd1d07_0_34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g2da10dd1d07_0_4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8" name="Google Shape;438;g2da10dd1d07_0_4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9" name="Google Shape;439;g2da10dd1d07_0_4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g2da10dd1d07_0_4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6" name="Google Shape;456;g2da10dd1d07_0_4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7" name="Google Shape;457;g2da10dd1d07_0_42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g2da10dd1d07_0_4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5" name="Google Shape;475;g2da10dd1d07_0_44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6" name="Google Shape;476;g2da10dd1d07_0_44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g2da10dd1d07_0_4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9" name="Google Shape;489;g2da10dd1d07_0_45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0" name="Google Shape;490;g2da10dd1d07_0_45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g2da10dd1d07_0_4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9" name="Google Shape;499;g2da10dd1d07_0_46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0" name="Google Shape;500;g2da10dd1d07_0_46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 name="Shape 25"/>
        <p:cNvGrpSpPr/>
        <p:nvPr/>
      </p:nvGrpSpPr>
      <p:grpSpPr>
        <a:xfrm>
          <a:off x="0" y="0"/>
          <a:ext cx="0" cy="0"/>
          <a:chOff x="0" y="0"/>
          <a:chExt cx="0" cy="0"/>
        </a:xfrm>
      </p:grpSpPr>
      <p:sp>
        <p:nvSpPr>
          <p:cNvPr id="26" name="Google Shape;26;g2da10dd1d07_0_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 name="Google Shape;27;g2da10dd1d07_0_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 name="Google Shape;28;g2da10dd1d07_0_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g2da10dd1d07_0_4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4" name="Google Shape;524;g2da10dd1d07_0_49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5" name="Google Shape;525;g2da10dd1d07_0_49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g2da10dd1d07_0_5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5" name="Google Shape;575;g2da10dd1d07_0_54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6" name="Google Shape;576;g2da10dd1d07_0_54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3" name="Shape 603"/>
        <p:cNvGrpSpPr/>
        <p:nvPr/>
      </p:nvGrpSpPr>
      <p:grpSpPr>
        <a:xfrm>
          <a:off x="0" y="0"/>
          <a:ext cx="0" cy="0"/>
          <a:chOff x="0" y="0"/>
          <a:chExt cx="0" cy="0"/>
        </a:xfrm>
      </p:grpSpPr>
      <p:sp>
        <p:nvSpPr>
          <p:cNvPr id="604" name="Google Shape;604;g2da10dd1d07_0_5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5" name="Google Shape;605;g2da10dd1d07_0_57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6" name="Google Shape;606;g2da10dd1d07_0_57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3" name="Shape 673"/>
        <p:cNvGrpSpPr/>
        <p:nvPr/>
      </p:nvGrpSpPr>
      <p:grpSpPr>
        <a:xfrm>
          <a:off x="0" y="0"/>
          <a:ext cx="0" cy="0"/>
          <a:chOff x="0" y="0"/>
          <a:chExt cx="0" cy="0"/>
        </a:xfrm>
      </p:grpSpPr>
      <p:sp>
        <p:nvSpPr>
          <p:cNvPr id="674" name="Google Shape;674;g2da10dd1d07_0_6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5" name="Google Shape;675;g2da10dd1d07_0_6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6" name="Google Shape;676;g2da10dd1d07_0_64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 name="Shape 41"/>
        <p:cNvGrpSpPr/>
        <p:nvPr/>
      </p:nvGrpSpPr>
      <p:grpSpPr>
        <a:xfrm>
          <a:off x="0" y="0"/>
          <a:ext cx="0" cy="0"/>
          <a:chOff x="0" y="0"/>
          <a:chExt cx="0" cy="0"/>
        </a:xfrm>
      </p:grpSpPr>
      <p:sp>
        <p:nvSpPr>
          <p:cNvPr id="42" name="Google Shape;42;g2da10dd1d07_0_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 name="Google Shape;43;g2da10dd1d07_0_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 name="Google Shape;44;g2da10dd1d07_0_2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2da10dd1d07_0_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 name="Google Shape;92;g2da10dd1d07_0_7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3" name="Google Shape;93;g2da10dd1d07_0_7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2da10dd1d07_0_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5" name="Google Shape;105;g2da10dd1d07_0_8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6" name="Google Shape;106;g2da10dd1d07_0_8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2da10dd1d07_0_1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6" name="Google Shape;126;g2da10dd1d07_0_10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7" name="Google Shape;127;g2da10dd1d07_0_10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2da10dd1d07_0_1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8" name="Google Shape;148;g2da10dd1d07_0_12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9" name="Google Shape;149;g2da10dd1d07_0_12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2da10dd1d07_0_1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4" name="Google Shape;164;g2da10dd1d07_0_14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5" name="Google Shape;165;g2da10dd1d07_0_14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2da10dd1d07_0_1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5" name="Google Shape;195;g2da10dd1d07_0_17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6" name="Google Shape;196;g2da10dd1d07_0_17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21.png"/><Relationship Id="rId6" Type="http://schemas.openxmlformats.org/officeDocument/2006/relationships/image" Target="../media/image29.png"/><Relationship Id="rId7"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4.png"/><Relationship Id="rId4" Type="http://schemas.openxmlformats.org/officeDocument/2006/relationships/image" Target="../media/image11.png"/><Relationship Id="rId11" Type="http://schemas.openxmlformats.org/officeDocument/2006/relationships/image" Target="../media/image76.png"/><Relationship Id="rId10" Type="http://schemas.openxmlformats.org/officeDocument/2006/relationships/image" Target="../media/image73.png"/><Relationship Id="rId12" Type="http://schemas.openxmlformats.org/officeDocument/2006/relationships/image" Target="../media/image71.png"/><Relationship Id="rId9" Type="http://schemas.openxmlformats.org/officeDocument/2006/relationships/image" Target="../media/image74.png"/><Relationship Id="rId5" Type="http://schemas.openxmlformats.org/officeDocument/2006/relationships/image" Target="../media/image53.png"/><Relationship Id="rId6" Type="http://schemas.openxmlformats.org/officeDocument/2006/relationships/image" Target="../media/image29.png"/><Relationship Id="rId7" Type="http://schemas.openxmlformats.org/officeDocument/2006/relationships/image" Target="../media/image55.png"/><Relationship Id="rId8" Type="http://schemas.openxmlformats.org/officeDocument/2006/relationships/image" Target="../media/image5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63.png"/><Relationship Id="rId4" Type="http://schemas.openxmlformats.org/officeDocument/2006/relationships/image" Target="../media/image5.png"/><Relationship Id="rId5" Type="http://schemas.openxmlformats.org/officeDocument/2006/relationships/image" Target="../media/image21.png"/><Relationship Id="rId6" Type="http://schemas.openxmlformats.org/officeDocument/2006/relationships/image" Target="../media/image29.png"/><Relationship Id="rId7" Type="http://schemas.openxmlformats.org/officeDocument/2006/relationships/image" Target="../media/image6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png"/><Relationship Id="rId4" Type="http://schemas.openxmlformats.org/officeDocument/2006/relationships/image" Target="../media/image7.png"/><Relationship Id="rId9" Type="http://schemas.openxmlformats.org/officeDocument/2006/relationships/image" Target="../media/image88.png"/><Relationship Id="rId5" Type="http://schemas.openxmlformats.org/officeDocument/2006/relationships/image" Target="../media/image6.png"/><Relationship Id="rId6" Type="http://schemas.openxmlformats.org/officeDocument/2006/relationships/image" Target="../media/image3.png"/><Relationship Id="rId7" Type="http://schemas.openxmlformats.org/officeDocument/2006/relationships/image" Target="../media/image36.png"/><Relationship Id="rId8" Type="http://schemas.openxmlformats.org/officeDocument/2006/relationships/image" Target="../media/image2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4.png"/><Relationship Id="rId4" Type="http://schemas.openxmlformats.org/officeDocument/2006/relationships/image" Target="../media/image11.png"/><Relationship Id="rId5" Type="http://schemas.openxmlformats.org/officeDocument/2006/relationships/image" Target="../media/image53.png"/><Relationship Id="rId6" Type="http://schemas.openxmlformats.org/officeDocument/2006/relationships/image" Target="../media/image29.png"/></Relationships>
</file>

<file path=ppt/slides/_rels/slide14.xml.rels><?xml version="1.0" encoding="UTF-8" standalone="yes"?><Relationships xmlns="http://schemas.openxmlformats.org/package/2006/relationships"><Relationship Id="rId20" Type="http://schemas.openxmlformats.org/officeDocument/2006/relationships/image" Target="../media/image115.png"/><Relationship Id="rId22" Type="http://schemas.openxmlformats.org/officeDocument/2006/relationships/image" Target="../media/image104.png"/><Relationship Id="rId21" Type="http://schemas.openxmlformats.org/officeDocument/2006/relationships/image" Target="../media/image100.png"/><Relationship Id="rId24" Type="http://schemas.openxmlformats.org/officeDocument/2006/relationships/image" Target="../media/image97.png"/><Relationship Id="rId23" Type="http://schemas.openxmlformats.org/officeDocument/2006/relationships/image" Target="../media/image95.pn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89.png"/><Relationship Id="rId4" Type="http://schemas.openxmlformats.org/officeDocument/2006/relationships/image" Target="../media/image20.png"/><Relationship Id="rId9" Type="http://schemas.openxmlformats.org/officeDocument/2006/relationships/image" Target="../media/image129.png"/><Relationship Id="rId26" Type="http://schemas.openxmlformats.org/officeDocument/2006/relationships/image" Target="../media/image110.png"/><Relationship Id="rId25" Type="http://schemas.openxmlformats.org/officeDocument/2006/relationships/image" Target="../media/image96.png"/><Relationship Id="rId28" Type="http://schemas.openxmlformats.org/officeDocument/2006/relationships/image" Target="../media/image93.png"/><Relationship Id="rId27" Type="http://schemas.openxmlformats.org/officeDocument/2006/relationships/image" Target="../media/image98.png"/><Relationship Id="rId5" Type="http://schemas.openxmlformats.org/officeDocument/2006/relationships/image" Target="../media/image29.png"/><Relationship Id="rId6" Type="http://schemas.openxmlformats.org/officeDocument/2006/relationships/image" Target="../media/image90.png"/><Relationship Id="rId29" Type="http://schemas.openxmlformats.org/officeDocument/2006/relationships/image" Target="../media/image102.png"/><Relationship Id="rId7" Type="http://schemas.openxmlformats.org/officeDocument/2006/relationships/image" Target="../media/image81.png"/><Relationship Id="rId8" Type="http://schemas.openxmlformats.org/officeDocument/2006/relationships/image" Target="../media/image79.png"/><Relationship Id="rId11" Type="http://schemas.openxmlformats.org/officeDocument/2006/relationships/image" Target="../media/image82.png"/><Relationship Id="rId10" Type="http://schemas.openxmlformats.org/officeDocument/2006/relationships/image" Target="../media/image84.png"/><Relationship Id="rId13" Type="http://schemas.openxmlformats.org/officeDocument/2006/relationships/image" Target="../media/image86.png"/><Relationship Id="rId12" Type="http://schemas.openxmlformats.org/officeDocument/2006/relationships/image" Target="../media/image85.png"/><Relationship Id="rId15" Type="http://schemas.openxmlformats.org/officeDocument/2006/relationships/image" Target="../media/image101.png"/><Relationship Id="rId14" Type="http://schemas.openxmlformats.org/officeDocument/2006/relationships/image" Target="../media/image92.png"/><Relationship Id="rId17" Type="http://schemas.openxmlformats.org/officeDocument/2006/relationships/image" Target="../media/image127.png"/><Relationship Id="rId16" Type="http://schemas.openxmlformats.org/officeDocument/2006/relationships/image" Target="../media/image120.png"/><Relationship Id="rId19" Type="http://schemas.openxmlformats.org/officeDocument/2006/relationships/image" Target="../media/image91.png"/><Relationship Id="rId18" Type="http://schemas.openxmlformats.org/officeDocument/2006/relationships/image" Target="../media/image1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09.png"/><Relationship Id="rId4" Type="http://schemas.openxmlformats.org/officeDocument/2006/relationships/image" Target="../media/image5.png"/><Relationship Id="rId5" Type="http://schemas.openxmlformats.org/officeDocument/2006/relationships/image" Target="../media/image21.png"/><Relationship Id="rId6" Type="http://schemas.openxmlformats.org/officeDocument/2006/relationships/image" Target="../media/image29.png"/><Relationship Id="rId7" Type="http://schemas.openxmlformats.org/officeDocument/2006/relationships/image" Target="../media/image105.png"/><Relationship Id="rId8" Type="http://schemas.openxmlformats.org/officeDocument/2006/relationships/image" Target="../media/image13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4.png"/><Relationship Id="rId4" Type="http://schemas.openxmlformats.org/officeDocument/2006/relationships/image" Target="../media/image11.png"/><Relationship Id="rId5" Type="http://schemas.openxmlformats.org/officeDocument/2006/relationships/image" Target="../media/image118.png"/><Relationship Id="rId6" Type="http://schemas.openxmlformats.org/officeDocument/2006/relationships/image" Target="../media/image29.png"/><Relationship Id="rId7" Type="http://schemas.openxmlformats.org/officeDocument/2006/relationships/image" Target="../media/image116.png"/><Relationship Id="rId8" Type="http://schemas.openxmlformats.org/officeDocument/2006/relationships/image" Target="../media/image1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89.png"/><Relationship Id="rId4" Type="http://schemas.openxmlformats.org/officeDocument/2006/relationships/image" Target="../media/image20.png"/><Relationship Id="rId5" Type="http://schemas.openxmlformats.org/officeDocument/2006/relationships/image" Target="../media/image29.png"/><Relationship Id="rId6" Type="http://schemas.openxmlformats.org/officeDocument/2006/relationships/image" Target="../media/image126.png"/><Relationship Id="rId7" Type="http://schemas.openxmlformats.org/officeDocument/2006/relationships/image" Target="../media/image13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86.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4.png"/><Relationship Id="rId4" Type="http://schemas.openxmlformats.org/officeDocument/2006/relationships/image" Target="../media/image11.png"/><Relationship Id="rId5" Type="http://schemas.openxmlformats.org/officeDocument/2006/relationships/image" Target="../media/image118.png"/><Relationship Id="rId6" Type="http://schemas.openxmlformats.org/officeDocument/2006/relationships/image" Target="../media/image29.png"/><Relationship Id="rId7" Type="http://schemas.openxmlformats.org/officeDocument/2006/relationships/image" Target="../media/image13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image" Target="../media/image7.png"/><Relationship Id="rId9" Type="http://schemas.openxmlformats.org/officeDocument/2006/relationships/image" Target="../media/image13.png"/><Relationship Id="rId5" Type="http://schemas.openxmlformats.org/officeDocument/2006/relationships/image" Target="../media/image6.png"/><Relationship Id="rId6" Type="http://schemas.openxmlformats.org/officeDocument/2006/relationships/image" Target="../media/image3.png"/><Relationship Id="rId7" Type="http://schemas.openxmlformats.org/officeDocument/2006/relationships/image" Target="../media/image36.png"/><Relationship Id="rId8" Type="http://schemas.openxmlformats.org/officeDocument/2006/relationships/image" Target="../media/image2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89.png"/><Relationship Id="rId4" Type="http://schemas.openxmlformats.org/officeDocument/2006/relationships/image" Target="../media/image20.png"/><Relationship Id="rId9" Type="http://schemas.openxmlformats.org/officeDocument/2006/relationships/image" Target="../media/image134.png"/><Relationship Id="rId5" Type="http://schemas.openxmlformats.org/officeDocument/2006/relationships/image" Target="../media/image29.png"/><Relationship Id="rId6" Type="http://schemas.openxmlformats.org/officeDocument/2006/relationships/image" Target="../media/image139.png"/><Relationship Id="rId7" Type="http://schemas.openxmlformats.org/officeDocument/2006/relationships/image" Target="../media/image148.png"/><Relationship Id="rId8" Type="http://schemas.openxmlformats.org/officeDocument/2006/relationships/image" Target="../media/image132.png"/><Relationship Id="rId11" Type="http://schemas.openxmlformats.org/officeDocument/2006/relationships/image" Target="../media/image142.png"/><Relationship Id="rId10" Type="http://schemas.openxmlformats.org/officeDocument/2006/relationships/image" Target="../media/image182.png"/><Relationship Id="rId12" Type="http://schemas.openxmlformats.org/officeDocument/2006/relationships/image" Target="../media/image13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09.png"/><Relationship Id="rId4" Type="http://schemas.openxmlformats.org/officeDocument/2006/relationships/image" Target="../media/image5.png"/><Relationship Id="rId9" Type="http://schemas.openxmlformats.org/officeDocument/2006/relationships/image" Target="../media/image174.png"/><Relationship Id="rId5" Type="http://schemas.openxmlformats.org/officeDocument/2006/relationships/image" Target="../media/image21.png"/><Relationship Id="rId6" Type="http://schemas.openxmlformats.org/officeDocument/2006/relationships/image" Target="../media/image29.png"/><Relationship Id="rId7" Type="http://schemas.openxmlformats.org/officeDocument/2006/relationships/image" Target="../media/image161.png"/><Relationship Id="rId8" Type="http://schemas.openxmlformats.org/officeDocument/2006/relationships/image" Target="../media/image167.png"/></Relationships>
</file>

<file path=ppt/slides/_rels/slide22.xml.rels><?xml version="1.0" encoding="UTF-8" standalone="yes"?><Relationships xmlns="http://schemas.openxmlformats.org/package/2006/relationships"><Relationship Id="rId20" Type="http://schemas.openxmlformats.org/officeDocument/2006/relationships/image" Target="../media/image178.png"/><Relationship Id="rId21" Type="http://schemas.openxmlformats.org/officeDocument/2006/relationships/image" Target="../media/image170.png"/><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89.png"/><Relationship Id="rId4" Type="http://schemas.openxmlformats.org/officeDocument/2006/relationships/image" Target="../media/image20.png"/><Relationship Id="rId9" Type="http://schemas.openxmlformats.org/officeDocument/2006/relationships/image" Target="../media/image176.png"/><Relationship Id="rId5" Type="http://schemas.openxmlformats.org/officeDocument/2006/relationships/image" Target="../media/image29.png"/><Relationship Id="rId6" Type="http://schemas.openxmlformats.org/officeDocument/2006/relationships/hyperlink" Target="https://eatemp.com/powerpoint-org-chart-template/" TargetMode="External"/><Relationship Id="rId7" Type="http://schemas.openxmlformats.org/officeDocument/2006/relationships/image" Target="../media/image152.png"/><Relationship Id="rId8" Type="http://schemas.openxmlformats.org/officeDocument/2006/relationships/image" Target="../media/image151.png"/><Relationship Id="rId11" Type="http://schemas.openxmlformats.org/officeDocument/2006/relationships/image" Target="../media/image172.png"/><Relationship Id="rId10" Type="http://schemas.openxmlformats.org/officeDocument/2006/relationships/image" Target="../media/image153.png"/><Relationship Id="rId13" Type="http://schemas.openxmlformats.org/officeDocument/2006/relationships/image" Target="../media/image160.png"/><Relationship Id="rId12" Type="http://schemas.openxmlformats.org/officeDocument/2006/relationships/image" Target="../media/image155.png"/><Relationship Id="rId15" Type="http://schemas.openxmlformats.org/officeDocument/2006/relationships/image" Target="../media/image157.png"/><Relationship Id="rId14" Type="http://schemas.openxmlformats.org/officeDocument/2006/relationships/image" Target="../media/image158.png"/><Relationship Id="rId17" Type="http://schemas.openxmlformats.org/officeDocument/2006/relationships/image" Target="../media/image159.png"/><Relationship Id="rId16" Type="http://schemas.openxmlformats.org/officeDocument/2006/relationships/image" Target="../media/image156.png"/><Relationship Id="rId19" Type="http://schemas.openxmlformats.org/officeDocument/2006/relationships/image" Target="../media/image183.png"/><Relationship Id="rId18" Type="http://schemas.openxmlformats.org/officeDocument/2006/relationships/image" Target="../media/image16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png"/><Relationship Id="rId4" Type="http://schemas.openxmlformats.org/officeDocument/2006/relationships/image" Target="../media/image7.png"/><Relationship Id="rId9" Type="http://schemas.openxmlformats.org/officeDocument/2006/relationships/hyperlink" Target="https://unsplash.com/" TargetMode="External"/><Relationship Id="rId5" Type="http://schemas.openxmlformats.org/officeDocument/2006/relationships/image" Target="../media/image6.png"/><Relationship Id="rId6" Type="http://schemas.openxmlformats.org/officeDocument/2006/relationships/image" Target="../media/image3.png"/><Relationship Id="rId7" Type="http://schemas.openxmlformats.org/officeDocument/2006/relationships/image" Target="../media/image36.png"/><Relationship Id="rId8" Type="http://schemas.openxmlformats.org/officeDocument/2006/relationships/image" Target="../media/image29.png"/><Relationship Id="rId10" Type="http://schemas.openxmlformats.org/officeDocument/2006/relationships/image" Target="../media/image18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4.png"/><Relationship Id="rId4" Type="http://schemas.openxmlformats.org/officeDocument/2006/relationships/image" Target="../media/image11.png"/><Relationship Id="rId5" Type="http://schemas.openxmlformats.org/officeDocument/2006/relationships/image" Target="../media/image94.png"/><Relationship Id="rId6" Type="http://schemas.openxmlformats.org/officeDocument/2006/relationships/image" Target="../media/image29.png"/><Relationship Id="rId7"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png"/><Relationship Id="rId4" Type="http://schemas.openxmlformats.org/officeDocument/2006/relationships/image" Target="../media/image20.png"/><Relationship Id="rId5" Type="http://schemas.openxmlformats.org/officeDocument/2006/relationships/image" Target="../media/image2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8.png"/><Relationship Id="rId4" Type="http://schemas.openxmlformats.org/officeDocument/2006/relationships/image" Target="../media/image5.png"/><Relationship Id="rId9" Type="http://schemas.openxmlformats.org/officeDocument/2006/relationships/image" Target="../media/image32.png"/><Relationship Id="rId5" Type="http://schemas.openxmlformats.org/officeDocument/2006/relationships/image" Target="../media/image21.png"/><Relationship Id="rId6" Type="http://schemas.openxmlformats.org/officeDocument/2006/relationships/image" Target="../media/image33.png"/><Relationship Id="rId7" Type="http://schemas.openxmlformats.org/officeDocument/2006/relationships/image" Target="../media/image29.png"/><Relationship Id="rId8" Type="http://schemas.openxmlformats.org/officeDocument/2006/relationships/image" Target="../media/image4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4.png"/><Relationship Id="rId4" Type="http://schemas.openxmlformats.org/officeDocument/2006/relationships/image" Target="../media/image11.png"/><Relationship Id="rId5" Type="http://schemas.openxmlformats.org/officeDocument/2006/relationships/image" Target="../media/image27.png"/><Relationship Id="rId6" Type="http://schemas.openxmlformats.org/officeDocument/2006/relationships/image" Target="../media/image29.png"/><Relationship Id="rId7" Type="http://schemas.openxmlformats.org/officeDocument/2006/relationships/image" Target="../media/image83.png"/><Relationship Id="rId8" Type="http://schemas.openxmlformats.org/officeDocument/2006/relationships/image" Target="../media/image3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png"/><Relationship Id="rId4" Type="http://schemas.openxmlformats.org/officeDocument/2006/relationships/image" Target="../media/image7.png"/><Relationship Id="rId9" Type="http://schemas.openxmlformats.org/officeDocument/2006/relationships/image" Target="../media/image46.png"/><Relationship Id="rId5" Type="http://schemas.openxmlformats.org/officeDocument/2006/relationships/image" Target="../media/image6.png"/><Relationship Id="rId6" Type="http://schemas.openxmlformats.org/officeDocument/2006/relationships/image" Target="../media/image3.png"/><Relationship Id="rId7" Type="http://schemas.openxmlformats.org/officeDocument/2006/relationships/image" Target="../media/image36.png"/><Relationship Id="rId8" Type="http://schemas.openxmlformats.org/officeDocument/2006/relationships/image" Target="../media/image2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62.png"/><Relationship Id="rId4" Type="http://schemas.openxmlformats.org/officeDocument/2006/relationships/image" Target="../media/image35.png"/><Relationship Id="rId9" Type="http://schemas.openxmlformats.org/officeDocument/2006/relationships/image" Target="../media/image41.png"/><Relationship Id="rId5" Type="http://schemas.openxmlformats.org/officeDocument/2006/relationships/image" Target="../media/image21.png"/><Relationship Id="rId6" Type="http://schemas.openxmlformats.org/officeDocument/2006/relationships/image" Target="../media/image29.png"/><Relationship Id="rId7" Type="http://schemas.openxmlformats.org/officeDocument/2006/relationships/image" Target="../media/image51.png"/><Relationship Id="rId8" Type="http://schemas.openxmlformats.org/officeDocument/2006/relationships/image" Target="../media/image3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42.png"/><Relationship Id="rId4" Type="http://schemas.openxmlformats.org/officeDocument/2006/relationships/image" Target="../media/image20.png"/><Relationship Id="rId5" Type="http://schemas.openxmlformats.org/officeDocument/2006/relationships/image" Target="../media/image29.png"/><Relationship Id="rId6" Type="http://schemas.openxmlformats.org/officeDocument/2006/relationships/image" Target="../media/image45.png"/><Relationship Id="rId7" Type="http://schemas.openxmlformats.org/officeDocument/2006/relationships/image" Target="../media/image49.png"/><Relationship Id="rId8"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6C8"/>
        </a:solidFill>
      </p:bgPr>
    </p:bg>
    <p:spTree>
      <p:nvGrpSpPr>
        <p:cNvPr id="15" name="Shape 15"/>
        <p:cNvGrpSpPr/>
        <p:nvPr/>
      </p:nvGrpSpPr>
      <p:grpSpPr>
        <a:xfrm>
          <a:off x="0" y="0"/>
          <a:ext cx="0" cy="0"/>
          <a:chOff x="0" y="0"/>
          <a:chExt cx="0" cy="0"/>
        </a:xfrm>
      </p:grpSpPr>
      <p:pic>
        <p:nvPicPr>
          <p:cNvPr descr=" " id="16" name="Google Shape;16;g2da10dd1d07_0_0"/>
          <p:cNvPicPr preferRelativeResize="0"/>
          <p:nvPr/>
        </p:nvPicPr>
        <p:blipFill rotWithShape="1">
          <a:blip r:embed="rId3">
            <a:alphaModFix/>
          </a:blip>
          <a:srcRect b="0" l="0" r="0" t="0"/>
          <a:stretch/>
        </p:blipFill>
        <p:spPr>
          <a:xfrm>
            <a:off x="18392497" y="9083914"/>
            <a:ext cx="5767335" cy="4356128"/>
          </a:xfrm>
          <a:prstGeom prst="rect">
            <a:avLst/>
          </a:prstGeom>
          <a:noFill/>
          <a:ln>
            <a:noFill/>
          </a:ln>
        </p:spPr>
      </p:pic>
      <p:pic>
        <p:nvPicPr>
          <p:cNvPr descr=" " id="17" name="Google Shape;17;g2da10dd1d07_0_0"/>
          <p:cNvPicPr preferRelativeResize="0"/>
          <p:nvPr/>
        </p:nvPicPr>
        <p:blipFill rotWithShape="1">
          <a:blip r:embed="rId4">
            <a:alphaModFix/>
          </a:blip>
          <a:srcRect b="0" l="0" r="0" t="0"/>
          <a:stretch/>
        </p:blipFill>
        <p:spPr>
          <a:xfrm>
            <a:off x="3065579" y="1150650"/>
            <a:ext cx="2107459" cy="2095491"/>
          </a:xfrm>
          <a:prstGeom prst="rect">
            <a:avLst/>
          </a:prstGeom>
          <a:noFill/>
          <a:ln>
            <a:noFill/>
          </a:ln>
        </p:spPr>
      </p:pic>
      <p:pic>
        <p:nvPicPr>
          <p:cNvPr descr=" " id="18" name="Google Shape;18;g2da10dd1d07_0_0"/>
          <p:cNvPicPr preferRelativeResize="0"/>
          <p:nvPr/>
        </p:nvPicPr>
        <p:blipFill rotWithShape="1">
          <a:blip r:embed="rId5">
            <a:alphaModFix/>
          </a:blip>
          <a:srcRect b="0" l="0" r="0" t="0"/>
          <a:stretch/>
        </p:blipFill>
        <p:spPr>
          <a:xfrm>
            <a:off x="177822" y="266700"/>
            <a:ext cx="2641921" cy="2627078"/>
          </a:xfrm>
          <a:prstGeom prst="rect">
            <a:avLst/>
          </a:prstGeom>
          <a:noFill/>
          <a:ln>
            <a:noFill/>
          </a:ln>
        </p:spPr>
      </p:pic>
      <p:sp>
        <p:nvSpPr>
          <p:cNvPr id="19" name="Google Shape;19;g2da10dd1d07_0_0"/>
          <p:cNvSpPr/>
          <p:nvPr/>
        </p:nvSpPr>
        <p:spPr>
          <a:xfrm>
            <a:off x="804434" y="7302500"/>
            <a:ext cx="15525600" cy="1248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Lato"/>
              <a:buNone/>
            </a:pPr>
            <a:r>
              <a:rPr b="1" i="0" lang="en-US" sz="6400" u="none" cap="none" strike="noStrike">
                <a:solidFill>
                  <a:srgbClr val="0E0E0E"/>
                </a:solidFill>
                <a:latin typeface="Lato"/>
                <a:ea typeface="Lato"/>
                <a:cs typeface="Lato"/>
                <a:sym typeface="Lato"/>
              </a:rPr>
              <a:t>Free Presentation Template by EaTemp</a:t>
            </a:r>
            <a:endParaRPr b="0" i="0" sz="6400" u="none" cap="none" strike="noStrike">
              <a:solidFill>
                <a:schemeClr val="dk1"/>
              </a:solidFill>
              <a:latin typeface="Calibri"/>
              <a:ea typeface="Calibri"/>
              <a:cs typeface="Calibri"/>
              <a:sym typeface="Calibri"/>
            </a:endParaRPr>
          </a:p>
        </p:txBody>
      </p:sp>
      <p:sp>
        <p:nvSpPr>
          <p:cNvPr id="20" name="Google Shape;20;g2da10dd1d07_0_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 name="Google Shape;21;g2da10dd1d07_0_0"/>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22" name="Google Shape;22;g2da10dd1d07_0_0"/>
          <p:cNvSpPr/>
          <p:nvPr/>
        </p:nvSpPr>
        <p:spPr>
          <a:xfrm>
            <a:off x="177822" y="4483100"/>
            <a:ext cx="18658500" cy="2374800"/>
          </a:xfrm>
          <a:prstGeom prst="rect">
            <a:avLst/>
          </a:prstGeom>
          <a:no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g2da10dd1d07_0_0"/>
          <p:cNvSpPr/>
          <p:nvPr/>
        </p:nvSpPr>
        <p:spPr>
          <a:xfrm>
            <a:off x="939917" y="4787900"/>
            <a:ext cx="17676300" cy="2307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89C80"/>
              </a:buClr>
              <a:buSzPts val="12800"/>
              <a:buFont typeface="Archivo Black"/>
              <a:buNone/>
            </a:pPr>
            <a:r>
              <a:rPr b="0" i="0" lang="en-US" sz="12800" u="none" cap="none" strike="noStrike">
                <a:solidFill>
                  <a:srgbClr val="D89C80"/>
                </a:solidFill>
                <a:latin typeface="Archivo Black"/>
                <a:ea typeface="Archivo Black"/>
                <a:cs typeface="Archivo Black"/>
                <a:sym typeface="Archivo Black"/>
              </a:rPr>
              <a:t>MICRO</a:t>
            </a:r>
            <a:r>
              <a:rPr b="0" i="0" lang="en-US" sz="12800" u="none" cap="none" strike="noStrike">
                <a:solidFill>
                  <a:srgbClr val="9BBDBD"/>
                </a:solidFill>
                <a:latin typeface="Archivo Black"/>
                <a:ea typeface="Archivo Black"/>
                <a:cs typeface="Archivo Black"/>
                <a:sym typeface="Archivo Black"/>
              </a:rPr>
              <a:t>ECONOMICS</a:t>
            </a:r>
            <a:endParaRPr b="0" i="0" sz="12800" u="none" cap="none" strike="noStrike">
              <a:solidFill>
                <a:schemeClr val="dk1"/>
              </a:solidFill>
              <a:latin typeface="Calibri"/>
              <a:ea typeface="Calibri"/>
              <a:cs typeface="Calibri"/>
              <a:sym typeface="Calibri"/>
            </a:endParaRPr>
          </a:p>
        </p:txBody>
      </p:sp>
      <p:pic>
        <p:nvPicPr>
          <p:cNvPr descr=" " id="24" name="Google Shape;24;g2da10dd1d07_0_0"/>
          <p:cNvPicPr preferRelativeResize="0"/>
          <p:nvPr/>
        </p:nvPicPr>
        <p:blipFill rotWithShape="1">
          <a:blip r:embed="rId7">
            <a:alphaModFix/>
          </a:blip>
          <a:srcRect b="0" l="0" r="0" t="0"/>
          <a:stretch/>
        </p:blipFill>
        <p:spPr>
          <a:xfrm>
            <a:off x="16727991" y="2628900"/>
            <a:ext cx="7659057" cy="84455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6C8"/>
        </a:solidFill>
      </p:bgPr>
    </p:bg>
    <p:spTree>
      <p:nvGrpSpPr>
        <p:cNvPr id="224" name="Shape 224"/>
        <p:cNvGrpSpPr/>
        <p:nvPr/>
      </p:nvGrpSpPr>
      <p:grpSpPr>
        <a:xfrm>
          <a:off x="0" y="0"/>
          <a:ext cx="0" cy="0"/>
          <a:chOff x="0" y="0"/>
          <a:chExt cx="0" cy="0"/>
        </a:xfrm>
      </p:grpSpPr>
      <p:pic>
        <p:nvPicPr>
          <p:cNvPr descr=" " id="225" name="Google Shape;225;g2da10dd1d07_0_200"/>
          <p:cNvPicPr preferRelativeResize="0"/>
          <p:nvPr/>
        </p:nvPicPr>
        <p:blipFill rotWithShape="1">
          <a:blip r:embed="rId3">
            <a:alphaModFix/>
          </a:blip>
          <a:srcRect b="0" l="0" r="0" t="0"/>
          <a:stretch/>
        </p:blipFill>
        <p:spPr>
          <a:xfrm>
            <a:off x="127016" y="10395669"/>
            <a:ext cx="2325259" cy="2527213"/>
          </a:xfrm>
          <a:prstGeom prst="rect">
            <a:avLst/>
          </a:prstGeom>
          <a:noFill/>
          <a:ln>
            <a:noFill/>
          </a:ln>
        </p:spPr>
      </p:pic>
      <p:pic>
        <p:nvPicPr>
          <p:cNvPr descr=" " id="226" name="Google Shape;226;g2da10dd1d07_0_200"/>
          <p:cNvPicPr preferRelativeResize="0"/>
          <p:nvPr/>
        </p:nvPicPr>
        <p:blipFill rotWithShape="1">
          <a:blip r:embed="rId4">
            <a:alphaModFix/>
          </a:blip>
          <a:srcRect b="0" l="0" r="0" t="0"/>
          <a:stretch/>
        </p:blipFill>
        <p:spPr>
          <a:xfrm>
            <a:off x="2371736" y="9364588"/>
            <a:ext cx="1438740" cy="1438560"/>
          </a:xfrm>
          <a:prstGeom prst="rect">
            <a:avLst/>
          </a:prstGeom>
          <a:noFill/>
          <a:ln>
            <a:noFill/>
          </a:ln>
        </p:spPr>
      </p:pic>
      <p:pic>
        <p:nvPicPr>
          <p:cNvPr descr=" " id="227" name="Google Shape;227;g2da10dd1d07_0_200"/>
          <p:cNvPicPr preferRelativeResize="0"/>
          <p:nvPr/>
        </p:nvPicPr>
        <p:blipFill rotWithShape="1">
          <a:blip r:embed="rId5">
            <a:alphaModFix/>
          </a:blip>
          <a:srcRect b="0" l="0" r="0" t="0"/>
          <a:stretch/>
        </p:blipFill>
        <p:spPr>
          <a:xfrm>
            <a:off x="19445820" y="378458"/>
            <a:ext cx="4912432" cy="4461768"/>
          </a:xfrm>
          <a:prstGeom prst="rect">
            <a:avLst/>
          </a:prstGeom>
          <a:noFill/>
          <a:ln>
            <a:noFill/>
          </a:ln>
        </p:spPr>
      </p:pic>
      <p:sp>
        <p:nvSpPr>
          <p:cNvPr id="228" name="Google Shape;228;g2da10dd1d07_0_20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9" name="Google Shape;229;g2da10dd1d07_0_200"/>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230" name="Google Shape;230;g2da10dd1d07_0_200"/>
          <p:cNvPicPr preferRelativeResize="0"/>
          <p:nvPr/>
        </p:nvPicPr>
        <p:blipFill rotWithShape="1">
          <a:blip r:embed="rId7">
            <a:alphaModFix/>
          </a:blip>
          <a:srcRect b="0" l="0" r="0" t="0"/>
          <a:stretch/>
        </p:blipFill>
        <p:spPr>
          <a:xfrm>
            <a:off x="381048" y="2146300"/>
            <a:ext cx="23637654" cy="9144000"/>
          </a:xfrm>
          <a:prstGeom prst="rect">
            <a:avLst/>
          </a:prstGeom>
          <a:noFill/>
          <a:ln>
            <a:noFill/>
          </a:ln>
        </p:spPr>
      </p:pic>
      <p:sp>
        <p:nvSpPr>
          <p:cNvPr id="231" name="Google Shape;231;g2da10dd1d07_0_200"/>
          <p:cNvSpPr/>
          <p:nvPr/>
        </p:nvSpPr>
        <p:spPr>
          <a:xfrm>
            <a:off x="381048" y="3657600"/>
            <a:ext cx="5347500" cy="7480200"/>
          </a:xfrm>
          <a:prstGeom prst="rect">
            <a:avLst/>
          </a:prstGeom>
          <a:noFill/>
          <a:ln cap="flat" cmpd="sng" w="50800">
            <a:solidFill>
              <a:srgbClr val="0E0E0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g2da10dd1d07_0_200"/>
          <p:cNvSpPr/>
          <p:nvPr/>
        </p:nvSpPr>
        <p:spPr>
          <a:xfrm>
            <a:off x="685886" y="5067300"/>
            <a:ext cx="4737600" cy="576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g2da10dd1d07_0_200"/>
          <p:cNvSpPr/>
          <p:nvPr/>
        </p:nvSpPr>
        <p:spPr>
          <a:xfrm>
            <a:off x="685886" y="5067300"/>
            <a:ext cx="4737600" cy="166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g2da10dd1d07_0_200"/>
          <p:cNvSpPr/>
          <p:nvPr/>
        </p:nvSpPr>
        <p:spPr>
          <a:xfrm>
            <a:off x="685886" y="5067300"/>
            <a:ext cx="4737600" cy="166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g2da10dd1d07_0_200"/>
          <p:cNvSpPr/>
          <p:nvPr/>
        </p:nvSpPr>
        <p:spPr>
          <a:xfrm>
            <a:off x="609676" y="5067300"/>
            <a:ext cx="4890000" cy="647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Archivo Black"/>
              <a:buNone/>
            </a:pPr>
            <a:r>
              <a:rPr b="0" i="0" lang="en-US" sz="3600" u="none" cap="none" strike="noStrike">
                <a:solidFill>
                  <a:srgbClr val="0E0E0E"/>
                </a:solidFill>
                <a:latin typeface="Archivo Black"/>
                <a:ea typeface="Archivo Black"/>
                <a:cs typeface="Archivo Black"/>
                <a:sym typeface="Archivo Black"/>
              </a:rPr>
              <a:t>ECLIPSE</a:t>
            </a:r>
            <a:endParaRPr b="0" i="0" sz="3600" u="none" cap="none" strike="noStrike">
              <a:solidFill>
                <a:schemeClr val="dk1"/>
              </a:solidFill>
              <a:latin typeface="Calibri"/>
              <a:ea typeface="Calibri"/>
              <a:cs typeface="Calibri"/>
              <a:sym typeface="Calibri"/>
            </a:endParaRPr>
          </a:p>
        </p:txBody>
      </p:sp>
      <p:sp>
        <p:nvSpPr>
          <p:cNvPr id="236" name="Google Shape;236;g2da10dd1d07_0_200"/>
          <p:cNvSpPr/>
          <p:nvPr/>
        </p:nvSpPr>
        <p:spPr>
          <a:xfrm>
            <a:off x="618144" y="57658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 " id="237" name="Google Shape;237;g2da10dd1d07_0_200"/>
          <p:cNvPicPr preferRelativeResize="0"/>
          <p:nvPr/>
        </p:nvPicPr>
        <p:blipFill rotWithShape="1">
          <a:blip r:embed="rId8">
            <a:alphaModFix/>
          </a:blip>
          <a:srcRect b="0" l="0" r="0" t="0"/>
          <a:stretch/>
        </p:blipFill>
        <p:spPr>
          <a:xfrm>
            <a:off x="2241830" y="7137400"/>
            <a:ext cx="1625803" cy="1625600"/>
          </a:xfrm>
          <a:prstGeom prst="rect">
            <a:avLst/>
          </a:prstGeom>
          <a:noFill/>
          <a:ln>
            <a:noFill/>
          </a:ln>
        </p:spPr>
      </p:pic>
      <p:pic>
        <p:nvPicPr>
          <p:cNvPr descr=" " id="238" name="Google Shape;238;g2da10dd1d07_0_200"/>
          <p:cNvPicPr preferRelativeResize="0"/>
          <p:nvPr/>
        </p:nvPicPr>
        <p:blipFill rotWithShape="1">
          <a:blip r:embed="rId9">
            <a:alphaModFix/>
          </a:blip>
          <a:srcRect b="0" l="0" r="0" t="0"/>
          <a:stretch/>
        </p:blipFill>
        <p:spPr>
          <a:xfrm>
            <a:off x="2326518" y="7222083"/>
            <a:ext cx="1456422" cy="1456246"/>
          </a:xfrm>
          <a:prstGeom prst="rect">
            <a:avLst/>
          </a:prstGeom>
          <a:noFill/>
          <a:ln>
            <a:noFill/>
          </a:ln>
        </p:spPr>
      </p:pic>
      <p:sp>
        <p:nvSpPr>
          <p:cNvPr id="239" name="Google Shape;239;g2da10dd1d07_0_200"/>
          <p:cNvSpPr/>
          <p:nvPr/>
        </p:nvSpPr>
        <p:spPr>
          <a:xfrm>
            <a:off x="685886" y="9169400"/>
            <a:ext cx="4737600" cy="166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g2da10dd1d07_0_200"/>
          <p:cNvSpPr/>
          <p:nvPr/>
        </p:nvSpPr>
        <p:spPr>
          <a:xfrm>
            <a:off x="685886" y="9169400"/>
            <a:ext cx="4737600" cy="166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g2da10dd1d07_0_200"/>
          <p:cNvSpPr/>
          <p:nvPr/>
        </p:nvSpPr>
        <p:spPr>
          <a:xfrm>
            <a:off x="609676" y="9169400"/>
            <a:ext cx="4890000" cy="647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Archivo Black"/>
              <a:buNone/>
            </a:pPr>
            <a:r>
              <a:rPr b="0" i="0" lang="en-US" sz="3600" u="none" cap="none" strike="noStrike">
                <a:solidFill>
                  <a:srgbClr val="0E0E0E"/>
                </a:solidFill>
                <a:latin typeface="Archivo Black"/>
                <a:ea typeface="Archivo Black"/>
                <a:cs typeface="Archivo Black"/>
                <a:sym typeface="Archivo Black"/>
              </a:rPr>
              <a:t>QUEST</a:t>
            </a:r>
            <a:endParaRPr b="0" i="0" sz="3600" u="none" cap="none" strike="noStrike">
              <a:solidFill>
                <a:schemeClr val="dk1"/>
              </a:solidFill>
              <a:latin typeface="Calibri"/>
              <a:ea typeface="Calibri"/>
              <a:cs typeface="Calibri"/>
              <a:sym typeface="Calibri"/>
            </a:endParaRPr>
          </a:p>
        </p:txBody>
      </p:sp>
      <p:sp>
        <p:nvSpPr>
          <p:cNvPr id="242" name="Google Shape;242;g2da10dd1d07_0_200"/>
          <p:cNvSpPr/>
          <p:nvPr/>
        </p:nvSpPr>
        <p:spPr>
          <a:xfrm>
            <a:off x="618144" y="98679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Adventurers seek immortal artifact.</a:t>
            </a:r>
            <a:endParaRPr b="0" i="0" sz="3200" u="none" cap="none" strike="noStrike">
              <a:solidFill>
                <a:schemeClr val="dk1"/>
              </a:solidFill>
              <a:latin typeface="Calibri"/>
              <a:ea typeface="Calibri"/>
              <a:cs typeface="Calibri"/>
              <a:sym typeface="Calibri"/>
            </a:endParaRPr>
          </a:p>
        </p:txBody>
      </p:sp>
      <p:sp>
        <p:nvSpPr>
          <p:cNvPr id="243" name="Google Shape;243;g2da10dd1d07_0_200"/>
          <p:cNvSpPr/>
          <p:nvPr/>
        </p:nvSpPr>
        <p:spPr>
          <a:xfrm>
            <a:off x="6477810" y="3657600"/>
            <a:ext cx="5347500" cy="7480200"/>
          </a:xfrm>
          <a:prstGeom prst="rect">
            <a:avLst/>
          </a:prstGeom>
          <a:noFill/>
          <a:ln cap="flat" cmpd="sng" w="50800">
            <a:solidFill>
              <a:srgbClr val="0E0E0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g2da10dd1d07_0_200"/>
          <p:cNvSpPr/>
          <p:nvPr/>
        </p:nvSpPr>
        <p:spPr>
          <a:xfrm>
            <a:off x="6782648" y="5067300"/>
            <a:ext cx="4737600" cy="576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g2da10dd1d07_0_200"/>
          <p:cNvSpPr/>
          <p:nvPr/>
        </p:nvSpPr>
        <p:spPr>
          <a:xfrm>
            <a:off x="6782648" y="5067300"/>
            <a:ext cx="4737600" cy="166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g2da10dd1d07_0_200"/>
          <p:cNvSpPr/>
          <p:nvPr/>
        </p:nvSpPr>
        <p:spPr>
          <a:xfrm>
            <a:off x="6782648" y="5067300"/>
            <a:ext cx="4737600" cy="166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g2da10dd1d07_0_200"/>
          <p:cNvSpPr/>
          <p:nvPr/>
        </p:nvSpPr>
        <p:spPr>
          <a:xfrm>
            <a:off x="6706438" y="5067300"/>
            <a:ext cx="4890000" cy="647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Archivo Black"/>
              <a:buNone/>
            </a:pPr>
            <a:r>
              <a:rPr b="0" i="0" lang="en-US" sz="3600" u="none" cap="none" strike="noStrike">
                <a:solidFill>
                  <a:srgbClr val="0E0E0E"/>
                </a:solidFill>
                <a:latin typeface="Archivo Black"/>
                <a:ea typeface="Archivo Black"/>
                <a:cs typeface="Archivo Black"/>
                <a:sym typeface="Archivo Black"/>
              </a:rPr>
              <a:t>ECLIPSE</a:t>
            </a:r>
            <a:endParaRPr b="0" i="0" sz="3600" u="none" cap="none" strike="noStrike">
              <a:solidFill>
                <a:schemeClr val="dk1"/>
              </a:solidFill>
              <a:latin typeface="Calibri"/>
              <a:ea typeface="Calibri"/>
              <a:cs typeface="Calibri"/>
              <a:sym typeface="Calibri"/>
            </a:endParaRPr>
          </a:p>
        </p:txBody>
      </p:sp>
      <p:sp>
        <p:nvSpPr>
          <p:cNvPr id="248" name="Google Shape;248;g2da10dd1d07_0_200"/>
          <p:cNvSpPr/>
          <p:nvPr/>
        </p:nvSpPr>
        <p:spPr>
          <a:xfrm>
            <a:off x="6714906" y="57658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 " id="249" name="Google Shape;249;g2da10dd1d07_0_200"/>
          <p:cNvPicPr preferRelativeResize="0"/>
          <p:nvPr/>
        </p:nvPicPr>
        <p:blipFill rotWithShape="1">
          <a:blip r:embed="rId8">
            <a:alphaModFix/>
          </a:blip>
          <a:srcRect b="0" l="0" r="0" t="0"/>
          <a:stretch/>
        </p:blipFill>
        <p:spPr>
          <a:xfrm>
            <a:off x="8338592" y="7137400"/>
            <a:ext cx="1625803" cy="1625600"/>
          </a:xfrm>
          <a:prstGeom prst="rect">
            <a:avLst/>
          </a:prstGeom>
          <a:noFill/>
          <a:ln>
            <a:noFill/>
          </a:ln>
        </p:spPr>
      </p:pic>
      <p:pic>
        <p:nvPicPr>
          <p:cNvPr descr=" " id="250" name="Google Shape;250;g2da10dd1d07_0_200"/>
          <p:cNvPicPr preferRelativeResize="0"/>
          <p:nvPr/>
        </p:nvPicPr>
        <p:blipFill rotWithShape="1">
          <a:blip r:embed="rId10">
            <a:alphaModFix/>
          </a:blip>
          <a:srcRect b="0" l="0" r="0" t="0"/>
          <a:stretch/>
        </p:blipFill>
        <p:spPr>
          <a:xfrm>
            <a:off x="8541818" y="7340600"/>
            <a:ext cx="1192256" cy="1190414"/>
          </a:xfrm>
          <a:prstGeom prst="rect">
            <a:avLst/>
          </a:prstGeom>
          <a:noFill/>
          <a:ln>
            <a:noFill/>
          </a:ln>
        </p:spPr>
      </p:pic>
      <p:sp>
        <p:nvSpPr>
          <p:cNvPr id="251" name="Google Shape;251;g2da10dd1d07_0_200"/>
          <p:cNvSpPr/>
          <p:nvPr/>
        </p:nvSpPr>
        <p:spPr>
          <a:xfrm>
            <a:off x="6782648" y="9169400"/>
            <a:ext cx="4737600" cy="166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g2da10dd1d07_0_200"/>
          <p:cNvSpPr/>
          <p:nvPr/>
        </p:nvSpPr>
        <p:spPr>
          <a:xfrm>
            <a:off x="6782648" y="9169400"/>
            <a:ext cx="4737600" cy="166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g2da10dd1d07_0_200"/>
          <p:cNvSpPr/>
          <p:nvPr/>
        </p:nvSpPr>
        <p:spPr>
          <a:xfrm>
            <a:off x="6706438" y="9169400"/>
            <a:ext cx="4890000" cy="647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Archivo Black"/>
              <a:buNone/>
            </a:pPr>
            <a:r>
              <a:rPr b="0" i="0" lang="en-US" sz="3600" u="none" cap="none" strike="noStrike">
                <a:solidFill>
                  <a:srgbClr val="0E0E0E"/>
                </a:solidFill>
                <a:latin typeface="Archivo Black"/>
                <a:ea typeface="Archivo Black"/>
                <a:cs typeface="Archivo Black"/>
                <a:sym typeface="Archivo Black"/>
              </a:rPr>
              <a:t>QUEST</a:t>
            </a:r>
            <a:endParaRPr b="0" i="0" sz="3600" u="none" cap="none" strike="noStrike">
              <a:solidFill>
                <a:schemeClr val="dk1"/>
              </a:solidFill>
              <a:latin typeface="Calibri"/>
              <a:ea typeface="Calibri"/>
              <a:cs typeface="Calibri"/>
              <a:sym typeface="Calibri"/>
            </a:endParaRPr>
          </a:p>
        </p:txBody>
      </p:sp>
      <p:sp>
        <p:nvSpPr>
          <p:cNvPr id="254" name="Google Shape;254;g2da10dd1d07_0_200"/>
          <p:cNvSpPr/>
          <p:nvPr/>
        </p:nvSpPr>
        <p:spPr>
          <a:xfrm>
            <a:off x="6714906" y="98679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Adventurers seek immortal artifact.</a:t>
            </a:r>
            <a:endParaRPr b="0" i="0" sz="3200" u="none" cap="none" strike="noStrike">
              <a:solidFill>
                <a:schemeClr val="dk1"/>
              </a:solidFill>
              <a:latin typeface="Calibri"/>
              <a:ea typeface="Calibri"/>
              <a:cs typeface="Calibri"/>
              <a:sym typeface="Calibri"/>
            </a:endParaRPr>
          </a:p>
        </p:txBody>
      </p:sp>
      <p:sp>
        <p:nvSpPr>
          <p:cNvPr id="255" name="Google Shape;255;g2da10dd1d07_0_200"/>
          <p:cNvSpPr/>
          <p:nvPr/>
        </p:nvSpPr>
        <p:spPr>
          <a:xfrm>
            <a:off x="12574572" y="3657600"/>
            <a:ext cx="5347500" cy="7480200"/>
          </a:xfrm>
          <a:prstGeom prst="rect">
            <a:avLst/>
          </a:prstGeom>
          <a:noFill/>
          <a:ln cap="flat" cmpd="sng" w="50800">
            <a:solidFill>
              <a:srgbClr val="0E0E0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g2da10dd1d07_0_200"/>
          <p:cNvSpPr/>
          <p:nvPr/>
        </p:nvSpPr>
        <p:spPr>
          <a:xfrm>
            <a:off x="12879410" y="5067300"/>
            <a:ext cx="4737600" cy="576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g2da10dd1d07_0_200"/>
          <p:cNvSpPr/>
          <p:nvPr/>
        </p:nvSpPr>
        <p:spPr>
          <a:xfrm>
            <a:off x="12879410" y="5067300"/>
            <a:ext cx="4737600" cy="166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g2da10dd1d07_0_200"/>
          <p:cNvSpPr/>
          <p:nvPr/>
        </p:nvSpPr>
        <p:spPr>
          <a:xfrm>
            <a:off x="12879410" y="5067300"/>
            <a:ext cx="4737600" cy="166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g2da10dd1d07_0_200"/>
          <p:cNvSpPr/>
          <p:nvPr/>
        </p:nvSpPr>
        <p:spPr>
          <a:xfrm>
            <a:off x="12803200" y="5067300"/>
            <a:ext cx="4890000" cy="647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Archivo Black"/>
              <a:buNone/>
            </a:pPr>
            <a:r>
              <a:rPr b="0" i="0" lang="en-US" sz="3600" u="none" cap="none" strike="noStrike">
                <a:solidFill>
                  <a:srgbClr val="0E0E0E"/>
                </a:solidFill>
                <a:latin typeface="Archivo Black"/>
                <a:ea typeface="Archivo Black"/>
                <a:cs typeface="Archivo Black"/>
                <a:sym typeface="Archivo Black"/>
              </a:rPr>
              <a:t>ECLIPSE</a:t>
            </a:r>
            <a:endParaRPr b="0" i="0" sz="3600" u="none" cap="none" strike="noStrike">
              <a:solidFill>
                <a:schemeClr val="dk1"/>
              </a:solidFill>
              <a:latin typeface="Calibri"/>
              <a:ea typeface="Calibri"/>
              <a:cs typeface="Calibri"/>
              <a:sym typeface="Calibri"/>
            </a:endParaRPr>
          </a:p>
        </p:txBody>
      </p:sp>
      <p:sp>
        <p:nvSpPr>
          <p:cNvPr id="260" name="Google Shape;260;g2da10dd1d07_0_200"/>
          <p:cNvSpPr/>
          <p:nvPr/>
        </p:nvSpPr>
        <p:spPr>
          <a:xfrm>
            <a:off x="12811668" y="57658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 " id="261" name="Google Shape;261;g2da10dd1d07_0_200"/>
          <p:cNvPicPr preferRelativeResize="0"/>
          <p:nvPr/>
        </p:nvPicPr>
        <p:blipFill rotWithShape="1">
          <a:blip r:embed="rId8">
            <a:alphaModFix/>
          </a:blip>
          <a:srcRect b="0" l="0" r="0" t="0"/>
          <a:stretch/>
        </p:blipFill>
        <p:spPr>
          <a:xfrm>
            <a:off x="14435354" y="7137400"/>
            <a:ext cx="1625803" cy="1625600"/>
          </a:xfrm>
          <a:prstGeom prst="rect">
            <a:avLst/>
          </a:prstGeom>
          <a:noFill/>
          <a:ln>
            <a:noFill/>
          </a:ln>
        </p:spPr>
      </p:pic>
      <p:pic>
        <p:nvPicPr>
          <p:cNvPr descr=" " id="262" name="Google Shape;262;g2da10dd1d07_0_200"/>
          <p:cNvPicPr preferRelativeResize="0"/>
          <p:nvPr/>
        </p:nvPicPr>
        <p:blipFill rotWithShape="1">
          <a:blip r:embed="rId11">
            <a:alphaModFix/>
          </a:blip>
          <a:srcRect b="0" l="0" r="0" t="0"/>
          <a:stretch/>
        </p:blipFill>
        <p:spPr>
          <a:xfrm>
            <a:off x="14536942" y="7142162"/>
            <a:ext cx="1519452" cy="1519262"/>
          </a:xfrm>
          <a:prstGeom prst="rect">
            <a:avLst/>
          </a:prstGeom>
          <a:noFill/>
          <a:ln>
            <a:noFill/>
          </a:ln>
        </p:spPr>
      </p:pic>
      <p:sp>
        <p:nvSpPr>
          <p:cNvPr id="263" name="Google Shape;263;g2da10dd1d07_0_200"/>
          <p:cNvSpPr/>
          <p:nvPr/>
        </p:nvSpPr>
        <p:spPr>
          <a:xfrm>
            <a:off x="12879410" y="9169400"/>
            <a:ext cx="4737600" cy="166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g2da10dd1d07_0_200"/>
          <p:cNvSpPr/>
          <p:nvPr/>
        </p:nvSpPr>
        <p:spPr>
          <a:xfrm>
            <a:off x="12879410" y="9169400"/>
            <a:ext cx="4737600" cy="166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g2da10dd1d07_0_200"/>
          <p:cNvSpPr/>
          <p:nvPr/>
        </p:nvSpPr>
        <p:spPr>
          <a:xfrm>
            <a:off x="12803200" y="9169400"/>
            <a:ext cx="4890000" cy="647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Archivo Black"/>
              <a:buNone/>
            </a:pPr>
            <a:r>
              <a:rPr b="0" i="0" lang="en-US" sz="3600" u="none" cap="none" strike="noStrike">
                <a:solidFill>
                  <a:srgbClr val="0E0E0E"/>
                </a:solidFill>
                <a:latin typeface="Archivo Black"/>
                <a:ea typeface="Archivo Black"/>
                <a:cs typeface="Archivo Black"/>
                <a:sym typeface="Archivo Black"/>
              </a:rPr>
              <a:t>QUEST</a:t>
            </a:r>
            <a:endParaRPr b="0" i="0" sz="3600" u="none" cap="none" strike="noStrike">
              <a:solidFill>
                <a:schemeClr val="dk1"/>
              </a:solidFill>
              <a:latin typeface="Calibri"/>
              <a:ea typeface="Calibri"/>
              <a:cs typeface="Calibri"/>
              <a:sym typeface="Calibri"/>
            </a:endParaRPr>
          </a:p>
        </p:txBody>
      </p:sp>
      <p:sp>
        <p:nvSpPr>
          <p:cNvPr id="266" name="Google Shape;266;g2da10dd1d07_0_200"/>
          <p:cNvSpPr/>
          <p:nvPr/>
        </p:nvSpPr>
        <p:spPr>
          <a:xfrm>
            <a:off x="12811668" y="98679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Adventurers seek immortal artifact.</a:t>
            </a:r>
            <a:endParaRPr b="0" i="0" sz="3200" u="none" cap="none" strike="noStrike">
              <a:solidFill>
                <a:schemeClr val="dk1"/>
              </a:solidFill>
              <a:latin typeface="Calibri"/>
              <a:ea typeface="Calibri"/>
              <a:cs typeface="Calibri"/>
              <a:sym typeface="Calibri"/>
            </a:endParaRPr>
          </a:p>
        </p:txBody>
      </p:sp>
      <p:sp>
        <p:nvSpPr>
          <p:cNvPr id="267" name="Google Shape;267;g2da10dd1d07_0_200"/>
          <p:cNvSpPr/>
          <p:nvPr/>
        </p:nvSpPr>
        <p:spPr>
          <a:xfrm>
            <a:off x="18671334" y="3657600"/>
            <a:ext cx="5347500" cy="7480200"/>
          </a:xfrm>
          <a:prstGeom prst="rect">
            <a:avLst/>
          </a:prstGeom>
          <a:noFill/>
          <a:ln cap="flat" cmpd="sng" w="50800">
            <a:solidFill>
              <a:srgbClr val="0E0E0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g2da10dd1d07_0_200"/>
          <p:cNvSpPr/>
          <p:nvPr/>
        </p:nvSpPr>
        <p:spPr>
          <a:xfrm>
            <a:off x="18976172" y="5067300"/>
            <a:ext cx="4737600" cy="576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g2da10dd1d07_0_200"/>
          <p:cNvSpPr/>
          <p:nvPr/>
        </p:nvSpPr>
        <p:spPr>
          <a:xfrm>
            <a:off x="18976172" y="5067300"/>
            <a:ext cx="4737600" cy="166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g2da10dd1d07_0_200"/>
          <p:cNvSpPr/>
          <p:nvPr/>
        </p:nvSpPr>
        <p:spPr>
          <a:xfrm>
            <a:off x="18976172" y="5067300"/>
            <a:ext cx="4737600" cy="166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g2da10dd1d07_0_200"/>
          <p:cNvSpPr/>
          <p:nvPr/>
        </p:nvSpPr>
        <p:spPr>
          <a:xfrm>
            <a:off x="18899962" y="5067300"/>
            <a:ext cx="4890000" cy="647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Archivo Black"/>
              <a:buNone/>
            </a:pPr>
            <a:r>
              <a:rPr b="0" i="0" lang="en-US" sz="3600" u="none" cap="none" strike="noStrike">
                <a:solidFill>
                  <a:srgbClr val="0E0E0E"/>
                </a:solidFill>
                <a:latin typeface="Archivo Black"/>
                <a:ea typeface="Archivo Black"/>
                <a:cs typeface="Archivo Black"/>
                <a:sym typeface="Archivo Black"/>
              </a:rPr>
              <a:t>ECLIPSE</a:t>
            </a:r>
            <a:endParaRPr b="0" i="0" sz="3600" u="none" cap="none" strike="noStrike">
              <a:solidFill>
                <a:schemeClr val="dk1"/>
              </a:solidFill>
              <a:latin typeface="Calibri"/>
              <a:ea typeface="Calibri"/>
              <a:cs typeface="Calibri"/>
              <a:sym typeface="Calibri"/>
            </a:endParaRPr>
          </a:p>
        </p:txBody>
      </p:sp>
      <p:sp>
        <p:nvSpPr>
          <p:cNvPr id="272" name="Google Shape;272;g2da10dd1d07_0_200"/>
          <p:cNvSpPr/>
          <p:nvPr/>
        </p:nvSpPr>
        <p:spPr>
          <a:xfrm>
            <a:off x="18908430" y="57658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 " id="273" name="Google Shape;273;g2da10dd1d07_0_200"/>
          <p:cNvPicPr preferRelativeResize="0"/>
          <p:nvPr/>
        </p:nvPicPr>
        <p:blipFill rotWithShape="1">
          <a:blip r:embed="rId8">
            <a:alphaModFix/>
          </a:blip>
          <a:srcRect b="0" l="0" r="0" t="0"/>
          <a:stretch/>
        </p:blipFill>
        <p:spPr>
          <a:xfrm>
            <a:off x="20532116" y="7137400"/>
            <a:ext cx="1625803" cy="1625600"/>
          </a:xfrm>
          <a:prstGeom prst="rect">
            <a:avLst/>
          </a:prstGeom>
          <a:noFill/>
          <a:ln>
            <a:noFill/>
          </a:ln>
        </p:spPr>
      </p:pic>
      <p:pic>
        <p:nvPicPr>
          <p:cNvPr descr=" " id="274" name="Google Shape;274;g2da10dd1d07_0_200"/>
          <p:cNvPicPr preferRelativeResize="0"/>
          <p:nvPr/>
        </p:nvPicPr>
        <p:blipFill rotWithShape="1">
          <a:blip r:embed="rId12">
            <a:alphaModFix/>
          </a:blip>
          <a:srcRect b="0" l="0" r="0" t="0"/>
          <a:stretch/>
        </p:blipFill>
        <p:spPr>
          <a:xfrm>
            <a:off x="20599860" y="7137400"/>
            <a:ext cx="1490319" cy="1625600"/>
          </a:xfrm>
          <a:prstGeom prst="rect">
            <a:avLst/>
          </a:prstGeom>
          <a:noFill/>
          <a:ln>
            <a:noFill/>
          </a:ln>
        </p:spPr>
      </p:pic>
      <p:sp>
        <p:nvSpPr>
          <p:cNvPr id="275" name="Google Shape;275;g2da10dd1d07_0_200"/>
          <p:cNvSpPr/>
          <p:nvPr/>
        </p:nvSpPr>
        <p:spPr>
          <a:xfrm>
            <a:off x="18976172" y="9169400"/>
            <a:ext cx="4737600" cy="166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g2da10dd1d07_0_200"/>
          <p:cNvSpPr/>
          <p:nvPr/>
        </p:nvSpPr>
        <p:spPr>
          <a:xfrm>
            <a:off x="18976172" y="9169400"/>
            <a:ext cx="4737600" cy="166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g2da10dd1d07_0_200"/>
          <p:cNvSpPr/>
          <p:nvPr/>
        </p:nvSpPr>
        <p:spPr>
          <a:xfrm>
            <a:off x="18899962" y="9169400"/>
            <a:ext cx="4890000" cy="647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Archivo Black"/>
              <a:buNone/>
            </a:pPr>
            <a:r>
              <a:rPr b="0" i="0" lang="en-US" sz="3600" u="none" cap="none" strike="noStrike">
                <a:solidFill>
                  <a:srgbClr val="0E0E0E"/>
                </a:solidFill>
                <a:latin typeface="Archivo Black"/>
                <a:ea typeface="Archivo Black"/>
                <a:cs typeface="Archivo Black"/>
                <a:sym typeface="Archivo Black"/>
              </a:rPr>
              <a:t>QUEST</a:t>
            </a:r>
            <a:endParaRPr b="0" i="0" sz="3600" u="none" cap="none" strike="noStrike">
              <a:solidFill>
                <a:schemeClr val="dk1"/>
              </a:solidFill>
              <a:latin typeface="Calibri"/>
              <a:ea typeface="Calibri"/>
              <a:cs typeface="Calibri"/>
              <a:sym typeface="Calibri"/>
            </a:endParaRPr>
          </a:p>
        </p:txBody>
      </p:sp>
      <p:sp>
        <p:nvSpPr>
          <p:cNvPr id="278" name="Google Shape;278;g2da10dd1d07_0_200"/>
          <p:cNvSpPr/>
          <p:nvPr/>
        </p:nvSpPr>
        <p:spPr>
          <a:xfrm>
            <a:off x="18908430" y="98679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Adventurers seek immortal artifact.</a:t>
            </a:r>
            <a:endParaRPr b="0" i="0" sz="3200" u="none" cap="none" strike="noStrike">
              <a:solidFill>
                <a:schemeClr val="dk1"/>
              </a:solidFill>
              <a:latin typeface="Calibri"/>
              <a:ea typeface="Calibri"/>
              <a:cs typeface="Calibri"/>
              <a:sym typeface="Calibri"/>
            </a:endParaRPr>
          </a:p>
        </p:txBody>
      </p:sp>
      <p:sp>
        <p:nvSpPr>
          <p:cNvPr id="279" name="Google Shape;279;g2da10dd1d07_0_200"/>
          <p:cNvSpPr/>
          <p:nvPr/>
        </p:nvSpPr>
        <p:spPr>
          <a:xfrm>
            <a:off x="1994149" y="2146300"/>
            <a:ext cx="2133900" cy="2133600"/>
          </a:xfrm>
          <a:prstGeom prst="roundRect">
            <a:avLst>
              <a:gd fmla="val 198429" name="adj"/>
            </a:avLst>
          </a:prstGeom>
          <a:solidFill>
            <a:srgbClr val="1E1E1E"/>
          </a:solid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g2da10dd1d07_0_200"/>
          <p:cNvSpPr/>
          <p:nvPr/>
        </p:nvSpPr>
        <p:spPr>
          <a:xfrm>
            <a:off x="2692737" y="2660650"/>
            <a:ext cx="1075500" cy="1443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Archivo Black"/>
              <a:buNone/>
            </a:pPr>
            <a:r>
              <a:rPr b="0" i="0" lang="en-US" sz="8000" u="none" cap="none" strike="noStrike">
                <a:solidFill>
                  <a:srgbClr val="FFFFFF"/>
                </a:solidFill>
                <a:latin typeface="Archivo Black"/>
                <a:ea typeface="Archivo Black"/>
                <a:cs typeface="Archivo Black"/>
                <a:sym typeface="Archivo Black"/>
              </a:rPr>
              <a:t>S</a:t>
            </a:r>
            <a:endParaRPr b="0" i="0" sz="8000" u="none" cap="none" strike="noStrike">
              <a:solidFill>
                <a:schemeClr val="dk1"/>
              </a:solidFill>
              <a:latin typeface="Calibri"/>
              <a:ea typeface="Calibri"/>
              <a:cs typeface="Calibri"/>
              <a:sym typeface="Calibri"/>
            </a:endParaRPr>
          </a:p>
        </p:txBody>
      </p:sp>
      <p:sp>
        <p:nvSpPr>
          <p:cNvPr id="281" name="Google Shape;281;g2da10dd1d07_0_200"/>
          <p:cNvSpPr/>
          <p:nvPr/>
        </p:nvSpPr>
        <p:spPr>
          <a:xfrm>
            <a:off x="8090911" y="2146300"/>
            <a:ext cx="2133900" cy="2133600"/>
          </a:xfrm>
          <a:prstGeom prst="roundRect">
            <a:avLst>
              <a:gd fmla="val 198429" name="adj"/>
            </a:avLst>
          </a:prstGeom>
          <a:solidFill>
            <a:srgbClr val="1E1E1E"/>
          </a:solid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g2da10dd1d07_0_200"/>
          <p:cNvSpPr/>
          <p:nvPr/>
        </p:nvSpPr>
        <p:spPr>
          <a:xfrm>
            <a:off x="8649781" y="2660650"/>
            <a:ext cx="1354800" cy="1443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Archivo Black"/>
              <a:buNone/>
            </a:pPr>
            <a:r>
              <a:rPr b="0" i="0" lang="en-US" sz="8000" u="none" cap="none" strike="noStrike">
                <a:solidFill>
                  <a:srgbClr val="FFFFFF"/>
                </a:solidFill>
                <a:latin typeface="Archivo Black"/>
                <a:ea typeface="Archivo Black"/>
                <a:cs typeface="Archivo Black"/>
                <a:sym typeface="Archivo Black"/>
              </a:rPr>
              <a:t>W</a:t>
            </a:r>
            <a:endParaRPr b="0" i="0" sz="8000" u="none" cap="none" strike="noStrike">
              <a:solidFill>
                <a:schemeClr val="dk1"/>
              </a:solidFill>
              <a:latin typeface="Calibri"/>
              <a:ea typeface="Calibri"/>
              <a:cs typeface="Calibri"/>
              <a:sym typeface="Calibri"/>
            </a:endParaRPr>
          </a:p>
        </p:txBody>
      </p:sp>
      <p:sp>
        <p:nvSpPr>
          <p:cNvPr id="283" name="Google Shape;283;g2da10dd1d07_0_200"/>
          <p:cNvSpPr/>
          <p:nvPr/>
        </p:nvSpPr>
        <p:spPr>
          <a:xfrm>
            <a:off x="14187673" y="2146300"/>
            <a:ext cx="2133900" cy="2133600"/>
          </a:xfrm>
          <a:prstGeom prst="roundRect">
            <a:avLst>
              <a:gd fmla="val 198429" name="adj"/>
            </a:avLst>
          </a:prstGeom>
          <a:solidFill>
            <a:srgbClr val="1E1E1E"/>
          </a:solid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g2da10dd1d07_0_200"/>
          <p:cNvSpPr/>
          <p:nvPr/>
        </p:nvSpPr>
        <p:spPr>
          <a:xfrm>
            <a:off x="14829103" y="2660650"/>
            <a:ext cx="1189800" cy="1443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Archivo Black"/>
              <a:buNone/>
            </a:pPr>
            <a:r>
              <a:rPr b="0" i="0" lang="en-US" sz="8000" u="none" cap="none" strike="noStrike">
                <a:solidFill>
                  <a:srgbClr val="FFFFFF"/>
                </a:solidFill>
                <a:latin typeface="Archivo Black"/>
                <a:ea typeface="Archivo Black"/>
                <a:cs typeface="Archivo Black"/>
                <a:sym typeface="Archivo Black"/>
              </a:rPr>
              <a:t>O</a:t>
            </a:r>
            <a:endParaRPr b="0" i="0" sz="8000" u="none" cap="none" strike="noStrike">
              <a:solidFill>
                <a:schemeClr val="dk1"/>
              </a:solidFill>
              <a:latin typeface="Calibri"/>
              <a:ea typeface="Calibri"/>
              <a:cs typeface="Calibri"/>
              <a:sym typeface="Calibri"/>
            </a:endParaRPr>
          </a:p>
        </p:txBody>
      </p:sp>
      <p:sp>
        <p:nvSpPr>
          <p:cNvPr id="285" name="Google Shape;285;g2da10dd1d07_0_200"/>
          <p:cNvSpPr/>
          <p:nvPr/>
        </p:nvSpPr>
        <p:spPr>
          <a:xfrm>
            <a:off x="20284435" y="2146300"/>
            <a:ext cx="2133900" cy="2133600"/>
          </a:xfrm>
          <a:prstGeom prst="roundRect">
            <a:avLst>
              <a:gd fmla="val 198429" name="adj"/>
            </a:avLst>
          </a:prstGeom>
          <a:solidFill>
            <a:srgbClr val="1E1E1E"/>
          </a:solid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g2da10dd1d07_0_200"/>
          <p:cNvSpPr/>
          <p:nvPr/>
        </p:nvSpPr>
        <p:spPr>
          <a:xfrm>
            <a:off x="20983023" y="2660650"/>
            <a:ext cx="1075500" cy="1443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Archivo Black"/>
              <a:buNone/>
            </a:pPr>
            <a:r>
              <a:rPr b="0" i="0" lang="en-US" sz="8000" u="none" cap="none" strike="noStrike">
                <a:solidFill>
                  <a:srgbClr val="FFFFFF"/>
                </a:solidFill>
                <a:latin typeface="Archivo Black"/>
                <a:ea typeface="Archivo Black"/>
                <a:cs typeface="Archivo Black"/>
                <a:sym typeface="Archivo Black"/>
              </a:rPr>
              <a:t>T</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6C8"/>
        </a:solidFill>
      </p:bgPr>
    </p:bg>
    <p:spTree>
      <p:nvGrpSpPr>
        <p:cNvPr id="291" name="Shape 291"/>
        <p:cNvGrpSpPr/>
        <p:nvPr/>
      </p:nvGrpSpPr>
      <p:grpSpPr>
        <a:xfrm>
          <a:off x="0" y="0"/>
          <a:ext cx="0" cy="0"/>
          <a:chOff x="0" y="0"/>
          <a:chExt cx="0" cy="0"/>
        </a:xfrm>
      </p:grpSpPr>
      <p:pic>
        <p:nvPicPr>
          <p:cNvPr descr=" " id="292" name="Google Shape;292;g2da10dd1d07_0_266"/>
          <p:cNvPicPr preferRelativeResize="0"/>
          <p:nvPr/>
        </p:nvPicPr>
        <p:blipFill rotWithShape="1">
          <a:blip r:embed="rId3">
            <a:alphaModFix/>
          </a:blip>
          <a:srcRect b="0" l="0" r="0" t="0"/>
          <a:stretch/>
        </p:blipFill>
        <p:spPr>
          <a:xfrm>
            <a:off x="18392497" y="9083911"/>
            <a:ext cx="5767335" cy="4356125"/>
          </a:xfrm>
          <a:prstGeom prst="rect">
            <a:avLst/>
          </a:prstGeom>
          <a:noFill/>
          <a:ln>
            <a:noFill/>
          </a:ln>
        </p:spPr>
      </p:pic>
      <p:pic>
        <p:nvPicPr>
          <p:cNvPr descr=" " id="293" name="Google Shape;293;g2da10dd1d07_0_266"/>
          <p:cNvPicPr preferRelativeResize="0"/>
          <p:nvPr/>
        </p:nvPicPr>
        <p:blipFill rotWithShape="1">
          <a:blip r:embed="rId4">
            <a:alphaModFix/>
          </a:blip>
          <a:srcRect b="0" l="0" r="0" t="0"/>
          <a:stretch/>
        </p:blipFill>
        <p:spPr>
          <a:xfrm>
            <a:off x="3065579" y="1150652"/>
            <a:ext cx="2107459" cy="2095488"/>
          </a:xfrm>
          <a:prstGeom prst="rect">
            <a:avLst/>
          </a:prstGeom>
          <a:noFill/>
          <a:ln>
            <a:noFill/>
          </a:ln>
        </p:spPr>
      </p:pic>
      <p:pic>
        <p:nvPicPr>
          <p:cNvPr descr=" " id="294" name="Google Shape;294;g2da10dd1d07_0_266"/>
          <p:cNvPicPr preferRelativeResize="0"/>
          <p:nvPr/>
        </p:nvPicPr>
        <p:blipFill rotWithShape="1">
          <a:blip r:embed="rId5">
            <a:alphaModFix/>
          </a:blip>
          <a:srcRect b="0" l="0" r="0" t="0"/>
          <a:stretch/>
        </p:blipFill>
        <p:spPr>
          <a:xfrm>
            <a:off x="177822" y="266700"/>
            <a:ext cx="2641921" cy="2627077"/>
          </a:xfrm>
          <a:prstGeom prst="rect">
            <a:avLst/>
          </a:prstGeom>
          <a:noFill/>
          <a:ln>
            <a:noFill/>
          </a:ln>
        </p:spPr>
      </p:pic>
      <p:sp>
        <p:nvSpPr>
          <p:cNvPr id="295" name="Google Shape;295;g2da10dd1d07_0_26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96" name="Google Shape;296;g2da10dd1d07_0_266"/>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297" name="Google Shape;297;g2da10dd1d07_0_266"/>
          <p:cNvPicPr preferRelativeResize="0"/>
          <p:nvPr/>
        </p:nvPicPr>
        <p:blipFill rotWithShape="1">
          <a:blip r:embed="rId7">
            <a:alphaModFix/>
          </a:blip>
          <a:srcRect b="0" l="0" r="0" t="0"/>
          <a:stretch/>
        </p:blipFill>
        <p:spPr>
          <a:xfrm>
            <a:off x="13400175" y="2197100"/>
            <a:ext cx="9068933" cy="9829800"/>
          </a:xfrm>
          <a:prstGeom prst="rect">
            <a:avLst/>
          </a:prstGeom>
          <a:noFill/>
          <a:ln>
            <a:noFill/>
          </a:ln>
        </p:spPr>
      </p:pic>
      <p:sp>
        <p:nvSpPr>
          <p:cNvPr id="298" name="Google Shape;298;g2da10dd1d07_0_266"/>
          <p:cNvSpPr/>
          <p:nvPr/>
        </p:nvSpPr>
        <p:spPr>
          <a:xfrm>
            <a:off x="2349794" y="1930400"/>
            <a:ext cx="8065500" cy="1714500"/>
          </a:xfrm>
          <a:prstGeom prst="rect">
            <a:avLst/>
          </a:prstGeom>
          <a:no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g2da10dd1d07_0_266"/>
          <p:cNvSpPr/>
          <p:nvPr/>
        </p:nvSpPr>
        <p:spPr>
          <a:xfrm>
            <a:off x="3111889" y="2235200"/>
            <a:ext cx="6879900" cy="1443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8000"/>
              <a:buFont typeface="Archivo Black"/>
              <a:buNone/>
            </a:pPr>
            <a:r>
              <a:rPr b="0" i="0" lang="en-US" sz="8000" u="none" cap="none" strike="noStrike">
                <a:solidFill>
                  <a:srgbClr val="000000"/>
                </a:solidFill>
                <a:latin typeface="Archivo Black"/>
                <a:ea typeface="Archivo Black"/>
                <a:cs typeface="Archivo Black"/>
                <a:sym typeface="Archivo Black"/>
              </a:rPr>
              <a:t>SOME DATA</a:t>
            </a:r>
            <a:endParaRPr b="0" i="0" sz="8000" u="none" cap="none" strike="noStrike">
              <a:solidFill>
                <a:schemeClr val="dk1"/>
              </a:solidFill>
              <a:latin typeface="Calibri"/>
              <a:ea typeface="Calibri"/>
              <a:cs typeface="Calibri"/>
              <a:sym typeface="Calibri"/>
            </a:endParaRPr>
          </a:p>
        </p:txBody>
      </p:sp>
      <p:sp>
        <p:nvSpPr>
          <p:cNvPr id="300" name="Google Shape;300;g2da10dd1d07_0_266"/>
          <p:cNvSpPr/>
          <p:nvPr/>
        </p:nvSpPr>
        <p:spPr>
          <a:xfrm>
            <a:off x="2356144" y="5346700"/>
            <a:ext cx="10516800" cy="636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g2da10dd1d07_0_266"/>
          <p:cNvSpPr/>
          <p:nvPr/>
        </p:nvSpPr>
        <p:spPr>
          <a:xfrm>
            <a:off x="2356144" y="5346700"/>
            <a:ext cx="10516800"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g2da10dd1d07_0_266"/>
          <p:cNvSpPr/>
          <p:nvPr/>
        </p:nvSpPr>
        <p:spPr>
          <a:xfrm>
            <a:off x="2356144" y="5346700"/>
            <a:ext cx="3899400" cy="1714500"/>
          </a:xfrm>
          <a:prstGeom prst="rect">
            <a:avLst/>
          </a:prstGeom>
          <a:solidFill>
            <a:srgbClr val="FFE6C8"/>
          </a:solid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g2da10dd1d07_0_266"/>
          <p:cNvSpPr/>
          <p:nvPr/>
        </p:nvSpPr>
        <p:spPr>
          <a:xfrm>
            <a:off x="3118240" y="5651500"/>
            <a:ext cx="2713800" cy="1443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8000"/>
              <a:buFont typeface="Archivo Black"/>
              <a:buNone/>
            </a:pPr>
            <a:r>
              <a:rPr b="0" i="0" lang="en-US" sz="8000" u="none" cap="none" strike="noStrike">
                <a:solidFill>
                  <a:srgbClr val="000000"/>
                </a:solidFill>
                <a:latin typeface="Archivo Black"/>
                <a:ea typeface="Archivo Black"/>
                <a:cs typeface="Archivo Black"/>
                <a:sym typeface="Archivo Black"/>
              </a:rPr>
              <a:t>70%</a:t>
            </a:r>
            <a:endParaRPr b="0" i="0" sz="8000" u="none" cap="none" strike="noStrike">
              <a:solidFill>
                <a:schemeClr val="dk1"/>
              </a:solidFill>
              <a:latin typeface="Calibri"/>
              <a:ea typeface="Calibri"/>
              <a:cs typeface="Calibri"/>
              <a:sym typeface="Calibri"/>
            </a:endParaRPr>
          </a:p>
        </p:txBody>
      </p:sp>
      <p:sp>
        <p:nvSpPr>
          <p:cNvPr id="304" name="Google Shape;304;g2da10dd1d07_0_266"/>
          <p:cNvSpPr/>
          <p:nvPr/>
        </p:nvSpPr>
        <p:spPr>
          <a:xfrm>
            <a:off x="6458757" y="5416550"/>
            <a:ext cx="6414300" cy="157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g2da10dd1d07_0_266"/>
          <p:cNvSpPr/>
          <p:nvPr/>
        </p:nvSpPr>
        <p:spPr>
          <a:xfrm>
            <a:off x="6458757" y="5416550"/>
            <a:ext cx="6566700" cy="1143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Archivo Black"/>
              <a:buNone/>
            </a:pPr>
            <a:r>
              <a:rPr b="0" i="0" lang="en-US" sz="3600" u="none" cap="none" strike="noStrike">
                <a:solidFill>
                  <a:srgbClr val="0E0E0E"/>
                </a:solidFill>
                <a:latin typeface="Archivo Black"/>
                <a:ea typeface="Archivo Black"/>
                <a:cs typeface="Archivo Black"/>
                <a:sym typeface="Archivo Black"/>
              </a:rPr>
              <a:t>ENCHANTED CREATURES</a:t>
            </a:r>
            <a:endParaRPr b="0" i="0" sz="3600" u="none" cap="none" strike="noStrike">
              <a:solidFill>
                <a:schemeClr val="dk1"/>
              </a:solidFill>
              <a:latin typeface="Calibri"/>
              <a:ea typeface="Calibri"/>
              <a:cs typeface="Calibri"/>
              <a:sym typeface="Calibri"/>
            </a:endParaRPr>
          </a:p>
        </p:txBody>
      </p:sp>
      <p:sp>
        <p:nvSpPr>
          <p:cNvPr id="306" name="Google Shape;306;g2da10dd1d07_0_266"/>
          <p:cNvSpPr/>
          <p:nvPr/>
        </p:nvSpPr>
        <p:spPr>
          <a:xfrm>
            <a:off x="6458757" y="6508750"/>
            <a:ext cx="65499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possess the ability to cast spells.</a:t>
            </a:r>
            <a:endParaRPr b="0" i="0" sz="3200" u="none" cap="none" strike="noStrike">
              <a:solidFill>
                <a:schemeClr val="dk1"/>
              </a:solidFill>
              <a:latin typeface="Calibri"/>
              <a:ea typeface="Calibri"/>
              <a:cs typeface="Calibri"/>
              <a:sym typeface="Calibri"/>
            </a:endParaRPr>
          </a:p>
        </p:txBody>
      </p:sp>
      <p:sp>
        <p:nvSpPr>
          <p:cNvPr id="307" name="Google Shape;307;g2da10dd1d07_0_266"/>
          <p:cNvSpPr/>
          <p:nvPr/>
        </p:nvSpPr>
        <p:spPr>
          <a:xfrm>
            <a:off x="2356144" y="7670800"/>
            <a:ext cx="10516800"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g2da10dd1d07_0_266"/>
          <p:cNvSpPr/>
          <p:nvPr/>
        </p:nvSpPr>
        <p:spPr>
          <a:xfrm>
            <a:off x="2356144" y="7670800"/>
            <a:ext cx="3899400" cy="1714500"/>
          </a:xfrm>
          <a:prstGeom prst="rect">
            <a:avLst/>
          </a:prstGeom>
          <a:solidFill>
            <a:srgbClr val="FFE6C8"/>
          </a:solid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g2da10dd1d07_0_266"/>
          <p:cNvSpPr/>
          <p:nvPr/>
        </p:nvSpPr>
        <p:spPr>
          <a:xfrm>
            <a:off x="3118240" y="7975600"/>
            <a:ext cx="2713800" cy="1443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8000"/>
              <a:buFont typeface="Archivo Black"/>
              <a:buNone/>
            </a:pPr>
            <a:r>
              <a:rPr b="0" i="0" lang="en-US" sz="8000" u="none" cap="none" strike="noStrike">
                <a:solidFill>
                  <a:srgbClr val="000000"/>
                </a:solidFill>
                <a:latin typeface="Archivo Black"/>
                <a:ea typeface="Archivo Black"/>
                <a:cs typeface="Archivo Black"/>
                <a:sym typeface="Archivo Black"/>
              </a:rPr>
              <a:t>60%</a:t>
            </a:r>
            <a:endParaRPr b="0" i="0" sz="8000" u="none" cap="none" strike="noStrike">
              <a:solidFill>
                <a:schemeClr val="dk1"/>
              </a:solidFill>
              <a:latin typeface="Calibri"/>
              <a:ea typeface="Calibri"/>
              <a:cs typeface="Calibri"/>
              <a:sym typeface="Calibri"/>
            </a:endParaRPr>
          </a:p>
        </p:txBody>
      </p:sp>
      <p:sp>
        <p:nvSpPr>
          <p:cNvPr id="310" name="Google Shape;310;g2da10dd1d07_0_266"/>
          <p:cNvSpPr/>
          <p:nvPr/>
        </p:nvSpPr>
        <p:spPr>
          <a:xfrm>
            <a:off x="6458757" y="7740650"/>
            <a:ext cx="6414300" cy="157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g2da10dd1d07_0_266"/>
          <p:cNvSpPr/>
          <p:nvPr/>
        </p:nvSpPr>
        <p:spPr>
          <a:xfrm>
            <a:off x="6458757" y="7740650"/>
            <a:ext cx="6566700" cy="1143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Archivo Black"/>
              <a:buNone/>
            </a:pPr>
            <a:r>
              <a:rPr b="0" i="0" lang="en-US" sz="3600" u="none" cap="none" strike="noStrike">
                <a:solidFill>
                  <a:srgbClr val="0E0E0E"/>
                </a:solidFill>
                <a:latin typeface="Archivo Black"/>
                <a:ea typeface="Archivo Black"/>
                <a:cs typeface="Archivo Black"/>
                <a:sym typeface="Archivo Black"/>
              </a:rPr>
              <a:t>MAGIC-WIELDING INDIVIDUALS</a:t>
            </a:r>
            <a:endParaRPr b="0" i="0" sz="3600" u="none" cap="none" strike="noStrike">
              <a:solidFill>
                <a:schemeClr val="dk1"/>
              </a:solidFill>
              <a:latin typeface="Calibri"/>
              <a:ea typeface="Calibri"/>
              <a:cs typeface="Calibri"/>
              <a:sym typeface="Calibri"/>
            </a:endParaRPr>
          </a:p>
        </p:txBody>
      </p:sp>
      <p:sp>
        <p:nvSpPr>
          <p:cNvPr id="312" name="Google Shape;312;g2da10dd1d07_0_266"/>
          <p:cNvSpPr/>
          <p:nvPr/>
        </p:nvSpPr>
        <p:spPr>
          <a:xfrm>
            <a:off x="6458757" y="8832850"/>
            <a:ext cx="65499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practice the art of illusions.</a:t>
            </a:r>
            <a:endParaRPr b="0" i="0" sz="3200" u="none" cap="none" strike="noStrike">
              <a:solidFill>
                <a:schemeClr val="dk1"/>
              </a:solidFill>
              <a:latin typeface="Calibri"/>
              <a:ea typeface="Calibri"/>
              <a:cs typeface="Calibri"/>
              <a:sym typeface="Calibri"/>
            </a:endParaRPr>
          </a:p>
        </p:txBody>
      </p:sp>
      <p:sp>
        <p:nvSpPr>
          <p:cNvPr id="313" name="Google Shape;313;g2da10dd1d07_0_266"/>
          <p:cNvSpPr/>
          <p:nvPr/>
        </p:nvSpPr>
        <p:spPr>
          <a:xfrm>
            <a:off x="2356144" y="9994900"/>
            <a:ext cx="10516800"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g2da10dd1d07_0_266"/>
          <p:cNvSpPr/>
          <p:nvPr/>
        </p:nvSpPr>
        <p:spPr>
          <a:xfrm>
            <a:off x="2356144" y="9994900"/>
            <a:ext cx="3899400" cy="1714500"/>
          </a:xfrm>
          <a:prstGeom prst="rect">
            <a:avLst/>
          </a:prstGeom>
          <a:solidFill>
            <a:srgbClr val="FFE6C8"/>
          </a:solid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g2da10dd1d07_0_266"/>
          <p:cNvSpPr/>
          <p:nvPr/>
        </p:nvSpPr>
        <p:spPr>
          <a:xfrm>
            <a:off x="3118240" y="10299700"/>
            <a:ext cx="2713800" cy="1443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8000"/>
              <a:buFont typeface="Archivo Black"/>
              <a:buNone/>
            </a:pPr>
            <a:r>
              <a:rPr b="0" i="0" lang="en-US" sz="8000" u="none" cap="none" strike="noStrike">
                <a:solidFill>
                  <a:srgbClr val="000000"/>
                </a:solidFill>
                <a:latin typeface="Archivo Black"/>
                <a:ea typeface="Archivo Black"/>
                <a:cs typeface="Archivo Black"/>
                <a:sym typeface="Archivo Black"/>
              </a:rPr>
              <a:t>90%</a:t>
            </a:r>
            <a:endParaRPr b="0" i="0" sz="8000" u="none" cap="none" strike="noStrike">
              <a:solidFill>
                <a:schemeClr val="dk1"/>
              </a:solidFill>
              <a:latin typeface="Calibri"/>
              <a:ea typeface="Calibri"/>
              <a:cs typeface="Calibri"/>
              <a:sym typeface="Calibri"/>
            </a:endParaRPr>
          </a:p>
        </p:txBody>
      </p:sp>
      <p:sp>
        <p:nvSpPr>
          <p:cNvPr id="316" name="Google Shape;316;g2da10dd1d07_0_266"/>
          <p:cNvSpPr/>
          <p:nvPr/>
        </p:nvSpPr>
        <p:spPr>
          <a:xfrm>
            <a:off x="6458757" y="10312400"/>
            <a:ext cx="6414300" cy="1079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g2da10dd1d07_0_266"/>
          <p:cNvSpPr/>
          <p:nvPr/>
        </p:nvSpPr>
        <p:spPr>
          <a:xfrm>
            <a:off x="6458757" y="10312400"/>
            <a:ext cx="6566700" cy="647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Archivo Black"/>
              <a:buNone/>
            </a:pPr>
            <a:r>
              <a:rPr b="0" i="0" lang="en-US" sz="3600" u="none" cap="none" strike="noStrike">
                <a:solidFill>
                  <a:srgbClr val="0E0E0E"/>
                </a:solidFill>
                <a:latin typeface="Archivo Black"/>
                <a:ea typeface="Archivo Black"/>
                <a:cs typeface="Archivo Black"/>
                <a:sym typeface="Archivo Black"/>
              </a:rPr>
              <a:t>SPELLS CAST</a:t>
            </a:r>
            <a:endParaRPr b="0" i="0" sz="3600" u="none" cap="none" strike="noStrike">
              <a:solidFill>
                <a:schemeClr val="dk1"/>
              </a:solidFill>
              <a:latin typeface="Calibri"/>
              <a:ea typeface="Calibri"/>
              <a:cs typeface="Calibri"/>
              <a:sym typeface="Calibri"/>
            </a:endParaRPr>
          </a:p>
        </p:txBody>
      </p:sp>
      <p:sp>
        <p:nvSpPr>
          <p:cNvPr id="318" name="Google Shape;318;g2da10dd1d07_0_266"/>
          <p:cNvSpPr/>
          <p:nvPr/>
        </p:nvSpPr>
        <p:spPr>
          <a:xfrm>
            <a:off x="6458757" y="10909300"/>
            <a:ext cx="65499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are dark magic, foretelling danger.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6C8"/>
        </a:solidFill>
      </p:bgPr>
    </p:bg>
    <p:spTree>
      <p:nvGrpSpPr>
        <p:cNvPr id="323" name="Shape 323"/>
        <p:cNvGrpSpPr/>
        <p:nvPr/>
      </p:nvGrpSpPr>
      <p:grpSpPr>
        <a:xfrm>
          <a:off x="0" y="0"/>
          <a:ext cx="0" cy="0"/>
          <a:chOff x="0" y="0"/>
          <a:chExt cx="0" cy="0"/>
        </a:xfrm>
      </p:grpSpPr>
      <p:pic>
        <p:nvPicPr>
          <p:cNvPr descr=" " id="324" name="Google Shape;324;g2da10dd1d07_0_297"/>
          <p:cNvPicPr preferRelativeResize="0"/>
          <p:nvPr/>
        </p:nvPicPr>
        <p:blipFill rotWithShape="1">
          <a:blip r:embed="rId3">
            <a:alphaModFix/>
          </a:blip>
          <a:srcRect b="0" l="0" r="0" t="0"/>
          <a:stretch/>
        </p:blipFill>
        <p:spPr>
          <a:xfrm>
            <a:off x="0" y="0"/>
            <a:ext cx="3886686" cy="3746500"/>
          </a:xfrm>
          <a:prstGeom prst="rect">
            <a:avLst/>
          </a:prstGeom>
          <a:noFill/>
          <a:ln>
            <a:noFill/>
          </a:ln>
        </p:spPr>
      </p:pic>
      <p:pic>
        <p:nvPicPr>
          <p:cNvPr descr=" " id="325" name="Google Shape;325;g2da10dd1d07_0_297"/>
          <p:cNvPicPr preferRelativeResize="0"/>
          <p:nvPr/>
        </p:nvPicPr>
        <p:blipFill rotWithShape="1">
          <a:blip r:embed="rId4">
            <a:alphaModFix/>
          </a:blip>
          <a:srcRect b="0" l="0" r="0" t="0"/>
          <a:stretch/>
        </p:blipFill>
        <p:spPr>
          <a:xfrm>
            <a:off x="21566427" y="10416381"/>
            <a:ext cx="2325259" cy="2527213"/>
          </a:xfrm>
          <a:prstGeom prst="rect">
            <a:avLst/>
          </a:prstGeom>
          <a:noFill/>
          <a:ln>
            <a:noFill/>
          </a:ln>
        </p:spPr>
      </p:pic>
      <p:pic>
        <p:nvPicPr>
          <p:cNvPr descr=" " id="326" name="Google Shape;326;g2da10dd1d07_0_297"/>
          <p:cNvPicPr preferRelativeResize="0"/>
          <p:nvPr/>
        </p:nvPicPr>
        <p:blipFill rotWithShape="1">
          <a:blip r:embed="rId5">
            <a:alphaModFix/>
          </a:blip>
          <a:srcRect b="0" l="0" r="0" t="0"/>
          <a:stretch/>
        </p:blipFill>
        <p:spPr>
          <a:xfrm>
            <a:off x="20208226" y="9385300"/>
            <a:ext cx="1438740" cy="1438560"/>
          </a:xfrm>
          <a:prstGeom prst="rect">
            <a:avLst/>
          </a:prstGeom>
          <a:noFill/>
          <a:ln>
            <a:noFill/>
          </a:ln>
        </p:spPr>
      </p:pic>
      <p:pic>
        <p:nvPicPr>
          <p:cNvPr descr=" " id="327" name="Google Shape;327;g2da10dd1d07_0_297"/>
          <p:cNvPicPr preferRelativeResize="0"/>
          <p:nvPr/>
        </p:nvPicPr>
        <p:blipFill rotWithShape="1">
          <a:blip r:embed="rId6">
            <a:alphaModFix/>
          </a:blip>
          <a:srcRect b="0" l="0" r="0" t="0"/>
          <a:stretch/>
        </p:blipFill>
        <p:spPr>
          <a:xfrm>
            <a:off x="0" y="10887323"/>
            <a:ext cx="4548582" cy="2828677"/>
          </a:xfrm>
          <a:prstGeom prst="rect">
            <a:avLst/>
          </a:prstGeom>
          <a:noFill/>
          <a:ln>
            <a:noFill/>
          </a:ln>
        </p:spPr>
      </p:pic>
      <p:pic>
        <p:nvPicPr>
          <p:cNvPr descr=" " id="328" name="Google Shape;328;g2da10dd1d07_0_297"/>
          <p:cNvPicPr preferRelativeResize="0"/>
          <p:nvPr/>
        </p:nvPicPr>
        <p:blipFill rotWithShape="1">
          <a:blip r:embed="rId7">
            <a:alphaModFix/>
          </a:blip>
          <a:srcRect b="0" l="0" r="0" t="0"/>
          <a:stretch/>
        </p:blipFill>
        <p:spPr>
          <a:xfrm>
            <a:off x="20183421" y="0"/>
            <a:ext cx="4203627" cy="3267335"/>
          </a:xfrm>
          <a:prstGeom prst="rect">
            <a:avLst/>
          </a:prstGeom>
          <a:noFill/>
          <a:ln>
            <a:noFill/>
          </a:ln>
        </p:spPr>
      </p:pic>
      <p:sp>
        <p:nvSpPr>
          <p:cNvPr id="329" name="Google Shape;329;g2da10dd1d07_0_29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30" name="Google Shape;330;g2da10dd1d07_0_297"/>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331" name="Google Shape;331;g2da10dd1d07_0_297"/>
          <p:cNvSpPr/>
          <p:nvPr/>
        </p:nvSpPr>
        <p:spPr>
          <a:xfrm>
            <a:off x="12688886" y="3619500"/>
            <a:ext cx="10682100" cy="647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g2da10dd1d07_0_297"/>
          <p:cNvSpPr/>
          <p:nvPr/>
        </p:nvSpPr>
        <p:spPr>
          <a:xfrm>
            <a:off x="12688886" y="3619500"/>
            <a:ext cx="10682100" cy="510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g2da10dd1d07_0_297"/>
          <p:cNvSpPr/>
          <p:nvPr/>
        </p:nvSpPr>
        <p:spPr>
          <a:xfrm>
            <a:off x="12688886" y="3619500"/>
            <a:ext cx="10682100" cy="3924300"/>
          </a:xfrm>
          <a:prstGeom prst="rect">
            <a:avLst/>
          </a:prstGeom>
          <a:solidFill>
            <a:srgbClr val="FFE6C8"/>
          </a:solid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g2da10dd1d07_0_297"/>
          <p:cNvSpPr/>
          <p:nvPr/>
        </p:nvSpPr>
        <p:spPr>
          <a:xfrm>
            <a:off x="12434854" y="3924300"/>
            <a:ext cx="10173900" cy="43308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00000"/>
              </a:buClr>
              <a:buSzPts val="24000"/>
              <a:buFont typeface="Archivo Black"/>
              <a:buNone/>
            </a:pPr>
            <a:r>
              <a:rPr b="0" i="0" lang="en-US" sz="24000" u="none" cap="none" strike="noStrike">
                <a:solidFill>
                  <a:srgbClr val="000000"/>
                </a:solidFill>
                <a:latin typeface="Archivo Black"/>
                <a:ea typeface="Archivo Black"/>
                <a:cs typeface="Archivo Black"/>
                <a:sym typeface="Archivo Black"/>
              </a:rPr>
              <a:t>4,567</a:t>
            </a:r>
            <a:endParaRPr b="0" i="0" sz="24000" u="none" cap="none" strike="noStrike">
              <a:solidFill>
                <a:schemeClr val="dk1"/>
              </a:solidFill>
              <a:latin typeface="Calibri"/>
              <a:ea typeface="Calibri"/>
              <a:cs typeface="Calibri"/>
              <a:sym typeface="Calibri"/>
            </a:endParaRPr>
          </a:p>
        </p:txBody>
      </p:sp>
      <p:sp>
        <p:nvSpPr>
          <p:cNvPr id="335" name="Google Shape;335;g2da10dd1d07_0_297"/>
          <p:cNvSpPr/>
          <p:nvPr/>
        </p:nvSpPr>
        <p:spPr>
          <a:xfrm>
            <a:off x="16190290" y="7747000"/>
            <a:ext cx="7180500" cy="12489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6400"/>
              <a:buFont typeface="Lato"/>
              <a:buNone/>
            </a:pPr>
            <a:r>
              <a:rPr b="1" i="0" lang="en-US" sz="6400" u="none" cap="none" strike="noStrike">
                <a:solidFill>
                  <a:srgbClr val="0E0E0E"/>
                </a:solidFill>
                <a:latin typeface="Lato"/>
                <a:ea typeface="Lato"/>
                <a:cs typeface="Lato"/>
                <a:sym typeface="Lato"/>
              </a:rPr>
              <a:t>Unicorn Sightings</a:t>
            </a:r>
            <a:endParaRPr b="0" i="0" sz="6400" u="none" cap="none" strike="noStrike">
              <a:solidFill>
                <a:schemeClr val="dk1"/>
              </a:solidFill>
              <a:latin typeface="Calibri"/>
              <a:ea typeface="Calibri"/>
              <a:cs typeface="Calibri"/>
              <a:sym typeface="Calibri"/>
            </a:endParaRPr>
          </a:p>
        </p:txBody>
      </p:sp>
      <p:sp>
        <p:nvSpPr>
          <p:cNvPr id="336" name="Google Shape;336;g2da10dd1d07_0_297"/>
          <p:cNvSpPr/>
          <p:nvPr/>
        </p:nvSpPr>
        <p:spPr>
          <a:xfrm>
            <a:off x="13963279" y="9131300"/>
            <a:ext cx="9407700" cy="11007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pic>
        <p:nvPicPr>
          <p:cNvPr descr=" " id="337" name="Google Shape;337;g2da10dd1d07_0_297"/>
          <p:cNvPicPr preferRelativeResize="0"/>
          <p:nvPr/>
        </p:nvPicPr>
        <p:blipFill rotWithShape="1">
          <a:blip r:embed="rId9">
            <a:alphaModFix/>
          </a:blip>
          <a:srcRect b="0" l="0" r="0" t="0"/>
          <a:stretch/>
        </p:blipFill>
        <p:spPr>
          <a:xfrm>
            <a:off x="685886" y="1193800"/>
            <a:ext cx="12549168" cy="113284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6C8"/>
        </a:solidFill>
      </p:bgPr>
    </p:bg>
    <p:spTree>
      <p:nvGrpSpPr>
        <p:cNvPr id="342" name="Shape 342"/>
        <p:cNvGrpSpPr/>
        <p:nvPr/>
      </p:nvGrpSpPr>
      <p:grpSpPr>
        <a:xfrm>
          <a:off x="0" y="0"/>
          <a:ext cx="0" cy="0"/>
          <a:chOff x="0" y="0"/>
          <a:chExt cx="0" cy="0"/>
        </a:xfrm>
      </p:grpSpPr>
      <p:pic>
        <p:nvPicPr>
          <p:cNvPr descr=" " id="343" name="Google Shape;343;g2da10dd1d07_0_315"/>
          <p:cNvPicPr preferRelativeResize="0"/>
          <p:nvPr/>
        </p:nvPicPr>
        <p:blipFill rotWithShape="1">
          <a:blip r:embed="rId3">
            <a:alphaModFix/>
          </a:blip>
          <a:srcRect b="0" l="0" r="0" t="0"/>
          <a:stretch/>
        </p:blipFill>
        <p:spPr>
          <a:xfrm>
            <a:off x="127016" y="10395669"/>
            <a:ext cx="2325259" cy="2527213"/>
          </a:xfrm>
          <a:prstGeom prst="rect">
            <a:avLst/>
          </a:prstGeom>
          <a:noFill/>
          <a:ln>
            <a:noFill/>
          </a:ln>
        </p:spPr>
      </p:pic>
      <p:pic>
        <p:nvPicPr>
          <p:cNvPr descr=" " id="344" name="Google Shape;344;g2da10dd1d07_0_315"/>
          <p:cNvPicPr preferRelativeResize="0"/>
          <p:nvPr/>
        </p:nvPicPr>
        <p:blipFill rotWithShape="1">
          <a:blip r:embed="rId4">
            <a:alphaModFix/>
          </a:blip>
          <a:srcRect b="0" l="0" r="0" t="0"/>
          <a:stretch/>
        </p:blipFill>
        <p:spPr>
          <a:xfrm>
            <a:off x="2371736" y="9364588"/>
            <a:ext cx="1438740" cy="1438560"/>
          </a:xfrm>
          <a:prstGeom prst="rect">
            <a:avLst/>
          </a:prstGeom>
          <a:noFill/>
          <a:ln>
            <a:noFill/>
          </a:ln>
        </p:spPr>
      </p:pic>
      <p:pic>
        <p:nvPicPr>
          <p:cNvPr descr=" " id="345" name="Google Shape;345;g2da10dd1d07_0_315"/>
          <p:cNvPicPr preferRelativeResize="0"/>
          <p:nvPr/>
        </p:nvPicPr>
        <p:blipFill rotWithShape="1">
          <a:blip r:embed="rId5">
            <a:alphaModFix/>
          </a:blip>
          <a:srcRect b="0" l="0" r="0" t="0"/>
          <a:stretch/>
        </p:blipFill>
        <p:spPr>
          <a:xfrm>
            <a:off x="19445820" y="378458"/>
            <a:ext cx="4912432" cy="4461768"/>
          </a:xfrm>
          <a:prstGeom prst="rect">
            <a:avLst/>
          </a:prstGeom>
          <a:noFill/>
          <a:ln>
            <a:noFill/>
          </a:ln>
        </p:spPr>
      </p:pic>
      <p:sp>
        <p:nvSpPr>
          <p:cNvPr id="346" name="Google Shape;346;g2da10dd1d07_0_31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47" name="Google Shape;347;g2da10dd1d07_0_315"/>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348" name="Google Shape;348;g2da10dd1d07_0_315"/>
          <p:cNvSpPr/>
          <p:nvPr/>
        </p:nvSpPr>
        <p:spPr>
          <a:xfrm>
            <a:off x="3391324" y="2476500"/>
            <a:ext cx="7875000" cy="316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g2da10dd1d07_0_315"/>
          <p:cNvSpPr/>
          <p:nvPr/>
        </p:nvSpPr>
        <p:spPr>
          <a:xfrm>
            <a:off x="1778222" y="2476500"/>
            <a:ext cx="11101200" cy="2374800"/>
          </a:xfrm>
          <a:prstGeom prst="rect">
            <a:avLst/>
          </a:prstGeom>
          <a:no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g2da10dd1d07_0_315"/>
          <p:cNvSpPr/>
          <p:nvPr/>
        </p:nvSpPr>
        <p:spPr>
          <a:xfrm>
            <a:off x="1998383" y="2781300"/>
            <a:ext cx="10119000" cy="23073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00000"/>
              </a:buClr>
              <a:buSzPts val="12800"/>
              <a:buFont typeface="Archivo Black"/>
              <a:buNone/>
            </a:pPr>
            <a:r>
              <a:rPr b="0" i="0" lang="en-US" sz="12800" u="none" cap="none" strike="noStrike">
                <a:solidFill>
                  <a:srgbClr val="000000"/>
                </a:solidFill>
                <a:latin typeface="Archivo Black"/>
                <a:ea typeface="Archivo Black"/>
                <a:cs typeface="Archivo Black"/>
                <a:sym typeface="Archivo Black"/>
              </a:rPr>
              <a:t>233 COINS</a:t>
            </a:r>
            <a:endParaRPr b="0" i="0" sz="12800" u="none" cap="none" strike="noStrike">
              <a:solidFill>
                <a:schemeClr val="dk1"/>
              </a:solidFill>
              <a:latin typeface="Calibri"/>
              <a:ea typeface="Calibri"/>
              <a:cs typeface="Calibri"/>
              <a:sym typeface="Calibri"/>
            </a:endParaRPr>
          </a:p>
        </p:txBody>
      </p:sp>
      <p:sp>
        <p:nvSpPr>
          <p:cNvPr id="351" name="Google Shape;351;g2da10dd1d07_0_315"/>
          <p:cNvSpPr/>
          <p:nvPr/>
        </p:nvSpPr>
        <p:spPr>
          <a:xfrm>
            <a:off x="3391324" y="5156200"/>
            <a:ext cx="7875000" cy="48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g2da10dd1d07_0_315"/>
          <p:cNvSpPr/>
          <p:nvPr/>
        </p:nvSpPr>
        <p:spPr>
          <a:xfrm>
            <a:off x="3323582" y="5156200"/>
            <a:ext cx="80106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Treasure Found</a:t>
            </a:r>
            <a:endParaRPr b="0" i="0" sz="3200" u="none" cap="none" strike="noStrike">
              <a:solidFill>
                <a:schemeClr val="dk1"/>
              </a:solidFill>
              <a:latin typeface="Calibri"/>
              <a:ea typeface="Calibri"/>
              <a:cs typeface="Calibri"/>
              <a:sym typeface="Calibri"/>
            </a:endParaRPr>
          </a:p>
        </p:txBody>
      </p:sp>
      <p:sp>
        <p:nvSpPr>
          <p:cNvPr id="353" name="Google Shape;353;g2da10dd1d07_0_315"/>
          <p:cNvSpPr/>
          <p:nvPr/>
        </p:nvSpPr>
        <p:spPr>
          <a:xfrm>
            <a:off x="3391324" y="7226300"/>
            <a:ext cx="7875000" cy="316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g2da10dd1d07_0_315"/>
          <p:cNvSpPr/>
          <p:nvPr/>
        </p:nvSpPr>
        <p:spPr>
          <a:xfrm>
            <a:off x="1416227" y="7226300"/>
            <a:ext cx="11825100" cy="2374800"/>
          </a:xfrm>
          <a:prstGeom prst="rect">
            <a:avLst/>
          </a:prstGeom>
          <a:no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g2da10dd1d07_0_315"/>
          <p:cNvSpPr/>
          <p:nvPr/>
        </p:nvSpPr>
        <p:spPr>
          <a:xfrm>
            <a:off x="1636388" y="7531100"/>
            <a:ext cx="10842900" cy="23073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00000"/>
              </a:buClr>
              <a:buSzPts val="12800"/>
              <a:buFont typeface="Archivo Black"/>
              <a:buNone/>
            </a:pPr>
            <a:r>
              <a:rPr b="0" i="0" lang="en-US" sz="12800" u="none" cap="none" strike="noStrike">
                <a:solidFill>
                  <a:srgbClr val="000000"/>
                </a:solidFill>
                <a:latin typeface="Archivo Black"/>
                <a:ea typeface="Archivo Black"/>
                <a:cs typeface="Archivo Black"/>
                <a:sym typeface="Archivo Black"/>
              </a:rPr>
              <a:t>456 HOURS</a:t>
            </a:r>
            <a:endParaRPr b="0" i="0" sz="12800" u="none" cap="none" strike="noStrike">
              <a:solidFill>
                <a:schemeClr val="dk1"/>
              </a:solidFill>
              <a:latin typeface="Calibri"/>
              <a:ea typeface="Calibri"/>
              <a:cs typeface="Calibri"/>
              <a:sym typeface="Calibri"/>
            </a:endParaRPr>
          </a:p>
        </p:txBody>
      </p:sp>
      <p:sp>
        <p:nvSpPr>
          <p:cNvPr id="356" name="Google Shape;356;g2da10dd1d07_0_315"/>
          <p:cNvSpPr/>
          <p:nvPr/>
        </p:nvSpPr>
        <p:spPr>
          <a:xfrm>
            <a:off x="3391324" y="9906000"/>
            <a:ext cx="7875000" cy="48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g2da10dd1d07_0_315"/>
          <p:cNvSpPr/>
          <p:nvPr/>
        </p:nvSpPr>
        <p:spPr>
          <a:xfrm>
            <a:off x="3323582" y="9906000"/>
            <a:ext cx="80106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Duration of Spell Casting</a:t>
            </a:r>
            <a:endParaRPr b="0" i="0" sz="3200" u="none" cap="none" strike="noStrike">
              <a:solidFill>
                <a:schemeClr val="dk1"/>
              </a:solidFill>
              <a:latin typeface="Calibri"/>
              <a:ea typeface="Calibri"/>
              <a:cs typeface="Calibri"/>
              <a:sym typeface="Calibri"/>
            </a:endParaRPr>
          </a:p>
        </p:txBody>
      </p:sp>
      <p:sp>
        <p:nvSpPr>
          <p:cNvPr id="358" name="Google Shape;358;g2da10dd1d07_0_315"/>
          <p:cNvSpPr/>
          <p:nvPr/>
        </p:nvSpPr>
        <p:spPr>
          <a:xfrm>
            <a:off x="14568721" y="2476500"/>
            <a:ext cx="7875000" cy="316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g2da10dd1d07_0_315"/>
          <p:cNvSpPr/>
          <p:nvPr/>
        </p:nvSpPr>
        <p:spPr>
          <a:xfrm>
            <a:off x="15845230" y="2476500"/>
            <a:ext cx="5322000" cy="2374800"/>
          </a:xfrm>
          <a:prstGeom prst="rect">
            <a:avLst/>
          </a:prstGeom>
          <a:no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g2da10dd1d07_0_315"/>
          <p:cNvSpPr/>
          <p:nvPr/>
        </p:nvSpPr>
        <p:spPr>
          <a:xfrm>
            <a:off x="16065391" y="2781300"/>
            <a:ext cx="4339800" cy="23073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00000"/>
              </a:buClr>
              <a:buSzPts val="12800"/>
              <a:buFont typeface="Archivo Black"/>
              <a:buNone/>
            </a:pPr>
            <a:r>
              <a:rPr b="0" i="0" lang="en-US" sz="12800" u="none" cap="none" strike="noStrike">
                <a:solidFill>
                  <a:srgbClr val="000000"/>
                </a:solidFill>
                <a:latin typeface="Archivo Black"/>
                <a:ea typeface="Archivo Black"/>
                <a:cs typeface="Archivo Black"/>
                <a:sym typeface="Archivo Black"/>
              </a:rPr>
              <a:t>85%</a:t>
            </a:r>
            <a:endParaRPr b="0" i="0" sz="12800" u="none" cap="none" strike="noStrike">
              <a:solidFill>
                <a:schemeClr val="dk1"/>
              </a:solidFill>
              <a:latin typeface="Calibri"/>
              <a:ea typeface="Calibri"/>
              <a:cs typeface="Calibri"/>
              <a:sym typeface="Calibri"/>
            </a:endParaRPr>
          </a:p>
        </p:txBody>
      </p:sp>
      <p:sp>
        <p:nvSpPr>
          <p:cNvPr id="361" name="Google Shape;361;g2da10dd1d07_0_315"/>
          <p:cNvSpPr/>
          <p:nvPr/>
        </p:nvSpPr>
        <p:spPr>
          <a:xfrm>
            <a:off x="14568721" y="5156200"/>
            <a:ext cx="7875000" cy="48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g2da10dd1d07_0_315"/>
          <p:cNvSpPr/>
          <p:nvPr/>
        </p:nvSpPr>
        <p:spPr>
          <a:xfrm>
            <a:off x="14500979" y="5156200"/>
            <a:ext cx="80106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Wished Granted</a:t>
            </a:r>
            <a:endParaRPr b="0" i="0" sz="3200" u="none" cap="none" strike="noStrike">
              <a:solidFill>
                <a:schemeClr val="dk1"/>
              </a:solidFill>
              <a:latin typeface="Calibri"/>
              <a:ea typeface="Calibri"/>
              <a:cs typeface="Calibri"/>
              <a:sym typeface="Calibri"/>
            </a:endParaRPr>
          </a:p>
        </p:txBody>
      </p:sp>
      <p:sp>
        <p:nvSpPr>
          <p:cNvPr id="363" name="Google Shape;363;g2da10dd1d07_0_315"/>
          <p:cNvSpPr/>
          <p:nvPr/>
        </p:nvSpPr>
        <p:spPr>
          <a:xfrm>
            <a:off x="14568721" y="7226300"/>
            <a:ext cx="7875000" cy="316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g2da10dd1d07_0_315"/>
          <p:cNvSpPr/>
          <p:nvPr/>
        </p:nvSpPr>
        <p:spPr>
          <a:xfrm>
            <a:off x="14397249" y="7226300"/>
            <a:ext cx="8217900" cy="2374800"/>
          </a:xfrm>
          <a:prstGeom prst="rect">
            <a:avLst/>
          </a:prstGeom>
          <a:no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g2da10dd1d07_0_315"/>
          <p:cNvSpPr/>
          <p:nvPr/>
        </p:nvSpPr>
        <p:spPr>
          <a:xfrm>
            <a:off x="14617410" y="7531100"/>
            <a:ext cx="7235700" cy="23073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00000"/>
              </a:buClr>
              <a:buSzPts val="12800"/>
              <a:buFont typeface="Archivo Black"/>
              <a:buNone/>
            </a:pPr>
            <a:r>
              <a:rPr b="0" i="0" lang="en-US" sz="12800" u="none" cap="none" strike="noStrike">
                <a:solidFill>
                  <a:srgbClr val="000000"/>
                </a:solidFill>
                <a:latin typeface="Archivo Black"/>
                <a:ea typeface="Archivo Black"/>
                <a:cs typeface="Archivo Black"/>
                <a:sym typeface="Archivo Black"/>
              </a:rPr>
              <a:t>434 KM</a:t>
            </a:r>
            <a:endParaRPr b="0" i="0" sz="12800" u="none" cap="none" strike="noStrike">
              <a:solidFill>
                <a:schemeClr val="dk1"/>
              </a:solidFill>
              <a:latin typeface="Calibri"/>
              <a:ea typeface="Calibri"/>
              <a:cs typeface="Calibri"/>
              <a:sym typeface="Calibri"/>
            </a:endParaRPr>
          </a:p>
        </p:txBody>
      </p:sp>
      <p:sp>
        <p:nvSpPr>
          <p:cNvPr id="366" name="Google Shape;366;g2da10dd1d07_0_315"/>
          <p:cNvSpPr/>
          <p:nvPr/>
        </p:nvSpPr>
        <p:spPr>
          <a:xfrm>
            <a:off x="14568721" y="9906000"/>
            <a:ext cx="7875000" cy="48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g2da10dd1d07_0_315"/>
          <p:cNvSpPr/>
          <p:nvPr/>
        </p:nvSpPr>
        <p:spPr>
          <a:xfrm>
            <a:off x="14500979" y="9906000"/>
            <a:ext cx="80106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6C8"/>
        </a:solidFill>
      </p:bgPr>
    </p:bg>
    <p:spTree>
      <p:nvGrpSpPr>
        <p:cNvPr id="372" name="Shape 372"/>
        <p:cNvGrpSpPr/>
        <p:nvPr/>
      </p:nvGrpSpPr>
      <p:grpSpPr>
        <a:xfrm>
          <a:off x="0" y="0"/>
          <a:ext cx="0" cy="0"/>
          <a:chOff x="0" y="0"/>
          <a:chExt cx="0" cy="0"/>
        </a:xfrm>
      </p:grpSpPr>
      <p:pic>
        <p:nvPicPr>
          <p:cNvPr descr=" " id="373" name="Google Shape;373;g2da10dd1d07_0_344"/>
          <p:cNvPicPr preferRelativeResize="0"/>
          <p:nvPr/>
        </p:nvPicPr>
        <p:blipFill rotWithShape="1">
          <a:blip r:embed="rId3">
            <a:alphaModFix/>
          </a:blip>
          <a:srcRect b="0" l="0" r="0" t="0"/>
          <a:stretch/>
        </p:blipFill>
        <p:spPr>
          <a:xfrm>
            <a:off x="426331" y="655513"/>
            <a:ext cx="6196716" cy="3652986"/>
          </a:xfrm>
          <a:prstGeom prst="rect">
            <a:avLst/>
          </a:prstGeom>
          <a:noFill/>
          <a:ln>
            <a:noFill/>
          </a:ln>
        </p:spPr>
      </p:pic>
      <p:pic>
        <p:nvPicPr>
          <p:cNvPr descr=" " id="374" name="Google Shape;374;g2da10dd1d07_0_344"/>
          <p:cNvPicPr preferRelativeResize="0"/>
          <p:nvPr/>
        </p:nvPicPr>
        <p:blipFill rotWithShape="1">
          <a:blip r:embed="rId4">
            <a:alphaModFix/>
          </a:blip>
          <a:srcRect b="0" l="0" r="0" t="0"/>
          <a:stretch/>
        </p:blipFill>
        <p:spPr>
          <a:xfrm>
            <a:off x="19217502" y="9385300"/>
            <a:ext cx="5169546" cy="4330700"/>
          </a:xfrm>
          <a:prstGeom prst="rect">
            <a:avLst/>
          </a:prstGeom>
          <a:noFill/>
          <a:ln>
            <a:noFill/>
          </a:ln>
        </p:spPr>
      </p:pic>
      <p:sp>
        <p:nvSpPr>
          <p:cNvPr id="375" name="Google Shape;375;g2da10dd1d07_0_34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76" name="Google Shape;376;g2da10dd1d07_0_344"/>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77" name="Google Shape;377;g2da10dd1d07_0_344"/>
          <p:cNvSpPr/>
          <p:nvPr/>
        </p:nvSpPr>
        <p:spPr>
          <a:xfrm>
            <a:off x="7620953" y="1143000"/>
            <a:ext cx="9145200" cy="1714500"/>
          </a:xfrm>
          <a:prstGeom prst="rect">
            <a:avLst/>
          </a:prstGeom>
          <a:no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g2da10dd1d07_0_344"/>
          <p:cNvSpPr/>
          <p:nvPr/>
        </p:nvSpPr>
        <p:spPr>
          <a:xfrm>
            <a:off x="8383048" y="1447800"/>
            <a:ext cx="7959600" cy="1443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8000"/>
              <a:buFont typeface="Archivo Black"/>
              <a:buNone/>
            </a:pPr>
            <a:r>
              <a:rPr b="0" i="0" lang="en-US" sz="8000" u="none" cap="none" strike="noStrike">
                <a:solidFill>
                  <a:srgbClr val="000000"/>
                </a:solidFill>
                <a:latin typeface="Archivo Black"/>
                <a:ea typeface="Archivo Black"/>
                <a:cs typeface="Archivo Black"/>
                <a:sym typeface="Archivo Black"/>
              </a:rPr>
              <a:t>SOME GRAPH</a:t>
            </a:r>
            <a:endParaRPr b="0" i="0" sz="8000" u="none" cap="none" strike="noStrike">
              <a:solidFill>
                <a:schemeClr val="dk1"/>
              </a:solidFill>
              <a:latin typeface="Calibri"/>
              <a:ea typeface="Calibri"/>
              <a:cs typeface="Calibri"/>
              <a:sym typeface="Calibri"/>
            </a:endParaRPr>
          </a:p>
        </p:txBody>
      </p:sp>
      <p:sp>
        <p:nvSpPr>
          <p:cNvPr id="379" name="Google Shape;379;g2da10dd1d07_0_344"/>
          <p:cNvSpPr/>
          <p:nvPr/>
        </p:nvSpPr>
        <p:spPr>
          <a:xfrm>
            <a:off x="2718140" y="3771900"/>
            <a:ext cx="8941800" cy="6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g2da10dd1d07_0_344"/>
          <p:cNvSpPr/>
          <p:nvPr/>
        </p:nvSpPr>
        <p:spPr>
          <a:xfrm>
            <a:off x="2986455" y="8999513"/>
            <a:ext cx="2169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E1E1E"/>
              </a:buClr>
              <a:buSzPts val="1820"/>
              <a:buFont typeface="Lato"/>
              <a:buNone/>
            </a:pPr>
            <a:r>
              <a:rPr b="0" i="0" lang="en-US" sz="1820" u="none" cap="none" strike="noStrike">
                <a:solidFill>
                  <a:srgbClr val="1E1E1E"/>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381" name="Google Shape;381;g2da10dd1d07_0_344"/>
          <p:cNvSpPr/>
          <p:nvPr/>
        </p:nvSpPr>
        <p:spPr>
          <a:xfrm>
            <a:off x="333165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E1E1E"/>
              </a:buClr>
              <a:buSzPts val="2185"/>
              <a:buFont typeface="Lato"/>
              <a:buNone/>
            </a:pPr>
            <a:r>
              <a:rPr b="0" i="0" lang="en-US" sz="2185" u="none" cap="none" strike="noStrike">
                <a:solidFill>
                  <a:srgbClr val="1E1E1E"/>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382" name="Google Shape;382;g2da10dd1d07_0_344"/>
          <p:cNvSpPr/>
          <p:nvPr/>
        </p:nvSpPr>
        <p:spPr>
          <a:xfrm>
            <a:off x="4470732"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E1E1E"/>
              </a:buClr>
              <a:buSzPts val="2185"/>
              <a:buFont typeface="Lato"/>
              <a:buNone/>
            </a:pPr>
            <a:r>
              <a:rPr b="0" i="0" lang="en-US" sz="2185" u="none" cap="none" strike="noStrike">
                <a:solidFill>
                  <a:srgbClr val="1E1E1E"/>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383" name="Google Shape;383;g2da10dd1d07_0_344"/>
          <p:cNvSpPr/>
          <p:nvPr/>
        </p:nvSpPr>
        <p:spPr>
          <a:xfrm>
            <a:off x="5609804"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E1E1E"/>
              </a:buClr>
              <a:buSzPts val="2185"/>
              <a:buFont typeface="Lato"/>
              <a:buNone/>
            </a:pPr>
            <a:r>
              <a:rPr b="0" i="0" lang="en-US" sz="2185" u="none" cap="none" strike="noStrike">
                <a:solidFill>
                  <a:srgbClr val="1E1E1E"/>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384" name="Google Shape;384;g2da10dd1d07_0_344"/>
          <p:cNvSpPr/>
          <p:nvPr/>
        </p:nvSpPr>
        <p:spPr>
          <a:xfrm>
            <a:off x="674887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E1E1E"/>
              </a:buClr>
              <a:buSzPts val="2185"/>
              <a:buFont typeface="Lato"/>
              <a:buNone/>
            </a:pPr>
            <a:r>
              <a:rPr b="0" i="0" lang="en-US" sz="2185" u="none" cap="none" strike="noStrike">
                <a:solidFill>
                  <a:srgbClr val="1E1E1E"/>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385" name="Google Shape;385;g2da10dd1d07_0_344"/>
          <p:cNvSpPr/>
          <p:nvPr/>
        </p:nvSpPr>
        <p:spPr>
          <a:xfrm>
            <a:off x="788799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E1E1E"/>
              </a:buClr>
              <a:buSzPts val="2185"/>
              <a:buFont typeface="Lato"/>
              <a:buNone/>
            </a:pPr>
            <a:r>
              <a:rPr b="0" i="0" lang="en-US" sz="2185" u="none" cap="none" strike="noStrike">
                <a:solidFill>
                  <a:srgbClr val="1E1E1E"/>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386" name="Google Shape;386;g2da10dd1d07_0_344"/>
          <p:cNvSpPr/>
          <p:nvPr/>
        </p:nvSpPr>
        <p:spPr>
          <a:xfrm>
            <a:off x="9027070"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E1E1E"/>
              </a:buClr>
              <a:buSzPts val="2185"/>
              <a:buFont typeface="Lato"/>
              <a:buNone/>
            </a:pPr>
            <a:r>
              <a:rPr b="0" i="0" lang="en-US" sz="2185" u="none" cap="none" strike="noStrike">
                <a:solidFill>
                  <a:srgbClr val="1E1E1E"/>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387" name="Google Shape;387;g2da10dd1d07_0_344"/>
          <p:cNvSpPr/>
          <p:nvPr/>
        </p:nvSpPr>
        <p:spPr>
          <a:xfrm>
            <a:off x="10166145"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E1E1E"/>
              </a:buClr>
              <a:buSzPts val="2185"/>
              <a:buFont typeface="Lato"/>
              <a:buNone/>
            </a:pPr>
            <a:r>
              <a:rPr b="0" i="0" lang="en-US" sz="2185" u="none" cap="none" strike="noStrike">
                <a:solidFill>
                  <a:srgbClr val="1E1E1E"/>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388" name="Google Shape;388;g2da10dd1d07_0_344"/>
          <p:cNvSpPr/>
          <p:nvPr/>
        </p:nvSpPr>
        <p:spPr>
          <a:xfrm>
            <a:off x="1128163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E1E1E"/>
              </a:buClr>
              <a:buSzPts val="2185"/>
              <a:buFont typeface="Lato"/>
              <a:buNone/>
            </a:pPr>
            <a:r>
              <a:rPr b="0" i="0" lang="en-US" sz="2185" u="none" cap="none" strike="noStrike">
                <a:solidFill>
                  <a:srgbClr val="1E1E1E"/>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389" name="Google Shape;389;g2da10dd1d07_0_344"/>
          <p:cNvSpPr/>
          <p:nvPr/>
        </p:nvSpPr>
        <p:spPr>
          <a:xfrm>
            <a:off x="2852319" y="848208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E1E1E"/>
              </a:buClr>
              <a:buSzPts val="1820"/>
              <a:buFont typeface="Lato"/>
              <a:buNone/>
            </a:pPr>
            <a:r>
              <a:rPr b="0" i="0" lang="en-US" sz="1820" u="none" cap="none" strike="noStrike">
                <a:solidFill>
                  <a:srgbClr val="1E1E1E"/>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390" name="Google Shape;390;g2da10dd1d07_0_344"/>
          <p:cNvSpPr/>
          <p:nvPr/>
        </p:nvSpPr>
        <p:spPr>
          <a:xfrm>
            <a:off x="2852319" y="7964612"/>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E1E1E"/>
              </a:buClr>
              <a:buSzPts val="1820"/>
              <a:buFont typeface="Lato"/>
              <a:buNone/>
            </a:pPr>
            <a:r>
              <a:rPr b="0" i="0" lang="en-US" sz="1820" u="none" cap="none" strike="noStrike">
                <a:solidFill>
                  <a:srgbClr val="1E1E1E"/>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391" name="Google Shape;391;g2da10dd1d07_0_344"/>
          <p:cNvSpPr/>
          <p:nvPr/>
        </p:nvSpPr>
        <p:spPr>
          <a:xfrm>
            <a:off x="2852319" y="744716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E1E1E"/>
              </a:buClr>
              <a:buSzPts val="1820"/>
              <a:buFont typeface="Lato"/>
              <a:buNone/>
            </a:pPr>
            <a:r>
              <a:rPr b="0" i="0" lang="en-US" sz="1820" u="none" cap="none" strike="noStrike">
                <a:solidFill>
                  <a:srgbClr val="1E1E1E"/>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392" name="Google Shape;392;g2da10dd1d07_0_344"/>
          <p:cNvSpPr/>
          <p:nvPr/>
        </p:nvSpPr>
        <p:spPr>
          <a:xfrm>
            <a:off x="2852319" y="692961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E1E1E"/>
              </a:buClr>
              <a:buSzPts val="1820"/>
              <a:buFont typeface="Lato"/>
              <a:buNone/>
            </a:pPr>
            <a:r>
              <a:rPr b="0" i="0" lang="en-US" sz="1820" u="none" cap="none" strike="noStrike">
                <a:solidFill>
                  <a:srgbClr val="1E1E1E"/>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393" name="Google Shape;393;g2da10dd1d07_0_344"/>
          <p:cNvSpPr/>
          <p:nvPr/>
        </p:nvSpPr>
        <p:spPr>
          <a:xfrm>
            <a:off x="2852319" y="64123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E1E1E"/>
              </a:buClr>
              <a:buSzPts val="1820"/>
              <a:buFont typeface="Lato"/>
              <a:buNone/>
            </a:pPr>
            <a:r>
              <a:rPr b="0" i="0" lang="en-US" sz="1820" u="none" cap="none" strike="noStrike">
                <a:solidFill>
                  <a:srgbClr val="1E1E1E"/>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394" name="Google Shape;394;g2da10dd1d07_0_344"/>
          <p:cNvSpPr/>
          <p:nvPr/>
        </p:nvSpPr>
        <p:spPr>
          <a:xfrm>
            <a:off x="2852319" y="58948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E1E1E"/>
              </a:buClr>
              <a:buSzPts val="1820"/>
              <a:buFont typeface="Lato"/>
              <a:buNone/>
            </a:pPr>
            <a:r>
              <a:rPr b="0" i="0" lang="en-US" sz="1820" u="none" cap="none" strike="noStrike">
                <a:solidFill>
                  <a:srgbClr val="1E1E1E"/>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395" name="Google Shape;395;g2da10dd1d07_0_344"/>
          <p:cNvSpPr/>
          <p:nvPr/>
        </p:nvSpPr>
        <p:spPr>
          <a:xfrm>
            <a:off x="2852319" y="5377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E1E1E"/>
              </a:buClr>
              <a:buSzPts val="1820"/>
              <a:buFont typeface="Lato"/>
              <a:buNone/>
            </a:pPr>
            <a:r>
              <a:rPr b="0" i="0" lang="en-US" sz="1820" u="none" cap="none" strike="noStrike">
                <a:solidFill>
                  <a:srgbClr val="1E1E1E"/>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396" name="Google Shape;396;g2da10dd1d07_0_344"/>
          <p:cNvSpPr/>
          <p:nvPr/>
        </p:nvSpPr>
        <p:spPr>
          <a:xfrm>
            <a:off x="2852319" y="486005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E1E1E"/>
              </a:buClr>
              <a:buSzPts val="1820"/>
              <a:buFont typeface="Lato"/>
              <a:buNone/>
            </a:pPr>
            <a:r>
              <a:rPr b="0" i="0" lang="en-US" sz="1820" u="none" cap="none" strike="noStrike">
                <a:solidFill>
                  <a:srgbClr val="1E1E1E"/>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397" name="Google Shape;397;g2da10dd1d07_0_344"/>
          <p:cNvSpPr/>
          <p:nvPr/>
        </p:nvSpPr>
        <p:spPr>
          <a:xfrm>
            <a:off x="2852319" y="4342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E1E1E"/>
              </a:buClr>
              <a:buSzPts val="1820"/>
              <a:buFont typeface="Lato"/>
              <a:buNone/>
            </a:pPr>
            <a:r>
              <a:rPr b="0" i="0" lang="en-US" sz="1820" u="none" cap="none" strike="noStrike">
                <a:solidFill>
                  <a:srgbClr val="1E1E1E"/>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398" name="Google Shape;398;g2da10dd1d07_0_344"/>
          <p:cNvSpPr/>
          <p:nvPr/>
        </p:nvSpPr>
        <p:spPr>
          <a:xfrm>
            <a:off x="2718140" y="3825032"/>
            <a:ext cx="4836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E1E1E"/>
              </a:buClr>
              <a:buSzPts val="1820"/>
              <a:buFont typeface="Lato"/>
              <a:buNone/>
            </a:pPr>
            <a:r>
              <a:rPr b="0" i="0" lang="en-US" sz="1820" u="none" cap="none" strike="noStrike">
                <a:solidFill>
                  <a:srgbClr val="1E1E1E"/>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399" name="Google Shape;399;g2da10dd1d07_0_344"/>
          <p:cNvPicPr preferRelativeResize="0"/>
          <p:nvPr/>
        </p:nvPicPr>
        <p:blipFill rotWithShape="1">
          <a:blip r:embed="rId6">
            <a:alphaModFix/>
          </a:blip>
          <a:srcRect b="0" l="0" r="0" t="0"/>
          <a:stretch/>
        </p:blipFill>
        <p:spPr>
          <a:xfrm>
            <a:off x="3368467" y="3771900"/>
            <a:ext cx="8291592" cy="5511006"/>
          </a:xfrm>
          <a:prstGeom prst="rect">
            <a:avLst/>
          </a:prstGeom>
          <a:noFill/>
          <a:ln>
            <a:noFill/>
          </a:ln>
        </p:spPr>
      </p:pic>
      <p:pic>
        <p:nvPicPr>
          <p:cNvPr descr=" " id="400" name="Google Shape;400;g2da10dd1d07_0_344"/>
          <p:cNvPicPr preferRelativeResize="0"/>
          <p:nvPr/>
        </p:nvPicPr>
        <p:blipFill rotWithShape="1">
          <a:blip r:embed="rId7">
            <a:alphaModFix/>
          </a:blip>
          <a:srcRect b="0" l="0" r="0" t="0"/>
          <a:stretch/>
        </p:blipFill>
        <p:spPr>
          <a:xfrm>
            <a:off x="4512766" y="4185444"/>
            <a:ext cx="11567" cy="5258445"/>
          </a:xfrm>
          <a:prstGeom prst="rect">
            <a:avLst/>
          </a:prstGeom>
          <a:noFill/>
          <a:ln>
            <a:noFill/>
          </a:ln>
        </p:spPr>
      </p:pic>
      <p:pic>
        <p:nvPicPr>
          <p:cNvPr descr=" " id="401" name="Google Shape;401;g2da10dd1d07_0_344"/>
          <p:cNvPicPr preferRelativeResize="0"/>
          <p:nvPr/>
        </p:nvPicPr>
        <p:blipFill rotWithShape="1">
          <a:blip r:embed="rId8">
            <a:alphaModFix/>
          </a:blip>
          <a:srcRect b="0" l="0" r="0" t="0"/>
          <a:stretch/>
        </p:blipFill>
        <p:spPr>
          <a:xfrm>
            <a:off x="5651279" y="4185444"/>
            <a:ext cx="11567" cy="5258445"/>
          </a:xfrm>
          <a:prstGeom prst="rect">
            <a:avLst/>
          </a:prstGeom>
          <a:noFill/>
          <a:ln>
            <a:noFill/>
          </a:ln>
        </p:spPr>
      </p:pic>
      <p:pic>
        <p:nvPicPr>
          <p:cNvPr descr=" " id="402" name="Google Shape;402;g2da10dd1d07_0_344"/>
          <p:cNvPicPr preferRelativeResize="0"/>
          <p:nvPr/>
        </p:nvPicPr>
        <p:blipFill rotWithShape="1">
          <a:blip r:embed="rId9">
            <a:alphaModFix/>
          </a:blip>
          <a:srcRect b="0" l="0" r="0" t="0"/>
          <a:stretch/>
        </p:blipFill>
        <p:spPr>
          <a:xfrm>
            <a:off x="6789795" y="4185444"/>
            <a:ext cx="11567" cy="5258445"/>
          </a:xfrm>
          <a:prstGeom prst="rect">
            <a:avLst/>
          </a:prstGeom>
          <a:noFill/>
          <a:ln>
            <a:noFill/>
          </a:ln>
        </p:spPr>
      </p:pic>
      <p:pic>
        <p:nvPicPr>
          <p:cNvPr descr=" " id="403" name="Google Shape;403;g2da10dd1d07_0_344"/>
          <p:cNvPicPr preferRelativeResize="0"/>
          <p:nvPr/>
        </p:nvPicPr>
        <p:blipFill rotWithShape="1">
          <a:blip r:embed="rId10">
            <a:alphaModFix/>
          </a:blip>
          <a:srcRect b="0" l="0" r="0" t="0"/>
          <a:stretch/>
        </p:blipFill>
        <p:spPr>
          <a:xfrm>
            <a:off x="7928309" y="4185444"/>
            <a:ext cx="11567" cy="5258445"/>
          </a:xfrm>
          <a:prstGeom prst="rect">
            <a:avLst/>
          </a:prstGeom>
          <a:noFill/>
          <a:ln>
            <a:noFill/>
          </a:ln>
        </p:spPr>
      </p:pic>
      <p:pic>
        <p:nvPicPr>
          <p:cNvPr descr=" " id="404" name="Google Shape;404;g2da10dd1d07_0_344"/>
          <p:cNvPicPr preferRelativeResize="0"/>
          <p:nvPr/>
        </p:nvPicPr>
        <p:blipFill rotWithShape="1">
          <a:blip r:embed="rId11">
            <a:alphaModFix/>
          </a:blip>
          <a:srcRect b="0" l="0" r="0" t="0"/>
          <a:stretch/>
        </p:blipFill>
        <p:spPr>
          <a:xfrm>
            <a:off x="9066828" y="4185444"/>
            <a:ext cx="11567" cy="5258445"/>
          </a:xfrm>
          <a:prstGeom prst="rect">
            <a:avLst/>
          </a:prstGeom>
          <a:noFill/>
          <a:ln>
            <a:noFill/>
          </a:ln>
        </p:spPr>
      </p:pic>
      <p:pic>
        <p:nvPicPr>
          <p:cNvPr descr=" " id="405" name="Google Shape;405;g2da10dd1d07_0_344"/>
          <p:cNvPicPr preferRelativeResize="0"/>
          <p:nvPr/>
        </p:nvPicPr>
        <p:blipFill rotWithShape="1">
          <a:blip r:embed="rId12">
            <a:alphaModFix/>
          </a:blip>
          <a:srcRect b="0" l="0" r="0" t="0"/>
          <a:stretch/>
        </p:blipFill>
        <p:spPr>
          <a:xfrm>
            <a:off x="10205341" y="4185444"/>
            <a:ext cx="11567" cy="5258445"/>
          </a:xfrm>
          <a:prstGeom prst="rect">
            <a:avLst/>
          </a:prstGeom>
          <a:noFill/>
          <a:ln>
            <a:noFill/>
          </a:ln>
        </p:spPr>
      </p:pic>
      <p:pic>
        <p:nvPicPr>
          <p:cNvPr descr=" " id="406" name="Google Shape;406;g2da10dd1d07_0_344"/>
          <p:cNvPicPr preferRelativeResize="0"/>
          <p:nvPr/>
        </p:nvPicPr>
        <p:blipFill rotWithShape="1">
          <a:blip r:embed="rId13">
            <a:alphaModFix/>
          </a:blip>
          <a:srcRect b="0" l="0" r="0" t="0"/>
          <a:stretch/>
        </p:blipFill>
        <p:spPr>
          <a:xfrm>
            <a:off x="11343854" y="4185444"/>
            <a:ext cx="11567" cy="5258445"/>
          </a:xfrm>
          <a:prstGeom prst="rect">
            <a:avLst/>
          </a:prstGeom>
          <a:noFill/>
          <a:ln>
            <a:noFill/>
          </a:ln>
        </p:spPr>
      </p:pic>
      <p:pic>
        <p:nvPicPr>
          <p:cNvPr descr=" " id="407" name="Google Shape;407;g2da10dd1d07_0_344"/>
          <p:cNvPicPr preferRelativeResize="0"/>
          <p:nvPr/>
        </p:nvPicPr>
        <p:blipFill rotWithShape="1">
          <a:blip r:embed="rId14">
            <a:alphaModFix/>
          </a:blip>
          <a:srcRect b="0" l="0" r="0" t="0"/>
          <a:stretch/>
        </p:blipFill>
        <p:spPr>
          <a:xfrm>
            <a:off x="3355539" y="5483845"/>
            <a:ext cx="8050167" cy="2373585"/>
          </a:xfrm>
          <a:prstGeom prst="rect">
            <a:avLst/>
          </a:prstGeom>
          <a:noFill/>
          <a:ln>
            <a:noFill/>
          </a:ln>
        </p:spPr>
      </p:pic>
      <p:pic>
        <p:nvPicPr>
          <p:cNvPr descr=" " id="408" name="Google Shape;408;g2da10dd1d07_0_344"/>
          <p:cNvPicPr preferRelativeResize="0"/>
          <p:nvPr/>
        </p:nvPicPr>
        <p:blipFill rotWithShape="1">
          <a:blip r:embed="rId15">
            <a:alphaModFix/>
          </a:blip>
          <a:srcRect b="0" l="0" r="0" t="0"/>
          <a:stretch/>
        </p:blipFill>
        <p:spPr>
          <a:xfrm>
            <a:off x="3369143" y="6359525"/>
            <a:ext cx="8044030" cy="2268538"/>
          </a:xfrm>
          <a:prstGeom prst="rect">
            <a:avLst/>
          </a:prstGeom>
          <a:noFill/>
          <a:ln>
            <a:noFill/>
          </a:ln>
        </p:spPr>
      </p:pic>
      <p:pic>
        <p:nvPicPr>
          <p:cNvPr descr=" " id="409" name="Google Shape;409;g2da10dd1d07_0_344"/>
          <p:cNvPicPr preferRelativeResize="0"/>
          <p:nvPr/>
        </p:nvPicPr>
        <p:blipFill rotWithShape="1">
          <a:blip r:embed="rId16">
            <a:alphaModFix/>
          </a:blip>
          <a:srcRect b="0" l="0" r="0" t="0"/>
          <a:stretch/>
        </p:blipFill>
        <p:spPr>
          <a:xfrm>
            <a:off x="4441751" y="6055643"/>
            <a:ext cx="153591" cy="153566"/>
          </a:xfrm>
          <a:prstGeom prst="rect">
            <a:avLst/>
          </a:prstGeom>
          <a:noFill/>
          <a:ln>
            <a:noFill/>
          </a:ln>
        </p:spPr>
      </p:pic>
      <p:pic>
        <p:nvPicPr>
          <p:cNvPr descr=" " id="410" name="Google Shape;410;g2da10dd1d07_0_344"/>
          <p:cNvPicPr preferRelativeResize="0"/>
          <p:nvPr/>
        </p:nvPicPr>
        <p:blipFill rotWithShape="1">
          <a:blip r:embed="rId17">
            <a:alphaModFix/>
          </a:blip>
          <a:srcRect b="0" l="0" r="0" t="0"/>
          <a:stretch/>
        </p:blipFill>
        <p:spPr>
          <a:xfrm>
            <a:off x="4441751" y="6981130"/>
            <a:ext cx="153591" cy="153566"/>
          </a:xfrm>
          <a:prstGeom prst="rect">
            <a:avLst/>
          </a:prstGeom>
          <a:noFill/>
          <a:ln>
            <a:noFill/>
          </a:ln>
        </p:spPr>
      </p:pic>
      <p:pic>
        <p:nvPicPr>
          <p:cNvPr descr=" " id="411" name="Google Shape;411;g2da10dd1d07_0_344"/>
          <p:cNvPicPr preferRelativeResize="0"/>
          <p:nvPr/>
        </p:nvPicPr>
        <p:blipFill rotWithShape="1">
          <a:blip r:embed="rId18">
            <a:alphaModFix/>
          </a:blip>
          <a:srcRect b="0" l="0" r="0" t="0"/>
          <a:stretch/>
        </p:blipFill>
        <p:spPr>
          <a:xfrm>
            <a:off x="5580267" y="5651277"/>
            <a:ext cx="153591" cy="153566"/>
          </a:xfrm>
          <a:prstGeom prst="rect">
            <a:avLst/>
          </a:prstGeom>
          <a:noFill/>
          <a:ln>
            <a:noFill/>
          </a:ln>
        </p:spPr>
      </p:pic>
      <p:pic>
        <p:nvPicPr>
          <p:cNvPr descr=" " id="412" name="Google Shape;412;g2da10dd1d07_0_344"/>
          <p:cNvPicPr preferRelativeResize="0"/>
          <p:nvPr/>
        </p:nvPicPr>
        <p:blipFill rotWithShape="1">
          <a:blip r:embed="rId19">
            <a:alphaModFix/>
          </a:blip>
          <a:srcRect b="0" l="0" r="0" t="0"/>
          <a:stretch/>
        </p:blipFill>
        <p:spPr>
          <a:xfrm>
            <a:off x="5580267" y="7415510"/>
            <a:ext cx="153591" cy="153566"/>
          </a:xfrm>
          <a:prstGeom prst="rect">
            <a:avLst/>
          </a:prstGeom>
          <a:noFill/>
          <a:ln>
            <a:noFill/>
          </a:ln>
        </p:spPr>
      </p:pic>
      <p:pic>
        <p:nvPicPr>
          <p:cNvPr descr=" " id="413" name="Google Shape;413;g2da10dd1d07_0_344"/>
          <p:cNvPicPr preferRelativeResize="0"/>
          <p:nvPr/>
        </p:nvPicPr>
        <p:blipFill rotWithShape="1">
          <a:blip r:embed="rId20">
            <a:alphaModFix/>
          </a:blip>
          <a:srcRect b="0" l="0" r="0" t="0"/>
          <a:stretch/>
        </p:blipFill>
        <p:spPr>
          <a:xfrm>
            <a:off x="6718783" y="7732812"/>
            <a:ext cx="153591" cy="153566"/>
          </a:xfrm>
          <a:prstGeom prst="rect">
            <a:avLst/>
          </a:prstGeom>
          <a:noFill/>
          <a:ln>
            <a:noFill/>
          </a:ln>
        </p:spPr>
      </p:pic>
      <p:pic>
        <p:nvPicPr>
          <p:cNvPr descr=" " id="414" name="Google Shape;414;g2da10dd1d07_0_344"/>
          <p:cNvPicPr preferRelativeResize="0"/>
          <p:nvPr/>
        </p:nvPicPr>
        <p:blipFill rotWithShape="1">
          <a:blip r:embed="rId21">
            <a:alphaModFix/>
          </a:blip>
          <a:srcRect b="0" l="0" r="0" t="0"/>
          <a:stretch/>
        </p:blipFill>
        <p:spPr>
          <a:xfrm>
            <a:off x="6718783" y="6311826"/>
            <a:ext cx="153591" cy="153566"/>
          </a:xfrm>
          <a:prstGeom prst="rect">
            <a:avLst/>
          </a:prstGeom>
          <a:noFill/>
          <a:ln>
            <a:noFill/>
          </a:ln>
        </p:spPr>
      </p:pic>
      <p:pic>
        <p:nvPicPr>
          <p:cNvPr descr=" " id="415" name="Google Shape;415;g2da10dd1d07_0_344"/>
          <p:cNvPicPr preferRelativeResize="0"/>
          <p:nvPr/>
        </p:nvPicPr>
        <p:blipFill rotWithShape="1">
          <a:blip r:embed="rId22">
            <a:alphaModFix/>
          </a:blip>
          <a:srcRect b="0" l="0" r="0" t="0"/>
          <a:stretch/>
        </p:blipFill>
        <p:spPr>
          <a:xfrm>
            <a:off x="7861923" y="6733232"/>
            <a:ext cx="153591" cy="153566"/>
          </a:xfrm>
          <a:prstGeom prst="rect">
            <a:avLst/>
          </a:prstGeom>
          <a:noFill/>
          <a:ln>
            <a:noFill/>
          </a:ln>
        </p:spPr>
      </p:pic>
      <p:pic>
        <p:nvPicPr>
          <p:cNvPr descr=" " id="416" name="Google Shape;416;g2da10dd1d07_0_344"/>
          <p:cNvPicPr preferRelativeResize="0"/>
          <p:nvPr/>
        </p:nvPicPr>
        <p:blipFill rotWithShape="1">
          <a:blip r:embed="rId23">
            <a:alphaModFix/>
          </a:blip>
          <a:srcRect b="0" l="0" r="0" t="0"/>
          <a:stretch/>
        </p:blipFill>
        <p:spPr>
          <a:xfrm>
            <a:off x="7861923" y="6420644"/>
            <a:ext cx="153591" cy="153566"/>
          </a:xfrm>
          <a:prstGeom prst="rect">
            <a:avLst/>
          </a:prstGeom>
          <a:noFill/>
          <a:ln>
            <a:noFill/>
          </a:ln>
        </p:spPr>
      </p:pic>
      <p:pic>
        <p:nvPicPr>
          <p:cNvPr descr=" " id="417" name="Google Shape;417;g2da10dd1d07_0_344"/>
          <p:cNvPicPr preferRelativeResize="0"/>
          <p:nvPr/>
        </p:nvPicPr>
        <p:blipFill rotWithShape="1">
          <a:blip r:embed="rId24">
            <a:alphaModFix/>
          </a:blip>
          <a:srcRect b="0" l="0" r="0" t="0"/>
          <a:stretch/>
        </p:blipFill>
        <p:spPr>
          <a:xfrm>
            <a:off x="8995813" y="7667575"/>
            <a:ext cx="153591" cy="153566"/>
          </a:xfrm>
          <a:prstGeom prst="rect">
            <a:avLst/>
          </a:prstGeom>
          <a:noFill/>
          <a:ln>
            <a:noFill/>
          </a:ln>
        </p:spPr>
      </p:pic>
      <p:pic>
        <p:nvPicPr>
          <p:cNvPr descr=" " id="418" name="Google Shape;418;g2da10dd1d07_0_344"/>
          <p:cNvPicPr preferRelativeResize="0"/>
          <p:nvPr/>
        </p:nvPicPr>
        <p:blipFill rotWithShape="1">
          <a:blip r:embed="rId25">
            <a:alphaModFix/>
          </a:blip>
          <a:srcRect b="0" l="0" r="0" t="0"/>
          <a:stretch/>
        </p:blipFill>
        <p:spPr>
          <a:xfrm>
            <a:off x="8995813" y="7076877"/>
            <a:ext cx="153591" cy="153566"/>
          </a:xfrm>
          <a:prstGeom prst="rect">
            <a:avLst/>
          </a:prstGeom>
          <a:noFill/>
          <a:ln>
            <a:noFill/>
          </a:ln>
        </p:spPr>
      </p:pic>
      <p:pic>
        <p:nvPicPr>
          <p:cNvPr descr=" " id="419" name="Google Shape;419;g2da10dd1d07_0_344"/>
          <p:cNvPicPr preferRelativeResize="0"/>
          <p:nvPr/>
        </p:nvPicPr>
        <p:blipFill rotWithShape="1">
          <a:blip r:embed="rId26">
            <a:alphaModFix/>
          </a:blip>
          <a:srcRect b="0" l="0" r="0" t="0"/>
          <a:stretch/>
        </p:blipFill>
        <p:spPr>
          <a:xfrm>
            <a:off x="10138955" y="6972449"/>
            <a:ext cx="153591" cy="153566"/>
          </a:xfrm>
          <a:prstGeom prst="rect">
            <a:avLst/>
          </a:prstGeom>
          <a:noFill/>
          <a:ln>
            <a:noFill/>
          </a:ln>
        </p:spPr>
      </p:pic>
      <p:pic>
        <p:nvPicPr>
          <p:cNvPr descr=" " id="420" name="Google Shape;420;g2da10dd1d07_0_344"/>
          <p:cNvPicPr preferRelativeResize="0"/>
          <p:nvPr/>
        </p:nvPicPr>
        <p:blipFill rotWithShape="1">
          <a:blip r:embed="rId27">
            <a:alphaModFix/>
          </a:blip>
          <a:srcRect b="0" l="0" r="0" t="0"/>
          <a:stretch/>
        </p:blipFill>
        <p:spPr>
          <a:xfrm>
            <a:off x="10138955" y="6572771"/>
            <a:ext cx="153591" cy="153566"/>
          </a:xfrm>
          <a:prstGeom prst="rect">
            <a:avLst/>
          </a:prstGeom>
          <a:noFill/>
          <a:ln>
            <a:noFill/>
          </a:ln>
        </p:spPr>
      </p:pic>
      <p:sp>
        <p:nvSpPr>
          <p:cNvPr id="421" name="Google Shape;421;g2da10dd1d07_0_344"/>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g2da10dd1d07_0_344"/>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23" name="Google Shape;423;g2da10dd1d07_0_344"/>
          <p:cNvPicPr preferRelativeResize="0"/>
          <p:nvPr/>
        </p:nvPicPr>
        <p:blipFill rotWithShape="1">
          <a:blip r:embed="rId28">
            <a:alphaModFix/>
          </a:blip>
          <a:srcRect b="0" l="0" r="0" t="0"/>
          <a:stretch/>
        </p:blipFill>
        <p:spPr>
          <a:xfrm>
            <a:off x="14403600" y="4191000"/>
            <a:ext cx="5575997" cy="5575300"/>
          </a:xfrm>
          <a:prstGeom prst="rect">
            <a:avLst/>
          </a:prstGeom>
          <a:noFill/>
          <a:ln>
            <a:noFill/>
          </a:ln>
        </p:spPr>
      </p:pic>
      <p:pic>
        <p:nvPicPr>
          <p:cNvPr descr=" " id="424" name="Google Shape;424;g2da10dd1d07_0_344"/>
          <p:cNvPicPr preferRelativeResize="0"/>
          <p:nvPr/>
        </p:nvPicPr>
        <p:blipFill rotWithShape="1">
          <a:blip r:embed="rId29">
            <a:alphaModFix/>
          </a:blip>
          <a:srcRect b="0" l="0" r="0" t="0"/>
          <a:stretch/>
        </p:blipFill>
        <p:spPr>
          <a:xfrm>
            <a:off x="14403600" y="4191000"/>
            <a:ext cx="5575997" cy="5575300"/>
          </a:xfrm>
          <a:prstGeom prst="rect">
            <a:avLst/>
          </a:prstGeom>
          <a:noFill/>
          <a:ln>
            <a:noFill/>
          </a:ln>
        </p:spPr>
      </p:pic>
      <p:sp>
        <p:nvSpPr>
          <p:cNvPr id="425" name="Google Shape;425;g2da10dd1d07_0_344"/>
          <p:cNvSpPr/>
          <p:nvPr/>
        </p:nvSpPr>
        <p:spPr>
          <a:xfrm>
            <a:off x="16073859" y="6365379"/>
            <a:ext cx="2248200" cy="122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g2da10dd1d07_0_344"/>
          <p:cNvSpPr/>
          <p:nvPr/>
        </p:nvSpPr>
        <p:spPr>
          <a:xfrm>
            <a:off x="16073859" y="6407150"/>
            <a:ext cx="2451300" cy="863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rchivo Black"/>
              <a:buNone/>
            </a:pPr>
            <a:r>
              <a:rPr b="0" i="0" lang="en-US" sz="4800" u="none" cap="none" strike="noStrike">
                <a:solidFill>
                  <a:srgbClr val="0E0E0E"/>
                </a:solidFill>
                <a:latin typeface="Archivo Black"/>
                <a:ea typeface="Archivo Black"/>
                <a:cs typeface="Archivo Black"/>
                <a:sym typeface="Archivo Black"/>
              </a:rPr>
              <a:t>34.574</a:t>
            </a:r>
            <a:endParaRPr b="0" i="0" sz="4800" u="none" cap="none" strike="noStrike">
              <a:solidFill>
                <a:schemeClr val="dk1"/>
              </a:solidFill>
              <a:latin typeface="Calibri"/>
              <a:ea typeface="Calibri"/>
              <a:cs typeface="Calibri"/>
              <a:sym typeface="Calibri"/>
            </a:endParaRPr>
          </a:p>
        </p:txBody>
      </p:sp>
      <p:sp>
        <p:nvSpPr>
          <p:cNvPr id="427" name="Google Shape;427;g2da10dd1d07_0_344"/>
          <p:cNvSpPr/>
          <p:nvPr/>
        </p:nvSpPr>
        <p:spPr>
          <a:xfrm>
            <a:off x="16753394" y="7067550"/>
            <a:ext cx="10245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Total</a:t>
            </a:r>
            <a:endParaRPr b="0" i="0" sz="3200" u="none" cap="none" strike="noStrike">
              <a:solidFill>
                <a:schemeClr val="dk1"/>
              </a:solidFill>
              <a:latin typeface="Calibri"/>
              <a:ea typeface="Calibri"/>
              <a:cs typeface="Calibri"/>
              <a:sym typeface="Calibri"/>
            </a:endParaRPr>
          </a:p>
        </p:txBody>
      </p:sp>
      <p:sp>
        <p:nvSpPr>
          <p:cNvPr id="428" name="Google Shape;428;g2da10dd1d07_0_344"/>
          <p:cNvSpPr/>
          <p:nvPr/>
        </p:nvSpPr>
        <p:spPr>
          <a:xfrm>
            <a:off x="13260457" y="10515600"/>
            <a:ext cx="7875000" cy="172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g2da10dd1d07_0_344"/>
          <p:cNvSpPr/>
          <p:nvPr/>
        </p:nvSpPr>
        <p:spPr>
          <a:xfrm>
            <a:off x="13260457" y="10515600"/>
            <a:ext cx="7875000" cy="172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g2da10dd1d07_0_344"/>
          <p:cNvSpPr/>
          <p:nvPr/>
        </p:nvSpPr>
        <p:spPr>
          <a:xfrm>
            <a:off x="13158845" y="10515600"/>
            <a:ext cx="8078100" cy="863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Archivo Black"/>
              <a:buNone/>
            </a:pPr>
            <a:r>
              <a:rPr b="0" i="0" lang="en-US" sz="4800" u="none" cap="none" strike="noStrike">
                <a:solidFill>
                  <a:srgbClr val="0E0E0E"/>
                </a:solidFill>
                <a:latin typeface="Archivo Black"/>
                <a:ea typeface="Archivo Black"/>
                <a:cs typeface="Archivo Black"/>
                <a:sym typeface="Archivo Black"/>
              </a:rPr>
              <a:t>TREASURE FOUND</a:t>
            </a:r>
            <a:endParaRPr b="0" i="0" sz="4800" u="none" cap="none" strike="noStrike">
              <a:solidFill>
                <a:schemeClr val="dk1"/>
              </a:solidFill>
              <a:latin typeface="Calibri"/>
              <a:ea typeface="Calibri"/>
              <a:cs typeface="Calibri"/>
              <a:sym typeface="Calibri"/>
            </a:endParaRPr>
          </a:p>
        </p:txBody>
      </p:sp>
      <p:sp>
        <p:nvSpPr>
          <p:cNvPr id="431" name="Google Shape;431;g2da10dd1d07_0_344"/>
          <p:cNvSpPr/>
          <p:nvPr/>
        </p:nvSpPr>
        <p:spPr>
          <a:xfrm>
            <a:off x="13192716" y="11277600"/>
            <a:ext cx="80106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432" name="Google Shape;432;g2da10dd1d07_0_344"/>
          <p:cNvSpPr/>
          <p:nvPr/>
        </p:nvSpPr>
        <p:spPr>
          <a:xfrm>
            <a:off x="3251606" y="10515600"/>
            <a:ext cx="7875000" cy="172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g2da10dd1d07_0_344"/>
          <p:cNvSpPr/>
          <p:nvPr/>
        </p:nvSpPr>
        <p:spPr>
          <a:xfrm>
            <a:off x="3251606" y="10515600"/>
            <a:ext cx="7875000" cy="172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g2da10dd1d07_0_344"/>
          <p:cNvSpPr/>
          <p:nvPr/>
        </p:nvSpPr>
        <p:spPr>
          <a:xfrm>
            <a:off x="3149994" y="10515600"/>
            <a:ext cx="8078100" cy="863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Archivo Black"/>
              <a:buNone/>
            </a:pPr>
            <a:r>
              <a:rPr b="0" i="0" lang="en-US" sz="4800" u="none" cap="none" strike="noStrike">
                <a:solidFill>
                  <a:srgbClr val="0E0E0E"/>
                </a:solidFill>
                <a:latin typeface="Archivo Black"/>
                <a:ea typeface="Archivo Black"/>
                <a:cs typeface="Archivo Black"/>
                <a:sym typeface="Archivo Black"/>
              </a:rPr>
              <a:t>SPELLCASTING </a:t>
            </a:r>
            <a:endParaRPr b="0" i="0" sz="4800" u="none" cap="none" strike="noStrike">
              <a:solidFill>
                <a:schemeClr val="dk1"/>
              </a:solidFill>
              <a:latin typeface="Calibri"/>
              <a:ea typeface="Calibri"/>
              <a:cs typeface="Calibri"/>
              <a:sym typeface="Calibri"/>
            </a:endParaRPr>
          </a:p>
        </p:txBody>
      </p:sp>
      <p:sp>
        <p:nvSpPr>
          <p:cNvPr id="435" name="Google Shape;435;g2da10dd1d07_0_344"/>
          <p:cNvSpPr/>
          <p:nvPr/>
        </p:nvSpPr>
        <p:spPr>
          <a:xfrm>
            <a:off x="3183865" y="11277600"/>
            <a:ext cx="80106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6C8"/>
        </a:solidFill>
      </p:bgPr>
    </p:bg>
    <p:spTree>
      <p:nvGrpSpPr>
        <p:cNvPr id="440" name="Shape 440"/>
        <p:cNvGrpSpPr/>
        <p:nvPr/>
      </p:nvGrpSpPr>
      <p:grpSpPr>
        <a:xfrm>
          <a:off x="0" y="0"/>
          <a:ext cx="0" cy="0"/>
          <a:chOff x="0" y="0"/>
          <a:chExt cx="0" cy="0"/>
        </a:xfrm>
      </p:grpSpPr>
      <p:pic>
        <p:nvPicPr>
          <p:cNvPr descr=" " id="441" name="Google Shape;441;g2da10dd1d07_0_411"/>
          <p:cNvPicPr preferRelativeResize="0"/>
          <p:nvPr/>
        </p:nvPicPr>
        <p:blipFill rotWithShape="1">
          <a:blip r:embed="rId3">
            <a:alphaModFix/>
          </a:blip>
          <a:srcRect b="0" l="0" r="0" t="0"/>
          <a:stretch/>
        </p:blipFill>
        <p:spPr>
          <a:xfrm>
            <a:off x="18392497" y="9083923"/>
            <a:ext cx="5767335" cy="4356125"/>
          </a:xfrm>
          <a:prstGeom prst="rect">
            <a:avLst/>
          </a:prstGeom>
          <a:noFill/>
          <a:ln>
            <a:noFill/>
          </a:ln>
        </p:spPr>
      </p:pic>
      <p:pic>
        <p:nvPicPr>
          <p:cNvPr descr=" " id="442" name="Google Shape;442;g2da10dd1d07_0_411"/>
          <p:cNvPicPr preferRelativeResize="0"/>
          <p:nvPr/>
        </p:nvPicPr>
        <p:blipFill rotWithShape="1">
          <a:blip r:embed="rId4">
            <a:alphaModFix/>
          </a:blip>
          <a:srcRect b="0" l="0" r="0" t="0"/>
          <a:stretch/>
        </p:blipFill>
        <p:spPr>
          <a:xfrm>
            <a:off x="3065579" y="1150640"/>
            <a:ext cx="2107459" cy="2095500"/>
          </a:xfrm>
          <a:prstGeom prst="rect">
            <a:avLst/>
          </a:prstGeom>
          <a:noFill/>
          <a:ln>
            <a:noFill/>
          </a:ln>
        </p:spPr>
      </p:pic>
      <p:pic>
        <p:nvPicPr>
          <p:cNvPr descr=" " id="443" name="Google Shape;443;g2da10dd1d07_0_411"/>
          <p:cNvPicPr preferRelativeResize="0"/>
          <p:nvPr/>
        </p:nvPicPr>
        <p:blipFill rotWithShape="1">
          <a:blip r:embed="rId5">
            <a:alphaModFix/>
          </a:blip>
          <a:srcRect b="0" l="0" r="0" t="0"/>
          <a:stretch/>
        </p:blipFill>
        <p:spPr>
          <a:xfrm>
            <a:off x="177822" y="266700"/>
            <a:ext cx="2641921" cy="2627089"/>
          </a:xfrm>
          <a:prstGeom prst="rect">
            <a:avLst/>
          </a:prstGeom>
          <a:noFill/>
          <a:ln>
            <a:noFill/>
          </a:ln>
        </p:spPr>
      </p:pic>
      <p:sp>
        <p:nvSpPr>
          <p:cNvPr id="444" name="Google Shape;444;g2da10dd1d07_0_41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45" name="Google Shape;445;g2da10dd1d07_0_411"/>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446" name="Google Shape;446;g2da10dd1d07_0_411"/>
          <p:cNvSpPr/>
          <p:nvPr/>
        </p:nvSpPr>
        <p:spPr>
          <a:xfrm>
            <a:off x="13450981" y="5753100"/>
            <a:ext cx="87387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g2da10dd1d07_0_411"/>
          <p:cNvSpPr/>
          <p:nvPr/>
        </p:nvSpPr>
        <p:spPr>
          <a:xfrm>
            <a:off x="13450981" y="5753100"/>
            <a:ext cx="87387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g2da10dd1d07_0_411"/>
          <p:cNvSpPr/>
          <p:nvPr/>
        </p:nvSpPr>
        <p:spPr>
          <a:xfrm>
            <a:off x="13450981" y="5753100"/>
            <a:ext cx="8941800" cy="863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rchivo Black"/>
              <a:buNone/>
            </a:pPr>
            <a:r>
              <a:rPr b="0" i="0" lang="en-US" sz="4800" u="none" cap="none" strike="noStrike">
                <a:solidFill>
                  <a:srgbClr val="0E0E0E"/>
                </a:solidFill>
                <a:latin typeface="Archivo Black"/>
                <a:ea typeface="Archivo Black"/>
                <a:cs typeface="Archivo Black"/>
                <a:sym typeface="Archivo Black"/>
              </a:rPr>
              <a:t>A WEB APPLICATION</a:t>
            </a:r>
            <a:endParaRPr b="0" i="0" sz="4800" u="none" cap="none" strike="noStrike">
              <a:solidFill>
                <a:schemeClr val="dk1"/>
              </a:solidFill>
              <a:latin typeface="Calibri"/>
              <a:ea typeface="Calibri"/>
              <a:cs typeface="Calibri"/>
              <a:sym typeface="Calibri"/>
            </a:endParaRPr>
          </a:p>
        </p:txBody>
      </p:sp>
      <p:sp>
        <p:nvSpPr>
          <p:cNvPr id="449" name="Google Shape;449;g2da10dd1d07_0_411"/>
          <p:cNvSpPr/>
          <p:nvPr/>
        </p:nvSpPr>
        <p:spPr>
          <a:xfrm>
            <a:off x="13450981" y="6616700"/>
            <a:ext cx="88743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50" name="Google Shape;450;g2da10dd1d07_0_411"/>
          <p:cNvPicPr preferRelativeResize="0"/>
          <p:nvPr/>
        </p:nvPicPr>
        <p:blipFill rotWithShape="1">
          <a:blip r:embed="rId7">
            <a:alphaModFix/>
          </a:blip>
          <a:srcRect b="0" l="0" r="0" t="0"/>
          <a:stretch/>
        </p:blipFill>
        <p:spPr>
          <a:xfrm>
            <a:off x="254032" y="3251200"/>
            <a:ext cx="13768521" cy="8166100"/>
          </a:xfrm>
          <a:prstGeom prst="rect">
            <a:avLst/>
          </a:prstGeom>
          <a:noFill/>
          <a:ln>
            <a:noFill/>
          </a:ln>
        </p:spPr>
      </p:pic>
      <p:pic>
        <p:nvPicPr>
          <p:cNvPr descr=" " id="451" name="Google Shape;451;g2da10dd1d07_0_411"/>
          <p:cNvPicPr preferRelativeResize="0"/>
          <p:nvPr/>
        </p:nvPicPr>
        <p:blipFill rotWithShape="1">
          <a:blip r:embed="rId8">
            <a:alphaModFix/>
          </a:blip>
          <a:srcRect b="0" l="0" r="0" t="0"/>
          <a:stretch/>
        </p:blipFill>
        <p:spPr>
          <a:xfrm>
            <a:off x="2184673" y="3594100"/>
            <a:ext cx="9894537" cy="6489700"/>
          </a:xfrm>
          <a:prstGeom prst="rect">
            <a:avLst/>
          </a:prstGeom>
          <a:noFill/>
          <a:ln>
            <a:noFill/>
          </a:ln>
        </p:spPr>
      </p:pic>
      <p:sp>
        <p:nvSpPr>
          <p:cNvPr id="452" name="Google Shape;452;g2da10dd1d07_0_411"/>
          <p:cNvSpPr/>
          <p:nvPr/>
        </p:nvSpPr>
        <p:spPr>
          <a:xfrm>
            <a:off x="4559870" y="1219200"/>
            <a:ext cx="15267300" cy="1714500"/>
          </a:xfrm>
          <a:prstGeom prst="rect">
            <a:avLst/>
          </a:prstGeom>
          <a:no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g2da10dd1d07_0_411"/>
          <p:cNvSpPr/>
          <p:nvPr/>
        </p:nvSpPr>
        <p:spPr>
          <a:xfrm>
            <a:off x="5321965" y="1524000"/>
            <a:ext cx="14081700" cy="1443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8000"/>
              <a:buFont typeface="Archivo Black"/>
              <a:buNone/>
            </a:pPr>
            <a:r>
              <a:rPr b="0" i="0" lang="en-US" sz="8000" u="none" cap="none" strike="noStrike">
                <a:solidFill>
                  <a:srgbClr val="000000"/>
                </a:solidFill>
                <a:latin typeface="Archivo Black"/>
                <a:ea typeface="Archivo Black"/>
                <a:cs typeface="Archivo Black"/>
                <a:sym typeface="Archivo Black"/>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6C8"/>
        </a:solidFill>
      </p:bgPr>
    </p:bg>
    <p:spTree>
      <p:nvGrpSpPr>
        <p:cNvPr id="458" name="Shape 458"/>
        <p:cNvGrpSpPr/>
        <p:nvPr/>
      </p:nvGrpSpPr>
      <p:grpSpPr>
        <a:xfrm>
          <a:off x="0" y="0"/>
          <a:ext cx="0" cy="0"/>
          <a:chOff x="0" y="0"/>
          <a:chExt cx="0" cy="0"/>
        </a:xfrm>
      </p:grpSpPr>
      <p:pic>
        <p:nvPicPr>
          <p:cNvPr descr=" " id="459" name="Google Shape;459;g2da10dd1d07_0_428"/>
          <p:cNvPicPr preferRelativeResize="0"/>
          <p:nvPr/>
        </p:nvPicPr>
        <p:blipFill rotWithShape="1">
          <a:blip r:embed="rId3">
            <a:alphaModFix/>
          </a:blip>
          <a:srcRect b="0" l="0" r="0" t="0"/>
          <a:stretch/>
        </p:blipFill>
        <p:spPr>
          <a:xfrm>
            <a:off x="127016" y="10395669"/>
            <a:ext cx="2325259" cy="2527201"/>
          </a:xfrm>
          <a:prstGeom prst="rect">
            <a:avLst/>
          </a:prstGeom>
          <a:noFill/>
          <a:ln>
            <a:noFill/>
          </a:ln>
        </p:spPr>
      </p:pic>
      <p:pic>
        <p:nvPicPr>
          <p:cNvPr descr=" " id="460" name="Google Shape;460;g2da10dd1d07_0_428"/>
          <p:cNvPicPr preferRelativeResize="0"/>
          <p:nvPr/>
        </p:nvPicPr>
        <p:blipFill rotWithShape="1">
          <a:blip r:embed="rId4">
            <a:alphaModFix/>
          </a:blip>
          <a:srcRect b="0" l="0" r="0" t="0"/>
          <a:stretch/>
        </p:blipFill>
        <p:spPr>
          <a:xfrm>
            <a:off x="2371736" y="9364588"/>
            <a:ext cx="1438740" cy="1438548"/>
          </a:xfrm>
          <a:prstGeom prst="rect">
            <a:avLst/>
          </a:prstGeom>
          <a:noFill/>
          <a:ln>
            <a:noFill/>
          </a:ln>
        </p:spPr>
      </p:pic>
      <p:pic>
        <p:nvPicPr>
          <p:cNvPr descr=" " id="461" name="Google Shape;461;g2da10dd1d07_0_428"/>
          <p:cNvPicPr preferRelativeResize="0"/>
          <p:nvPr/>
        </p:nvPicPr>
        <p:blipFill rotWithShape="1">
          <a:blip r:embed="rId5">
            <a:alphaModFix/>
          </a:blip>
          <a:srcRect b="0" l="0" r="0" t="0"/>
          <a:stretch/>
        </p:blipFill>
        <p:spPr>
          <a:xfrm>
            <a:off x="19445820" y="378445"/>
            <a:ext cx="4912432" cy="4461768"/>
          </a:xfrm>
          <a:prstGeom prst="rect">
            <a:avLst/>
          </a:prstGeom>
          <a:noFill/>
          <a:ln>
            <a:noFill/>
          </a:ln>
        </p:spPr>
      </p:pic>
      <p:sp>
        <p:nvSpPr>
          <p:cNvPr id="462" name="Google Shape;462;g2da10dd1d07_0_42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63" name="Google Shape;463;g2da10dd1d07_0_428"/>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464" name="Google Shape;464;g2da10dd1d07_0_428"/>
          <p:cNvSpPr/>
          <p:nvPr/>
        </p:nvSpPr>
        <p:spPr>
          <a:xfrm>
            <a:off x="2946768" y="4660900"/>
            <a:ext cx="87387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g2da10dd1d07_0_428"/>
          <p:cNvSpPr/>
          <p:nvPr/>
        </p:nvSpPr>
        <p:spPr>
          <a:xfrm>
            <a:off x="2946768" y="4660900"/>
            <a:ext cx="87387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g2da10dd1d07_0_428"/>
          <p:cNvSpPr/>
          <p:nvPr/>
        </p:nvSpPr>
        <p:spPr>
          <a:xfrm>
            <a:off x="2946768" y="4660900"/>
            <a:ext cx="8941800" cy="863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rchivo Black"/>
              <a:buNone/>
            </a:pPr>
            <a:r>
              <a:rPr b="0" i="0" lang="en-US" sz="4800" u="none" cap="none" strike="noStrike">
                <a:solidFill>
                  <a:srgbClr val="0E0E0E"/>
                </a:solidFill>
                <a:latin typeface="Archivo Black"/>
                <a:ea typeface="Archivo Black"/>
                <a:cs typeface="Archivo Black"/>
                <a:sym typeface="Archivo Black"/>
              </a:rPr>
              <a:t>AN MOBILE APP</a:t>
            </a:r>
            <a:endParaRPr b="0" i="0" sz="4800" u="none" cap="none" strike="noStrike">
              <a:solidFill>
                <a:schemeClr val="dk1"/>
              </a:solidFill>
              <a:latin typeface="Calibri"/>
              <a:ea typeface="Calibri"/>
              <a:cs typeface="Calibri"/>
              <a:sym typeface="Calibri"/>
            </a:endParaRPr>
          </a:p>
        </p:txBody>
      </p:sp>
      <p:sp>
        <p:nvSpPr>
          <p:cNvPr id="467" name="Google Shape;467;g2da10dd1d07_0_428"/>
          <p:cNvSpPr/>
          <p:nvPr/>
        </p:nvSpPr>
        <p:spPr>
          <a:xfrm>
            <a:off x="2946768" y="5524500"/>
            <a:ext cx="88743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468" name="Google Shape;468;g2da10dd1d07_0_428"/>
          <p:cNvSpPr/>
          <p:nvPr/>
        </p:nvSpPr>
        <p:spPr>
          <a:xfrm>
            <a:off x="2946768" y="7658100"/>
            <a:ext cx="9090000" cy="33612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Live your fantasy dreams</a:t>
            </a:r>
            <a:endParaRPr b="0" i="0" sz="3200" u="none" cap="none" strike="noStrike">
              <a:solidFill>
                <a:schemeClr val="dk1"/>
              </a:solidFill>
              <a:latin typeface="Calibri"/>
              <a:ea typeface="Calibri"/>
              <a:cs typeface="Calibri"/>
              <a:sym typeface="Calibri"/>
            </a:endParaRPr>
          </a:p>
        </p:txBody>
      </p:sp>
      <p:sp>
        <p:nvSpPr>
          <p:cNvPr id="469" name="Google Shape;469;g2da10dd1d07_0_428"/>
          <p:cNvSpPr/>
          <p:nvPr/>
        </p:nvSpPr>
        <p:spPr>
          <a:xfrm>
            <a:off x="2895962" y="1854200"/>
            <a:ext cx="8814900" cy="1714500"/>
          </a:xfrm>
          <a:prstGeom prst="rect">
            <a:avLst/>
          </a:prstGeom>
          <a:no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g2da10dd1d07_0_428"/>
          <p:cNvSpPr/>
          <p:nvPr/>
        </p:nvSpPr>
        <p:spPr>
          <a:xfrm>
            <a:off x="3658057" y="2159000"/>
            <a:ext cx="7629300" cy="1443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8000"/>
              <a:buFont typeface="Archivo Black"/>
              <a:buNone/>
            </a:pPr>
            <a:r>
              <a:rPr b="0" i="0" lang="en-US" sz="8000" u="none" cap="none" strike="noStrike">
                <a:solidFill>
                  <a:srgbClr val="000000"/>
                </a:solidFill>
                <a:latin typeface="Archivo Black"/>
                <a:ea typeface="Archivo Black"/>
                <a:cs typeface="Archivo Black"/>
                <a:sym typeface="Archivo Black"/>
              </a:rPr>
              <a:t>THE FUTURE</a:t>
            </a:r>
            <a:endParaRPr b="0" i="0" sz="8000" u="none" cap="none" strike="noStrike">
              <a:solidFill>
                <a:schemeClr val="dk1"/>
              </a:solidFill>
              <a:latin typeface="Calibri"/>
              <a:ea typeface="Calibri"/>
              <a:cs typeface="Calibri"/>
              <a:sym typeface="Calibri"/>
            </a:endParaRPr>
          </a:p>
        </p:txBody>
      </p:sp>
      <p:pic>
        <p:nvPicPr>
          <p:cNvPr descr=" " id="471" name="Google Shape;471;g2da10dd1d07_0_428"/>
          <p:cNvPicPr preferRelativeResize="0"/>
          <p:nvPr/>
        </p:nvPicPr>
        <p:blipFill rotWithShape="1">
          <a:blip r:embed="rId7">
            <a:alphaModFix/>
          </a:blip>
          <a:srcRect b="0" l="0" r="0" t="0"/>
          <a:stretch/>
        </p:blipFill>
        <p:spPr>
          <a:xfrm>
            <a:off x="15457832" y="1028700"/>
            <a:ext cx="5474384" cy="11849100"/>
          </a:xfrm>
          <a:prstGeom prst="rect">
            <a:avLst/>
          </a:prstGeom>
          <a:noFill/>
          <a:ln>
            <a:noFill/>
          </a:ln>
        </p:spPr>
      </p:pic>
      <p:pic>
        <p:nvPicPr>
          <p:cNvPr descr=" " id="472" name="Google Shape;472;g2da10dd1d07_0_428"/>
          <p:cNvPicPr preferRelativeResize="0"/>
          <p:nvPr/>
        </p:nvPicPr>
        <p:blipFill rotWithShape="1">
          <a:blip r:embed="rId8">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6C8"/>
        </a:solidFill>
      </p:bgPr>
    </p:bg>
    <p:spTree>
      <p:nvGrpSpPr>
        <p:cNvPr id="477" name="Shape 477"/>
        <p:cNvGrpSpPr/>
        <p:nvPr/>
      </p:nvGrpSpPr>
      <p:grpSpPr>
        <a:xfrm>
          <a:off x="0" y="0"/>
          <a:ext cx="0" cy="0"/>
          <a:chOff x="0" y="0"/>
          <a:chExt cx="0" cy="0"/>
        </a:xfrm>
      </p:grpSpPr>
      <p:pic>
        <p:nvPicPr>
          <p:cNvPr descr=" " id="478" name="Google Shape;478;g2da10dd1d07_0_446"/>
          <p:cNvPicPr preferRelativeResize="0"/>
          <p:nvPr/>
        </p:nvPicPr>
        <p:blipFill rotWithShape="1">
          <a:blip r:embed="rId3">
            <a:alphaModFix/>
          </a:blip>
          <a:srcRect b="0" l="0" r="0" t="0"/>
          <a:stretch/>
        </p:blipFill>
        <p:spPr>
          <a:xfrm>
            <a:off x="426331" y="655513"/>
            <a:ext cx="6196716" cy="3652986"/>
          </a:xfrm>
          <a:prstGeom prst="rect">
            <a:avLst/>
          </a:prstGeom>
          <a:noFill/>
          <a:ln>
            <a:noFill/>
          </a:ln>
        </p:spPr>
      </p:pic>
      <p:pic>
        <p:nvPicPr>
          <p:cNvPr descr=" " id="479" name="Google Shape;479;g2da10dd1d07_0_446"/>
          <p:cNvPicPr preferRelativeResize="0"/>
          <p:nvPr/>
        </p:nvPicPr>
        <p:blipFill rotWithShape="1">
          <a:blip r:embed="rId4">
            <a:alphaModFix/>
          </a:blip>
          <a:srcRect b="0" l="0" r="0" t="0"/>
          <a:stretch/>
        </p:blipFill>
        <p:spPr>
          <a:xfrm>
            <a:off x="19217502" y="9385300"/>
            <a:ext cx="5169546" cy="4330700"/>
          </a:xfrm>
          <a:prstGeom prst="rect">
            <a:avLst/>
          </a:prstGeom>
          <a:noFill/>
          <a:ln>
            <a:noFill/>
          </a:ln>
        </p:spPr>
      </p:pic>
      <p:sp>
        <p:nvSpPr>
          <p:cNvPr id="480" name="Google Shape;480;g2da10dd1d07_0_44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81" name="Google Shape;481;g2da10dd1d07_0_446"/>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82" name="Google Shape;482;g2da10dd1d07_0_446"/>
          <p:cNvSpPr/>
          <p:nvPr/>
        </p:nvSpPr>
        <p:spPr>
          <a:xfrm>
            <a:off x="431854" y="2692400"/>
            <a:ext cx="8484600" cy="8343900"/>
          </a:xfrm>
          <a:prstGeom prst="rect">
            <a:avLst/>
          </a:prstGeom>
          <a:no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g2da10dd1d07_0_446"/>
          <p:cNvSpPr/>
          <p:nvPr/>
        </p:nvSpPr>
        <p:spPr>
          <a:xfrm>
            <a:off x="1193949" y="2997200"/>
            <a:ext cx="7299300" cy="8073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8000"/>
              <a:buFont typeface="Archivo Black"/>
              <a:buNone/>
            </a:pPr>
            <a:r>
              <a:rPr b="0" i="0" lang="en-US" sz="8000" u="none" cap="none" strike="noStrike">
                <a:solidFill>
                  <a:srgbClr val="000000"/>
                </a:solidFill>
                <a:latin typeface="Archivo Black"/>
                <a:ea typeface="Archivo Black"/>
                <a:cs typeface="Archivo Black"/>
                <a:sym typeface="Archivo Black"/>
              </a:rPr>
              <a:t>A GATEWAY TO</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000000"/>
              </a:buClr>
              <a:buSzPts val="8000"/>
              <a:buFont typeface="Archivo Black"/>
              <a:buNone/>
            </a:pPr>
            <a:r>
              <a:rPr b="0" i="0" lang="en-US" sz="8000" u="none" cap="none" strike="noStrike">
                <a:solidFill>
                  <a:srgbClr val="000000"/>
                </a:solidFill>
                <a:latin typeface="Archivo Black"/>
                <a:ea typeface="Archivo Black"/>
                <a:cs typeface="Archivo Black"/>
                <a:sym typeface="Archivo Black"/>
              </a:rPr>
              <a:t>A WORLD OF </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000000"/>
              </a:buClr>
              <a:buSzPts val="8000"/>
              <a:buFont typeface="Archivo Black"/>
              <a:buNone/>
            </a:pPr>
            <a:r>
              <a:rPr b="0" i="0" lang="en-US" sz="8000" u="none" cap="none" strike="noStrike">
                <a:solidFill>
                  <a:srgbClr val="000000"/>
                </a:solidFill>
                <a:latin typeface="Archivo Black"/>
                <a:ea typeface="Archivo Black"/>
                <a:cs typeface="Archivo Black"/>
                <a:sym typeface="Archivo Black"/>
              </a:rPr>
              <a:t>FANTASY AND </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000000"/>
              </a:buClr>
              <a:buSzPts val="8000"/>
              <a:buFont typeface="Archivo Black"/>
              <a:buNone/>
            </a:pPr>
            <a:r>
              <a:rPr b="0" i="0" lang="en-US" sz="8000" u="none" cap="none" strike="noStrike">
                <a:solidFill>
                  <a:srgbClr val="000000"/>
                </a:solidFill>
                <a:latin typeface="Archivo Black"/>
                <a:ea typeface="Archivo Black"/>
                <a:cs typeface="Archivo Black"/>
                <a:sym typeface="Archivo Black"/>
              </a:rPr>
              <a:t>WONDER</a:t>
            </a:r>
            <a:endParaRPr b="0" i="0" sz="8000" u="none" cap="none" strike="noStrike">
              <a:solidFill>
                <a:schemeClr val="dk1"/>
              </a:solidFill>
              <a:latin typeface="Calibri"/>
              <a:ea typeface="Calibri"/>
              <a:cs typeface="Calibri"/>
              <a:sym typeface="Calibri"/>
            </a:endParaRPr>
          </a:p>
        </p:txBody>
      </p:sp>
      <p:sp>
        <p:nvSpPr>
          <p:cNvPr id="484" name="Google Shape;484;g2da10dd1d07_0_446"/>
          <p:cNvSpPr/>
          <p:nvPr/>
        </p:nvSpPr>
        <p:spPr>
          <a:xfrm>
            <a:off x="18125165" y="4140200"/>
            <a:ext cx="5381100" cy="5571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Uncover hidden treasures and secret treasures</a:t>
            </a:r>
            <a:endParaRPr b="0" i="0" sz="3200" u="none" cap="none" strike="noStrike">
              <a:solidFill>
                <a:schemeClr val="dk1"/>
              </a:solidFill>
              <a:latin typeface="Calibri"/>
              <a:ea typeface="Calibri"/>
              <a:cs typeface="Calibri"/>
              <a:sym typeface="Calibri"/>
            </a:endParaRPr>
          </a:p>
        </p:txBody>
      </p:sp>
      <p:pic>
        <p:nvPicPr>
          <p:cNvPr descr=" " id="485" name="Google Shape;485;g2da10dd1d07_0_446"/>
          <p:cNvPicPr preferRelativeResize="0"/>
          <p:nvPr/>
        </p:nvPicPr>
        <p:blipFill rotWithShape="1">
          <a:blip r:embed="rId6">
            <a:alphaModFix/>
          </a:blip>
          <a:srcRect b="0" l="0" r="0" t="0"/>
          <a:stretch/>
        </p:blipFill>
        <p:spPr>
          <a:xfrm>
            <a:off x="8814902" y="749300"/>
            <a:ext cx="8573572" cy="12331700"/>
          </a:xfrm>
          <a:prstGeom prst="rect">
            <a:avLst/>
          </a:prstGeom>
          <a:noFill/>
          <a:ln>
            <a:noFill/>
          </a:ln>
        </p:spPr>
      </p:pic>
      <p:pic>
        <p:nvPicPr>
          <p:cNvPr descr=" " id="486" name="Google Shape;486;g2da10dd1d07_0_446"/>
          <p:cNvPicPr preferRelativeResize="0"/>
          <p:nvPr/>
        </p:nvPicPr>
        <p:blipFill rotWithShape="1">
          <a:blip r:embed="rId7">
            <a:alphaModFix/>
          </a:blip>
          <a:srcRect b="0" l="0" r="0" t="0"/>
          <a:stretch/>
        </p:blipFill>
        <p:spPr>
          <a:xfrm>
            <a:off x="9310264" y="1803400"/>
            <a:ext cx="7582848" cy="102362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6C8"/>
        </a:solidFill>
      </p:bgPr>
    </p:bg>
    <p:spTree>
      <p:nvGrpSpPr>
        <p:cNvPr id="491" name="Shape 491"/>
        <p:cNvGrpSpPr/>
        <p:nvPr/>
      </p:nvGrpSpPr>
      <p:grpSpPr>
        <a:xfrm>
          <a:off x="0" y="0"/>
          <a:ext cx="0" cy="0"/>
          <a:chOff x="0" y="0"/>
          <a:chExt cx="0" cy="0"/>
        </a:xfrm>
      </p:grpSpPr>
      <p:pic>
        <p:nvPicPr>
          <p:cNvPr descr=" " id="492" name="Google Shape;492;g2da10dd1d07_0_459"/>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93" name="Google Shape;493;g2da10dd1d07_0_45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94" name="Google Shape;494;g2da10dd1d07_0_459"/>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95" name="Google Shape;495;g2da10dd1d07_0_459"/>
          <p:cNvSpPr/>
          <p:nvPr/>
        </p:nvSpPr>
        <p:spPr>
          <a:xfrm>
            <a:off x="12091911" y="1346200"/>
            <a:ext cx="11787000" cy="1714500"/>
          </a:xfrm>
          <a:prstGeom prst="rect">
            <a:avLst/>
          </a:prstGeom>
          <a:no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g2da10dd1d07_0_459"/>
          <p:cNvSpPr/>
          <p:nvPr/>
        </p:nvSpPr>
        <p:spPr>
          <a:xfrm>
            <a:off x="12854007" y="1651000"/>
            <a:ext cx="10601700" cy="1443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8000"/>
              <a:buFont typeface="Archivo Black"/>
              <a:buNone/>
            </a:pPr>
            <a:r>
              <a:rPr b="0" i="0" lang="en-US" sz="8000" u="none" cap="none" strike="noStrike">
                <a:solidFill>
                  <a:srgbClr val="000000"/>
                </a:solidFill>
                <a:latin typeface="Archivo Black"/>
                <a:ea typeface="Archivo Black"/>
                <a:cs typeface="Archivo Black"/>
                <a:sym typeface="Archivo Black"/>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6C8"/>
        </a:solidFill>
      </p:bgPr>
    </p:bg>
    <p:spTree>
      <p:nvGrpSpPr>
        <p:cNvPr id="501" name="Shape 501"/>
        <p:cNvGrpSpPr/>
        <p:nvPr/>
      </p:nvGrpSpPr>
      <p:grpSpPr>
        <a:xfrm>
          <a:off x="0" y="0"/>
          <a:ext cx="0" cy="0"/>
          <a:chOff x="0" y="0"/>
          <a:chExt cx="0" cy="0"/>
        </a:xfrm>
      </p:grpSpPr>
      <p:pic>
        <p:nvPicPr>
          <p:cNvPr descr=" " id="502" name="Google Shape;502;g2da10dd1d07_0_468"/>
          <p:cNvPicPr preferRelativeResize="0"/>
          <p:nvPr/>
        </p:nvPicPr>
        <p:blipFill rotWithShape="1">
          <a:blip r:embed="rId3">
            <a:alphaModFix/>
          </a:blip>
          <a:srcRect b="0" l="0" r="0" t="0"/>
          <a:stretch/>
        </p:blipFill>
        <p:spPr>
          <a:xfrm>
            <a:off x="127016" y="10395669"/>
            <a:ext cx="2325259" cy="2527201"/>
          </a:xfrm>
          <a:prstGeom prst="rect">
            <a:avLst/>
          </a:prstGeom>
          <a:noFill/>
          <a:ln>
            <a:noFill/>
          </a:ln>
        </p:spPr>
      </p:pic>
      <p:pic>
        <p:nvPicPr>
          <p:cNvPr descr=" " id="503" name="Google Shape;503;g2da10dd1d07_0_468"/>
          <p:cNvPicPr preferRelativeResize="0"/>
          <p:nvPr/>
        </p:nvPicPr>
        <p:blipFill rotWithShape="1">
          <a:blip r:embed="rId4">
            <a:alphaModFix/>
          </a:blip>
          <a:srcRect b="0" l="0" r="0" t="0"/>
          <a:stretch/>
        </p:blipFill>
        <p:spPr>
          <a:xfrm>
            <a:off x="2371736" y="9364588"/>
            <a:ext cx="1438740" cy="1438548"/>
          </a:xfrm>
          <a:prstGeom prst="rect">
            <a:avLst/>
          </a:prstGeom>
          <a:noFill/>
          <a:ln>
            <a:noFill/>
          </a:ln>
        </p:spPr>
      </p:pic>
      <p:pic>
        <p:nvPicPr>
          <p:cNvPr descr=" " id="504" name="Google Shape;504;g2da10dd1d07_0_468"/>
          <p:cNvPicPr preferRelativeResize="0"/>
          <p:nvPr/>
        </p:nvPicPr>
        <p:blipFill rotWithShape="1">
          <a:blip r:embed="rId5">
            <a:alphaModFix/>
          </a:blip>
          <a:srcRect b="0" l="0" r="0" t="0"/>
          <a:stretch/>
        </p:blipFill>
        <p:spPr>
          <a:xfrm>
            <a:off x="19445820" y="378445"/>
            <a:ext cx="4912432" cy="4461768"/>
          </a:xfrm>
          <a:prstGeom prst="rect">
            <a:avLst/>
          </a:prstGeom>
          <a:noFill/>
          <a:ln>
            <a:noFill/>
          </a:ln>
        </p:spPr>
      </p:pic>
      <p:sp>
        <p:nvSpPr>
          <p:cNvPr id="505" name="Google Shape;505;g2da10dd1d07_0_46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06" name="Google Shape;506;g2da10dd1d07_0_468"/>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507" name="Google Shape;507;g2da10dd1d07_0_468"/>
          <p:cNvPicPr preferRelativeResize="0"/>
          <p:nvPr/>
        </p:nvPicPr>
        <p:blipFill rotWithShape="1">
          <a:blip r:embed="rId7">
            <a:alphaModFix/>
          </a:blip>
          <a:srcRect b="0" l="0" r="0" t="0"/>
          <a:stretch/>
        </p:blipFill>
        <p:spPr>
          <a:xfrm>
            <a:off x="508063" y="3911600"/>
            <a:ext cx="14479810" cy="7861300"/>
          </a:xfrm>
          <a:prstGeom prst="rect">
            <a:avLst/>
          </a:prstGeom>
          <a:noFill/>
          <a:ln>
            <a:noFill/>
          </a:ln>
        </p:spPr>
      </p:pic>
      <p:sp>
        <p:nvSpPr>
          <p:cNvPr id="508" name="Google Shape;508;g2da10dd1d07_0_468"/>
          <p:cNvSpPr/>
          <p:nvPr/>
        </p:nvSpPr>
        <p:spPr>
          <a:xfrm>
            <a:off x="2705438" y="1028700"/>
            <a:ext cx="18963600" cy="1714500"/>
          </a:xfrm>
          <a:prstGeom prst="rect">
            <a:avLst/>
          </a:prstGeom>
          <a:no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g2da10dd1d07_0_468"/>
          <p:cNvSpPr/>
          <p:nvPr/>
        </p:nvSpPr>
        <p:spPr>
          <a:xfrm>
            <a:off x="3467533" y="1333500"/>
            <a:ext cx="17778000" cy="1443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8000"/>
              <a:buFont typeface="Archivo Black"/>
              <a:buNone/>
            </a:pPr>
            <a:r>
              <a:rPr b="0" i="0" lang="en-US" sz="8000" u="none" cap="none" strike="noStrike">
                <a:solidFill>
                  <a:srgbClr val="000000"/>
                </a:solidFill>
                <a:latin typeface="Archivo Black"/>
                <a:ea typeface="Archivo Black"/>
                <a:cs typeface="Archivo Black"/>
                <a:sym typeface="Archivo Black"/>
              </a:rPr>
              <a:t>FANTASY REALM AT A GLANCE</a:t>
            </a:r>
            <a:endParaRPr b="0" i="0" sz="8000" u="none" cap="none" strike="noStrike">
              <a:solidFill>
                <a:schemeClr val="dk1"/>
              </a:solidFill>
              <a:latin typeface="Calibri"/>
              <a:ea typeface="Calibri"/>
              <a:cs typeface="Calibri"/>
              <a:sym typeface="Calibri"/>
            </a:endParaRPr>
          </a:p>
        </p:txBody>
      </p:sp>
      <p:sp>
        <p:nvSpPr>
          <p:cNvPr id="510" name="Google Shape;510;g2da10dd1d07_0_468"/>
          <p:cNvSpPr/>
          <p:nvPr/>
        </p:nvSpPr>
        <p:spPr>
          <a:xfrm>
            <a:off x="16118315" y="3752850"/>
            <a:ext cx="6935100" cy="172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g2da10dd1d07_0_468"/>
          <p:cNvSpPr/>
          <p:nvPr/>
        </p:nvSpPr>
        <p:spPr>
          <a:xfrm>
            <a:off x="16118315" y="3752850"/>
            <a:ext cx="6935100" cy="172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g2da10dd1d07_0_468"/>
          <p:cNvSpPr/>
          <p:nvPr/>
        </p:nvSpPr>
        <p:spPr>
          <a:xfrm>
            <a:off x="16118315" y="3752850"/>
            <a:ext cx="7138200" cy="863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rchivo Black"/>
              <a:buNone/>
            </a:pPr>
            <a:r>
              <a:rPr b="0" i="0" lang="en-US" sz="4800" u="none" cap="none" strike="noStrike">
                <a:solidFill>
                  <a:srgbClr val="0E0E0E"/>
                </a:solidFill>
                <a:latin typeface="Archivo Black"/>
                <a:ea typeface="Archivo Black"/>
                <a:cs typeface="Archivo Black"/>
                <a:sym typeface="Archivo Black"/>
              </a:rPr>
              <a:t>THE FOREST</a:t>
            </a:r>
            <a:endParaRPr b="0" i="0" sz="4800" u="none" cap="none" strike="noStrike">
              <a:solidFill>
                <a:schemeClr val="dk1"/>
              </a:solidFill>
              <a:latin typeface="Calibri"/>
              <a:ea typeface="Calibri"/>
              <a:cs typeface="Calibri"/>
              <a:sym typeface="Calibri"/>
            </a:endParaRPr>
          </a:p>
        </p:txBody>
      </p:sp>
      <p:sp>
        <p:nvSpPr>
          <p:cNvPr id="513" name="Google Shape;513;g2da10dd1d07_0_468"/>
          <p:cNvSpPr/>
          <p:nvPr/>
        </p:nvSpPr>
        <p:spPr>
          <a:xfrm>
            <a:off x="16118315" y="4514850"/>
            <a:ext cx="70707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magical forest filled with talking animals and creatures.</a:t>
            </a:r>
            <a:endParaRPr b="0" i="0" sz="3200" u="none" cap="none" strike="noStrike">
              <a:solidFill>
                <a:schemeClr val="dk1"/>
              </a:solidFill>
              <a:latin typeface="Calibri"/>
              <a:ea typeface="Calibri"/>
              <a:cs typeface="Calibri"/>
              <a:sym typeface="Calibri"/>
            </a:endParaRPr>
          </a:p>
        </p:txBody>
      </p:sp>
      <p:sp>
        <p:nvSpPr>
          <p:cNvPr id="514" name="Google Shape;514;g2da10dd1d07_0_468"/>
          <p:cNvSpPr/>
          <p:nvPr/>
        </p:nvSpPr>
        <p:spPr>
          <a:xfrm>
            <a:off x="16118315" y="6921500"/>
            <a:ext cx="6935100" cy="172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g2da10dd1d07_0_468"/>
          <p:cNvSpPr/>
          <p:nvPr/>
        </p:nvSpPr>
        <p:spPr>
          <a:xfrm>
            <a:off x="16118315" y="6921500"/>
            <a:ext cx="6935100" cy="172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g2da10dd1d07_0_468"/>
          <p:cNvSpPr/>
          <p:nvPr/>
        </p:nvSpPr>
        <p:spPr>
          <a:xfrm>
            <a:off x="16118315" y="6921500"/>
            <a:ext cx="7138200" cy="863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rchivo Black"/>
              <a:buNone/>
            </a:pPr>
            <a:r>
              <a:rPr b="0" i="0" lang="en-US" sz="4800" u="none" cap="none" strike="noStrike">
                <a:solidFill>
                  <a:srgbClr val="0E0E0E"/>
                </a:solidFill>
                <a:latin typeface="Archivo Black"/>
                <a:ea typeface="Archivo Black"/>
                <a:cs typeface="Archivo Black"/>
                <a:sym typeface="Archivo Black"/>
              </a:rPr>
              <a:t>THE CAVES</a:t>
            </a:r>
            <a:endParaRPr b="0" i="0" sz="4800" u="none" cap="none" strike="noStrike">
              <a:solidFill>
                <a:schemeClr val="dk1"/>
              </a:solidFill>
              <a:latin typeface="Calibri"/>
              <a:ea typeface="Calibri"/>
              <a:cs typeface="Calibri"/>
              <a:sym typeface="Calibri"/>
            </a:endParaRPr>
          </a:p>
        </p:txBody>
      </p:sp>
      <p:sp>
        <p:nvSpPr>
          <p:cNvPr id="517" name="Google Shape;517;g2da10dd1d07_0_468"/>
          <p:cNvSpPr/>
          <p:nvPr/>
        </p:nvSpPr>
        <p:spPr>
          <a:xfrm>
            <a:off x="16118315" y="7683500"/>
            <a:ext cx="70707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network of underground caves filled with gems and crystals.</a:t>
            </a:r>
            <a:endParaRPr b="0" i="0" sz="3200" u="none" cap="none" strike="noStrike">
              <a:solidFill>
                <a:schemeClr val="dk1"/>
              </a:solidFill>
              <a:latin typeface="Calibri"/>
              <a:ea typeface="Calibri"/>
              <a:cs typeface="Calibri"/>
              <a:sym typeface="Calibri"/>
            </a:endParaRPr>
          </a:p>
        </p:txBody>
      </p:sp>
      <p:sp>
        <p:nvSpPr>
          <p:cNvPr id="518" name="Google Shape;518;g2da10dd1d07_0_468"/>
          <p:cNvSpPr/>
          <p:nvPr/>
        </p:nvSpPr>
        <p:spPr>
          <a:xfrm>
            <a:off x="16118315" y="10083800"/>
            <a:ext cx="6935100" cy="172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g2da10dd1d07_0_468"/>
          <p:cNvSpPr/>
          <p:nvPr/>
        </p:nvSpPr>
        <p:spPr>
          <a:xfrm>
            <a:off x="16118315" y="10083800"/>
            <a:ext cx="6935100" cy="172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g2da10dd1d07_0_468"/>
          <p:cNvSpPr/>
          <p:nvPr/>
        </p:nvSpPr>
        <p:spPr>
          <a:xfrm>
            <a:off x="16118315" y="10083800"/>
            <a:ext cx="7138200" cy="863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rchivo Black"/>
              <a:buNone/>
            </a:pPr>
            <a:r>
              <a:rPr b="0" i="0" lang="en-US" sz="4800" u="none" cap="none" strike="noStrike">
                <a:solidFill>
                  <a:srgbClr val="0E0E0E"/>
                </a:solidFill>
                <a:latin typeface="Archivo Black"/>
                <a:ea typeface="Archivo Black"/>
                <a:cs typeface="Archivo Black"/>
                <a:sym typeface="Archivo Black"/>
              </a:rPr>
              <a:t>THE LAIR</a:t>
            </a:r>
            <a:endParaRPr b="0" i="0" sz="4800" u="none" cap="none" strike="noStrike">
              <a:solidFill>
                <a:schemeClr val="dk1"/>
              </a:solidFill>
              <a:latin typeface="Calibri"/>
              <a:ea typeface="Calibri"/>
              <a:cs typeface="Calibri"/>
              <a:sym typeface="Calibri"/>
            </a:endParaRPr>
          </a:p>
        </p:txBody>
      </p:sp>
      <p:sp>
        <p:nvSpPr>
          <p:cNvPr id="521" name="Google Shape;521;g2da10dd1d07_0_468"/>
          <p:cNvSpPr/>
          <p:nvPr/>
        </p:nvSpPr>
        <p:spPr>
          <a:xfrm>
            <a:off x="16118315" y="10845800"/>
            <a:ext cx="70707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dangerous and mysterious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6C8"/>
        </a:solidFill>
      </p:bgPr>
    </p:bg>
    <p:spTree>
      <p:nvGrpSpPr>
        <p:cNvPr id="29" name="Shape 29"/>
        <p:cNvGrpSpPr/>
        <p:nvPr/>
      </p:nvGrpSpPr>
      <p:grpSpPr>
        <a:xfrm>
          <a:off x="0" y="0"/>
          <a:ext cx="0" cy="0"/>
          <a:chOff x="0" y="0"/>
          <a:chExt cx="0" cy="0"/>
        </a:xfrm>
      </p:grpSpPr>
      <p:pic>
        <p:nvPicPr>
          <p:cNvPr descr=" " id="30" name="Google Shape;30;g2da10dd1d07_0_13"/>
          <p:cNvPicPr preferRelativeResize="0"/>
          <p:nvPr/>
        </p:nvPicPr>
        <p:blipFill rotWithShape="1">
          <a:blip r:embed="rId3">
            <a:alphaModFix/>
          </a:blip>
          <a:srcRect b="0" l="0" r="0" t="0"/>
          <a:stretch/>
        </p:blipFill>
        <p:spPr>
          <a:xfrm>
            <a:off x="0" y="0"/>
            <a:ext cx="3886686" cy="3746500"/>
          </a:xfrm>
          <a:prstGeom prst="rect">
            <a:avLst/>
          </a:prstGeom>
          <a:noFill/>
          <a:ln>
            <a:noFill/>
          </a:ln>
        </p:spPr>
      </p:pic>
      <p:pic>
        <p:nvPicPr>
          <p:cNvPr descr=" " id="31" name="Google Shape;31;g2da10dd1d07_0_13"/>
          <p:cNvPicPr preferRelativeResize="0"/>
          <p:nvPr/>
        </p:nvPicPr>
        <p:blipFill rotWithShape="1">
          <a:blip r:embed="rId4">
            <a:alphaModFix/>
          </a:blip>
          <a:srcRect b="0" l="0" r="0" t="0"/>
          <a:stretch/>
        </p:blipFill>
        <p:spPr>
          <a:xfrm>
            <a:off x="21566427" y="10416387"/>
            <a:ext cx="2325259" cy="2527210"/>
          </a:xfrm>
          <a:prstGeom prst="rect">
            <a:avLst/>
          </a:prstGeom>
          <a:noFill/>
          <a:ln>
            <a:noFill/>
          </a:ln>
        </p:spPr>
      </p:pic>
      <p:pic>
        <p:nvPicPr>
          <p:cNvPr descr=" " id="32" name="Google Shape;32;g2da10dd1d07_0_13"/>
          <p:cNvPicPr preferRelativeResize="0"/>
          <p:nvPr/>
        </p:nvPicPr>
        <p:blipFill rotWithShape="1">
          <a:blip r:embed="rId5">
            <a:alphaModFix/>
          </a:blip>
          <a:srcRect b="0" l="0" r="0" t="0"/>
          <a:stretch/>
        </p:blipFill>
        <p:spPr>
          <a:xfrm>
            <a:off x="20208226" y="9385300"/>
            <a:ext cx="1438740" cy="1438559"/>
          </a:xfrm>
          <a:prstGeom prst="rect">
            <a:avLst/>
          </a:prstGeom>
          <a:noFill/>
          <a:ln>
            <a:noFill/>
          </a:ln>
        </p:spPr>
      </p:pic>
      <p:pic>
        <p:nvPicPr>
          <p:cNvPr descr=" " id="33" name="Google Shape;33;g2da10dd1d07_0_13"/>
          <p:cNvPicPr preferRelativeResize="0"/>
          <p:nvPr/>
        </p:nvPicPr>
        <p:blipFill rotWithShape="1">
          <a:blip r:embed="rId6">
            <a:alphaModFix/>
          </a:blip>
          <a:srcRect b="0" l="0" r="0" t="0"/>
          <a:stretch/>
        </p:blipFill>
        <p:spPr>
          <a:xfrm>
            <a:off x="0" y="10887317"/>
            <a:ext cx="4548582" cy="2828683"/>
          </a:xfrm>
          <a:prstGeom prst="rect">
            <a:avLst/>
          </a:prstGeom>
          <a:noFill/>
          <a:ln>
            <a:noFill/>
          </a:ln>
        </p:spPr>
      </p:pic>
      <p:pic>
        <p:nvPicPr>
          <p:cNvPr descr=" " id="34" name="Google Shape;34;g2da10dd1d07_0_13"/>
          <p:cNvPicPr preferRelativeResize="0"/>
          <p:nvPr/>
        </p:nvPicPr>
        <p:blipFill rotWithShape="1">
          <a:blip r:embed="rId7">
            <a:alphaModFix/>
          </a:blip>
          <a:srcRect b="0" l="0" r="0" t="0"/>
          <a:stretch/>
        </p:blipFill>
        <p:spPr>
          <a:xfrm>
            <a:off x="20183421" y="0"/>
            <a:ext cx="4203627" cy="3267342"/>
          </a:xfrm>
          <a:prstGeom prst="rect">
            <a:avLst/>
          </a:prstGeom>
          <a:noFill/>
          <a:ln>
            <a:noFill/>
          </a:ln>
        </p:spPr>
      </p:pic>
      <p:sp>
        <p:nvSpPr>
          <p:cNvPr id="35" name="Google Shape;35;g2da10dd1d07_0_1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6" name="Google Shape;36;g2da10dd1d07_0_13"/>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37" name="Google Shape;37;g2da10dd1d07_0_13"/>
          <p:cNvSpPr/>
          <p:nvPr/>
        </p:nvSpPr>
        <p:spPr>
          <a:xfrm>
            <a:off x="12879410" y="3746500"/>
            <a:ext cx="10720200" cy="2374800"/>
          </a:xfrm>
          <a:prstGeom prst="rect">
            <a:avLst/>
          </a:prstGeom>
          <a:no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g2da10dd1d07_0_13"/>
          <p:cNvSpPr/>
          <p:nvPr/>
        </p:nvSpPr>
        <p:spPr>
          <a:xfrm>
            <a:off x="13641505" y="4051300"/>
            <a:ext cx="9738000" cy="2307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2800"/>
              <a:buFont typeface="Archivo Black"/>
              <a:buNone/>
            </a:pPr>
            <a:r>
              <a:rPr b="0" i="0" lang="en-US" sz="12800" u="none" cap="none" strike="noStrike">
                <a:solidFill>
                  <a:srgbClr val="000000"/>
                </a:solidFill>
                <a:latin typeface="Archivo Black"/>
                <a:ea typeface="Archivo Black"/>
                <a:cs typeface="Archivo Black"/>
                <a:sym typeface="Archivo Black"/>
              </a:rPr>
              <a:t>WELCOME</a:t>
            </a:r>
            <a:endParaRPr b="0" i="0" sz="12800" u="none" cap="none" strike="noStrike">
              <a:solidFill>
                <a:schemeClr val="dk1"/>
              </a:solidFill>
              <a:latin typeface="Calibri"/>
              <a:ea typeface="Calibri"/>
              <a:cs typeface="Calibri"/>
              <a:sym typeface="Calibri"/>
            </a:endParaRPr>
          </a:p>
        </p:txBody>
      </p:sp>
      <p:sp>
        <p:nvSpPr>
          <p:cNvPr id="39" name="Google Shape;39;g2da10dd1d07_0_13"/>
          <p:cNvSpPr/>
          <p:nvPr/>
        </p:nvSpPr>
        <p:spPr>
          <a:xfrm>
            <a:off x="12879410" y="7048500"/>
            <a:ext cx="10855500" cy="254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pic>
        <p:nvPicPr>
          <p:cNvPr descr=" " id="40" name="Google Shape;40;g2da10dd1d07_0_13"/>
          <p:cNvPicPr preferRelativeResize="0"/>
          <p:nvPr/>
        </p:nvPicPr>
        <p:blipFill rotWithShape="1">
          <a:blip r:embed="rId9">
            <a:alphaModFix/>
          </a:blip>
          <a:srcRect b="0" l="0" r="0" t="0"/>
          <a:stretch/>
        </p:blipFill>
        <p:spPr>
          <a:xfrm>
            <a:off x="1282860" y="1117600"/>
            <a:ext cx="10567721" cy="114808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6C8"/>
        </a:solidFill>
      </p:bgPr>
    </p:bg>
    <p:spTree>
      <p:nvGrpSpPr>
        <p:cNvPr id="526" name="Shape 526"/>
        <p:cNvGrpSpPr/>
        <p:nvPr/>
      </p:nvGrpSpPr>
      <p:grpSpPr>
        <a:xfrm>
          <a:off x="0" y="0"/>
          <a:ext cx="0" cy="0"/>
          <a:chOff x="0" y="0"/>
          <a:chExt cx="0" cy="0"/>
        </a:xfrm>
      </p:grpSpPr>
      <p:pic>
        <p:nvPicPr>
          <p:cNvPr descr=" " id="527" name="Google Shape;527;g2da10dd1d07_0_492"/>
          <p:cNvPicPr preferRelativeResize="0"/>
          <p:nvPr/>
        </p:nvPicPr>
        <p:blipFill rotWithShape="1">
          <a:blip r:embed="rId3">
            <a:alphaModFix/>
          </a:blip>
          <a:srcRect b="0" l="0" r="0" t="0"/>
          <a:stretch/>
        </p:blipFill>
        <p:spPr>
          <a:xfrm>
            <a:off x="426331" y="655513"/>
            <a:ext cx="6196716" cy="3652986"/>
          </a:xfrm>
          <a:prstGeom prst="rect">
            <a:avLst/>
          </a:prstGeom>
          <a:noFill/>
          <a:ln>
            <a:noFill/>
          </a:ln>
        </p:spPr>
      </p:pic>
      <p:pic>
        <p:nvPicPr>
          <p:cNvPr descr=" " id="528" name="Google Shape;528;g2da10dd1d07_0_492"/>
          <p:cNvPicPr preferRelativeResize="0"/>
          <p:nvPr/>
        </p:nvPicPr>
        <p:blipFill rotWithShape="1">
          <a:blip r:embed="rId4">
            <a:alphaModFix/>
          </a:blip>
          <a:srcRect b="0" l="0" r="0" t="0"/>
          <a:stretch/>
        </p:blipFill>
        <p:spPr>
          <a:xfrm>
            <a:off x="19217502" y="9385300"/>
            <a:ext cx="5169546" cy="4330700"/>
          </a:xfrm>
          <a:prstGeom prst="rect">
            <a:avLst/>
          </a:prstGeom>
          <a:noFill/>
          <a:ln>
            <a:noFill/>
          </a:ln>
        </p:spPr>
      </p:pic>
      <p:sp>
        <p:nvSpPr>
          <p:cNvPr id="529" name="Google Shape;529;g2da10dd1d07_0_49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0" name="Google Shape;530;g2da10dd1d07_0_492"/>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531" name="Google Shape;531;g2da10dd1d07_0_492"/>
          <p:cNvSpPr/>
          <p:nvPr/>
        </p:nvSpPr>
        <p:spPr>
          <a:xfrm>
            <a:off x="7366921" y="685800"/>
            <a:ext cx="9653100" cy="1714500"/>
          </a:xfrm>
          <a:prstGeom prst="rect">
            <a:avLst/>
          </a:prstGeom>
          <a:no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g2da10dd1d07_0_492"/>
          <p:cNvSpPr/>
          <p:nvPr/>
        </p:nvSpPr>
        <p:spPr>
          <a:xfrm>
            <a:off x="8129016" y="990600"/>
            <a:ext cx="8467800" cy="1443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8000"/>
              <a:buFont typeface="Archivo Black"/>
              <a:buNone/>
            </a:pPr>
            <a:r>
              <a:rPr b="0" i="0" lang="en-US" sz="8000" u="none" cap="none" strike="noStrike">
                <a:solidFill>
                  <a:srgbClr val="000000"/>
                </a:solidFill>
                <a:latin typeface="Archivo Black"/>
                <a:ea typeface="Archivo Black"/>
                <a:cs typeface="Archivo Black"/>
                <a:sym typeface="Archivo Black"/>
              </a:rPr>
              <a:t>THE TIMELINE</a:t>
            </a:r>
            <a:endParaRPr b="0" i="0" sz="8000" u="none" cap="none" strike="noStrike">
              <a:solidFill>
                <a:schemeClr val="dk1"/>
              </a:solidFill>
              <a:latin typeface="Calibri"/>
              <a:ea typeface="Calibri"/>
              <a:cs typeface="Calibri"/>
              <a:sym typeface="Calibri"/>
            </a:endParaRPr>
          </a:p>
        </p:txBody>
      </p:sp>
      <p:pic>
        <p:nvPicPr>
          <p:cNvPr descr=" " id="533" name="Google Shape;533;g2da10dd1d07_0_492"/>
          <p:cNvPicPr preferRelativeResize="0"/>
          <p:nvPr/>
        </p:nvPicPr>
        <p:blipFill rotWithShape="1">
          <a:blip r:embed="rId6">
            <a:alphaModFix/>
          </a:blip>
          <a:srcRect b="0" l="0" r="0" t="0"/>
          <a:stretch/>
        </p:blipFill>
        <p:spPr>
          <a:xfrm>
            <a:off x="1574997" y="3124200"/>
            <a:ext cx="21237054" cy="8191500"/>
          </a:xfrm>
          <a:prstGeom prst="rect">
            <a:avLst/>
          </a:prstGeom>
          <a:noFill/>
          <a:ln>
            <a:noFill/>
          </a:ln>
        </p:spPr>
      </p:pic>
      <p:pic>
        <p:nvPicPr>
          <p:cNvPr descr=" " id="534" name="Google Shape;534;g2da10dd1d07_0_492"/>
          <p:cNvPicPr preferRelativeResize="0"/>
          <p:nvPr/>
        </p:nvPicPr>
        <p:blipFill rotWithShape="1">
          <a:blip r:embed="rId7">
            <a:alphaModFix/>
          </a:blip>
          <a:srcRect b="0" l="0" r="0" t="0"/>
          <a:stretch/>
        </p:blipFill>
        <p:spPr>
          <a:xfrm>
            <a:off x="4077210" y="5956300"/>
            <a:ext cx="38105" cy="2527300"/>
          </a:xfrm>
          <a:prstGeom prst="rect">
            <a:avLst/>
          </a:prstGeom>
          <a:noFill/>
          <a:ln>
            <a:noFill/>
          </a:ln>
        </p:spPr>
      </p:pic>
      <p:pic>
        <p:nvPicPr>
          <p:cNvPr descr=" " id="535" name="Google Shape;535;g2da10dd1d07_0_492"/>
          <p:cNvPicPr preferRelativeResize="0"/>
          <p:nvPr/>
        </p:nvPicPr>
        <p:blipFill rotWithShape="1">
          <a:blip r:embed="rId7">
            <a:alphaModFix/>
          </a:blip>
          <a:srcRect b="0" l="0" r="0" t="0"/>
          <a:stretch/>
        </p:blipFill>
        <p:spPr>
          <a:xfrm>
            <a:off x="9462683" y="5956300"/>
            <a:ext cx="38105" cy="2527300"/>
          </a:xfrm>
          <a:prstGeom prst="rect">
            <a:avLst/>
          </a:prstGeom>
          <a:noFill/>
          <a:ln>
            <a:noFill/>
          </a:ln>
        </p:spPr>
      </p:pic>
      <p:pic>
        <p:nvPicPr>
          <p:cNvPr descr=" " id="536" name="Google Shape;536;g2da10dd1d07_0_492"/>
          <p:cNvPicPr preferRelativeResize="0"/>
          <p:nvPr/>
        </p:nvPicPr>
        <p:blipFill rotWithShape="1">
          <a:blip r:embed="rId7">
            <a:alphaModFix/>
          </a:blip>
          <a:srcRect b="0" l="0" r="0" t="0"/>
          <a:stretch/>
        </p:blipFill>
        <p:spPr>
          <a:xfrm>
            <a:off x="14848156" y="5956300"/>
            <a:ext cx="38105" cy="2527300"/>
          </a:xfrm>
          <a:prstGeom prst="rect">
            <a:avLst/>
          </a:prstGeom>
          <a:noFill/>
          <a:ln>
            <a:noFill/>
          </a:ln>
        </p:spPr>
      </p:pic>
      <p:pic>
        <p:nvPicPr>
          <p:cNvPr descr=" " id="537" name="Google Shape;537;g2da10dd1d07_0_492"/>
          <p:cNvPicPr preferRelativeResize="0"/>
          <p:nvPr/>
        </p:nvPicPr>
        <p:blipFill rotWithShape="1">
          <a:blip r:embed="rId7">
            <a:alphaModFix/>
          </a:blip>
          <a:srcRect b="0" l="0" r="0" t="0"/>
          <a:stretch/>
        </p:blipFill>
        <p:spPr>
          <a:xfrm>
            <a:off x="20233629" y="5956300"/>
            <a:ext cx="38105" cy="2527300"/>
          </a:xfrm>
          <a:prstGeom prst="rect">
            <a:avLst/>
          </a:prstGeom>
          <a:noFill/>
          <a:ln>
            <a:noFill/>
          </a:ln>
        </p:spPr>
      </p:pic>
      <p:sp>
        <p:nvSpPr>
          <p:cNvPr id="538" name="Google Shape;538;g2da10dd1d07_0_492"/>
          <p:cNvSpPr/>
          <p:nvPr/>
        </p:nvSpPr>
        <p:spPr>
          <a:xfrm>
            <a:off x="1574997" y="6451600"/>
            <a:ext cx="212370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g2da10dd1d07_0_492"/>
          <p:cNvSpPr/>
          <p:nvPr/>
        </p:nvSpPr>
        <p:spPr>
          <a:xfrm>
            <a:off x="1574997" y="6451600"/>
            <a:ext cx="5080500" cy="1524000"/>
          </a:xfrm>
          <a:prstGeom prst="rect">
            <a:avLst/>
          </a:prstGeom>
          <a:solidFill>
            <a:srgbClr val="FFFFFF"/>
          </a:solid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g2da10dd1d07_0_492"/>
          <p:cNvSpPr/>
          <p:nvPr/>
        </p:nvSpPr>
        <p:spPr>
          <a:xfrm>
            <a:off x="2673684" y="6883400"/>
            <a:ext cx="3086400" cy="863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Archivo Black"/>
              <a:buNone/>
            </a:pPr>
            <a:r>
              <a:rPr b="0" i="0" lang="en-US" sz="4800" u="none" cap="none" strike="noStrike">
                <a:solidFill>
                  <a:srgbClr val="000000"/>
                </a:solidFill>
                <a:latin typeface="Archivo Black"/>
                <a:ea typeface="Archivo Black"/>
                <a:cs typeface="Archivo Black"/>
                <a:sym typeface="Archivo Black"/>
              </a:rPr>
              <a:t>ECLIPSE</a:t>
            </a:r>
            <a:endParaRPr b="0" i="0" sz="4800" u="none" cap="none" strike="noStrike">
              <a:solidFill>
                <a:schemeClr val="dk1"/>
              </a:solidFill>
              <a:latin typeface="Calibri"/>
              <a:ea typeface="Calibri"/>
              <a:cs typeface="Calibri"/>
              <a:sym typeface="Calibri"/>
            </a:endParaRPr>
          </a:p>
        </p:txBody>
      </p:sp>
      <p:sp>
        <p:nvSpPr>
          <p:cNvPr id="541" name="Google Shape;541;g2da10dd1d07_0_492"/>
          <p:cNvSpPr/>
          <p:nvPr/>
        </p:nvSpPr>
        <p:spPr>
          <a:xfrm>
            <a:off x="6655632" y="7213600"/>
            <a:ext cx="3048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2" name="Google Shape;542;g2da10dd1d07_0_492"/>
          <p:cNvPicPr preferRelativeResize="0"/>
          <p:nvPr/>
        </p:nvPicPr>
        <p:blipFill rotWithShape="1">
          <a:blip r:embed="rId8">
            <a:alphaModFix/>
          </a:blip>
          <a:srcRect b="0" l="0" r="0" t="0"/>
          <a:stretch/>
        </p:blipFill>
        <p:spPr>
          <a:xfrm>
            <a:off x="6655632" y="7175500"/>
            <a:ext cx="304838" cy="38100"/>
          </a:xfrm>
          <a:prstGeom prst="rect">
            <a:avLst/>
          </a:prstGeom>
          <a:noFill/>
          <a:ln>
            <a:noFill/>
          </a:ln>
        </p:spPr>
      </p:pic>
      <p:sp>
        <p:nvSpPr>
          <p:cNvPr id="543" name="Google Shape;543;g2da10dd1d07_0_492"/>
          <p:cNvSpPr/>
          <p:nvPr/>
        </p:nvSpPr>
        <p:spPr>
          <a:xfrm>
            <a:off x="6960470" y="6451600"/>
            <a:ext cx="5080500" cy="1524000"/>
          </a:xfrm>
          <a:prstGeom prst="rect">
            <a:avLst/>
          </a:prstGeom>
          <a:solidFill>
            <a:srgbClr val="FFFFFF"/>
          </a:solid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g2da10dd1d07_0_492"/>
          <p:cNvSpPr/>
          <p:nvPr/>
        </p:nvSpPr>
        <p:spPr>
          <a:xfrm>
            <a:off x="8332241" y="6883400"/>
            <a:ext cx="2540400" cy="863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Archivo Black"/>
              <a:buNone/>
            </a:pPr>
            <a:r>
              <a:rPr b="0" i="0" lang="en-US" sz="4800" u="none" cap="none" strike="noStrike">
                <a:solidFill>
                  <a:srgbClr val="000000"/>
                </a:solidFill>
                <a:latin typeface="Archivo Black"/>
                <a:ea typeface="Archivo Black"/>
                <a:cs typeface="Archivo Black"/>
                <a:sym typeface="Archivo Black"/>
              </a:rPr>
              <a:t>QUEST</a:t>
            </a:r>
            <a:endParaRPr b="0" i="0" sz="4800" u="none" cap="none" strike="noStrike">
              <a:solidFill>
                <a:schemeClr val="dk1"/>
              </a:solidFill>
              <a:latin typeface="Calibri"/>
              <a:ea typeface="Calibri"/>
              <a:cs typeface="Calibri"/>
              <a:sym typeface="Calibri"/>
            </a:endParaRPr>
          </a:p>
        </p:txBody>
      </p:sp>
      <p:sp>
        <p:nvSpPr>
          <p:cNvPr id="545" name="Google Shape;545;g2da10dd1d07_0_492"/>
          <p:cNvSpPr/>
          <p:nvPr/>
        </p:nvSpPr>
        <p:spPr>
          <a:xfrm>
            <a:off x="12041105" y="7213600"/>
            <a:ext cx="3048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6" name="Google Shape;546;g2da10dd1d07_0_492"/>
          <p:cNvPicPr preferRelativeResize="0"/>
          <p:nvPr/>
        </p:nvPicPr>
        <p:blipFill rotWithShape="1">
          <a:blip r:embed="rId8">
            <a:alphaModFix/>
          </a:blip>
          <a:srcRect b="0" l="0" r="0" t="0"/>
          <a:stretch/>
        </p:blipFill>
        <p:spPr>
          <a:xfrm>
            <a:off x="12041105" y="7175500"/>
            <a:ext cx="304838" cy="38100"/>
          </a:xfrm>
          <a:prstGeom prst="rect">
            <a:avLst/>
          </a:prstGeom>
          <a:noFill/>
          <a:ln>
            <a:noFill/>
          </a:ln>
        </p:spPr>
      </p:pic>
      <p:sp>
        <p:nvSpPr>
          <p:cNvPr id="547" name="Google Shape;547;g2da10dd1d07_0_492"/>
          <p:cNvSpPr/>
          <p:nvPr/>
        </p:nvSpPr>
        <p:spPr>
          <a:xfrm>
            <a:off x="12345943" y="6451600"/>
            <a:ext cx="5080500" cy="1524000"/>
          </a:xfrm>
          <a:prstGeom prst="rect">
            <a:avLst/>
          </a:prstGeom>
          <a:solidFill>
            <a:srgbClr val="FFFFFF"/>
          </a:solid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g2da10dd1d07_0_492"/>
          <p:cNvSpPr/>
          <p:nvPr/>
        </p:nvSpPr>
        <p:spPr>
          <a:xfrm>
            <a:off x="13679610" y="6883400"/>
            <a:ext cx="2616600" cy="863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Archivo Black"/>
              <a:buNone/>
            </a:pPr>
            <a:r>
              <a:rPr b="0" i="0" lang="en-US" sz="4800" u="none" cap="none" strike="noStrike">
                <a:solidFill>
                  <a:srgbClr val="000000"/>
                </a:solidFill>
                <a:latin typeface="Archivo Black"/>
                <a:ea typeface="Archivo Black"/>
                <a:cs typeface="Archivo Black"/>
                <a:sym typeface="Archivo Black"/>
              </a:rPr>
              <a:t>FOUND</a:t>
            </a:r>
            <a:endParaRPr b="0" i="0" sz="4800" u="none" cap="none" strike="noStrike">
              <a:solidFill>
                <a:schemeClr val="dk1"/>
              </a:solidFill>
              <a:latin typeface="Calibri"/>
              <a:ea typeface="Calibri"/>
              <a:cs typeface="Calibri"/>
              <a:sym typeface="Calibri"/>
            </a:endParaRPr>
          </a:p>
        </p:txBody>
      </p:sp>
      <p:sp>
        <p:nvSpPr>
          <p:cNvPr id="549" name="Google Shape;549;g2da10dd1d07_0_492"/>
          <p:cNvSpPr/>
          <p:nvPr/>
        </p:nvSpPr>
        <p:spPr>
          <a:xfrm>
            <a:off x="17426578" y="7213600"/>
            <a:ext cx="3048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0" name="Google Shape;550;g2da10dd1d07_0_492"/>
          <p:cNvPicPr preferRelativeResize="0"/>
          <p:nvPr/>
        </p:nvPicPr>
        <p:blipFill rotWithShape="1">
          <a:blip r:embed="rId8">
            <a:alphaModFix/>
          </a:blip>
          <a:srcRect b="0" l="0" r="0" t="0"/>
          <a:stretch/>
        </p:blipFill>
        <p:spPr>
          <a:xfrm>
            <a:off x="17426578" y="7175500"/>
            <a:ext cx="304838" cy="38100"/>
          </a:xfrm>
          <a:prstGeom prst="rect">
            <a:avLst/>
          </a:prstGeom>
          <a:noFill/>
          <a:ln>
            <a:noFill/>
          </a:ln>
        </p:spPr>
      </p:pic>
      <p:sp>
        <p:nvSpPr>
          <p:cNvPr id="551" name="Google Shape;551;g2da10dd1d07_0_492"/>
          <p:cNvSpPr/>
          <p:nvPr/>
        </p:nvSpPr>
        <p:spPr>
          <a:xfrm>
            <a:off x="17731416" y="6451600"/>
            <a:ext cx="5080500" cy="1524000"/>
          </a:xfrm>
          <a:prstGeom prst="rect">
            <a:avLst/>
          </a:prstGeom>
          <a:solidFill>
            <a:srgbClr val="FFFFFF"/>
          </a:solid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g2da10dd1d07_0_492"/>
          <p:cNvSpPr/>
          <p:nvPr/>
        </p:nvSpPr>
        <p:spPr>
          <a:xfrm>
            <a:off x="18404600" y="6883400"/>
            <a:ext cx="3937500" cy="863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Archivo Black"/>
              <a:buNone/>
            </a:pPr>
            <a:r>
              <a:rPr b="0" i="0" lang="en-US" sz="4800" u="none" cap="none" strike="noStrike">
                <a:solidFill>
                  <a:srgbClr val="000000"/>
                </a:solidFill>
                <a:latin typeface="Archivo Black"/>
                <a:ea typeface="Archivo Black"/>
                <a:cs typeface="Archivo Black"/>
                <a:sym typeface="Archivo Black"/>
              </a:rPr>
              <a:t>TRANSFOR</a:t>
            </a:r>
            <a:endParaRPr b="0" i="0" sz="4800" u="none" cap="none" strike="noStrike">
              <a:solidFill>
                <a:schemeClr val="dk1"/>
              </a:solidFill>
              <a:latin typeface="Calibri"/>
              <a:ea typeface="Calibri"/>
              <a:cs typeface="Calibri"/>
              <a:sym typeface="Calibri"/>
            </a:endParaRPr>
          </a:p>
        </p:txBody>
      </p:sp>
      <p:pic>
        <p:nvPicPr>
          <p:cNvPr descr=" " id="553" name="Google Shape;553;g2da10dd1d07_0_492"/>
          <p:cNvPicPr preferRelativeResize="0"/>
          <p:nvPr/>
        </p:nvPicPr>
        <p:blipFill rotWithShape="1">
          <a:blip r:embed="rId9">
            <a:alphaModFix/>
          </a:blip>
          <a:srcRect b="0" l="0" r="0" t="0"/>
          <a:stretch/>
        </p:blipFill>
        <p:spPr>
          <a:xfrm>
            <a:off x="2934067" y="4229100"/>
            <a:ext cx="2355456" cy="1625600"/>
          </a:xfrm>
          <a:prstGeom prst="rect">
            <a:avLst/>
          </a:prstGeom>
          <a:noFill/>
          <a:ln>
            <a:noFill/>
          </a:ln>
        </p:spPr>
      </p:pic>
      <p:pic>
        <p:nvPicPr>
          <p:cNvPr descr=" " id="554" name="Google Shape;554;g2da10dd1d07_0_492"/>
          <p:cNvPicPr preferRelativeResize="0"/>
          <p:nvPr/>
        </p:nvPicPr>
        <p:blipFill rotWithShape="1">
          <a:blip r:embed="rId10">
            <a:alphaModFix/>
          </a:blip>
          <a:srcRect b="0" l="0" r="0" t="0"/>
          <a:stretch/>
        </p:blipFill>
        <p:spPr>
          <a:xfrm>
            <a:off x="8484660" y="8585200"/>
            <a:ext cx="2044639" cy="1625600"/>
          </a:xfrm>
          <a:prstGeom prst="rect">
            <a:avLst/>
          </a:prstGeom>
          <a:noFill/>
          <a:ln>
            <a:noFill/>
          </a:ln>
        </p:spPr>
      </p:pic>
      <p:pic>
        <p:nvPicPr>
          <p:cNvPr descr=" " id="555" name="Google Shape;555;g2da10dd1d07_0_492"/>
          <p:cNvPicPr preferRelativeResize="0"/>
          <p:nvPr/>
        </p:nvPicPr>
        <p:blipFill rotWithShape="1">
          <a:blip r:embed="rId11">
            <a:alphaModFix/>
          </a:blip>
          <a:srcRect b="0" l="0" r="0" t="0"/>
          <a:stretch/>
        </p:blipFill>
        <p:spPr>
          <a:xfrm>
            <a:off x="13666908" y="4229100"/>
            <a:ext cx="2433979" cy="1625600"/>
          </a:xfrm>
          <a:prstGeom prst="rect">
            <a:avLst/>
          </a:prstGeom>
          <a:noFill/>
          <a:ln>
            <a:noFill/>
          </a:ln>
        </p:spPr>
      </p:pic>
      <p:pic>
        <p:nvPicPr>
          <p:cNvPr descr=" " id="556" name="Google Shape;556;g2da10dd1d07_0_492"/>
          <p:cNvPicPr preferRelativeResize="0"/>
          <p:nvPr/>
        </p:nvPicPr>
        <p:blipFill rotWithShape="1">
          <a:blip r:embed="rId12">
            <a:alphaModFix/>
          </a:blip>
          <a:srcRect b="0" l="0" r="0" t="0"/>
          <a:stretch/>
        </p:blipFill>
        <p:spPr>
          <a:xfrm>
            <a:off x="19179397" y="8585200"/>
            <a:ext cx="2193111" cy="1625600"/>
          </a:xfrm>
          <a:prstGeom prst="rect">
            <a:avLst/>
          </a:prstGeom>
          <a:noFill/>
          <a:ln>
            <a:noFill/>
          </a:ln>
        </p:spPr>
      </p:pic>
      <p:sp>
        <p:nvSpPr>
          <p:cNvPr id="557" name="Google Shape;557;g2da10dd1d07_0_492"/>
          <p:cNvSpPr/>
          <p:nvPr/>
        </p:nvSpPr>
        <p:spPr>
          <a:xfrm>
            <a:off x="1574997" y="8883650"/>
            <a:ext cx="5080500" cy="2336700"/>
          </a:xfrm>
          <a:prstGeom prst="rect">
            <a:avLst/>
          </a:prstGeom>
          <a:solidFill>
            <a:srgbClr val="FFE6C8"/>
          </a:solid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g2da10dd1d07_0_492"/>
          <p:cNvSpPr/>
          <p:nvPr/>
        </p:nvSpPr>
        <p:spPr>
          <a:xfrm>
            <a:off x="1981448" y="9188450"/>
            <a:ext cx="4267800" cy="172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g2da10dd1d07_0_492"/>
          <p:cNvSpPr/>
          <p:nvPr/>
        </p:nvSpPr>
        <p:spPr>
          <a:xfrm>
            <a:off x="1879835" y="9188450"/>
            <a:ext cx="4470900" cy="863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Archivo Black"/>
              <a:buNone/>
            </a:pPr>
            <a:r>
              <a:rPr b="0" i="0" lang="en-US" sz="4800" u="none" cap="none" strike="noStrike">
                <a:solidFill>
                  <a:srgbClr val="0E0E0E"/>
                </a:solidFill>
                <a:latin typeface="Archivo Black"/>
                <a:ea typeface="Archivo Black"/>
                <a:cs typeface="Archivo Black"/>
                <a:sym typeface="Archivo Black"/>
              </a:rPr>
              <a:t>APRIL</a:t>
            </a:r>
            <a:endParaRPr b="0" i="0" sz="4800" u="none" cap="none" strike="noStrike">
              <a:solidFill>
                <a:schemeClr val="dk1"/>
              </a:solidFill>
              <a:latin typeface="Calibri"/>
              <a:ea typeface="Calibri"/>
              <a:cs typeface="Calibri"/>
              <a:sym typeface="Calibri"/>
            </a:endParaRPr>
          </a:p>
        </p:txBody>
      </p:sp>
      <p:sp>
        <p:nvSpPr>
          <p:cNvPr id="560" name="Google Shape;560;g2da10dd1d07_0_492"/>
          <p:cNvSpPr/>
          <p:nvPr/>
        </p:nvSpPr>
        <p:spPr>
          <a:xfrm>
            <a:off x="1913706" y="9950450"/>
            <a:ext cx="44031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Eclipse, quest for artifact, disaster</a:t>
            </a:r>
            <a:endParaRPr b="0" i="0" sz="3200" u="none" cap="none" strike="noStrike">
              <a:solidFill>
                <a:schemeClr val="dk1"/>
              </a:solidFill>
              <a:latin typeface="Calibri"/>
              <a:ea typeface="Calibri"/>
              <a:cs typeface="Calibri"/>
              <a:sym typeface="Calibri"/>
            </a:endParaRPr>
          </a:p>
        </p:txBody>
      </p:sp>
      <p:sp>
        <p:nvSpPr>
          <p:cNvPr id="561" name="Google Shape;561;g2da10dd1d07_0_492"/>
          <p:cNvSpPr/>
          <p:nvPr/>
        </p:nvSpPr>
        <p:spPr>
          <a:xfrm>
            <a:off x="6960470" y="3219450"/>
            <a:ext cx="5080500" cy="2336700"/>
          </a:xfrm>
          <a:prstGeom prst="rect">
            <a:avLst/>
          </a:prstGeom>
          <a:solidFill>
            <a:srgbClr val="FFE6C8"/>
          </a:solid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g2da10dd1d07_0_492"/>
          <p:cNvSpPr/>
          <p:nvPr/>
        </p:nvSpPr>
        <p:spPr>
          <a:xfrm>
            <a:off x="7366921" y="3524250"/>
            <a:ext cx="4267800" cy="172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g2da10dd1d07_0_492"/>
          <p:cNvSpPr/>
          <p:nvPr/>
        </p:nvSpPr>
        <p:spPr>
          <a:xfrm>
            <a:off x="7265308" y="3524250"/>
            <a:ext cx="4470900" cy="863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Archivo Black"/>
              <a:buNone/>
            </a:pPr>
            <a:r>
              <a:rPr b="0" i="0" lang="en-US" sz="4800" u="none" cap="none" strike="noStrike">
                <a:solidFill>
                  <a:srgbClr val="0E0E0E"/>
                </a:solidFill>
                <a:latin typeface="Archivo Black"/>
                <a:ea typeface="Archivo Black"/>
                <a:cs typeface="Archivo Black"/>
                <a:sym typeface="Archivo Black"/>
              </a:rPr>
              <a:t>MAY</a:t>
            </a:r>
            <a:endParaRPr b="0" i="0" sz="4800" u="none" cap="none" strike="noStrike">
              <a:solidFill>
                <a:schemeClr val="dk1"/>
              </a:solidFill>
              <a:latin typeface="Calibri"/>
              <a:ea typeface="Calibri"/>
              <a:cs typeface="Calibri"/>
              <a:sym typeface="Calibri"/>
            </a:endParaRPr>
          </a:p>
        </p:txBody>
      </p:sp>
      <p:sp>
        <p:nvSpPr>
          <p:cNvPr id="564" name="Google Shape;564;g2da10dd1d07_0_492"/>
          <p:cNvSpPr/>
          <p:nvPr/>
        </p:nvSpPr>
        <p:spPr>
          <a:xfrm>
            <a:off x="7299179" y="4286250"/>
            <a:ext cx="44031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Shimmering City, Unicorn Crystal</a:t>
            </a:r>
            <a:endParaRPr b="0" i="0" sz="3200" u="none" cap="none" strike="noStrike">
              <a:solidFill>
                <a:schemeClr val="dk1"/>
              </a:solidFill>
              <a:latin typeface="Calibri"/>
              <a:ea typeface="Calibri"/>
              <a:cs typeface="Calibri"/>
              <a:sym typeface="Calibri"/>
            </a:endParaRPr>
          </a:p>
        </p:txBody>
      </p:sp>
      <p:sp>
        <p:nvSpPr>
          <p:cNvPr id="565" name="Google Shape;565;g2da10dd1d07_0_492"/>
          <p:cNvSpPr/>
          <p:nvPr/>
        </p:nvSpPr>
        <p:spPr>
          <a:xfrm>
            <a:off x="12345943" y="8883650"/>
            <a:ext cx="5080500" cy="2336700"/>
          </a:xfrm>
          <a:prstGeom prst="rect">
            <a:avLst/>
          </a:prstGeom>
          <a:solidFill>
            <a:srgbClr val="FFE6C8"/>
          </a:solid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g2da10dd1d07_0_492"/>
          <p:cNvSpPr/>
          <p:nvPr/>
        </p:nvSpPr>
        <p:spPr>
          <a:xfrm>
            <a:off x="12752394" y="9188450"/>
            <a:ext cx="4267800" cy="172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g2da10dd1d07_0_492"/>
          <p:cNvSpPr/>
          <p:nvPr/>
        </p:nvSpPr>
        <p:spPr>
          <a:xfrm>
            <a:off x="12650781" y="9188450"/>
            <a:ext cx="4470900" cy="863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Archivo Black"/>
              <a:buNone/>
            </a:pPr>
            <a:r>
              <a:rPr b="0" i="0" lang="en-US" sz="4800" u="none" cap="none" strike="noStrike">
                <a:solidFill>
                  <a:srgbClr val="0E0E0E"/>
                </a:solidFill>
                <a:latin typeface="Archivo Black"/>
                <a:ea typeface="Archivo Black"/>
                <a:cs typeface="Archivo Black"/>
                <a:sym typeface="Archivo Black"/>
              </a:rPr>
              <a:t>JUNE</a:t>
            </a:r>
            <a:endParaRPr b="0" i="0" sz="4800" u="none" cap="none" strike="noStrike">
              <a:solidFill>
                <a:schemeClr val="dk1"/>
              </a:solidFill>
              <a:latin typeface="Calibri"/>
              <a:ea typeface="Calibri"/>
              <a:cs typeface="Calibri"/>
              <a:sym typeface="Calibri"/>
            </a:endParaRPr>
          </a:p>
        </p:txBody>
      </p:sp>
      <p:sp>
        <p:nvSpPr>
          <p:cNvPr id="568" name="Google Shape;568;g2da10dd1d07_0_492"/>
          <p:cNvSpPr/>
          <p:nvPr/>
        </p:nvSpPr>
        <p:spPr>
          <a:xfrm>
            <a:off x="12684652" y="9950450"/>
            <a:ext cx="44031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War, curse from artifact, discovery</a:t>
            </a:r>
            <a:endParaRPr b="0" i="0" sz="3200" u="none" cap="none" strike="noStrike">
              <a:solidFill>
                <a:schemeClr val="dk1"/>
              </a:solidFill>
              <a:latin typeface="Calibri"/>
              <a:ea typeface="Calibri"/>
              <a:cs typeface="Calibri"/>
              <a:sym typeface="Calibri"/>
            </a:endParaRPr>
          </a:p>
        </p:txBody>
      </p:sp>
      <p:sp>
        <p:nvSpPr>
          <p:cNvPr id="569" name="Google Shape;569;g2da10dd1d07_0_492"/>
          <p:cNvSpPr/>
          <p:nvPr/>
        </p:nvSpPr>
        <p:spPr>
          <a:xfrm>
            <a:off x="17731416" y="3219450"/>
            <a:ext cx="5080500" cy="2336700"/>
          </a:xfrm>
          <a:prstGeom prst="rect">
            <a:avLst/>
          </a:prstGeom>
          <a:solidFill>
            <a:srgbClr val="FFE6C8"/>
          </a:solid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g2da10dd1d07_0_492"/>
          <p:cNvSpPr/>
          <p:nvPr/>
        </p:nvSpPr>
        <p:spPr>
          <a:xfrm>
            <a:off x="18137867" y="3524250"/>
            <a:ext cx="4267800" cy="172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g2da10dd1d07_0_492"/>
          <p:cNvSpPr/>
          <p:nvPr/>
        </p:nvSpPr>
        <p:spPr>
          <a:xfrm>
            <a:off x="18036254" y="3524250"/>
            <a:ext cx="4470900" cy="863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Archivo Black"/>
              <a:buNone/>
            </a:pPr>
            <a:r>
              <a:rPr b="0" i="0" lang="en-US" sz="4800" u="none" cap="none" strike="noStrike">
                <a:solidFill>
                  <a:srgbClr val="0E0E0E"/>
                </a:solidFill>
                <a:latin typeface="Archivo Black"/>
                <a:ea typeface="Archivo Black"/>
                <a:cs typeface="Archivo Black"/>
                <a:sym typeface="Archivo Black"/>
              </a:rPr>
              <a:t>JULY</a:t>
            </a:r>
            <a:endParaRPr b="0" i="0" sz="4800" u="none" cap="none" strike="noStrike">
              <a:solidFill>
                <a:schemeClr val="dk1"/>
              </a:solidFill>
              <a:latin typeface="Calibri"/>
              <a:ea typeface="Calibri"/>
              <a:cs typeface="Calibri"/>
              <a:sym typeface="Calibri"/>
            </a:endParaRPr>
          </a:p>
        </p:txBody>
      </p:sp>
      <p:sp>
        <p:nvSpPr>
          <p:cNvPr id="572" name="Google Shape;572;g2da10dd1d07_0_492"/>
          <p:cNvSpPr/>
          <p:nvPr/>
        </p:nvSpPr>
        <p:spPr>
          <a:xfrm>
            <a:off x="18070125" y="4286250"/>
            <a:ext cx="44031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Kingdom invaded, betrayal, hero's festival</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6C8"/>
        </a:solidFill>
      </p:bgPr>
    </p:bg>
    <p:spTree>
      <p:nvGrpSpPr>
        <p:cNvPr id="577" name="Shape 577"/>
        <p:cNvGrpSpPr/>
        <p:nvPr/>
      </p:nvGrpSpPr>
      <p:grpSpPr>
        <a:xfrm>
          <a:off x="0" y="0"/>
          <a:ext cx="0" cy="0"/>
          <a:chOff x="0" y="0"/>
          <a:chExt cx="0" cy="0"/>
        </a:xfrm>
      </p:grpSpPr>
      <p:pic>
        <p:nvPicPr>
          <p:cNvPr descr=" " id="578" name="Google Shape;578;g2da10dd1d07_0_542"/>
          <p:cNvPicPr preferRelativeResize="0"/>
          <p:nvPr/>
        </p:nvPicPr>
        <p:blipFill rotWithShape="1">
          <a:blip r:embed="rId3">
            <a:alphaModFix/>
          </a:blip>
          <a:srcRect b="0" l="0" r="0" t="0"/>
          <a:stretch/>
        </p:blipFill>
        <p:spPr>
          <a:xfrm>
            <a:off x="18392497" y="9083923"/>
            <a:ext cx="5767335" cy="4356125"/>
          </a:xfrm>
          <a:prstGeom prst="rect">
            <a:avLst/>
          </a:prstGeom>
          <a:noFill/>
          <a:ln>
            <a:noFill/>
          </a:ln>
        </p:spPr>
      </p:pic>
      <p:pic>
        <p:nvPicPr>
          <p:cNvPr descr=" " id="579" name="Google Shape;579;g2da10dd1d07_0_542"/>
          <p:cNvPicPr preferRelativeResize="0"/>
          <p:nvPr/>
        </p:nvPicPr>
        <p:blipFill rotWithShape="1">
          <a:blip r:embed="rId4">
            <a:alphaModFix/>
          </a:blip>
          <a:srcRect b="0" l="0" r="0" t="0"/>
          <a:stretch/>
        </p:blipFill>
        <p:spPr>
          <a:xfrm>
            <a:off x="3065579" y="1150640"/>
            <a:ext cx="2107459" cy="2095500"/>
          </a:xfrm>
          <a:prstGeom prst="rect">
            <a:avLst/>
          </a:prstGeom>
          <a:noFill/>
          <a:ln>
            <a:noFill/>
          </a:ln>
        </p:spPr>
      </p:pic>
      <p:pic>
        <p:nvPicPr>
          <p:cNvPr descr=" " id="580" name="Google Shape;580;g2da10dd1d07_0_542"/>
          <p:cNvPicPr preferRelativeResize="0"/>
          <p:nvPr/>
        </p:nvPicPr>
        <p:blipFill rotWithShape="1">
          <a:blip r:embed="rId5">
            <a:alphaModFix/>
          </a:blip>
          <a:srcRect b="0" l="0" r="0" t="0"/>
          <a:stretch/>
        </p:blipFill>
        <p:spPr>
          <a:xfrm>
            <a:off x="177822" y="266700"/>
            <a:ext cx="2641921" cy="2627089"/>
          </a:xfrm>
          <a:prstGeom prst="rect">
            <a:avLst/>
          </a:prstGeom>
          <a:noFill/>
          <a:ln>
            <a:noFill/>
          </a:ln>
        </p:spPr>
      </p:pic>
      <p:sp>
        <p:nvSpPr>
          <p:cNvPr id="581" name="Google Shape;581;g2da10dd1d07_0_54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2" name="Google Shape;582;g2da10dd1d07_0_542"/>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583" name="Google Shape;583;g2da10dd1d07_0_542"/>
          <p:cNvSpPr/>
          <p:nvPr/>
        </p:nvSpPr>
        <p:spPr>
          <a:xfrm>
            <a:off x="8408451" y="1314450"/>
            <a:ext cx="7570200" cy="1714500"/>
          </a:xfrm>
          <a:prstGeom prst="rect">
            <a:avLst/>
          </a:prstGeom>
          <a:no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g2da10dd1d07_0_542"/>
          <p:cNvSpPr/>
          <p:nvPr/>
        </p:nvSpPr>
        <p:spPr>
          <a:xfrm>
            <a:off x="9170546" y="1619250"/>
            <a:ext cx="6384600" cy="1443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8000"/>
              <a:buFont typeface="Archivo Black"/>
              <a:buNone/>
            </a:pPr>
            <a:r>
              <a:rPr b="0" i="0" lang="en-US" sz="8000" u="none" cap="none" strike="noStrike">
                <a:solidFill>
                  <a:srgbClr val="000000"/>
                </a:solidFill>
                <a:latin typeface="Archivo Black"/>
                <a:ea typeface="Archivo Black"/>
                <a:cs typeface="Archivo Black"/>
                <a:sym typeface="Archivo Black"/>
              </a:rPr>
              <a:t>OUR TEAM</a:t>
            </a:r>
            <a:endParaRPr b="0" i="0" sz="8000" u="none" cap="none" strike="noStrike">
              <a:solidFill>
                <a:schemeClr val="dk1"/>
              </a:solidFill>
              <a:latin typeface="Calibri"/>
              <a:ea typeface="Calibri"/>
              <a:cs typeface="Calibri"/>
              <a:sym typeface="Calibri"/>
            </a:endParaRPr>
          </a:p>
        </p:txBody>
      </p:sp>
      <p:sp>
        <p:nvSpPr>
          <p:cNvPr id="585" name="Google Shape;585;g2da10dd1d07_0_542"/>
          <p:cNvSpPr/>
          <p:nvPr/>
        </p:nvSpPr>
        <p:spPr>
          <a:xfrm>
            <a:off x="2070359" y="4013200"/>
            <a:ext cx="6096900" cy="759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6" name="Google Shape;586;g2da10dd1d07_0_542"/>
          <p:cNvPicPr preferRelativeResize="0"/>
          <p:nvPr/>
        </p:nvPicPr>
        <p:blipFill rotWithShape="1">
          <a:blip r:embed="rId7">
            <a:alphaModFix/>
          </a:blip>
          <a:srcRect b="0" l="0" r="0" t="0"/>
          <a:stretch/>
        </p:blipFill>
        <p:spPr>
          <a:xfrm>
            <a:off x="2070359" y="4013200"/>
            <a:ext cx="6096762" cy="6096000"/>
          </a:xfrm>
          <a:prstGeom prst="rect">
            <a:avLst/>
          </a:prstGeom>
          <a:noFill/>
          <a:ln>
            <a:noFill/>
          </a:ln>
        </p:spPr>
      </p:pic>
      <p:sp>
        <p:nvSpPr>
          <p:cNvPr id="587" name="Google Shape;587;g2da10dd1d07_0_542"/>
          <p:cNvSpPr/>
          <p:nvPr/>
        </p:nvSpPr>
        <p:spPr>
          <a:xfrm>
            <a:off x="2070359" y="10312400"/>
            <a:ext cx="6096900" cy="129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g2da10dd1d07_0_542"/>
          <p:cNvSpPr/>
          <p:nvPr/>
        </p:nvSpPr>
        <p:spPr>
          <a:xfrm>
            <a:off x="2070359" y="10312400"/>
            <a:ext cx="6096900" cy="129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g2da10dd1d07_0_542"/>
          <p:cNvSpPr/>
          <p:nvPr/>
        </p:nvSpPr>
        <p:spPr>
          <a:xfrm>
            <a:off x="1968746" y="10312400"/>
            <a:ext cx="6300000" cy="863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Archivo Black"/>
              <a:buNone/>
            </a:pPr>
            <a:r>
              <a:rPr b="0" i="0" lang="en-US" sz="4800" u="none" cap="none" strike="noStrike">
                <a:solidFill>
                  <a:srgbClr val="0E0E0E"/>
                </a:solidFill>
                <a:latin typeface="Archivo Black"/>
                <a:ea typeface="Archivo Black"/>
                <a:cs typeface="Archivo Black"/>
                <a:sym typeface="Archivo Black"/>
              </a:rPr>
              <a:t>ELDRUIN</a:t>
            </a:r>
            <a:endParaRPr b="0" i="0" sz="4800" u="none" cap="none" strike="noStrike">
              <a:solidFill>
                <a:schemeClr val="dk1"/>
              </a:solidFill>
              <a:latin typeface="Calibri"/>
              <a:ea typeface="Calibri"/>
              <a:cs typeface="Calibri"/>
              <a:sym typeface="Calibri"/>
            </a:endParaRPr>
          </a:p>
        </p:txBody>
      </p:sp>
      <p:sp>
        <p:nvSpPr>
          <p:cNvPr id="590" name="Google Shape;590;g2da10dd1d07_0_542"/>
          <p:cNvSpPr/>
          <p:nvPr/>
        </p:nvSpPr>
        <p:spPr>
          <a:xfrm>
            <a:off x="2002617" y="11125200"/>
            <a:ext cx="62322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Fire Mage</a:t>
            </a:r>
            <a:endParaRPr b="0" i="0" sz="3200" u="none" cap="none" strike="noStrike">
              <a:solidFill>
                <a:schemeClr val="dk1"/>
              </a:solidFill>
              <a:latin typeface="Calibri"/>
              <a:ea typeface="Calibri"/>
              <a:cs typeface="Calibri"/>
              <a:sym typeface="Calibri"/>
            </a:endParaRPr>
          </a:p>
        </p:txBody>
      </p:sp>
      <p:sp>
        <p:nvSpPr>
          <p:cNvPr id="591" name="Google Shape;591;g2da10dd1d07_0_542"/>
          <p:cNvSpPr/>
          <p:nvPr/>
        </p:nvSpPr>
        <p:spPr>
          <a:xfrm>
            <a:off x="9145143" y="4013200"/>
            <a:ext cx="6096900" cy="759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2" name="Google Shape;592;g2da10dd1d07_0_542"/>
          <p:cNvPicPr preferRelativeResize="0"/>
          <p:nvPr/>
        </p:nvPicPr>
        <p:blipFill rotWithShape="1">
          <a:blip r:embed="rId8">
            <a:alphaModFix/>
          </a:blip>
          <a:srcRect b="0" l="0" r="0" t="0"/>
          <a:stretch/>
        </p:blipFill>
        <p:spPr>
          <a:xfrm>
            <a:off x="9145143" y="4013200"/>
            <a:ext cx="6096762" cy="6096000"/>
          </a:xfrm>
          <a:prstGeom prst="rect">
            <a:avLst/>
          </a:prstGeom>
          <a:noFill/>
          <a:ln>
            <a:noFill/>
          </a:ln>
        </p:spPr>
      </p:pic>
      <p:sp>
        <p:nvSpPr>
          <p:cNvPr id="593" name="Google Shape;593;g2da10dd1d07_0_542"/>
          <p:cNvSpPr/>
          <p:nvPr/>
        </p:nvSpPr>
        <p:spPr>
          <a:xfrm>
            <a:off x="9145143" y="10312400"/>
            <a:ext cx="6096900" cy="129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g2da10dd1d07_0_542"/>
          <p:cNvSpPr/>
          <p:nvPr/>
        </p:nvSpPr>
        <p:spPr>
          <a:xfrm>
            <a:off x="9145143" y="10312400"/>
            <a:ext cx="6096900" cy="129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g2da10dd1d07_0_542"/>
          <p:cNvSpPr/>
          <p:nvPr/>
        </p:nvSpPr>
        <p:spPr>
          <a:xfrm>
            <a:off x="9043530" y="10312400"/>
            <a:ext cx="6300000" cy="863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Archivo Black"/>
              <a:buNone/>
            </a:pPr>
            <a:r>
              <a:rPr b="0" i="0" lang="en-US" sz="4800" u="none" cap="none" strike="noStrike">
                <a:solidFill>
                  <a:srgbClr val="0E0E0E"/>
                </a:solidFill>
                <a:latin typeface="Archivo Black"/>
                <a:ea typeface="Archivo Black"/>
                <a:cs typeface="Archivo Black"/>
                <a:sym typeface="Archivo Black"/>
              </a:rPr>
              <a:t>ELEMENTALEN</a:t>
            </a:r>
            <a:endParaRPr b="0" i="0" sz="4800" u="none" cap="none" strike="noStrike">
              <a:solidFill>
                <a:schemeClr val="dk1"/>
              </a:solidFill>
              <a:latin typeface="Calibri"/>
              <a:ea typeface="Calibri"/>
              <a:cs typeface="Calibri"/>
              <a:sym typeface="Calibri"/>
            </a:endParaRPr>
          </a:p>
        </p:txBody>
      </p:sp>
      <p:sp>
        <p:nvSpPr>
          <p:cNvPr id="596" name="Google Shape;596;g2da10dd1d07_0_542"/>
          <p:cNvSpPr/>
          <p:nvPr/>
        </p:nvSpPr>
        <p:spPr>
          <a:xfrm>
            <a:off x="9077401" y="11125200"/>
            <a:ext cx="62322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Guardian</a:t>
            </a:r>
            <a:endParaRPr b="0" i="0" sz="3200" u="none" cap="none" strike="noStrike">
              <a:solidFill>
                <a:schemeClr val="dk1"/>
              </a:solidFill>
              <a:latin typeface="Calibri"/>
              <a:ea typeface="Calibri"/>
              <a:cs typeface="Calibri"/>
              <a:sym typeface="Calibri"/>
            </a:endParaRPr>
          </a:p>
        </p:txBody>
      </p:sp>
      <p:sp>
        <p:nvSpPr>
          <p:cNvPr id="597" name="Google Shape;597;g2da10dd1d07_0_542"/>
          <p:cNvSpPr/>
          <p:nvPr/>
        </p:nvSpPr>
        <p:spPr>
          <a:xfrm>
            <a:off x="16219927" y="4013200"/>
            <a:ext cx="6096900" cy="759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8" name="Google Shape;598;g2da10dd1d07_0_542"/>
          <p:cNvPicPr preferRelativeResize="0"/>
          <p:nvPr/>
        </p:nvPicPr>
        <p:blipFill rotWithShape="1">
          <a:blip r:embed="rId9">
            <a:alphaModFix/>
          </a:blip>
          <a:srcRect b="0" l="0" r="0" t="0"/>
          <a:stretch/>
        </p:blipFill>
        <p:spPr>
          <a:xfrm>
            <a:off x="16219927" y="4013200"/>
            <a:ext cx="6096762" cy="6096000"/>
          </a:xfrm>
          <a:prstGeom prst="rect">
            <a:avLst/>
          </a:prstGeom>
          <a:noFill/>
          <a:ln>
            <a:noFill/>
          </a:ln>
        </p:spPr>
      </p:pic>
      <p:sp>
        <p:nvSpPr>
          <p:cNvPr id="599" name="Google Shape;599;g2da10dd1d07_0_542"/>
          <p:cNvSpPr/>
          <p:nvPr/>
        </p:nvSpPr>
        <p:spPr>
          <a:xfrm>
            <a:off x="16219927" y="10312400"/>
            <a:ext cx="6096900" cy="129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g2da10dd1d07_0_542"/>
          <p:cNvSpPr/>
          <p:nvPr/>
        </p:nvSpPr>
        <p:spPr>
          <a:xfrm>
            <a:off x="16219927" y="10312400"/>
            <a:ext cx="6096900" cy="129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g2da10dd1d07_0_542"/>
          <p:cNvSpPr/>
          <p:nvPr/>
        </p:nvSpPr>
        <p:spPr>
          <a:xfrm>
            <a:off x="16118315" y="10312400"/>
            <a:ext cx="6300000" cy="863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Archivo Black"/>
              <a:buNone/>
            </a:pPr>
            <a:r>
              <a:rPr b="0" i="0" lang="en-US" sz="4800" u="none" cap="none" strike="noStrike">
                <a:solidFill>
                  <a:srgbClr val="0E0E0E"/>
                </a:solidFill>
                <a:latin typeface="Archivo Black"/>
                <a:ea typeface="Archivo Black"/>
                <a:cs typeface="Archivo Black"/>
                <a:sym typeface="Archivo Black"/>
              </a:rPr>
              <a:t>LUNARIA</a:t>
            </a:r>
            <a:endParaRPr b="0" i="0" sz="4800" u="none" cap="none" strike="noStrike">
              <a:solidFill>
                <a:schemeClr val="dk1"/>
              </a:solidFill>
              <a:latin typeface="Calibri"/>
              <a:ea typeface="Calibri"/>
              <a:cs typeface="Calibri"/>
              <a:sym typeface="Calibri"/>
            </a:endParaRPr>
          </a:p>
        </p:txBody>
      </p:sp>
      <p:sp>
        <p:nvSpPr>
          <p:cNvPr id="602" name="Google Shape;602;g2da10dd1d07_0_542"/>
          <p:cNvSpPr/>
          <p:nvPr/>
        </p:nvSpPr>
        <p:spPr>
          <a:xfrm>
            <a:off x="16152185" y="11125200"/>
            <a:ext cx="62322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6C8"/>
        </a:solidFill>
      </p:bgPr>
    </p:bg>
    <p:spTree>
      <p:nvGrpSpPr>
        <p:cNvPr id="607" name="Shape 607"/>
        <p:cNvGrpSpPr/>
        <p:nvPr/>
      </p:nvGrpSpPr>
      <p:grpSpPr>
        <a:xfrm>
          <a:off x="0" y="0"/>
          <a:ext cx="0" cy="0"/>
          <a:chOff x="0" y="0"/>
          <a:chExt cx="0" cy="0"/>
        </a:xfrm>
      </p:grpSpPr>
      <p:pic>
        <p:nvPicPr>
          <p:cNvPr descr=" " id="608" name="Google Shape;608;g2da10dd1d07_0_571"/>
          <p:cNvPicPr preferRelativeResize="0"/>
          <p:nvPr/>
        </p:nvPicPr>
        <p:blipFill rotWithShape="1">
          <a:blip r:embed="rId3">
            <a:alphaModFix/>
          </a:blip>
          <a:srcRect b="0" l="0" r="0" t="0"/>
          <a:stretch/>
        </p:blipFill>
        <p:spPr>
          <a:xfrm>
            <a:off x="426331" y="655513"/>
            <a:ext cx="6196716" cy="3652986"/>
          </a:xfrm>
          <a:prstGeom prst="rect">
            <a:avLst/>
          </a:prstGeom>
          <a:noFill/>
          <a:ln>
            <a:noFill/>
          </a:ln>
        </p:spPr>
      </p:pic>
      <p:pic>
        <p:nvPicPr>
          <p:cNvPr descr=" " id="609" name="Google Shape;609;g2da10dd1d07_0_571"/>
          <p:cNvPicPr preferRelativeResize="0"/>
          <p:nvPr/>
        </p:nvPicPr>
        <p:blipFill rotWithShape="1">
          <a:blip r:embed="rId4">
            <a:alphaModFix/>
          </a:blip>
          <a:srcRect b="0" l="0" r="0" t="0"/>
          <a:stretch/>
        </p:blipFill>
        <p:spPr>
          <a:xfrm>
            <a:off x="19217502" y="9385300"/>
            <a:ext cx="5169546" cy="4330700"/>
          </a:xfrm>
          <a:prstGeom prst="rect">
            <a:avLst/>
          </a:prstGeom>
          <a:noFill/>
          <a:ln>
            <a:noFill/>
          </a:ln>
        </p:spPr>
      </p:pic>
      <p:sp>
        <p:nvSpPr>
          <p:cNvPr id="610" name="Google Shape;610;g2da10dd1d07_0_57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1" name="Google Shape;611;g2da10dd1d07_0_571"/>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612" name="Google Shape;612;g2da10dd1d07_0_571"/>
          <p:cNvSpPr/>
          <p:nvPr/>
        </p:nvSpPr>
        <p:spPr>
          <a:xfrm>
            <a:off x="7747968" y="12801600"/>
            <a:ext cx="8061300" cy="63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Lato"/>
              <a:buNone/>
            </a:pPr>
            <a:r>
              <a:rPr b="0" i="0" lang="en-US" sz="3200" u="none" cap="none" strike="noStrike">
                <a:solidFill>
                  <a:srgbClr val="000000"/>
                </a:solidFill>
                <a:latin typeface="Lato"/>
                <a:ea typeface="Lato"/>
                <a:cs typeface="Lato"/>
                <a:sym typeface="Lato"/>
              </a:rPr>
              <a:t>To download more editable chart, </a:t>
            </a:r>
            <a:r>
              <a:rPr b="0" i="0" lang="en-US" sz="3200" u="sng" cap="none" strike="noStrike">
                <a:solidFill>
                  <a:srgbClr val="000000"/>
                </a:solidFill>
                <a:latin typeface="Montserrat"/>
                <a:ea typeface="Montserrat"/>
                <a:cs typeface="Montserrat"/>
                <a:sym typeface="Montserrat"/>
                <a:hlinkClick r:id="rId6">
                  <a:extLst>
                    <a:ext uri="{A12FA001-AC4F-418D-AE19-62706E023703}">
                      <ahyp:hlinkClr val="tx"/>
                    </a:ext>
                  </a:extLst>
                </a:hlinkClick>
              </a:rPr>
              <a:t>click here</a:t>
            </a:r>
            <a:endParaRPr b="0" i="0" sz="3200" u="none" cap="none" strike="noStrike">
              <a:solidFill>
                <a:schemeClr val="dk1"/>
              </a:solidFill>
              <a:latin typeface="Calibri"/>
              <a:ea typeface="Calibri"/>
              <a:cs typeface="Calibri"/>
              <a:sym typeface="Calibri"/>
            </a:endParaRPr>
          </a:p>
        </p:txBody>
      </p:sp>
      <p:sp>
        <p:nvSpPr>
          <p:cNvPr id="613" name="Google Shape;613;g2da10dd1d07_0_571"/>
          <p:cNvSpPr/>
          <p:nvPr/>
        </p:nvSpPr>
        <p:spPr>
          <a:xfrm>
            <a:off x="5722065" y="635000"/>
            <a:ext cx="12955500" cy="1714500"/>
          </a:xfrm>
          <a:prstGeom prst="rect">
            <a:avLst/>
          </a:prstGeom>
          <a:no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g2da10dd1d07_0_571"/>
          <p:cNvSpPr/>
          <p:nvPr/>
        </p:nvSpPr>
        <p:spPr>
          <a:xfrm>
            <a:off x="6484160" y="939800"/>
            <a:ext cx="11770200" cy="1443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8000"/>
              <a:buFont typeface="Archivo Black"/>
              <a:buNone/>
            </a:pPr>
            <a:r>
              <a:rPr b="0" i="0" lang="en-US" sz="8000" u="none" cap="none" strike="noStrike">
                <a:solidFill>
                  <a:srgbClr val="000000"/>
                </a:solidFill>
                <a:latin typeface="Archivo Black"/>
                <a:ea typeface="Archivo Black"/>
                <a:cs typeface="Archivo Black"/>
                <a:sym typeface="Archivo Black"/>
              </a:rPr>
              <a:t>THE ORGANIZATION</a:t>
            </a:r>
            <a:endParaRPr b="0" i="0" sz="8000" u="none" cap="none" strike="noStrike">
              <a:solidFill>
                <a:schemeClr val="dk1"/>
              </a:solidFill>
              <a:latin typeface="Calibri"/>
              <a:ea typeface="Calibri"/>
              <a:cs typeface="Calibri"/>
              <a:sym typeface="Calibri"/>
            </a:endParaRPr>
          </a:p>
        </p:txBody>
      </p:sp>
      <p:sp>
        <p:nvSpPr>
          <p:cNvPr id="615" name="Google Shape;615;g2da10dd1d07_0_571"/>
          <p:cNvSpPr/>
          <p:nvPr/>
        </p:nvSpPr>
        <p:spPr>
          <a:xfrm>
            <a:off x="787498" y="3352800"/>
            <a:ext cx="22812000" cy="859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g2da10dd1d07_0_571"/>
          <p:cNvSpPr/>
          <p:nvPr/>
        </p:nvSpPr>
        <p:spPr>
          <a:xfrm>
            <a:off x="10173972" y="3352800"/>
            <a:ext cx="5487000" cy="1524000"/>
          </a:xfrm>
          <a:prstGeom prst="rect">
            <a:avLst/>
          </a:prstGeom>
          <a:solidFill>
            <a:srgbClr val="FFE6C8"/>
          </a:solid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7" name="Google Shape;617;g2da10dd1d07_0_571"/>
          <p:cNvPicPr preferRelativeResize="0"/>
          <p:nvPr/>
        </p:nvPicPr>
        <p:blipFill rotWithShape="1">
          <a:blip r:embed="rId7">
            <a:alphaModFix/>
          </a:blip>
          <a:srcRect b="0" l="0" r="0" t="0"/>
          <a:stretch/>
        </p:blipFill>
        <p:spPr>
          <a:xfrm>
            <a:off x="10478810" y="3556000"/>
            <a:ext cx="1117740" cy="1117600"/>
          </a:xfrm>
          <a:prstGeom prst="rect">
            <a:avLst/>
          </a:prstGeom>
          <a:noFill/>
          <a:ln>
            <a:noFill/>
          </a:ln>
        </p:spPr>
      </p:pic>
      <p:sp>
        <p:nvSpPr>
          <p:cNvPr id="618" name="Google Shape;618;g2da10dd1d07_0_571"/>
          <p:cNvSpPr/>
          <p:nvPr/>
        </p:nvSpPr>
        <p:spPr>
          <a:xfrm>
            <a:off x="11799775" y="3575050"/>
            <a:ext cx="3556500" cy="1079400"/>
          </a:xfrm>
          <a:prstGeom prst="roundRect">
            <a:avLst>
              <a:gd fmla="val 5082"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g2da10dd1d07_0_571"/>
          <p:cNvSpPr/>
          <p:nvPr/>
        </p:nvSpPr>
        <p:spPr>
          <a:xfrm>
            <a:off x="11799775" y="3575050"/>
            <a:ext cx="3708900" cy="647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Archivo Black"/>
              <a:buNone/>
            </a:pPr>
            <a:r>
              <a:rPr b="0" i="0" lang="en-US" sz="3600" u="none" cap="none" strike="noStrike">
                <a:solidFill>
                  <a:srgbClr val="0E0E0E"/>
                </a:solidFill>
                <a:latin typeface="Archivo Black"/>
                <a:ea typeface="Archivo Black"/>
                <a:cs typeface="Archivo Black"/>
                <a:sym typeface="Archivo Black"/>
              </a:rPr>
              <a:t>CHLOE NG</a:t>
            </a:r>
            <a:endParaRPr b="0" i="0" sz="3600" u="none" cap="none" strike="noStrike">
              <a:solidFill>
                <a:schemeClr val="dk1"/>
              </a:solidFill>
              <a:latin typeface="Calibri"/>
              <a:ea typeface="Calibri"/>
              <a:cs typeface="Calibri"/>
              <a:sym typeface="Calibri"/>
            </a:endParaRPr>
          </a:p>
        </p:txBody>
      </p:sp>
      <p:sp>
        <p:nvSpPr>
          <p:cNvPr id="620" name="Google Shape;620;g2da10dd1d07_0_571"/>
          <p:cNvSpPr/>
          <p:nvPr/>
        </p:nvSpPr>
        <p:spPr>
          <a:xfrm>
            <a:off x="11799775" y="4171950"/>
            <a:ext cx="36918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Mage</a:t>
            </a:r>
            <a:endParaRPr b="0" i="0" sz="3200" u="none" cap="none" strike="noStrike">
              <a:solidFill>
                <a:schemeClr val="dk1"/>
              </a:solidFill>
              <a:latin typeface="Calibri"/>
              <a:ea typeface="Calibri"/>
              <a:cs typeface="Calibri"/>
              <a:sym typeface="Calibri"/>
            </a:endParaRPr>
          </a:p>
        </p:txBody>
      </p:sp>
      <p:sp>
        <p:nvSpPr>
          <p:cNvPr id="621" name="Google Shape;621;g2da10dd1d07_0_571"/>
          <p:cNvSpPr/>
          <p:nvPr/>
        </p:nvSpPr>
        <p:spPr>
          <a:xfrm>
            <a:off x="787498" y="5715000"/>
            <a:ext cx="5487000" cy="1524000"/>
          </a:xfrm>
          <a:prstGeom prst="rect">
            <a:avLst/>
          </a:prstGeom>
          <a:solidFill>
            <a:srgbClr val="FFE6C8"/>
          </a:solid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2" name="Google Shape;622;g2da10dd1d07_0_571"/>
          <p:cNvPicPr preferRelativeResize="0"/>
          <p:nvPr/>
        </p:nvPicPr>
        <p:blipFill rotWithShape="1">
          <a:blip r:embed="rId8">
            <a:alphaModFix/>
          </a:blip>
          <a:srcRect b="0" l="0" r="0" t="0"/>
          <a:stretch/>
        </p:blipFill>
        <p:spPr>
          <a:xfrm>
            <a:off x="1092337" y="5918200"/>
            <a:ext cx="1117740" cy="1117600"/>
          </a:xfrm>
          <a:prstGeom prst="rect">
            <a:avLst/>
          </a:prstGeom>
          <a:noFill/>
          <a:ln>
            <a:noFill/>
          </a:ln>
        </p:spPr>
      </p:pic>
      <p:sp>
        <p:nvSpPr>
          <p:cNvPr id="623" name="Google Shape;623;g2da10dd1d07_0_571"/>
          <p:cNvSpPr/>
          <p:nvPr/>
        </p:nvSpPr>
        <p:spPr>
          <a:xfrm>
            <a:off x="2413302" y="5937250"/>
            <a:ext cx="3556500" cy="1079400"/>
          </a:xfrm>
          <a:prstGeom prst="roundRect">
            <a:avLst>
              <a:gd fmla="val 5082"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g2da10dd1d07_0_571"/>
          <p:cNvSpPr/>
          <p:nvPr/>
        </p:nvSpPr>
        <p:spPr>
          <a:xfrm>
            <a:off x="2413302" y="5937250"/>
            <a:ext cx="3708900" cy="647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Archivo Black"/>
              <a:buNone/>
            </a:pPr>
            <a:r>
              <a:rPr b="0" i="0" lang="en-US" sz="3600" u="none" cap="none" strike="noStrike">
                <a:solidFill>
                  <a:srgbClr val="0E0E0E"/>
                </a:solidFill>
                <a:latin typeface="Archivo Black"/>
                <a:ea typeface="Archivo Black"/>
                <a:cs typeface="Archivo Black"/>
                <a:sym typeface="Archivo Black"/>
              </a:rPr>
              <a:t>VALTORIN</a:t>
            </a:r>
            <a:endParaRPr b="0" i="0" sz="3600" u="none" cap="none" strike="noStrike">
              <a:solidFill>
                <a:schemeClr val="dk1"/>
              </a:solidFill>
              <a:latin typeface="Calibri"/>
              <a:ea typeface="Calibri"/>
              <a:cs typeface="Calibri"/>
              <a:sym typeface="Calibri"/>
            </a:endParaRPr>
          </a:p>
        </p:txBody>
      </p:sp>
      <p:sp>
        <p:nvSpPr>
          <p:cNvPr id="625" name="Google Shape;625;g2da10dd1d07_0_571"/>
          <p:cNvSpPr/>
          <p:nvPr/>
        </p:nvSpPr>
        <p:spPr>
          <a:xfrm>
            <a:off x="2413302" y="6534150"/>
            <a:ext cx="36918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Assassin</a:t>
            </a:r>
            <a:endParaRPr b="0" i="0" sz="3200" u="none" cap="none" strike="noStrike">
              <a:solidFill>
                <a:schemeClr val="dk1"/>
              </a:solidFill>
              <a:latin typeface="Calibri"/>
              <a:ea typeface="Calibri"/>
              <a:cs typeface="Calibri"/>
              <a:sym typeface="Calibri"/>
            </a:endParaRPr>
          </a:p>
        </p:txBody>
      </p:sp>
      <p:sp>
        <p:nvSpPr>
          <p:cNvPr id="626" name="Google Shape;626;g2da10dd1d07_0_571"/>
          <p:cNvSpPr/>
          <p:nvPr/>
        </p:nvSpPr>
        <p:spPr>
          <a:xfrm>
            <a:off x="3835879" y="8051800"/>
            <a:ext cx="5487000" cy="1524000"/>
          </a:xfrm>
          <a:prstGeom prst="rect">
            <a:avLst/>
          </a:prstGeom>
          <a:solidFill>
            <a:srgbClr val="FFE6C8"/>
          </a:solid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7" name="Google Shape;627;g2da10dd1d07_0_571"/>
          <p:cNvPicPr preferRelativeResize="0"/>
          <p:nvPr/>
        </p:nvPicPr>
        <p:blipFill rotWithShape="1">
          <a:blip r:embed="rId9">
            <a:alphaModFix/>
          </a:blip>
          <a:srcRect b="0" l="0" r="0" t="0"/>
          <a:stretch/>
        </p:blipFill>
        <p:spPr>
          <a:xfrm>
            <a:off x="4140718" y="8255000"/>
            <a:ext cx="1117740" cy="1117600"/>
          </a:xfrm>
          <a:prstGeom prst="rect">
            <a:avLst/>
          </a:prstGeom>
          <a:noFill/>
          <a:ln>
            <a:noFill/>
          </a:ln>
        </p:spPr>
      </p:pic>
      <p:sp>
        <p:nvSpPr>
          <p:cNvPr id="628" name="Google Shape;628;g2da10dd1d07_0_571"/>
          <p:cNvSpPr/>
          <p:nvPr/>
        </p:nvSpPr>
        <p:spPr>
          <a:xfrm>
            <a:off x="5461683" y="8274050"/>
            <a:ext cx="3556500" cy="1079400"/>
          </a:xfrm>
          <a:prstGeom prst="roundRect">
            <a:avLst>
              <a:gd fmla="val 5082"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g2da10dd1d07_0_571"/>
          <p:cNvSpPr/>
          <p:nvPr/>
        </p:nvSpPr>
        <p:spPr>
          <a:xfrm>
            <a:off x="5461683" y="8274050"/>
            <a:ext cx="3708900" cy="647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Archivo Black"/>
              <a:buNone/>
            </a:pPr>
            <a:r>
              <a:rPr b="0" i="0" lang="en-US" sz="3600" u="none" cap="none" strike="noStrike">
                <a:solidFill>
                  <a:srgbClr val="0E0E0E"/>
                </a:solidFill>
                <a:latin typeface="Archivo Black"/>
                <a:ea typeface="Archivo Black"/>
                <a:cs typeface="Archivo Black"/>
                <a:sym typeface="Archivo Black"/>
              </a:rPr>
              <a:t>LUCIAN</a:t>
            </a:r>
            <a:endParaRPr b="0" i="0" sz="3600" u="none" cap="none" strike="noStrike">
              <a:solidFill>
                <a:schemeClr val="dk1"/>
              </a:solidFill>
              <a:latin typeface="Calibri"/>
              <a:ea typeface="Calibri"/>
              <a:cs typeface="Calibri"/>
              <a:sym typeface="Calibri"/>
            </a:endParaRPr>
          </a:p>
        </p:txBody>
      </p:sp>
      <p:sp>
        <p:nvSpPr>
          <p:cNvPr id="630" name="Google Shape;630;g2da10dd1d07_0_571"/>
          <p:cNvSpPr/>
          <p:nvPr/>
        </p:nvSpPr>
        <p:spPr>
          <a:xfrm>
            <a:off x="5461683" y="8870950"/>
            <a:ext cx="36918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Conjurer</a:t>
            </a:r>
            <a:endParaRPr b="0" i="0" sz="3200" u="none" cap="none" strike="noStrike">
              <a:solidFill>
                <a:schemeClr val="dk1"/>
              </a:solidFill>
              <a:latin typeface="Calibri"/>
              <a:ea typeface="Calibri"/>
              <a:cs typeface="Calibri"/>
              <a:sym typeface="Calibri"/>
            </a:endParaRPr>
          </a:p>
        </p:txBody>
      </p:sp>
      <p:sp>
        <p:nvSpPr>
          <p:cNvPr id="631" name="Google Shape;631;g2da10dd1d07_0_571"/>
          <p:cNvSpPr/>
          <p:nvPr/>
        </p:nvSpPr>
        <p:spPr>
          <a:xfrm>
            <a:off x="3835879" y="10439400"/>
            <a:ext cx="5487000" cy="1524000"/>
          </a:xfrm>
          <a:prstGeom prst="rect">
            <a:avLst/>
          </a:prstGeom>
          <a:solidFill>
            <a:srgbClr val="FFE6C8"/>
          </a:solid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2" name="Google Shape;632;g2da10dd1d07_0_571"/>
          <p:cNvPicPr preferRelativeResize="0"/>
          <p:nvPr/>
        </p:nvPicPr>
        <p:blipFill rotWithShape="1">
          <a:blip r:embed="rId10">
            <a:alphaModFix/>
          </a:blip>
          <a:srcRect b="0" l="0" r="0" t="0"/>
          <a:stretch/>
        </p:blipFill>
        <p:spPr>
          <a:xfrm>
            <a:off x="4140718" y="10642600"/>
            <a:ext cx="1117740" cy="1117600"/>
          </a:xfrm>
          <a:prstGeom prst="rect">
            <a:avLst/>
          </a:prstGeom>
          <a:noFill/>
          <a:ln>
            <a:noFill/>
          </a:ln>
        </p:spPr>
      </p:pic>
      <p:sp>
        <p:nvSpPr>
          <p:cNvPr id="633" name="Google Shape;633;g2da10dd1d07_0_571"/>
          <p:cNvSpPr/>
          <p:nvPr/>
        </p:nvSpPr>
        <p:spPr>
          <a:xfrm>
            <a:off x="5461683" y="10661650"/>
            <a:ext cx="3556500" cy="1079400"/>
          </a:xfrm>
          <a:prstGeom prst="roundRect">
            <a:avLst>
              <a:gd fmla="val 5082"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g2da10dd1d07_0_571"/>
          <p:cNvSpPr/>
          <p:nvPr/>
        </p:nvSpPr>
        <p:spPr>
          <a:xfrm>
            <a:off x="5461683" y="10661650"/>
            <a:ext cx="3708900" cy="647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Archivo Black"/>
              <a:buNone/>
            </a:pPr>
            <a:r>
              <a:rPr b="0" i="0" lang="en-US" sz="3600" u="none" cap="none" strike="noStrike">
                <a:solidFill>
                  <a:srgbClr val="0E0E0E"/>
                </a:solidFill>
                <a:latin typeface="Archivo Black"/>
                <a:ea typeface="Archivo Black"/>
                <a:cs typeface="Archivo Black"/>
                <a:sym typeface="Archivo Black"/>
              </a:rPr>
              <a:t>CEDRIC</a:t>
            </a:r>
            <a:endParaRPr b="0" i="0" sz="3600" u="none" cap="none" strike="noStrike">
              <a:solidFill>
                <a:schemeClr val="dk1"/>
              </a:solidFill>
              <a:latin typeface="Calibri"/>
              <a:ea typeface="Calibri"/>
              <a:cs typeface="Calibri"/>
              <a:sym typeface="Calibri"/>
            </a:endParaRPr>
          </a:p>
        </p:txBody>
      </p:sp>
      <p:sp>
        <p:nvSpPr>
          <p:cNvPr id="635" name="Google Shape;635;g2da10dd1d07_0_571"/>
          <p:cNvSpPr/>
          <p:nvPr/>
        </p:nvSpPr>
        <p:spPr>
          <a:xfrm>
            <a:off x="5461683" y="11258550"/>
            <a:ext cx="36918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Timekeeper</a:t>
            </a:r>
            <a:endParaRPr b="0" i="0" sz="3200" u="none" cap="none" strike="noStrike">
              <a:solidFill>
                <a:schemeClr val="dk1"/>
              </a:solidFill>
              <a:latin typeface="Calibri"/>
              <a:ea typeface="Calibri"/>
              <a:cs typeface="Calibri"/>
              <a:sym typeface="Calibri"/>
            </a:endParaRPr>
          </a:p>
        </p:txBody>
      </p:sp>
      <p:sp>
        <p:nvSpPr>
          <p:cNvPr id="636" name="Google Shape;636;g2da10dd1d07_0_571"/>
          <p:cNvSpPr/>
          <p:nvPr/>
        </p:nvSpPr>
        <p:spPr>
          <a:xfrm>
            <a:off x="15343518" y="8077200"/>
            <a:ext cx="5487000" cy="1524000"/>
          </a:xfrm>
          <a:prstGeom prst="rect">
            <a:avLst/>
          </a:prstGeom>
          <a:solidFill>
            <a:srgbClr val="FFE6C8"/>
          </a:solid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7" name="Google Shape;637;g2da10dd1d07_0_571"/>
          <p:cNvPicPr preferRelativeResize="0"/>
          <p:nvPr/>
        </p:nvPicPr>
        <p:blipFill rotWithShape="1">
          <a:blip r:embed="rId11">
            <a:alphaModFix/>
          </a:blip>
          <a:srcRect b="0" l="0" r="0" t="0"/>
          <a:stretch/>
        </p:blipFill>
        <p:spPr>
          <a:xfrm>
            <a:off x="15648356" y="8280400"/>
            <a:ext cx="1117740" cy="1117600"/>
          </a:xfrm>
          <a:prstGeom prst="rect">
            <a:avLst/>
          </a:prstGeom>
          <a:noFill/>
          <a:ln>
            <a:noFill/>
          </a:ln>
        </p:spPr>
      </p:pic>
      <p:sp>
        <p:nvSpPr>
          <p:cNvPr id="638" name="Google Shape;638;g2da10dd1d07_0_571"/>
          <p:cNvSpPr/>
          <p:nvPr/>
        </p:nvSpPr>
        <p:spPr>
          <a:xfrm>
            <a:off x="16969321" y="8299450"/>
            <a:ext cx="3556500" cy="1079400"/>
          </a:xfrm>
          <a:prstGeom prst="roundRect">
            <a:avLst>
              <a:gd fmla="val 5082"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g2da10dd1d07_0_571"/>
          <p:cNvSpPr/>
          <p:nvPr/>
        </p:nvSpPr>
        <p:spPr>
          <a:xfrm>
            <a:off x="16969321" y="8299450"/>
            <a:ext cx="3708900" cy="647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Archivo Black"/>
              <a:buNone/>
            </a:pPr>
            <a:r>
              <a:rPr b="0" i="0" lang="en-US" sz="3600" u="none" cap="none" strike="noStrike">
                <a:solidFill>
                  <a:srgbClr val="0E0E0E"/>
                </a:solidFill>
                <a:latin typeface="Archivo Black"/>
                <a:ea typeface="Archivo Black"/>
                <a:cs typeface="Archivo Black"/>
                <a:sym typeface="Archivo Black"/>
              </a:rPr>
              <a:t>ELVINA</a:t>
            </a:r>
            <a:endParaRPr b="0" i="0" sz="3600" u="none" cap="none" strike="noStrike">
              <a:solidFill>
                <a:schemeClr val="dk1"/>
              </a:solidFill>
              <a:latin typeface="Calibri"/>
              <a:ea typeface="Calibri"/>
              <a:cs typeface="Calibri"/>
              <a:sym typeface="Calibri"/>
            </a:endParaRPr>
          </a:p>
        </p:txBody>
      </p:sp>
      <p:sp>
        <p:nvSpPr>
          <p:cNvPr id="640" name="Google Shape;640;g2da10dd1d07_0_571"/>
          <p:cNvSpPr/>
          <p:nvPr/>
        </p:nvSpPr>
        <p:spPr>
          <a:xfrm>
            <a:off x="16969321" y="8896350"/>
            <a:ext cx="36918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Oracle</a:t>
            </a:r>
            <a:endParaRPr b="0" i="0" sz="3200" u="none" cap="none" strike="noStrike">
              <a:solidFill>
                <a:schemeClr val="dk1"/>
              </a:solidFill>
              <a:latin typeface="Calibri"/>
              <a:ea typeface="Calibri"/>
              <a:cs typeface="Calibri"/>
              <a:sym typeface="Calibri"/>
            </a:endParaRPr>
          </a:p>
        </p:txBody>
      </p:sp>
      <p:sp>
        <p:nvSpPr>
          <p:cNvPr id="641" name="Google Shape;641;g2da10dd1d07_0_571"/>
          <p:cNvSpPr/>
          <p:nvPr/>
        </p:nvSpPr>
        <p:spPr>
          <a:xfrm>
            <a:off x="15343518" y="10439400"/>
            <a:ext cx="5487000" cy="1524000"/>
          </a:xfrm>
          <a:prstGeom prst="rect">
            <a:avLst/>
          </a:prstGeom>
          <a:solidFill>
            <a:srgbClr val="FFE6C8"/>
          </a:solid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2" name="Google Shape;642;g2da10dd1d07_0_571"/>
          <p:cNvPicPr preferRelativeResize="0"/>
          <p:nvPr/>
        </p:nvPicPr>
        <p:blipFill rotWithShape="1">
          <a:blip r:embed="rId12">
            <a:alphaModFix/>
          </a:blip>
          <a:srcRect b="0" l="0" r="0" t="0"/>
          <a:stretch/>
        </p:blipFill>
        <p:spPr>
          <a:xfrm>
            <a:off x="15648356" y="10642600"/>
            <a:ext cx="1117740" cy="1117600"/>
          </a:xfrm>
          <a:prstGeom prst="rect">
            <a:avLst/>
          </a:prstGeom>
          <a:noFill/>
          <a:ln>
            <a:noFill/>
          </a:ln>
        </p:spPr>
      </p:pic>
      <p:sp>
        <p:nvSpPr>
          <p:cNvPr id="643" name="Google Shape;643;g2da10dd1d07_0_571"/>
          <p:cNvSpPr/>
          <p:nvPr/>
        </p:nvSpPr>
        <p:spPr>
          <a:xfrm>
            <a:off x="16969321" y="10661650"/>
            <a:ext cx="3556500" cy="1079400"/>
          </a:xfrm>
          <a:prstGeom prst="roundRect">
            <a:avLst>
              <a:gd fmla="val 5082"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g2da10dd1d07_0_571"/>
          <p:cNvSpPr/>
          <p:nvPr/>
        </p:nvSpPr>
        <p:spPr>
          <a:xfrm>
            <a:off x="16969321" y="10661650"/>
            <a:ext cx="3708900" cy="647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Archivo Black"/>
              <a:buNone/>
            </a:pPr>
            <a:r>
              <a:rPr b="0" i="0" lang="en-US" sz="3600" u="none" cap="none" strike="noStrike">
                <a:solidFill>
                  <a:srgbClr val="0E0E0E"/>
                </a:solidFill>
                <a:latin typeface="Archivo Black"/>
                <a:ea typeface="Archivo Black"/>
                <a:cs typeface="Archivo Black"/>
                <a:sym typeface="Archivo Black"/>
              </a:rPr>
              <a:t>SERAPHINA</a:t>
            </a:r>
            <a:endParaRPr b="0" i="0" sz="3600" u="none" cap="none" strike="noStrike">
              <a:solidFill>
                <a:schemeClr val="dk1"/>
              </a:solidFill>
              <a:latin typeface="Calibri"/>
              <a:ea typeface="Calibri"/>
              <a:cs typeface="Calibri"/>
              <a:sym typeface="Calibri"/>
            </a:endParaRPr>
          </a:p>
        </p:txBody>
      </p:sp>
      <p:sp>
        <p:nvSpPr>
          <p:cNvPr id="645" name="Google Shape;645;g2da10dd1d07_0_571"/>
          <p:cNvSpPr/>
          <p:nvPr/>
        </p:nvSpPr>
        <p:spPr>
          <a:xfrm>
            <a:off x="16969321" y="11258550"/>
            <a:ext cx="36918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Lightbringer</a:t>
            </a:r>
            <a:endParaRPr b="0" i="0" sz="3200" u="none" cap="none" strike="noStrike">
              <a:solidFill>
                <a:schemeClr val="dk1"/>
              </a:solidFill>
              <a:latin typeface="Calibri"/>
              <a:ea typeface="Calibri"/>
              <a:cs typeface="Calibri"/>
              <a:sym typeface="Calibri"/>
            </a:endParaRPr>
          </a:p>
        </p:txBody>
      </p:sp>
      <p:sp>
        <p:nvSpPr>
          <p:cNvPr id="646" name="Google Shape;646;g2da10dd1d07_0_571"/>
          <p:cNvSpPr/>
          <p:nvPr/>
        </p:nvSpPr>
        <p:spPr>
          <a:xfrm>
            <a:off x="6681035" y="5715000"/>
            <a:ext cx="5487000" cy="1524000"/>
          </a:xfrm>
          <a:prstGeom prst="rect">
            <a:avLst/>
          </a:prstGeom>
          <a:solidFill>
            <a:srgbClr val="FFE6C8"/>
          </a:solid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7" name="Google Shape;647;g2da10dd1d07_0_571"/>
          <p:cNvPicPr preferRelativeResize="0"/>
          <p:nvPr/>
        </p:nvPicPr>
        <p:blipFill rotWithShape="1">
          <a:blip r:embed="rId13">
            <a:alphaModFix/>
          </a:blip>
          <a:srcRect b="0" l="0" r="0" t="0"/>
          <a:stretch/>
        </p:blipFill>
        <p:spPr>
          <a:xfrm>
            <a:off x="6985873" y="5918200"/>
            <a:ext cx="1117740" cy="1117600"/>
          </a:xfrm>
          <a:prstGeom prst="rect">
            <a:avLst/>
          </a:prstGeom>
          <a:noFill/>
          <a:ln>
            <a:noFill/>
          </a:ln>
        </p:spPr>
      </p:pic>
      <p:sp>
        <p:nvSpPr>
          <p:cNvPr id="648" name="Google Shape;648;g2da10dd1d07_0_571"/>
          <p:cNvSpPr/>
          <p:nvPr/>
        </p:nvSpPr>
        <p:spPr>
          <a:xfrm>
            <a:off x="8306838" y="5937250"/>
            <a:ext cx="3556500" cy="1079400"/>
          </a:xfrm>
          <a:prstGeom prst="roundRect">
            <a:avLst>
              <a:gd fmla="val 5082"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g2da10dd1d07_0_571"/>
          <p:cNvSpPr/>
          <p:nvPr/>
        </p:nvSpPr>
        <p:spPr>
          <a:xfrm>
            <a:off x="8306838" y="5937250"/>
            <a:ext cx="3708900" cy="647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Archivo Black"/>
              <a:buNone/>
            </a:pPr>
            <a:r>
              <a:rPr b="0" i="0" lang="en-US" sz="3600" u="none" cap="none" strike="noStrike">
                <a:solidFill>
                  <a:srgbClr val="0E0E0E"/>
                </a:solidFill>
                <a:latin typeface="Archivo Black"/>
                <a:ea typeface="Archivo Black"/>
                <a:cs typeface="Archivo Black"/>
                <a:sym typeface="Archivo Black"/>
              </a:rPr>
              <a:t>AURIELLE</a:t>
            </a:r>
            <a:endParaRPr b="0" i="0" sz="3600" u="none" cap="none" strike="noStrike">
              <a:solidFill>
                <a:schemeClr val="dk1"/>
              </a:solidFill>
              <a:latin typeface="Calibri"/>
              <a:ea typeface="Calibri"/>
              <a:cs typeface="Calibri"/>
              <a:sym typeface="Calibri"/>
            </a:endParaRPr>
          </a:p>
        </p:txBody>
      </p:sp>
      <p:sp>
        <p:nvSpPr>
          <p:cNvPr id="650" name="Google Shape;650;g2da10dd1d07_0_571"/>
          <p:cNvSpPr/>
          <p:nvPr/>
        </p:nvSpPr>
        <p:spPr>
          <a:xfrm>
            <a:off x="8306838" y="6534150"/>
            <a:ext cx="36918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Priestess</a:t>
            </a:r>
            <a:endParaRPr b="0" i="0" sz="3200" u="none" cap="none" strike="noStrike">
              <a:solidFill>
                <a:schemeClr val="dk1"/>
              </a:solidFill>
              <a:latin typeface="Calibri"/>
              <a:ea typeface="Calibri"/>
              <a:cs typeface="Calibri"/>
              <a:sym typeface="Calibri"/>
            </a:endParaRPr>
          </a:p>
        </p:txBody>
      </p:sp>
      <p:sp>
        <p:nvSpPr>
          <p:cNvPr id="651" name="Google Shape;651;g2da10dd1d07_0_571"/>
          <p:cNvSpPr/>
          <p:nvPr/>
        </p:nvSpPr>
        <p:spPr>
          <a:xfrm>
            <a:off x="18468108" y="5715000"/>
            <a:ext cx="5487000" cy="1524000"/>
          </a:xfrm>
          <a:prstGeom prst="rect">
            <a:avLst/>
          </a:prstGeom>
          <a:solidFill>
            <a:srgbClr val="FFE6C8"/>
          </a:solid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2" name="Google Shape;652;g2da10dd1d07_0_571"/>
          <p:cNvPicPr preferRelativeResize="0"/>
          <p:nvPr/>
        </p:nvPicPr>
        <p:blipFill rotWithShape="1">
          <a:blip r:embed="rId14">
            <a:alphaModFix/>
          </a:blip>
          <a:srcRect b="0" l="0" r="0" t="0"/>
          <a:stretch/>
        </p:blipFill>
        <p:spPr>
          <a:xfrm>
            <a:off x="18772946" y="5918200"/>
            <a:ext cx="1117740" cy="1117600"/>
          </a:xfrm>
          <a:prstGeom prst="rect">
            <a:avLst/>
          </a:prstGeom>
          <a:noFill/>
          <a:ln>
            <a:noFill/>
          </a:ln>
        </p:spPr>
      </p:pic>
      <p:sp>
        <p:nvSpPr>
          <p:cNvPr id="653" name="Google Shape;653;g2da10dd1d07_0_571"/>
          <p:cNvSpPr/>
          <p:nvPr/>
        </p:nvSpPr>
        <p:spPr>
          <a:xfrm>
            <a:off x="20093911" y="5937250"/>
            <a:ext cx="3556500" cy="1079400"/>
          </a:xfrm>
          <a:prstGeom prst="roundRect">
            <a:avLst>
              <a:gd fmla="val 5082"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g2da10dd1d07_0_571"/>
          <p:cNvSpPr/>
          <p:nvPr/>
        </p:nvSpPr>
        <p:spPr>
          <a:xfrm>
            <a:off x="20093911" y="5937250"/>
            <a:ext cx="3708900" cy="647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Archivo Black"/>
              <a:buNone/>
            </a:pPr>
            <a:r>
              <a:rPr b="0" i="0" lang="en-US" sz="3600" u="none" cap="none" strike="noStrike">
                <a:solidFill>
                  <a:srgbClr val="0E0E0E"/>
                </a:solidFill>
                <a:latin typeface="Archivo Black"/>
                <a:ea typeface="Archivo Black"/>
                <a:cs typeface="Archivo Black"/>
                <a:sym typeface="Archivo Black"/>
              </a:rPr>
              <a:t>DARIANA</a:t>
            </a:r>
            <a:endParaRPr b="0" i="0" sz="3600" u="none" cap="none" strike="noStrike">
              <a:solidFill>
                <a:schemeClr val="dk1"/>
              </a:solidFill>
              <a:latin typeface="Calibri"/>
              <a:ea typeface="Calibri"/>
              <a:cs typeface="Calibri"/>
              <a:sym typeface="Calibri"/>
            </a:endParaRPr>
          </a:p>
        </p:txBody>
      </p:sp>
      <p:sp>
        <p:nvSpPr>
          <p:cNvPr id="655" name="Google Shape;655;g2da10dd1d07_0_571"/>
          <p:cNvSpPr/>
          <p:nvPr/>
        </p:nvSpPr>
        <p:spPr>
          <a:xfrm>
            <a:off x="20093911" y="6534150"/>
            <a:ext cx="36918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Shaman</a:t>
            </a:r>
            <a:endParaRPr b="0" i="0" sz="3200" u="none" cap="none" strike="noStrike">
              <a:solidFill>
                <a:schemeClr val="dk1"/>
              </a:solidFill>
              <a:latin typeface="Calibri"/>
              <a:ea typeface="Calibri"/>
              <a:cs typeface="Calibri"/>
              <a:sym typeface="Calibri"/>
            </a:endParaRPr>
          </a:p>
        </p:txBody>
      </p:sp>
      <p:sp>
        <p:nvSpPr>
          <p:cNvPr id="656" name="Google Shape;656;g2da10dd1d07_0_571"/>
          <p:cNvSpPr/>
          <p:nvPr/>
        </p:nvSpPr>
        <p:spPr>
          <a:xfrm>
            <a:off x="12574572" y="5715000"/>
            <a:ext cx="5487000" cy="1524000"/>
          </a:xfrm>
          <a:prstGeom prst="rect">
            <a:avLst/>
          </a:prstGeom>
          <a:solidFill>
            <a:srgbClr val="FFE6C8"/>
          </a:solid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7" name="Google Shape;657;g2da10dd1d07_0_571"/>
          <p:cNvPicPr preferRelativeResize="0"/>
          <p:nvPr/>
        </p:nvPicPr>
        <p:blipFill rotWithShape="1">
          <a:blip r:embed="rId15">
            <a:alphaModFix/>
          </a:blip>
          <a:srcRect b="0" l="0" r="0" t="0"/>
          <a:stretch/>
        </p:blipFill>
        <p:spPr>
          <a:xfrm>
            <a:off x="12879410" y="5918200"/>
            <a:ext cx="1117740" cy="1117600"/>
          </a:xfrm>
          <a:prstGeom prst="rect">
            <a:avLst/>
          </a:prstGeom>
          <a:noFill/>
          <a:ln>
            <a:noFill/>
          </a:ln>
        </p:spPr>
      </p:pic>
      <p:sp>
        <p:nvSpPr>
          <p:cNvPr id="658" name="Google Shape;658;g2da10dd1d07_0_571"/>
          <p:cNvSpPr/>
          <p:nvPr/>
        </p:nvSpPr>
        <p:spPr>
          <a:xfrm>
            <a:off x="14200375" y="5937250"/>
            <a:ext cx="3556500" cy="1079400"/>
          </a:xfrm>
          <a:prstGeom prst="roundRect">
            <a:avLst>
              <a:gd fmla="val 5082"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g2da10dd1d07_0_571"/>
          <p:cNvSpPr/>
          <p:nvPr/>
        </p:nvSpPr>
        <p:spPr>
          <a:xfrm>
            <a:off x="14200375" y="5937250"/>
            <a:ext cx="3708900" cy="647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Archivo Black"/>
              <a:buNone/>
            </a:pPr>
            <a:r>
              <a:rPr b="0" i="0" lang="en-US" sz="3600" u="none" cap="none" strike="noStrike">
                <a:solidFill>
                  <a:srgbClr val="0E0E0E"/>
                </a:solidFill>
                <a:latin typeface="Archivo Black"/>
                <a:ea typeface="Archivo Black"/>
                <a:cs typeface="Archivo Black"/>
                <a:sym typeface="Archivo Black"/>
              </a:rPr>
              <a:t>THERONIS</a:t>
            </a:r>
            <a:endParaRPr b="0" i="0" sz="3600" u="none" cap="none" strike="noStrike">
              <a:solidFill>
                <a:schemeClr val="dk1"/>
              </a:solidFill>
              <a:latin typeface="Calibri"/>
              <a:ea typeface="Calibri"/>
              <a:cs typeface="Calibri"/>
              <a:sym typeface="Calibri"/>
            </a:endParaRPr>
          </a:p>
        </p:txBody>
      </p:sp>
      <p:sp>
        <p:nvSpPr>
          <p:cNvPr id="660" name="Google Shape;660;g2da10dd1d07_0_571"/>
          <p:cNvSpPr/>
          <p:nvPr/>
        </p:nvSpPr>
        <p:spPr>
          <a:xfrm>
            <a:off x="14200375" y="6534150"/>
            <a:ext cx="36918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Warrior</a:t>
            </a:r>
            <a:endParaRPr b="0" i="0" sz="3200" u="none" cap="none" strike="noStrike">
              <a:solidFill>
                <a:schemeClr val="dk1"/>
              </a:solidFill>
              <a:latin typeface="Calibri"/>
              <a:ea typeface="Calibri"/>
              <a:cs typeface="Calibri"/>
              <a:sym typeface="Calibri"/>
            </a:endParaRPr>
          </a:p>
        </p:txBody>
      </p:sp>
      <p:pic>
        <p:nvPicPr>
          <p:cNvPr descr=" " id="661" name="Google Shape;661;g2da10dd1d07_0_571"/>
          <p:cNvPicPr preferRelativeResize="0"/>
          <p:nvPr/>
        </p:nvPicPr>
        <p:blipFill rotWithShape="1">
          <a:blip r:embed="rId16">
            <a:alphaModFix/>
          </a:blip>
          <a:srcRect b="0" l="0" r="0" t="0"/>
          <a:stretch/>
        </p:blipFill>
        <p:spPr>
          <a:xfrm>
            <a:off x="3353219" y="5295900"/>
            <a:ext cx="17680610" cy="12700"/>
          </a:xfrm>
          <a:prstGeom prst="rect">
            <a:avLst/>
          </a:prstGeom>
          <a:noFill/>
          <a:ln>
            <a:noFill/>
          </a:ln>
        </p:spPr>
      </p:pic>
      <p:pic>
        <p:nvPicPr>
          <p:cNvPr descr=" " id="662" name="Google Shape;662;g2da10dd1d07_0_571"/>
          <p:cNvPicPr preferRelativeResize="0"/>
          <p:nvPr/>
        </p:nvPicPr>
        <p:blipFill rotWithShape="1">
          <a:blip r:embed="rId17">
            <a:alphaModFix/>
          </a:blip>
          <a:srcRect b="0" l="0" r="0" t="0"/>
          <a:stretch/>
        </p:blipFill>
        <p:spPr>
          <a:xfrm>
            <a:off x="13006426" y="4902200"/>
            <a:ext cx="12702" cy="406400"/>
          </a:xfrm>
          <a:prstGeom prst="rect">
            <a:avLst/>
          </a:prstGeom>
          <a:noFill/>
          <a:ln>
            <a:noFill/>
          </a:ln>
        </p:spPr>
      </p:pic>
      <p:pic>
        <p:nvPicPr>
          <p:cNvPr descr=" " id="663" name="Google Shape;663;g2da10dd1d07_0_571"/>
          <p:cNvPicPr preferRelativeResize="0"/>
          <p:nvPr/>
        </p:nvPicPr>
        <p:blipFill rotWithShape="1">
          <a:blip r:embed="rId18">
            <a:alphaModFix/>
          </a:blip>
          <a:srcRect b="0" l="0" r="0" t="0"/>
          <a:stretch/>
        </p:blipFill>
        <p:spPr>
          <a:xfrm>
            <a:off x="3353219" y="5308600"/>
            <a:ext cx="12702" cy="419100"/>
          </a:xfrm>
          <a:prstGeom prst="rect">
            <a:avLst/>
          </a:prstGeom>
          <a:noFill/>
          <a:ln>
            <a:noFill/>
          </a:ln>
        </p:spPr>
      </p:pic>
      <p:pic>
        <p:nvPicPr>
          <p:cNvPr descr=" " id="664" name="Google Shape;664;g2da10dd1d07_0_571"/>
          <p:cNvPicPr preferRelativeResize="0"/>
          <p:nvPr/>
        </p:nvPicPr>
        <p:blipFill rotWithShape="1">
          <a:blip r:embed="rId18">
            <a:alphaModFix/>
          </a:blip>
          <a:srcRect b="0" l="0" r="0" t="0"/>
          <a:stretch/>
        </p:blipFill>
        <p:spPr>
          <a:xfrm>
            <a:off x="9513489" y="5308600"/>
            <a:ext cx="12702" cy="419100"/>
          </a:xfrm>
          <a:prstGeom prst="rect">
            <a:avLst/>
          </a:prstGeom>
          <a:noFill/>
          <a:ln>
            <a:noFill/>
          </a:ln>
        </p:spPr>
      </p:pic>
      <p:pic>
        <p:nvPicPr>
          <p:cNvPr descr=" " id="665" name="Google Shape;665;g2da10dd1d07_0_571"/>
          <p:cNvPicPr preferRelativeResize="0"/>
          <p:nvPr/>
        </p:nvPicPr>
        <p:blipFill rotWithShape="1">
          <a:blip r:embed="rId18">
            <a:alphaModFix/>
          </a:blip>
          <a:srcRect b="0" l="0" r="0" t="0"/>
          <a:stretch/>
        </p:blipFill>
        <p:spPr>
          <a:xfrm>
            <a:off x="15407026" y="5308600"/>
            <a:ext cx="12702" cy="419100"/>
          </a:xfrm>
          <a:prstGeom prst="rect">
            <a:avLst/>
          </a:prstGeom>
          <a:noFill/>
          <a:ln>
            <a:noFill/>
          </a:ln>
        </p:spPr>
      </p:pic>
      <p:pic>
        <p:nvPicPr>
          <p:cNvPr descr=" " id="666" name="Google Shape;666;g2da10dd1d07_0_571"/>
          <p:cNvPicPr preferRelativeResize="0"/>
          <p:nvPr/>
        </p:nvPicPr>
        <p:blipFill rotWithShape="1">
          <a:blip r:embed="rId18">
            <a:alphaModFix/>
          </a:blip>
          <a:srcRect b="0" l="0" r="0" t="0"/>
          <a:stretch/>
        </p:blipFill>
        <p:spPr>
          <a:xfrm>
            <a:off x="21021127" y="5308600"/>
            <a:ext cx="12702" cy="419100"/>
          </a:xfrm>
          <a:prstGeom prst="rect">
            <a:avLst/>
          </a:prstGeom>
          <a:noFill/>
          <a:ln>
            <a:noFill/>
          </a:ln>
        </p:spPr>
      </p:pic>
      <p:pic>
        <p:nvPicPr>
          <p:cNvPr descr=" " id="667" name="Google Shape;667;g2da10dd1d07_0_571"/>
          <p:cNvPicPr preferRelativeResize="0"/>
          <p:nvPr/>
        </p:nvPicPr>
        <p:blipFill rotWithShape="1">
          <a:blip r:embed="rId19">
            <a:alphaModFix/>
          </a:blip>
          <a:srcRect b="0" l="0" r="0" t="0"/>
          <a:stretch/>
        </p:blipFill>
        <p:spPr>
          <a:xfrm>
            <a:off x="9513489" y="7124700"/>
            <a:ext cx="12702" cy="4165600"/>
          </a:xfrm>
          <a:prstGeom prst="rect">
            <a:avLst/>
          </a:prstGeom>
          <a:noFill/>
          <a:ln>
            <a:noFill/>
          </a:ln>
        </p:spPr>
      </p:pic>
      <p:pic>
        <p:nvPicPr>
          <p:cNvPr descr=" " id="668" name="Google Shape;668;g2da10dd1d07_0_571"/>
          <p:cNvPicPr preferRelativeResize="0"/>
          <p:nvPr/>
        </p:nvPicPr>
        <p:blipFill rotWithShape="1">
          <a:blip r:embed="rId20">
            <a:alphaModFix/>
          </a:blip>
          <a:srcRect b="0" l="0" r="0" t="0"/>
          <a:stretch/>
        </p:blipFill>
        <p:spPr>
          <a:xfrm>
            <a:off x="9322965" y="8813800"/>
            <a:ext cx="203225" cy="12700"/>
          </a:xfrm>
          <a:prstGeom prst="rect">
            <a:avLst/>
          </a:prstGeom>
          <a:noFill/>
          <a:ln>
            <a:noFill/>
          </a:ln>
        </p:spPr>
      </p:pic>
      <p:pic>
        <p:nvPicPr>
          <p:cNvPr descr=" " id="669" name="Google Shape;669;g2da10dd1d07_0_571"/>
          <p:cNvPicPr preferRelativeResize="0"/>
          <p:nvPr/>
        </p:nvPicPr>
        <p:blipFill rotWithShape="1">
          <a:blip r:embed="rId20">
            <a:alphaModFix/>
          </a:blip>
          <a:srcRect b="0" l="0" r="0" t="0"/>
          <a:stretch/>
        </p:blipFill>
        <p:spPr>
          <a:xfrm>
            <a:off x="20830603" y="8813800"/>
            <a:ext cx="203225" cy="12700"/>
          </a:xfrm>
          <a:prstGeom prst="rect">
            <a:avLst/>
          </a:prstGeom>
          <a:noFill/>
          <a:ln>
            <a:noFill/>
          </a:ln>
        </p:spPr>
      </p:pic>
      <p:pic>
        <p:nvPicPr>
          <p:cNvPr descr=" " id="670" name="Google Shape;670;g2da10dd1d07_0_571"/>
          <p:cNvPicPr preferRelativeResize="0"/>
          <p:nvPr/>
        </p:nvPicPr>
        <p:blipFill rotWithShape="1">
          <a:blip r:embed="rId20">
            <a:alphaModFix/>
          </a:blip>
          <a:srcRect b="0" l="0" r="0" t="0"/>
          <a:stretch/>
        </p:blipFill>
        <p:spPr>
          <a:xfrm>
            <a:off x="9322965" y="11277600"/>
            <a:ext cx="203225" cy="12700"/>
          </a:xfrm>
          <a:prstGeom prst="rect">
            <a:avLst/>
          </a:prstGeom>
          <a:noFill/>
          <a:ln>
            <a:noFill/>
          </a:ln>
        </p:spPr>
      </p:pic>
      <p:pic>
        <p:nvPicPr>
          <p:cNvPr descr=" " id="671" name="Google Shape;671;g2da10dd1d07_0_571"/>
          <p:cNvPicPr preferRelativeResize="0"/>
          <p:nvPr/>
        </p:nvPicPr>
        <p:blipFill rotWithShape="1">
          <a:blip r:embed="rId20">
            <a:alphaModFix/>
          </a:blip>
          <a:srcRect b="0" l="0" r="0" t="0"/>
          <a:stretch/>
        </p:blipFill>
        <p:spPr>
          <a:xfrm>
            <a:off x="20830603" y="11277600"/>
            <a:ext cx="203225" cy="12700"/>
          </a:xfrm>
          <a:prstGeom prst="rect">
            <a:avLst/>
          </a:prstGeom>
          <a:noFill/>
          <a:ln>
            <a:noFill/>
          </a:ln>
        </p:spPr>
      </p:pic>
      <p:pic>
        <p:nvPicPr>
          <p:cNvPr descr=" " id="672" name="Google Shape;672;g2da10dd1d07_0_571"/>
          <p:cNvPicPr preferRelativeResize="0"/>
          <p:nvPr/>
        </p:nvPicPr>
        <p:blipFill rotWithShape="1">
          <a:blip r:embed="rId21">
            <a:alphaModFix/>
          </a:blip>
          <a:srcRect b="0" l="0" r="0" t="0"/>
          <a:stretch/>
        </p:blipFill>
        <p:spPr>
          <a:xfrm>
            <a:off x="21021127" y="7264400"/>
            <a:ext cx="12702" cy="40259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6C8"/>
        </a:solidFill>
      </p:bgPr>
    </p:bg>
    <p:spTree>
      <p:nvGrpSpPr>
        <p:cNvPr id="677" name="Shape 677"/>
        <p:cNvGrpSpPr/>
        <p:nvPr/>
      </p:nvGrpSpPr>
      <p:grpSpPr>
        <a:xfrm>
          <a:off x="0" y="0"/>
          <a:ext cx="0" cy="0"/>
          <a:chOff x="0" y="0"/>
          <a:chExt cx="0" cy="0"/>
        </a:xfrm>
      </p:grpSpPr>
      <p:pic>
        <p:nvPicPr>
          <p:cNvPr descr=" " id="678" name="Google Shape;678;g2da10dd1d07_0_640"/>
          <p:cNvPicPr preferRelativeResize="0"/>
          <p:nvPr/>
        </p:nvPicPr>
        <p:blipFill rotWithShape="1">
          <a:blip r:embed="rId3">
            <a:alphaModFix/>
          </a:blip>
          <a:srcRect b="0" l="0" r="0" t="0"/>
          <a:stretch/>
        </p:blipFill>
        <p:spPr>
          <a:xfrm>
            <a:off x="0" y="0"/>
            <a:ext cx="3886686" cy="3746500"/>
          </a:xfrm>
          <a:prstGeom prst="rect">
            <a:avLst/>
          </a:prstGeom>
          <a:noFill/>
          <a:ln>
            <a:noFill/>
          </a:ln>
        </p:spPr>
      </p:pic>
      <p:pic>
        <p:nvPicPr>
          <p:cNvPr descr=" " id="679" name="Google Shape;679;g2da10dd1d07_0_640"/>
          <p:cNvPicPr preferRelativeResize="0"/>
          <p:nvPr/>
        </p:nvPicPr>
        <p:blipFill rotWithShape="1">
          <a:blip r:embed="rId4">
            <a:alphaModFix/>
          </a:blip>
          <a:srcRect b="0" l="0" r="0" t="0"/>
          <a:stretch/>
        </p:blipFill>
        <p:spPr>
          <a:xfrm>
            <a:off x="21566427" y="10416381"/>
            <a:ext cx="2325259" cy="2527201"/>
          </a:xfrm>
          <a:prstGeom prst="rect">
            <a:avLst/>
          </a:prstGeom>
          <a:noFill/>
          <a:ln>
            <a:noFill/>
          </a:ln>
        </p:spPr>
      </p:pic>
      <p:pic>
        <p:nvPicPr>
          <p:cNvPr descr=" " id="680" name="Google Shape;680;g2da10dd1d07_0_640"/>
          <p:cNvPicPr preferRelativeResize="0"/>
          <p:nvPr/>
        </p:nvPicPr>
        <p:blipFill rotWithShape="1">
          <a:blip r:embed="rId5">
            <a:alphaModFix/>
          </a:blip>
          <a:srcRect b="0" l="0" r="0" t="0"/>
          <a:stretch/>
        </p:blipFill>
        <p:spPr>
          <a:xfrm>
            <a:off x="20208226" y="9385300"/>
            <a:ext cx="1438740" cy="1438548"/>
          </a:xfrm>
          <a:prstGeom prst="rect">
            <a:avLst/>
          </a:prstGeom>
          <a:noFill/>
          <a:ln>
            <a:noFill/>
          </a:ln>
        </p:spPr>
      </p:pic>
      <p:pic>
        <p:nvPicPr>
          <p:cNvPr descr=" " id="681" name="Google Shape;681;g2da10dd1d07_0_640"/>
          <p:cNvPicPr preferRelativeResize="0"/>
          <p:nvPr/>
        </p:nvPicPr>
        <p:blipFill rotWithShape="1">
          <a:blip r:embed="rId6">
            <a:alphaModFix/>
          </a:blip>
          <a:srcRect b="0" l="0" r="0" t="0"/>
          <a:stretch/>
        </p:blipFill>
        <p:spPr>
          <a:xfrm>
            <a:off x="0" y="10887323"/>
            <a:ext cx="4548582" cy="2828677"/>
          </a:xfrm>
          <a:prstGeom prst="rect">
            <a:avLst/>
          </a:prstGeom>
          <a:noFill/>
          <a:ln>
            <a:noFill/>
          </a:ln>
        </p:spPr>
      </p:pic>
      <p:pic>
        <p:nvPicPr>
          <p:cNvPr descr=" " id="682" name="Google Shape;682;g2da10dd1d07_0_640"/>
          <p:cNvPicPr preferRelativeResize="0"/>
          <p:nvPr/>
        </p:nvPicPr>
        <p:blipFill rotWithShape="1">
          <a:blip r:embed="rId7">
            <a:alphaModFix/>
          </a:blip>
          <a:srcRect b="0" l="0" r="0" t="0"/>
          <a:stretch/>
        </p:blipFill>
        <p:spPr>
          <a:xfrm>
            <a:off x="20183421" y="0"/>
            <a:ext cx="4203627" cy="3267348"/>
          </a:xfrm>
          <a:prstGeom prst="rect">
            <a:avLst/>
          </a:prstGeom>
          <a:noFill/>
          <a:ln>
            <a:noFill/>
          </a:ln>
        </p:spPr>
      </p:pic>
      <p:sp>
        <p:nvSpPr>
          <p:cNvPr id="683" name="Google Shape;683;g2da10dd1d07_0_64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84" name="Google Shape;684;g2da10dd1d07_0_640"/>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685" name="Google Shape;685;g2da10dd1d07_0_640"/>
          <p:cNvSpPr/>
          <p:nvPr/>
        </p:nvSpPr>
        <p:spPr>
          <a:xfrm rot="-5400000">
            <a:off x="22204446" y="8326937"/>
            <a:ext cx="3645300" cy="46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
              <a:buFont typeface="Inter"/>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9">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pic>
        <p:nvPicPr>
          <p:cNvPr descr=" " id="686" name="Google Shape;686;g2da10dd1d07_0_640"/>
          <p:cNvPicPr preferRelativeResize="0"/>
          <p:nvPr/>
        </p:nvPicPr>
        <p:blipFill rotWithShape="1">
          <a:blip r:embed="rId10">
            <a:alphaModFix/>
          </a:blip>
          <a:srcRect b="0" l="0" r="0" t="0"/>
          <a:stretch/>
        </p:blipFill>
        <p:spPr>
          <a:xfrm>
            <a:off x="508063" y="2082800"/>
            <a:ext cx="10542318" cy="9550400"/>
          </a:xfrm>
          <a:prstGeom prst="rect">
            <a:avLst/>
          </a:prstGeom>
          <a:noFill/>
          <a:ln>
            <a:noFill/>
          </a:ln>
        </p:spPr>
      </p:pic>
      <p:sp>
        <p:nvSpPr>
          <p:cNvPr id="687" name="Google Shape;687;g2da10dd1d07_0_640"/>
          <p:cNvSpPr/>
          <p:nvPr/>
        </p:nvSpPr>
        <p:spPr>
          <a:xfrm>
            <a:off x="10885260" y="3733800"/>
            <a:ext cx="12638100" cy="2819400"/>
          </a:xfrm>
          <a:prstGeom prst="rect">
            <a:avLst/>
          </a:prstGeom>
          <a:no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g2da10dd1d07_0_640"/>
          <p:cNvSpPr/>
          <p:nvPr/>
        </p:nvSpPr>
        <p:spPr>
          <a:xfrm>
            <a:off x="11647356" y="4038600"/>
            <a:ext cx="11452500" cy="254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8000"/>
              <a:buFont typeface="Archivo Black"/>
              <a:buNone/>
            </a:pPr>
            <a:r>
              <a:rPr b="0" i="0" lang="en-US" sz="8000" u="none" cap="none" strike="noStrike">
                <a:solidFill>
                  <a:srgbClr val="000000"/>
                </a:solidFill>
                <a:latin typeface="Archivo Black"/>
                <a:ea typeface="Archivo Black"/>
                <a:cs typeface="Archivo Black"/>
                <a:sym typeface="Archivo Black"/>
              </a:rPr>
              <a:t>THANK YOU FOR</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000000"/>
              </a:buClr>
              <a:buSzPts val="8000"/>
              <a:buFont typeface="Archivo Black"/>
              <a:buNone/>
            </a:pPr>
            <a:r>
              <a:rPr b="0" i="0" lang="en-US" sz="8000" u="none" cap="none" strike="noStrike">
                <a:solidFill>
                  <a:srgbClr val="000000"/>
                </a:solidFill>
                <a:latin typeface="Archivo Black"/>
                <a:ea typeface="Archivo Black"/>
                <a:cs typeface="Archivo Black"/>
                <a:sym typeface="Archivo Black"/>
              </a:rPr>
              <a:t>CHOOSING EATEMP</a:t>
            </a:r>
            <a:endParaRPr b="0" i="0" sz="8000" u="none" cap="none" strike="noStrike">
              <a:solidFill>
                <a:schemeClr val="dk1"/>
              </a:solidFill>
              <a:latin typeface="Calibri"/>
              <a:ea typeface="Calibri"/>
              <a:cs typeface="Calibri"/>
              <a:sym typeface="Calibri"/>
            </a:endParaRPr>
          </a:p>
        </p:txBody>
      </p:sp>
      <p:sp>
        <p:nvSpPr>
          <p:cNvPr id="689" name="Google Shape;689;g2da10dd1d07_0_640"/>
          <p:cNvSpPr/>
          <p:nvPr/>
        </p:nvSpPr>
        <p:spPr>
          <a:xfrm>
            <a:off x="10885260" y="7493000"/>
            <a:ext cx="12773700" cy="30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6C8"/>
        </a:solidFill>
      </p:bgPr>
    </p:bg>
    <p:spTree>
      <p:nvGrpSpPr>
        <p:cNvPr id="45" name="Shape 45"/>
        <p:cNvGrpSpPr/>
        <p:nvPr/>
      </p:nvGrpSpPr>
      <p:grpSpPr>
        <a:xfrm>
          <a:off x="0" y="0"/>
          <a:ext cx="0" cy="0"/>
          <a:chOff x="0" y="0"/>
          <a:chExt cx="0" cy="0"/>
        </a:xfrm>
      </p:grpSpPr>
      <p:pic>
        <p:nvPicPr>
          <p:cNvPr descr=" " id="46" name="Google Shape;46;g2da10dd1d07_0_28"/>
          <p:cNvPicPr preferRelativeResize="0"/>
          <p:nvPr/>
        </p:nvPicPr>
        <p:blipFill rotWithShape="1">
          <a:blip r:embed="rId3">
            <a:alphaModFix/>
          </a:blip>
          <a:srcRect b="0" l="0" r="0" t="0"/>
          <a:stretch/>
        </p:blipFill>
        <p:spPr>
          <a:xfrm>
            <a:off x="127016" y="10395676"/>
            <a:ext cx="2325259" cy="2527210"/>
          </a:xfrm>
          <a:prstGeom prst="rect">
            <a:avLst/>
          </a:prstGeom>
          <a:noFill/>
          <a:ln>
            <a:noFill/>
          </a:ln>
        </p:spPr>
      </p:pic>
      <p:pic>
        <p:nvPicPr>
          <p:cNvPr descr=" " id="47" name="Google Shape;47;g2da10dd1d07_0_28"/>
          <p:cNvPicPr preferRelativeResize="0"/>
          <p:nvPr/>
        </p:nvPicPr>
        <p:blipFill rotWithShape="1">
          <a:blip r:embed="rId4">
            <a:alphaModFix/>
          </a:blip>
          <a:srcRect b="0" l="0" r="0" t="0"/>
          <a:stretch/>
        </p:blipFill>
        <p:spPr>
          <a:xfrm>
            <a:off x="2371736" y="9364588"/>
            <a:ext cx="1438740" cy="1438560"/>
          </a:xfrm>
          <a:prstGeom prst="rect">
            <a:avLst/>
          </a:prstGeom>
          <a:noFill/>
          <a:ln>
            <a:noFill/>
          </a:ln>
        </p:spPr>
      </p:pic>
      <p:pic>
        <p:nvPicPr>
          <p:cNvPr descr=" " id="48" name="Google Shape;48;g2da10dd1d07_0_28"/>
          <p:cNvPicPr preferRelativeResize="0"/>
          <p:nvPr/>
        </p:nvPicPr>
        <p:blipFill rotWithShape="1">
          <a:blip r:embed="rId5">
            <a:alphaModFix/>
          </a:blip>
          <a:srcRect b="0" l="0" r="0" t="0"/>
          <a:stretch/>
        </p:blipFill>
        <p:spPr>
          <a:xfrm>
            <a:off x="19445820" y="378451"/>
            <a:ext cx="4912432" cy="4461774"/>
          </a:xfrm>
          <a:prstGeom prst="rect">
            <a:avLst/>
          </a:prstGeom>
          <a:noFill/>
          <a:ln>
            <a:noFill/>
          </a:ln>
        </p:spPr>
      </p:pic>
      <p:sp>
        <p:nvSpPr>
          <p:cNvPr id="49" name="Google Shape;49;g2da10dd1d07_0_2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0" name="Google Shape;50;g2da10dd1d07_0_28"/>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51" name="Google Shape;51;g2da10dd1d07_0_28"/>
          <p:cNvSpPr/>
          <p:nvPr/>
        </p:nvSpPr>
        <p:spPr>
          <a:xfrm>
            <a:off x="1740117" y="755650"/>
            <a:ext cx="20919600" cy="2374800"/>
          </a:xfrm>
          <a:prstGeom prst="rect">
            <a:avLst/>
          </a:prstGeom>
          <a:no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g2da10dd1d07_0_28"/>
          <p:cNvSpPr/>
          <p:nvPr/>
        </p:nvSpPr>
        <p:spPr>
          <a:xfrm>
            <a:off x="2502213" y="1060450"/>
            <a:ext cx="19937400" cy="2307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2800"/>
              <a:buFont typeface="Archivo Black"/>
              <a:buNone/>
            </a:pPr>
            <a:r>
              <a:rPr b="0" i="0" lang="en-US" sz="12800" u="none" cap="none" strike="noStrike">
                <a:solidFill>
                  <a:srgbClr val="000000"/>
                </a:solidFill>
                <a:latin typeface="Archivo Black"/>
                <a:ea typeface="Archivo Black"/>
                <a:cs typeface="Archivo Black"/>
                <a:sym typeface="Archivo Black"/>
              </a:rPr>
              <a:t>TABLE OF CONTENTS</a:t>
            </a:r>
            <a:endParaRPr b="0" i="0" sz="12800" u="none" cap="none" strike="noStrike">
              <a:solidFill>
                <a:schemeClr val="dk1"/>
              </a:solidFill>
              <a:latin typeface="Calibri"/>
              <a:ea typeface="Calibri"/>
              <a:cs typeface="Calibri"/>
              <a:sym typeface="Calibri"/>
            </a:endParaRPr>
          </a:p>
        </p:txBody>
      </p:sp>
      <p:sp>
        <p:nvSpPr>
          <p:cNvPr id="53" name="Google Shape;53;g2da10dd1d07_0_28"/>
          <p:cNvSpPr/>
          <p:nvPr/>
        </p:nvSpPr>
        <p:spPr>
          <a:xfrm>
            <a:off x="1016127" y="45212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g2da10dd1d07_0_28"/>
          <p:cNvSpPr/>
          <p:nvPr/>
        </p:nvSpPr>
        <p:spPr>
          <a:xfrm>
            <a:off x="1016127" y="4521200"/>
            <a:ext cx="1625700" cy="1625700"/>
          </a:xfrm>
          <a:prstGeom prst="roundRect">
            <a:avLst>
              <a:gd fmla="val 781313" name="adj"/>
            </a:avLst>
          </a:prstGeom>
          <a:no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g2da10dd1d07_0_28"/>
          <p:cNvSpPr/>
          <p:nvPr/>
        </p:nvSpPr>
        <p:spPr>
          <a:xfrm>
            <a:off x="1314614" y="4902200"/>
            <a:ext cx="1028700" cy="863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Archivo Black"/>
              <a:buNone/>
            </a:pPr>
            <a:r>
              <a:rPr b="0" i="0" lang="en-US" sz="4800" u="none" cap="none" strike="noStrike">
                <a:solidFill>
                  <a:srgbClr val="000000"/>
                </a:solidFill>
                <a:latin typeface="Archivo Black"/>
                <a:ea typeface="Archivo Black"/>
                <a:cs typeface="Archivo Black"/>
                <a:sym typeface="Archivo Black"/>
              </a:rPr>
              <a:t>01</a:t>
            </a:r>
            <a:endParaRPr b="0" i="0" sz="4800" u="none" cap="none" strike="noStrike">
              <a:solidFill>
                <a:schemeClr val="dk1"/>
              </a:solidFill>
              <a:latin typeface="Calibri"/>
              <a:ea typeface="Calibri"/>
              <a:cs typeface="Calibri"/>
              <a:sym typeface="Calibri"/>
            </a:endParaRPr>
          </a:p>
        </p:txBody>
      </p:sp>
      <p:sp>
        <p:nvSpPr>
          <p:cNvPr id="56" name="Google Shape;56;g2da10dd1d07_0_28"/>
          <p:cNvSpPr/>
          <p:nvPr/>
        </p:nvSpPr>
        <p:spPr>
          <a:xfrm>
            <a:off x="2845156" y="4711700"/>
            <a:ext cx="5487000" cy="124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g2da10dd1d07_0_28"/>
          <p:cNvSpPr/>
          <p:nvPr/>
        </p:nvSpPr>
        <p:spPr>
          <a:xfrm>
            <a:off x="2845156" y="4711700"/>
            <a:ext cx="5690400" cy="863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rchivo Black"/>
              <a:buNone/>
            </a:pPr>
            <a:r>
              <a:rPr b="0" i="0" lang="en-US" sz="4800" u="none" cap="none" strike="noStrike">
                <a:solidFill>
                  <a:srgbClr val="0E0E0E"/>
                </a:solidFill>
                <a:latin typeface="Archivo Black"/>
                <a:ea typeface="Archivo Black"/>
                <a:cs typeface="Archivo Black"/>
                <a:sym typeface="Archivo Black"/>
              </a:rPr>
              <a:t>INTRODUCTION</a:t>
            </a:r>
            <a:endParaRPr b="0" i="0" sz="4800" u="none" cap="none" strike="noStrike">
              <a:solidFill>
                <a:schemeClr val="dk1"/>
              </a:solidFill>
              <a:latin typeface="Calibri"/>
              <a:ea typeface="Calibri"/>
              <a:cs typeface="Calibri"/>
              <a:sym typeface="Calibri"/>
            </a:endParaRPr>
          </a:p>
        </p:txBody>
      </p:sp>
      <p:sp>
        <p:nvSpPr>
          <p:cNvPr id="58" name="Google Shape;58;g2da10dd1d07_0_28"/>
          <p:cNvSpPr/>
          <p:nvPr/>
        </p:nvSpPr>
        <p:spPr>
          <a:xfrm>
            <a:off x="2845156" y="5473700"/>
            <a:ext cx="56226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Extraordinary Realm</a:t>
            </a:r>
            <a:endParaRPr b="0" i="0" sz="3200" u="none" cap="none" strike="noStrike">
              <a:solidFill>
                <a:schemeClr val="dk1"/>
              </a:solidFill>
              <a:latin typeface="Calibri"/>
              <a:ea typeface="Calibri"/>
              <a:cs typeface="Calibri"/>
              <a:sym typeface="Calibri"/>
            </a:endParaRPr>
          </a:p>
        </p:txBody>
      </p:sp>
      <p:sp>
        <p:nvSpPr>
          <p:cNvPr id="59" name="Google Shape;59;g2da10dd1d07_0_28"/>
          <p:cNvSpPr/>
          <p:nvPr/>
        </p:nvSpPr>
        <p:spPr>
          <a:xfrm>
            <a:off x="8484660" y="45212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g2da10dd1d07_0_28"/>
          <p:cNvSpPr/>
          <p:nvPr/>
        </p:nvSpPr>
        <p:spPr>
          <a:xfrm>
            <a:off x="8484660" y="4521200"/>
            <a:ext cx="1625700" cy="1625700"/>
          </a:xfrm>
          <a:prstGeom prst="rect">
            <a:avLst/>
          </a:prstGeom>
          <a:no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g2da10dd1d07_0_28"/>
          <p:cNvSpPr/>
          <p:nvPr/>
        </p:nvSpPr>
        <p:spPr>
          <a:xfrm>
            <a:off x="8783148" y="4902200"/>
            <a:ext cx="1028700" cy="863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Archivo Black"/>
              <a:buNone/>
            </a:pPr>
            <a:r>
              <a:rPr b="0" i="0" lang="en-US" sz="4800" u="none" cap="none" strike="noStrike">
                <a:solidFill>
                  <a:srgbClr val="000000"/>
                </a:solidFill>
                <a:latin typeface="Archivo Black"/>
                <a:ea typeface="Archivo Black"/>
                <a:cs typeface="Archivo Black"/>
                <a:sym typeface="Archivo Black"/>
              </a:rPr>
              <a:t>02</a:t>
            </a:r>
            <a:endParaRPr b="0" i="0" sz="4800" u="none" cap="none" strike="noStrike">
              <a:solidFill>
                <a:schemeClr val="dk1"/>
              </a:solidFill>
              <a:latin typeface="Calibri"/>
              <a:ea typeface="Calibri"/>
              <a:cs typeface="Calibri"/>
              <a:sym typeface="Calibri"/>
            </a:endParaRPr>
          </a:p>
        </p:txBody>
      </p:sp>
      <p:sp>
        <p:nvSpPr>
          <p:cNvPr id="62" name="Google Shape;62;g2da10dd1d07_0_28"/>
          <p:cNvSpPr/>
          <p:nvPr/>
        </p:nvSpPr>
        <p:spPr>
          <a:xfrm>
            <a:off x="10313689" y="4711700"/>
            <a:ext cx="5487000" cy="124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g2da10dd1d07_0_28"/>
          <p:cNvSpPr/>
          <p:nvPr/>
        </p:nvSpPr>
        <p:spPr>
          <a:xfrm>
            <a:off x="10313689" y="4711700"/>
            <a:ext cx="5690400" cy="863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rchivo Black"/>
              <a:buNone/>
            </a:pPr>
            <a:r>
              <a:rPr b="0" i="0" lang="en-US" sz="4800" u="none" cap="none" strike="noStrike">
                <a:solidFill>
                  <a:srgbClr val="0E0E0E"/>
                </a:solidFill>
                <a:latin typeface="Archivo Black"/>
                <a:ea typeface="Archivo Black"/>
                <a:cs typeface="Archivo Black"/>
                <a:sym typeface="Archivo Black"/>
              </a:rPr>
              <a:t>ENCOUNTERS</a:t>
            </a:r>
            <a:endParaRPr b="0" i="0" sz="4800" u="none" cap="none" strike="noStrike">
              <a:solidFill>
                <a:schemeClr val="dk1"/>
              </a:solidFill>
              <a:latin typeface="Calibri"/>
              <a:ea typeface="Calibri"/>
              <a:cs typeface="Calibri"/>
              <a:sym typeface="Calibri"/>
            </a:endParaRPr>
          </a:p>
        </p:txBody>
      </p:sp>
      <p:sp>
        <p:nvSpPr>
          <p:cNvPr id="64" name="Google Shape;64;g2da10dd1d07_0_28"/>
          <p:cNvSpPr/>
          <p:nvPr/>
        </p:nvSpPr>
        <p:spPr>
          <a:xfrm>
            <a:off x="10313689" y="5473700"/>
            <a:ext cx="56226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Unicorn Sightings</a:t>
            </a:r>
            <a:endParaRPr b="0" i="0" sz="3200" u="none" cap="none" strike="noStrike">
              <a:solidFill>
                <a:schemeClr val="dk1"/>
              </a:solidFill>
              <a:latin typeface="Calibri"/>
              <a:ea typeface="Calibri"/>
              <a:cs typeface="Calibri"/>
              <a:sym typeface="Calibri"/>
            </a:endParaRPr>
          </a:p>
        </p:txBody>
      </p:sp>
      <p:sp>
        <p:nvSpPr>
          <p:cNvPr id="65" name="Google Shape;65;g2da10dd1d07_0_28"/>
          <p:cNvSpPr/>
          <p:nvPr/>
        </p:nvSpPr>
        <p:spPr>
          <a:xfrm>
            <a:off x="1016127" y="75057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g2da10dd1d07_0_28"/>
          <p:cNvSpPr/>
          <p:nvPr/>
        </p:nvSpPr>
        <p:spPr>
          <a:xfrm>
            <a:off x="1016127" y="7505700"/>
            <a:ext cx="1625700" cy="1625700"/>
          </a:xfrm>
          <a:prstGeom prst="rect">
            <a:avLst/>
          </a:prstGeom>
          <a:no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g2da10dd1d07_0_28"/>
          <p:cNvSpPr/>
          <p:nvPr/>
        </p:nvSpPr>
        <p:spPr>
          <a:xfrm>
            <a:off x="1314614" y="7886700"/>
            <a:ext cx="1028700" cy="863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Archivo Black"/>
              <a:buNone/>
            </a:pPr>
            <a:r>
              <a:rPr b="0" i="0" lang="en-US" sz="4800" u="none" cap="none" strike="noStrike">
                <a:solidFill>
                  <a:srgbClr val="000000"/>
                </a:solidFill>
                <a:latin typeface="Archivo Black"/>
                <a:ea typeface="Archivo Black"/>
                <a:cs typeface="Archivo Black"/>
                <a:sym typeface="Archivo Black"/>
              </a:rPr>
              <a:t>03</a:t>
            </a:r>
            <a:endParaRPr b="0" i="0" sz="4800" u="none" cap="none" strike="noStrike">
              <a:solidFill>
                <a:schemeClr val="dk1"/>
              </a:solidFill>
              <a:latin typeface="Calibri"/>
              <a:ea typeface="Calibri"/>
              <a:cs typeface="Calibri"/>
              <a:sym typeface="Calibri"/>
            </a:endParaRPr>
          </a:p>
        </p:txBody>
      </p:sp>
      <p:sp>
        <p:nvSpPr>
          <p:cNvPr id="68" name="Google Shape;68;g2da10dd1d07_0_28"/>
          <p:cNvSpPr/>
          <p:nvPr/>
        </p:nvSpPr>
        <p:spPr>
          <a:xfrm>
            <a:off x="2845156" y="7696200"/>
            <a:ext cx="5487000" cy="124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g2da10dd1d07_0_28"/>
          <p:cNvSpPr/>
          <p:nvPr/>
        </p:nvSpPr>
        <p:spPr>
          <a:xfrm>
            <a:off x="2845156" y="7696200"/>
            <a:ext cx="5690400" cy="863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rchivo Black"/>
              <a:buNone/>
            </a:pPr>
            <a:r>
              <a:rPr b="0" i="0" lang="en-US" sz="4800" u="none" cap="none" strike="noStrike">
                <a:solidFill>
                  <a:srgbClr val="0E0E0E"/>
                </a:solidFill>
                <a:latin typeface="Archivo Black"/>
                <a:ea typeface="Archivo Black"/>
                <a:cs typeface="Archivo Black"/>
                <a:sym typeface="Archivo Black"/>
              </a:rPr>
              <a:t>WONDERS</a:t>
            </a:r>
            <a:endParaRPr b="0" i="0" sz="4800" u="none" cap="none" strike="noStrike">
              <a:solidFill>
                <a:schemeClr val="dk1"/>
              </a:solidFill>
              <a:latin typeface="Calibri"/>
              <a:ea typeface="Calibri"/>
              <a:cs typeface="Calibri"/>
              <a:sym typeface="Calibri"/>
            </a:endParaRPr>
          </a:p>
        </p:txBody>
      </p:sp>
      <p:sp>
        <p:nvSpPr>
          <p:cNvPr id="70" name="Google Shape;70;g2da10dd1d07_0_28"/>
          <p:cNvSpPr/>
          <p:nvPr/>
        </p:nvSpPr>
        <p:spPr>
          <a:xfrm>
            <a:off x="2845156" y="8458200"/>
            <a:ext cx="56226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Wishes Granted</a:t>
            </a:r>
            <a:endParaRPr b="0" i="0" sz="3200" u="none" cap="none" strike="noStrike">
              <a:solidFill>
                <a:schemeClr val="dk1"/>
              </a:solidFill>
              <a:latin typeface="Calibri"/>
              <a:ea typeface="Calibri"/>
              <a:cs typeface="Calibri"/>
              <a:sym typeface="Calibri"/>
            </a:endParaRPr>
          </a:p>
        </p:txBody>
      </p:sp>
      <p:sp>
        <p:nvSpPr>
          <p:cNvPr id="71" name="Google Shape;71;g2da10dd1d07_0_28"/>
          <p:cNvSpPr/>
          <p:nvPr/>
        </p:nvSpPr>
        <p:spPr>
          <a:xfrm>
            <a:off x="8484660" y="75057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g2da10dd1d07_0_28"/>
          <p:cNvSpPr/>
          <p:nvPr/>
        </p:nvSpPr>
        <p:spPr>
          <a:xfrm>
            <a:off x="8484660" y="7505700"/>
            <a:ext cx="1625700" cy="1625700"/>
          </a:xfrm>
          <a:prstGeom prst="roundRect">
            <a:avLst>
              <a:gd fmla="val 781313" name="adj"/>
            </a:avLst>
          </a:prstGeom>
          <a:no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g2da10dd1d07_0_28"/>
          <p:cNvSpPr/>
          <p:nvPr/>
        </p:nvSpPr>
        <p:spPr>
          <a:xfrm>
            <a:off x="8783148" y="7886700"/>
            <a:ext cx="1028700" cy="863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Archivo Black"/>
              <a:buNone/>
            </a:pPr>
            <a:r>
              <a:rPr b="0" i="0" lang="en-US" sz="4800" u="none" cap="none" strike="noStrike">
                <a:solidFill>
                  <a:srgbClr val="000000"/>
                </a:solidFill>
                <a:latin typeface="Archivo Black"/>
                <a:ea typeface="Archivo Black"/>
                <a:cs typeface="Archivo Black"/>
                <a:sym typeface="Archivo Black"/>
              </a:rPr>
              <a:t>04</a:t>
            </a:r>
            <a:endParaRPr b="0" i="0" sz="4800" u="none" cap="none" strike="noStrike">
              <a:solidFill>
                <a:schemeClr val="dk1"/>
              </a:solidFill>
              <a:latin typeface="Calibri"/>
              <a:ea typeface="Calibri"/>
              <a:cs typeface="Calibri"/>
              <a:sym typeface="Calibri"/>
            </a:endParaRPr>
          </a:p>
        </p:txBody>
      </p:sp>
      <p:sp>
        <p:nvSpPr>
          <p:cNvPr id="74" name="Google Shape;74;g2da10dd1d07_0_28"/>
          <p:cNvSpPr/>
          <p:nvPr/>
        </p:nvSpPr>
        <p:spPr>
          <a:xfrm>
            <a:off x="10313689" y="7696200"/>
            <a:ext cx="5487000" cy="124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g2da10dd1d07_0_28"/>
          <p:cNvSpPr/>
          <p:nvPr/>
        </p:nvSpPr>
        <p:spPr>
          <a:xfrm>
            <a:off x="10313689" y="7696200"/>
            <a:ext cx="5690400" cy="863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rchivo Black"/>
              <a:buNone/>
            </a:pPr>
            <a:r>
              <a:rPr b="0" i="0" lang="en-US" sz="4800" u="none" cap="none" strike="noStrike">
                <a:solidFill>
                  <a:srgbClr val="0E0E0E"/>
                </a:solidFill>
                <a:latin typeface="Archivo Black"/>
                <a:ea typeface="Archivo Black"/>
                <a:cs typeface="Archivo Black"/>
                <a:sym typeface="Archivo Black"/>
              </a:rPr>
              <a:t>MAGIC</a:t>
            </a:r>
            <a:endParaRPr b="0" i="0" sz="4800" u="none" cap="none" strike="noStrike">
              <a:solidFill>
                <a:schemeClr val="dk1"/>
              </a:solidFill>
              <a:latin typeface="Calibri"/>
              <a:ea typeface="Calibri"/>
              <a:cs typeface="Calibri"/>
              <a:sym typeface="Calibri"/>
            </a:endParaRPr>
          </a:p>
        </p:txBody>
      </p:sp>
      <p:sp>
        <p:nvSpPr>
          <p:cNvPr id="76" name="Google Shape;76;g2da10dd1d07_0_28"/>
          <p:cNvSpPr/>
          <p:nvPr/>
        </p:nvSpPr>
        <p:spPr>
          <a:xfrm>
            <a:off x="10313689" y="8458200"/>
            <a:ext cx="56226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Spellcasting</a:t>
            </a:r>
            <a:endParaRPr b="0" i="0" sz="3200" u="none" cap="none" strike="noStrike">
              <a:solidFill>
                <a:schemeClr val="dk1"/>
              </a:solidFill>
              <a:latin typeface="Calibri"/>
              <a:ea typeface="Calibri"/>
              <a:cs typeface="Calibri"/>
              <a:sym typeface="Calibri"/>
            </a:endParaRPr>
          </a:p>
        </p:txBody>
      </p:sp>
      <p:sp>
        <p:nvSpPr>
          <p:cNvPr id="77" name="Google Shape;77;g2da10dd1d07_0_28"/>
          <p:cNvSpPr/>
          <p:nvPr/>
        </p:nvSpPr>
        <p:spPr>
          <a:xfrm>
            <a:off x="1016127" y="104902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g2da10dd1d07_0_28"/>
          <p:cNvSpPr/>
          <p:nvPr/>
        </p:nvSpPr>
        <p:spPr>
          <a:xfrm>
            <a:off x="1016127" y="10490200"/>
            <a:ext cx="1625700" cy="1625700"/>
          </a:xfrm>
          <a:prstGeom prst="roundRect">
            <a:avLst>
              <a:gd fmla="val 781313" name="adj"/>
            </a:avLst>
          </a:prstGeom>
          <a:no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g2da10dd1d07_0_28"/>
          <p:cNvSpPr/>
          <p:nvPr/>
        </p:nvSpPr>
        <p:spPr>
          <a:xfrm>
            <a:off x="1314614" y="10871200"/>
            <a:ext cx="1028700" cy="863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Archivo Black"/>
              <a:buNone/>
            </a:pPr>
            <a:r>
              <a:rPr b="0" i="0" lang="en-US" sz="4800" u="none" cap="none" strike="noStrike">
                <a:solidFill>
                  <a:srgbClr val="000000"/>
                </a:solidFill>
                <a:latin typeface="Archivo Black"/>
                <a:ea typeface="Archivo Black"/>
                <a:cs typeface="Archivo Black"/>
                <a:sym typeface="Archivo Black"/>
              </a:rPr>
              <a:t>05</a:t>
            </a:r>
            <a:endParaRPr b="0" i="0" sz="4800" u="none" cap="none" strike="noStrike">
              <a:solidFill>
                <a:schemeClr val="dk1"/>
              </a:solidFill>
              <a:latin typeface="Calibri"/>
              <a:ea typeface="Calibri"/>
              <a:cs typeface="Calibri"/>
              <a:sym typeface="Calibri"/>
            </a:endParaRPr>
          </a:p>
        </p:txBody>
      </p:sp>
      <p:sp>
        <p:nvSpPr>
          <p:cNvPr id="80" name="Google Shape;80;g2da10dd1d07_0_28"/>
          <p:cNvSpPr/>
          <p:nvPr/>
        </p:nvSpPr>
        <p:spPr>
          <a:xfrm>
            <a:off x="2845156" y="10680700"/>
            <a:ext cx="5487000" cy="124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g2da10dd1d07_0_28"/>
          <p:cNvSpPr/>
          <p:nvPr/>
        </p:nvSpPr>
        <p:spPr>
          <a:xfrm>
            <a:off x="2845156" y="10680700"/>
            <a:ext cx="5690400" cy="863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rchivo Black"/>
              <a:buNone/>
            </a:pPr>
            <a:r>
              <a:rPr b="0" i="0" lang="en-US" sz="4800" u="none" cap="none" strike="noStrike">
                <a:solidFill>
                  <a:srgbClr val="0E0E0E"/>
                </a:solidFill>
                <a:latin typeface="Archivo Black"/>
                <a:ea typeface="Archivo Black"/>
                <a:cs typeface="Archivo Black"/>
                <a:sym typeface="Archivo Black"/>
              </a:rPr>
              <a:t>ADVENTURE</a:t>
            </a:r>
            <a:endParaRPr b="0" i="0" sz="4800" u="none" cap="none" strike="noStrike">
              <a:solidFill>
                <a:schemeClr val="dk1"/>
              </a:solidFill>
              <a:latin typeface="Calibri"/>
              <a:ea typeface="Calibri"/>
              <a:cs typeface="Calibri"/>
              <a:sym typeface="Calibri"/>
            </a:endParaRPr>
          </a:p>
        </p:txBody>
      </p:sp>
      <p:sp>
        <p:nvSpPr>
          <p:cNvPr id="82" name="Google Shape;82;g2da10dd1d07_0_28"/>
          <p:cNvSpPr/>
          <p:nvPr/>
        </p:nvSpPr>
        <p:spPr>
          <a:xfrm>
            <a:off x="2845156" y="11442700"/>
            <a:ext cx="56226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Happily Ever After</a:t>
            </a:r>
            <a:endParaRPr b="0" i="0" sz="3200" u="none" cap="none" strike="noStrike">
              <a:solidFill>
                <a:schemeClr val="dk1"/>
              </a:solidFill>
              <a:latin typeface="Calibri"/>
              <a:ea typeface="Calibri"/>
              <a:cs typeface="Calibri"/>
              <a:sym typeface="Calibri"/>
            </a:endParaRPr>
          </a:p>
        </p:txBody>
      </p:sp>
      <p:sp>
        <p:nvSpPr>
          <p:cNvPr id="83" name="Google Shape;83;g2da10dd1d07_0_28"/>
          <p:cNvSpPr/>
          <p:nvPr/>
        </p:nvSpPr>
        <p:spPr>
          <a:xfrm>
            <a:off x="8484660" y="104902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g2da10dd1d07_0_28"/>
          <p:cNvSpPr/>
          <p:nvPr/>
        </p:nvSpPr>
        <p:spPr>
          <a:xfrm>
            <a:off x="8484660" y="10490200"/>
            <a:ext cx="1625700" cy="1625700"/>
          </a:xfrm>
          <a:prstGeom prst="rect">
            <a:avLst/>
          </a:prstGeom>
          <a:no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g2da10dd1d07_0_28"/>
          <p:cNvSpPr/>
          <p:nvPr/>
        </p:nvSpPr>
        <p:spPr>
          <a:xfrm>
            <a:off x="8783148" y="10871200"/>
            <a:ext cx="1028700" cy="863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Archivo Black"/>
              <a:buNone/>
            </a:pPr>
            <a:r>
              <a:rPr b="0" i="0" lang="en-US" sz="4800" u="none" cap="none" strike="noStrike">
                <a:solidFill>
                  <a:srgbClr val="000000"/>
                </a:solidFill>
                <a:latin typeface="Archivo Black"/>
                <a:ea typeface="Archivo Black"/>
                <a:cs typeface="Archivo Black"/>
                <a:sym typeface="Archivo Black"/>
              </a:rPr>
              <a:t>06</a:t>
            </a:r>
            <a:endParaRPr b="0" i="0" sz="4800" u="none" cap="none" strike="noStrike">
              <a:solidFill>
                <a:schemeClr val="dk1"/>
              </a:solidFill>
              <a:latin typeface="Calibri"/>
              <a:ea typeface="Calibri"/>
              <a:cs typeface="Calibri"/>
              <a:sym typeface="Calibri"/>
            </a:endParaRPr>
          </a:p>
        </p:txBody>
      </p:sp>
      <p:sp>
        <p:nvSpPr>
          <p:cNvPr id="86" name="Google Shape;86;g2da10dd1d07_0_28"/>
          <p:cNvSpPr/>
          <p:nvPr/>
        </p:nvSpPr>
        <p:spPr>
          <a:xfrm>
            <a:off x="10313689" y="10680700"/>
            <a:ext cx="5487000" cy="124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g2da10dd1d07_0_28"/>
          <p:cNvSpPr/>
          <p:nvPr/>
        </p:nvSpPr>
        <p:spPr>
          <a:xfrm>
            <a:off x="10313689" y="10680700"/>
            <a:ext cx="5690400" cy="863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rchivo Black"/>
              <a:buNone/>
            </a:pPr>
            <a:r>
              <a:rPr b="0" i="0" lang="en-US" sz="4800" u="none" cap="none" strike="noStrike">
                <a:solidFill>
                  <a:srgbClr val="0E0E0E"/>
                </a:solidFill>
                <a:latin typeface="Archivo Black"/>
                <a:ea typeface="Archivo Black"/>
                <a:cs typeface="Archivo Black"/>
                <a:sym typeface="Archivo Black"/>
              </a:rPr>
              <a:t>CONCLUSION</a:t>
            </a:r>
            <a:endParaRPr b="0" i="0" sz="4800" u="none" cap="none" strike="noStrike">
              <a:solidFill>
                <a:schemeClr val="dk1"/>
              </a:solidFill>
              <a:latin typeface="Calibri"/>
              <a:ea typeface="Calibri"/>
              <a:cs typeface="Calibri"/>
              <a:sym typeface="Calibri"/>
            </a:endParaRPr>
          </a:p>
        </p:txBody>
      </p:sp>
      <p:sp>
        <p:nvSpPr>
          <p:cNvPr id="88" name="Google Shape;88;g2da10dd1d07_0_28"/>
          <p:cNvSpPr/>
          <p:nvPr/>
        </p:nvSpPr>
        <p:spPr>
          <a:xfrm>
            <a:off x="10313689" y="11442700"/>
            <a:ext cx="56226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Embrace the Fantasy</a:t>
            </a:r>
            <a:endParaRPr b="0" i="0" sz="3200" u="none" cap="none" strike="noStrike">
              <a:solidFill>
                <a:schemeClr val="dk1"/>
              </a:solidFill>
              <a:latin typeface="Calibri"/>
              <a:ea typeface="Calibri"/>
              <a:cs typeface="Calibri"/>
              <a:sym typeface="Calibri"/>
            </a:endParaRPr>
          </a:p>
        </p:txBody>
      </p:sp>
      <p:pic>
        <p:nvPicPr>
          <p:cNvPr descr=" " id="89" name="Google Shape;89;g2da10dd1d07_0_28"/>
          <p:cNvPicPr preferRelativeResize="0"/>
          <p:nvPr/>
        </p:nvPicPr>
        <p:blipFill rotWithShape="1">
          <a:blip r:embed="rId7">
            <a:alphaModFix/>
          </a:blip>
          <a:srcRect b="0" l="0" r="0" t="0"/>
          <a:stretch/>
        </p:blipFill>
        <p:spPr>
          <a:xfrm>
            <a:off x="15318115" y="3340100"/>
            <a:ext cx="8306838" cy="99441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6C8"/>
        </a:solidFill>
      </p:bgPr>
    </p:bg>
    <p:spTree>
      <p:nvGrpSpPr>
        <p:cNvPr id="94" name="Shape 94"/>
        <p:cNvGrpSpPr/>
        <p:nvPr/>
      </p:nvGrpSpPr>
      <p:grpSpPr>
        <a:xfrm>
          <a:off x="0" y="0"/>
          <a:ext cx="0" cy="0"/>
          <a:chOff x="0" y="0"/>
          <a:chExt cx="0" cy="0"/>
        </a:xfrm>
      </p:grpSpPr>
      <p:pic>
        <p:nvPicPr>
          <p:cNvPr descr=" " id="95" name="Google Shape;95;g2da10dd1d07_0_76"/>
          <p:cNvPicPr preferRelativeResize="0"/>
          <p:nvPr/>
        </p:nvPicPr>
        <p:blipFill rotWithShape="1">
          <a:blip r:embed="rId3">
            <a:alphaModFix/>
          </a:blip>
          <a:srcRect b="0" l="0" r="0" t="0"/>
          <a:stretch/>
        </p:blipFill>
        <p:spPr>
          <a:xfrm>
            <a:off x="426331" y="655520"/>
            <a:ext cx="6196716" cy="3652989"/>
          </a:xfrm>
          <a:prstGeom prst="rect">
            <a:avLst/>
          </a:prstGeom>
          <a:noFill/>
          <a:ln>
            <a:noFill/>
          </a:ln>
        </p:spPr>
      </p:pic>
      <p:pic>
        <p:nvPicPr>
          <p:cNvPr descr=" " id="96" name="Google Shape;96;g2da10dd1d07_0_76"/>
          <p:cNvPicPr preferRelativeResize="0"/>
          <p:nvPr/>
        </p:nvPicPr>
        <p:blipFill rotWithShape="1">
          <a:blip r:embed="rId4">
            <a:alphaModFix/>
          </a:blip>
          <a:srcRect b="0" l="0" r="0" t="0"/>
          <a:stretch/>
        </p:blipFill>
        <p:spPr>
          <a:xfrm>
            <a:off x="19217502" y="9385300"/>
            <a:ext cx="5169546" cy="4330700"/>
          </a:xfrm>
          <a:prstGeom prst="rect">
            <a:avLst/>
          </a:prstGeom>
          <a:noFill/>
          <a:ln>
            <a:noFill/>
          </a:ln>
        </p:spPr>
      </p:pic>
      <p:sp>
        <p:nvSpPr>
          <p:cNvPr id="97" name="Google Shape;97;g2da10dd1d07_0_7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8" name="Google Shape;98;g2da10dd1d07_0_76"/>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99" name="Google Shape;99;g2da10dd1d07_0_76"/>
          <p:cNvSpPr/>
          <p:nvPr/>
        </p:nvSpPr>
        <p:spPr>
          <a:xfrm>
            <a:off x="2959470" y="2209800"/>
            <a:ext cx="13997100" cy="1714500"/>
          </a:xfrm>
          <a:prstGeom prst="rect">
            <a:avLst/>
          </a:prstGeom>
          <a:no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g2da10dd1d07_0_76"/>
          <p:cNvSpPr/>
          <p:nvPr/>
        </p:nvSpPr>
        <p:spPr>
          <a:xfrm>
            <a:off x="3721565" y="2514600"/>
            <a:ext cx="12811800" cy="1443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8000"/>
              <a:buFont typeface="Archivo Black"/>
              <a:buNone/>
            </a:pPr>
            <a:r>
              <a:rPr b="0" i="0" lang="en-US" sz="8000" u="none" cap="none" strike="noStrike">
                <a:solidFill>
                  <a:srgbClr val="000000"/>
                </a:solidFill>
                <a:latin typeface="Archivo Black"/>
                <a:ea typeface="Archivo Black"/>
                <a:cs typeface="Archivo Black"/>
                <a:sym typeface="Archivo Black"/>
              </a:rPr>
              <a:t>THE EXTRAORDINARY</a:t>
            </a:r>
            <a:endParaRPr b="0" i="0" sz="8000" u="none" cap="none" strike="noStrike">
              <a:solidFill>
                <a:schemeClr val="dk1"/>
              </a:solidFill>
              <a:latin typeface="Calibri"/>
              <a:ea typeface="Calibri"/>
              <a:cs typeface="Calibri"/>
              <a:sym typeface="Calibri"/>
            </a:endParaRPr>
          </a:p>
        </p:txBody>
      </p:sp>
      <p:sp>
        <p:nvSpPr>
          <p:cNvPr id="101" name="Google Shape;101;g2da10dd1d07_0_76"/>
          <p:cNvSpPr/>
          <p:nvPr/>
        </p:nvSpPr>
        <p:spPr>
          <a:xfrm>
            <a:off x="2959470" y="4737100"/>
            <a:ext cx="8861400" cy="447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102" name="Google Shape;102;g2da10dd1d07_0_76"/>
          <p:cNvSpPr/>
          <p:nvPr/>
        </p:nvSpPr>
        <p:spPr>
          <a:xfrm>
            <a:off x="12701588" y="4737100"/>
            <a:ext cx="8861400" cy="447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6C8"/>
        </a:solidFill>
      </p:bgPr>
    </p:bg>
    <p:spTree>
      <p:nvGrpSpPr>
        <p:cNvPr id="107" name="Shape 107"/>
        <p:cNvGrpSpPr/>
        <p:nvPr/>
      </p:nvGrpSpPr>
      <p:grpSpPr>
        <a:xfrm>
          <a:off x="0" y="0"/>
          <a:ext cx="0" cy="0"/>
          <a:chOff x="0" y="0"/>
          <a:chExt cx="0" cy="0"/>
        </a:xfrm>
      </p:grpSpPr>
      <p:pic>
        <p:nvPicPr>
          <p:cNvPr descr=" " id="108" name="Google Shape;108;g2da10dd1d07_0_88"/>
          <p:cNvPicPr preferRelativeResize="0"/>
          <p:nvPr/>
        </p:nvPicPr>
        <p:blipFill rotWithShape="1">
          <a:blip r:embed="rId3">
            <a:alphaModFix/>
          </a:blip>
          <a:srcRect b="0" l="0" r="0" t="0"/>
          <a:stretch/>
        </p:blipFill>
        <p:spPr>
          <a:xfrm>
            <a:off x="18392497" y="9083917"/>
            <a:ext cx="5767335" cy="4356125"/>
          </a:xfrm>
          <a:prstGeom prst="rect">
            <a:avLst/>
          </a:prstGeom>
          <a:noFill/>
          <a:ln>
            <a:noFill/>
          </a:ln>
        </p:spPr>
      </p:pic>
      <p:pic>
        <p:nvPicPr>
          <p:cNvPr descr=" " id="109" name="Google Shape;109;g2da10dd1d07_0_88"/>
          <p:cNvPicPr preferRelativeResize="0"/>
          <p:nvPr/>
        </p:nvPicPr>
        <p:blipFill rotWithShape="1">
          <a:blip r:embed="rId4">
            <a:alphaModFix/>
          </a:blip>
          <a:srcRect b="0" l="0" r="0" t="0"/>
          <a:stretch/>
        </p:blipFill>
        <p:spPr>
          <a:xfrm>
            <a:off x="3065579" y="1150652"/>
            <a:ext cx="2107459" cy="2095488"/>
          </a:xfrm>
          <a:prstGeom prst="rect">
            <a:avLst/>
          </a:prstGeom>
          <a:noFill/>
          <a:ln>
            <a:noFill/>
          </a:ln>
        </p:spPr>
      </p:pic>
      <p:pic>
        <p:nvPicPr>
          <p:cNvPr descr=" " id="110" name="Google Shape;110;g2da10dd1d07_0_88"/>
          <p:cNvPicPr preferRelativeResize="0"/>
          <p:nvPr/>
        </p:nvPicPr>
        <p:blipFill rotWithShape="1">
          <a:blip r:embed="rId5">
            <a:alphaModFix/>
          </a:blip>
          <a:srcRect b="0" l="0" r="0" t="0"/>
          <a:stretch/>
        </p:blipFill>
        <p:spPr>
          <a:xfrm>
            <a:off x="177822" y="266700"/>
            <a:ext cx="2641921" cy="2627077"/>
          </a:xfrm>
          <a:prstGeom prst="rect">
            <a:avLst/>
          </a:prstGeom>
          <a:noFill/>
          <a:ln>
            <a:noFill/>
          </a:ln>
        </p:spPr>
      </p:pic>
      <p:pic>
        <p:nvPicPr>
          <p:cNvPr descr=" " id="111" name="Google Shape;111;g2da10dd1d07_0_88"/>
          <p:cNvPicPr preferRelativeResize="0"/>
          <p:nvPr/>
        </p:nvPicPr>
        <p:blipFill rotWithShape="1">
          <a:blip r:embed="rId6">
            <a:alphaModFix/>
          </a:blip>
          <a:srcRect b="0" l="0" r="0" t="0"/>
          <a:stretch/>
        </p:blipFill>
        <p:spPr>
          <a:xfrm>
            <a:off x="12231629" y="0"/>
            <a:ext cx="12155419" cy="13716000"/>
          </a:xfrm>
          <a:prstGeom prst="rect">
            <a:avLst/>
          </a:prstGeom>
          <a:noFill/>
          <a:ln>
            <a:noFill/>
          </a:ln>
        </p:spPr>
      </p:pic>
      <p:sp>
        <p:nvSpPr>
          <p:cNvPr id="112" name="Google Shape;112;g2da10dd1d07_0_8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3" name="Google Shape;113;g2da10dd1d07_0_88"/>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114" name="Google Shape;114;g2da10dd1d07_0_88"/>
          <p:cNvSpPr/>
          <p:nvPr/>
        </p:nvSpPr>
        <p:spPr>
          <a:xfrm>
            <a:off x="1778222" y="1435100"/>
            <a:ext cx="9589800" cy="4749900"/>
          </a:xfrm>
          <a:prstGeom prst="rect">
            <a:avLst/>
          </a:prstGeom>
          <a:no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5" name="Google Shape;115;g2da10dd1d07_0_88"/>
          <p:cNvPicPr preferRelativeResize="0"/>
          <p:nvPr/>
        </p:nvPicPr>
        <p:blipFill rotWithShape="1">
          <a:blip r:embed="rId8">
            <a:alphaModFix/>
          </a:blip>
          <a:srcRect b="0" l="0" r="0" t="0"/>
          <a:stretch/>
        </p:blipFill>
        <p:spPr>
          <a:xfrm>
            <a:off x="5403719" y="1739900"/>
            <a:ext cx="2338708" cy="1625600"/>
          </a:xfrm>
          <a:prstGeom prst="rect">
            <a:avLst/>
          </a:prstGeom>
          <a:noFill/>
          <a:ln>
            <a:noFill/>
          </a:ln>
        </p:spPr>
      </p:pic>
      <p:sp>
        <p:nvSpPr>
          <p:cNvPr id="116" name="Google Shape;116;g2da10dd1d07_0_88"/>
          <p:cNvSpPr/>
          <p:nvPr/>
        </p:nvSpPr>
        <p:spPr>
          <a:xfrm>
            <a:off x="2184673" y="3670300"/>
            <a:ext cx="8776800" cy="220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g2da10dd1d07_0_88"/>
          <p:cNvSpPr/>
          <p:nvPr/>
        </p:nvSpPr>
        <p:spPr>
          <a:xfrm>
            <a:off x="2083060" y="3670300"/>
            <a:ext cx="8979900" cy="863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Archivo Black"/>
              <a:buNone/>
            </a:pPr>
            <a:r>
              <a:rPr b="0" i="0" lang="en-US" sz="4800" u="none" cap="none" strike="noStrike">
                <a:solidFill>
                  <a:srgbClr val="0E0E0E"/>
                </a:solidFill>
                <a:latin typeface="Archivo Black"/>
                <a:ea typeface="Archivo Black"/>
                <a:cs typeface="Archivo Black"/>
                <a:sym typeface="Archivo Black"/>
              </a:rPr>
              <a:t>UNICORN SIGHTINGS</a:t>
            </a:r>
            <a:endParaRPr b="0" i="0" sz="4800" u="none" cap="none" strike="noStrike">
              <a:solidFill>
                <a:schemeClr val="dk1"/>
              </a:solidFill>
              <a:latin typeface="Calibri"/>
              <a:ea typeface="Calibri"/>
              <a:cs typeface="Calibri"/>
              <a:sym typeface="Calibri"/>
            </a:endParaRPr>
          </a:p>
        </p:txBody>
      </p:sp>
      <p:sp>
        <p:nvSpPr>
          <p:cNvPr id="118" name="Google Shape;118;g2da10dd1d07_0_88"/>
          <p:cNvSpPr/>
          <p:nvPr/>
        </p:nvSpPr>
        <p:spPr>
          <a:xfrm>
            <a:off x="2116931" y="4432300"/>
            <a:ext cx="8912400" cy="1583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119" name="Google Shape;119;g2da10dd1d07_0_88"/>
          <p:cNvSpPr/>
          <p:nvPr/>
        </p:nvSpPr>
        <p:spPr>
          <a:xfrm>
            <a:off x="1778222" y="7251700"/>
            <a:ext cx="9589800" cy="4749900"/>
          </a:xfrm>
          <a:prstGeom prst="rect">
            <a:avLst/>
          </a:prstGeom>
          <a:no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0" name="Google Shape;120;g2da10dd1d07_0_88"/>
          <p:cNvPicPr preferRelativeResize="0"/>
          <p:nvPr/>
        </p:nvPicPr>
        <p:blipFill rotWithShape="1">
          <a:blip r:embed="rId9">
            <a:alphaModFix/>
          </a:blip>
          <a:srcRect b="0" l="0" r="0" t="0"/>
          <a:stretch/>
        </p:blipFill>
        <p:spPr>
          <a:xfrm>
            <a:off x="5327885" y="7556500"/>
            <a:ext cx="2490370" cy="1625600"/>
          </a:xfrm>
          <a:prstGeom prst="rect">
            <a:avLst/>
          </a:prstGeom>
          <a:noFill/>
          <a:ln>
            <a:noFill/>
          </a:ln>
        </p:spPr>
      </p:pic>
      <p:sp>
        <p:nvSpPr>
          <p:cNvPr id="121" name="Google Shape;121;g2da10dd1d07_0_88"/>
          <p:cNvSpPr/>
          <p:nvPr/>
        </p:nvSpPr>
        <p:spPr>
          <a:xfrm>
            <a:off x="2184673" y="9486900"/>
            <a:ext cx="8776800" cy="220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g2da10dd1d07_0_88"/>
          <p:cNvSpPr/>
          <p:nvPr/>
        </p:nvSpPr>
        <p:spPr>
          <a:xfrm>
            <a:off x="2083060" y="9486900"/>
            <a:ext cx="8979900" cy="863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Archivo Black"/>
              <a:buNone/>
            </a:pPr>
            <a:r>
              <a:rPr b="0" i="0" lang="en-US" sz="4800" u="none" cap="none" strike="noStrike">
                <a:solidFill>
                  <a:srgbClr val="0E0E0E"/>
                </a:solidFill>
                <a:latin typeface="Archivo Black"/>
                <a:ea typeface="Archivo Black"/>
                <a:cs typeface="Archivo Black"/>
                <a:sym typeface="Archivo Black"/>
              </a:rPr>
              <a:t>DRAGON TAMING</a:t>
            </a:r>
            <a:endParaRPr b="0" i="0" sz="4800" u="none" cap="none" strike="noStrike">
              <a:solidFill>
                <a:schemeClr val="dk1"/>
              </a:solidFill>
              <a:latin typeface="Calibri"/>
              <a:ea typeface="Calibri"/>
              <a:cs typeface="Calibri"/>
              <a:sym typeface="Calibri"/>
            </a:endParaRPr>
          </a:p>
        </p:txBody>
      </p:sp>
      <p:sp>
        <p:nvSpPr>
          <p:cNvPr id="123" name="Google Shape;123;g2da10dd1d07_0_88"/>
          <p:cNvSpPr/>
          <p:nvPr/>
        </p:nvSpPr>
        <p:spPr>
          <a:xfrm>
            <a:off x="2116931" y="10248900"/>
            <a:ext cx="8912400" cy="1583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6C8"/>
        </a:solidFill>
      </p:bgPr>
    </p:bg>
    <p:spTree>
      <p:nvGrpSpPr>
        <p:cNvPr id="128" name="Shape 128"/>
        <p:cNvGrpSpPr/>
        <p:nvPr/>
      </p:nvGrpSpPr>
      <p:grpSpPr>
        <a:xfrm>
          <a:off x="0" y="0"/>
          <a:ext cx="0" cy="0"/>
          <a:chOff x="0" y="0"/>
          <a:chExt cx="0" cy="0"/>
        </a:xfrm>
      </p:grpSpPr>
      <p:pic>
        <p:nvPicPr>
          <p:cNvPr descr=" " id="129" name="Google Shape;129;g2da10dd1d07_0_108"/>
          <p:cNvPicPr preferRelativeResize="0"/>
          <p:nvPr/>
        </p:nvPicPr>
        <p:blipFill rotWithShape="1">
          <a:blip r:embed="rId3">
            <a:alphaModFix/>
          </a:blip>
          <a:srcRect b="0" l="0" r="0" t="0"/>
          <a:stretch/>
        </p:blipFill>
        <p:spPr>
          <a:xfrm>
            <a:off x="127016" y="10395676"/>
            <a:ext cx="2325259" cy="2527213"/>
          </a:xfrm>
          <a:prstGeom prst="rect">
            <a:avLst/>
          </a:prstGeom>
          <a:noFill/>
          <a:ln>
            <a:noFill/>
          </a:ln>
        </p:spPr>
      </p:pic>
      <p:pic>
        <p:nvPicPr>
          <p:cNvPr descr=" " id="130" name="Google Shape;130;g2da10dd1d07_0_108"/>
          <p:cNvPicPr preferRelativeResize="0"/>
          <p:nvPr/>
        </p:nvPicPr>
        <p:blipFill rotWithShape="1">
          <a:blip r:embed="rId4">
            <a:alphaModFix/>
          </a:blip>
          <a:srcRect b="0" l="0" r="0" t="0"/>
          <a:stretch/>
        </p:blipFill>
        <p:spPr>
          <a:xfrm>
            <a:off x="2371736" y="9364588"/>
            <a:ext cx="1438740" cy="1438560"/>
          </a:xfrm>
          <a:prstGeom prst="rect">
            <a:avLst/>
          </a:prstGeom>
          <a:noFill/>
          <a:ln>
            <a:noFill/>
          </a:ln>
        </p:spPr>
      </p:pic>
      <p:pic>
        <p:nvPicPr>
          <p:cNvPr descr=" " id="131" name="Google Shape;131;g2da10dd1d07_0_108"/>
          <p:cNvPicPr preferRelativeResize="0"/>
          <p:nvPr/>
        </p:nvPicPr>
        <p:blipFill rotWithShape="1">
          <a:blip r:embed="rId5">
            <a:alphaModFix/>
          </a:blip>
          <a:srcRect b="0" l="0" r="0" t="0"/>
          <a:stretch/>
        </p:blipFill>
        <p:spPr>
          <a:xfrm>
            <a:off x="19445820" y="378451"/>
            <a:ext cx="4912432" cy="4461768"/>
          </a:xfrm>
          <a:prstGeom prst="rect">
            <a:avLst/>
          </a:prstGeom>
          <a:noFill/>
          <a:ln>
            <a:noFill/>
          </a:ln>
        </p:spPr>
      </p:pic>
      <p:sp>
        <p:nvSpPr>
          <p:cNvPr id="132" name="Google Shape;132;g2da10dd1d07_0_10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3" name="Google Shape;133;g2da10dd1d07_0_108"/>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134" name="Google Shape;134;g2da10dd1d07_0_108"/>
          <p:cNvSpPr/>
          <p:nvPr/>
        </p:nvSpPr>
        <p:spPr>
          <a:xfrm>
            <a:off x="2934067" y="1384300"/>
            <a:ext cx="81291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5" name="Google Shape;135;g2da10dd1d07_0_108"/>
          <p:cNvPicPr preferRelativeResize="0"/>
          <p:nvPr/>
        </p:nvPicPr>
        <p:blipFill rotWithShape="1">
          <a:blip r:embed="rId7">
            <a:alphaModFix/>
          </a:blip>
          <a:srcRect b="0" l="0" r="0" t="0"/>
          <a:stretch/>
        </p:blipFill>
        <p:spPr>
          <a:xfrm>
            <a:off x="2934067" y="1384300"/>
            <a:ext cx="8129016" cy="7759700"/>
          </a:xfrm>
          <a:prstGeom prst="rect">
            <a:avLst/>
          </a:prstGeom>
          <a:noFill/>
          <a:ln>
            <a:noFill/>
          </a:ln>
        </p:spPr>
      </p:pic>
      <p:sp>
        <p:nvSpPr>
          <p:cNvPr id="136" name="Google Shape;136;g2da10dd1d07_0_108"/>
          <p:cNvSpPr/>
          <p:nvPr/>
        </p:nvSpPr>
        <p:spPr>
          <a:xfrm>
            <a:off x="2934067" y="9753600"/>
            <a:ext cx="8129100" cy="1269900"/>
          </a:xfrm>
          <a:prstGeom prst="rect">
            <a:avLst/>
          </a:prstGeom>
          <a:no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g2da10dd1d07_0_108"/>
          <p:cNvSpPr/>
          <p:nvPr/>
        </p:nvSpPr>
        <p:spPr>
          <a:xfrm>
            <a:off x="3696162" y="10058400"/>
            <a:ext cx="3429300" cy="863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Archivo Black"/>
              <a:buNone/>
            </a:pPr>
            <a:r>
              <a:rPr b="0" i="0" lang="en-US" sz="4800" u="none" cap="none" strike="noStrike">
                <a:solidFill>
                  <a:srgbClr val="000000"/>
                </a:solidFill>
                <a:latin typeface="Archivo Black"/>
                <a:ea typeface="Archivo Black"/>
                <a:cs typeface="Archivo Black"/>
                <a:sym typeface="Archivo Black"/>
              </a:rPr>
              <a:t>UNICORN </a:t>
            </a:r>
            <a:endParaRPr b="0" i="0" sz="4800" u="none" cap="none" strike="noStrike">
              <a:solidFill>
                <a:schemeClr val="dk1"/>
              </a:solidFill>
              <a:latin typeface="Calibri"/>
              <a:ea typeface="Calibri"/>
              <a:cs typeface="Calibri"/>
              <a:sym typeface="Calibri"/>
            </a:endParaRPr>
          </a:p>
        </p:txBody>
      </p:sp>
      <p:sp>
        <p:nvSpPr>
          <p:cNvPr id="138" name="Google Shape;138;g2da10dd1d07_0_108"/>
          <p:cNvSpPr/>
          <p:nvPr/>
        </p:nvSpPr>
        <p:spPr>
          <a:xfrm>
            <a:off x="2934067" y="11633200"/>
            <a:ext cx="8129100" cy="96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g2da10dd1d07_0_108"/>
          <p:cNvSpPr/>
          <p:nvPr/>
        </p:nvSpPr>
        <p:spPr>
          <a:xfrm>
            <a:off x="2934067" y="11633200"/>
            <a:ext cx="82644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40" name="Google Shape;140;g2da10dd1d07_0_108"/>
          <p:cNvSpPr/>
          <p:nvPr/>
        </p:nvSpPr>
        <p:spPr>
          <a:xfrm>
            <a:off x="13323965" y="1384300"/>
            <a:ext cx="81291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1" name="Google Shape;141;g2da10dd1d07_0_108"/>
          <p:cNvPicPr preferRelativeResize="0"/>
          <p:nvPr/>
        </p:nvPicPr>
        <p:blipFill rotWithShape="1">
          <a:blip r:embed="rId8">
            <a:alphaModFix/>
          </a:blip>
          <a:srcRect b="0" l="0" r="0" t="0"/>
          <a:stretch/>
        </p:blipFill>
        <p:spPr>
          <a:xfrm>
            <a:off x="13323965" y="1384300"/>
            <a:ext cx="8129016" cy="7759700"/>
          </a:xfrm>
          <a:prstGeom prst="rect">
            <a:avLst/>
          </a:prstGeom>
          <a:noFill/>
          <a:ln>
            <a:noFill/>
          </a:ln>
        </p:spPr>
      </p:pic>
      <p:sp>
        <p:nvSpPr>
          <p:cNvPr id="142" name="Google Shape;142;g2da10dd1d07_0_108"/>
          <p:cNvSpPr/>
          <p:nvPr/>
        </p:nvSpPr>
        <p:spPr>
          <a:xfrm>
            <a:off x="13323965" y="9753600"/>
            <a:ext cx="8129100" cy="1269900"/>
          </a:xfrm>
          <a:prstGeom prst="rect">
            <a:avLst/>
          </a:prstGeom>
          <a:no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g2da10dd1d07_0_108"/>
          <p:cNvSpPr/>
          <p:nvPr/>
        </p:nvSpPr>
        <p:spPr>
          <a:xfrm>
            <a:off x="14086061" y="10058400"/>
            <a:ext cx="3150000" cy="863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Archivo Black"/>
              <a:buNone/>
            </a:pPr>
            <a:r>
              <a:rPr b="0" i="0" lang="en-US" sz="4800" u="none" cap="none" strike="noStrike">
                <a:solidFill>
                  <a:srgbClr val="000000"/>
                </a:solidFill>
                <a:latin typeface="Archivo Black"/>
                <a:ea typeface="Archivo Black"/>
                <a:cs typeface="Archivo Black"/>
                <a:sym typeface="Archivo Black"/>
              </a:rPr>
              <a:t>DRAGON </a:t>
            </a:r>
            <a:endParaRPr b="0" i="0" sz="4800" u="none" cap="none" strike="noStrike">
              <a:solidFill>
                <a:schemeClr val="dk1"/>
              </a:solidFill>
              <a:latin typeface="Calibri"/>
              <a:ea typeface="Calibri"/>
              <a:cs typeface="Calibri"/>
              <a:sym typeface="Calibri"/>
            </a:endParaRPr>
          </a:p>
        </p:txBody>
      </p:sp>
      <p:sp>
        <p:nvSpPr>
          <p:cNvPr id="144" name="Google Shape;144;g2da10dd1d07_0_108"/>
          <p:cNvSpPr/>
          <p:nvPr/>
        </p:nvSpPr>
        <p:spPr>
          <a:xfrm>
            <a:off x="13323965" y="11633200"/>
            <a:ext cx="8129100" cy="96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g2da10dd1d07_0_108"/>
          <p:cNvSpPr/>
          <p:nvPr/>
        </p:nvSpPr>
        <p:spPr>
          <a:xfrm>
            <a:off x="13323965" y="11633200"/>
            <a:ext cx="82644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closer look at the art of taming dragons and the adventurers who take on these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6C8"/>
        </a:solidFill>
      </p:bgPr>
    </p:bg>
    <p:spTree>
      <p:nvGrpSpPr>
        <p:cNvPr id="150" name="Shape 150"/>
        <p:cNvGrpSpPr/>
        <p:nvPr/>
      </p:nvGrpSpPr>
      <p:grpSpPr>
        <a:xfrm>
          <a:off x="0" y="0"/>
          <a:ext cx="0" cy="0"/>
          <a:chOff x="0" y="0"/>
          <a:chExt cx="0" cy="0"/>
        </a:xfrm>
      </p:grpSpPr>
      <p:pic>
        <p:nvPicPr>
          <p:cNvPr descr=" " id="151" name="Google Shape;151;g2da10dd1d07_0_129"/>
          <p:cNvPicPr preferRelativeResize="0"/>
          <p:nvPr/>
        </p:nvPicPr>
        <p:blipFill rotWithShape="1">
          <a:blip r:embed="rId3">
            <a:alphaModFix/>
          </a:blip>
          <a:srcRect b="0" l="0" r="0" t="0"/>
          <a:stretch/>
        </p:blipFill>
        <p:spPr>
          <a:xfrm>
            <a:off x="0" y="0"/>
            <a:ext cx="3886686" cy="3746500"/>
          </a:xfrm>
          <a:prstGeom prst="rect">
            <a:avLst/>
          </a:prstGeom>
          <a:noFill/>
          <a:ln>
            <a:noFill/>
          </a:ln>
        </p:spPr>
      </p:pic>
      <p:pic>
        <p:nvPicPr>
          <p:cNvPr descr=" " id="152" name="Google Shape;152;g2da10dd1d07_0_129"/>
          <p:cNvPicPr preferRelativeResize="0"/>
          <p:nvPr/>
        </p:nvPicPr>
        <p:blipFill rotWithShape="1">
          <a:blip r:embed="rId4">
            <a:alphaModFix/>
          </a:blip>
          <a:srcRect b="0" l="0" r="0" t="0"/>
          <a:stretch/>
        </p:blipFill>
        <p:spPr>
          <a:xfrm>
            <a:off x="21566427" y="10416387"/>
            <a:ext cx="2325259" cy="2527207"/>
          </a:xfrm>
          <a:prstGeom prst="rect">
            <a:avLst/>
          </a:prstGeom>
          <a:noFill/>
          <a:ln>
            <a:noFill/>
          </a:ln>
        </p:spPr>
      </p:pic>
      <p:pic>
        <p:nvPicPr>
          <p:cNvPr descr=" " id="153" name="Google Shape;153;g2da10dd1d07_0_129"/>
          <p:cNvPicPr preferRelativeResize="0"/>
          <p:nvPr/>
        </p:nvPicPr>
        <p:blipFill rotWithShape="1">
          <a:blip r:embed="rId5">
            <a:alphaModFix/>
          </a:blip>
          <a:srcRect b="0" l="0" r="0" t="0"/>
          <a:stretch/>
        </p:blipFill>
        <p:spPr>
          <a:xfrm>
            <a:off x="20208226" y="9385300"/>
            <a:ext cx="1438740" cy="1438560"/>
          </a:xfrm>
          <a:prstGeom prst="rect">
            <a:avLst/>
          </a:prstGeom>
          <a:noFill/>
          <a:ln>
            <a:noFill/>
          </a:ln>
        </p:spPr>
      </p:pic>
      <p:pic>
        <p:nvPicPr>
          <p:cNvPr descr=" " id="154" name="Google Shape;154;g2da10dd1d07_0_129"/>
          <p:cNvPicPr preferRelativeResize="0"/>
          <p:nvPr/>
        </p:nvPicPr>
        <p:blipFill rotWithShape="1">
          <a:blip r:embed="rId6">
            <a:alphaModFix/>
          </a:blip>
          <a:srcRect b="0" l="0" r="0" t="0"/>
          <a:stretch/>
        </p:blipFill>
        <p:spPr>
          <a:xfrm>
            <a:off x="0" y="10887317"/>
            <a:ext cx="4548582" cy="2828683"/>
          </a:xfrm>
          <a:prstGeom prst="rect">
            <a:avLst/>
          </a:prstGeom>
          <a:noFill/>
          <a:ln>
            <a:noFill/>
          </a:ln>
        </p:spPr>
      </p:pic>
      <p:pic>
        <p:nvPicPr>
          <p:cNvPr descr=" " id="155" name="Google Shape;155;g2da10dd1d07_0_129"/>
          <p:cNvPicPr preferRelativeResize="0"/>
          <p:nvPr/>
        </p:nvPicPr>
        <p:blipFill rotWithShape="1">
          <a:blip r:embed="rId7">
            <a:alphaModFix/>
          </a:blip>
          <a:srcRect b="0" l="0" r="0" t="0"/>
          <a:stretch/>
        </p:blipFill>
        <p:spPr>
          <a:xfrm>
            <a:off x="20183421" y="0"/>
            <a:ext cx="4203627" cy="3267342"/>
          </a:xfrm>
          <a:prstGeom prst="rect">
            <a:avLst/>
          </a:prstGeom>
          <a:noFill/>
          <a:ln>
            <a:noFill/>
          </a:ln>
        </p:spPr>
      </p:pic>
      <p:sp>
        <p:nvSpPr>
          <p:cNvPr id="156" name="Google Shape;156;g2da10dd1d07_0_12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7" name="Google Shape;157;g2da10dd1d07_0_129"/>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pic>
        <p:nvPicPr>
          <p:cNvPr descr=" " id="158" name="Google Shape;158;g2da10dd1d07_0_129"/>
          <p:cNvPicPr preferRelativeResize="0"/>
          <p:nvPr/>
        </p:nvPicPr>
        <p:blipFill rotWithShape="1">
          <a:blip r:embed="rId9">
            <a:alphaModFix/>
          </a:blip>
          <a:srcRect b="0" l="0" r="0" t="0"/>
          <a:stretch/>
        </p:blipFill>
        <p:spPr>
          <a:xfrm>
            <a:off x="863708" y="1316515"/>
            <a:ext cx="6068312" cy="4556472"/>
          </a:xfrm>
          <a:prstGeom prst="rect">
            <a:avLst/>
          </a:prstGeom>
          <a:noFill/>
          <a:ln>
            <a:noFill/>
          </a:ln>
        </p:spPr>
      </p:pic>
      <p:sp>
        <p:nvSpPr>
          <p:cNvPr id="159" name="Google Shape;159;g2da10dd1d07_0_129"/>
          <p:cNvSpPr/>
          <p:nvPr/>
        </p:nvSpPr>
        <p:spPr>
          <a:xfrm>
            <a:off x="5842730" y="4699000"/>
            <a:ext cx="13603500" cy="608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g2da10dd1d07_0_129"/>
          <p:cNvSpPr/>
          <p:nvPr/>
        </p:nvSpPr>
        <p:spPr>
          <a:xfrm>
            <a:off x="5842730" y="4699000"/>
            <a:ext cx="13806600" cy="548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Archivo Black"/>
              <a:buNone/>
            </a:pPr>
            <a:r>
              <a:rPr b="0" i="0" lang="en-US" sz="4800" u="none" cap="none" strike="noStrike">
                <a:solidFill>
                  <a:srgbClr val="0E0E0E"/>
                </a:solidFill>
                <a:latin typeface="Archivo Black"/>
                <a:ea typeface="Archivo Black"/>
                <a:cs typeface="Archivo Black"/>
                <a:sym typeface="Archivo Black"/>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61" name="Google Shape;161;g2da10dd1d07_0_129"/>
          <p:cNvSpPr/>
          <p:nvPr/>
        </p:nvSpPr>
        <p:spPr>
          <a:xfrm>
            <a:off x="14098762" y="10287000"/>
            <a:ext cx="5499900" cy="647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Archivo Black"/>
              <a:buNone/>
            </a:pPr>
            <a:r>
              <a:rPr b="0" i="0" lang="en-US" sz="3600" u="none" cap="none" strike="noStrike">
                <a:solidFill>
                  <a:srgbClr val="0E0E0E"/>
                </a:solidFill>
                <a:latin typeface="Archivo Black"/>
                <a:ea typeface="Archivo Black"/>
                <a:cs typeface="Archivo Black"/>
                <a:sym typeface="Archivo Black"/>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6C8"/>
        </a:solidFill>
      </p:bgPr>
    </p:bg>
    <p:spTree>
      <p:nvGrpSpPr>
        <p:cNvPr id="166" name="Shape 166"/>
        <p:cNvGrpSpPr/>
        <p:nvPr/>
      </p:nvGrpSpPr>
      <p:grpSpPr>
        <a:xfrm>
          <a:off x="0" y="0"/>
          <a:ext cx="0" cy="0"/>
          <a:chOff x="0" y="0"/>
          <a:chExt cx="0" cy="0"/>
        </a:xfrm>
      </p:grpSpPr>
      <p:pic>
        <p:nvPicPr>
          <p:cNvPr descr=" " id="167" name="Google Shape;167;g2da10dd1d07_0_144"/>
          <p:cNvPicPr preferRelativeResize="0"/>
          <p:nvPr/>
        </p:nvPicPr>
        <p:blipFill rotWithShape="1">
          <a:blip r:embed="rId3">
            <a:alphaModFix/>
          </a:blip>
          <a:srcRect b="0" l="0" r="0" t="0"/>
          <a:stretch/>
        </p:blipFill>
        <p:spPr>
          <a:xfrm>
            <a:off x="227213" y="9083911"/>
            <a:ext cx="5767338" cy="4356125"/>
          </a:xfrm>
          <a:prstGeom prst="rect">
            <a:avLst/>
          </a:prstGeom>
          <a:noFill/>
          <a:ln>
            <a:noFill/>
          </a:ln>
        </p:spPr>
      </p:pic>
      <p:pic>
        <p:nvPicPr>
          <p:cNvPr descr=" " id="168" name="Google Shape;168;g2da10dd1d07_0_144"/>
          <p:cNvPicPr preferRelativeResize="0"/>
          <p:nvPr/>
        </p:nvPicPr>
        <p:blipFill rotWithShape="1">
          <a:blip r:embed="rId4">
            <a:alphaModFix/>
          </a:blip>
          <a:srcRect b="0" l="0" r="0" t="0"/>
          <a:stretch/>
        </p:blipFill>
        <p:spPr>
          <a:xfrm>
            <a:off x="19214010" y="1150652"/>
            <a:ext cx="2107459" cy="2095488"/>
          </a:xfrm>
          <a:prstGeom prst="rect">
            <a:avLst/>
          </a:prstGeom>
          <a:noFill/>
          <a:ln>
            <a:noFill/>
          </a:ln>
        </p:spPr>
      </p:pic>
      <p:pic>
        <p:nvPicPr>
          <p:cNvPr descr=" " id="169" name="Google Shape;169;g2da10dd1d07_0_144"/>
          <p:cNvPicPr preferRelativeResize="0"/>
          <p:nvPr/>
        </p:nvPicPr>
        <p:blipFill rotWithShape="1">
          <a:blip r:embed="rId5">
            <a:alphaModFix/>
          </a:blip>
          <a:srcRect b="0" l="0" r="0" t="0"/>
          <a:stretch/>
        </p:blipFill>
        <p:spPr>
          <a:xfrm>
            <a:off x="21567305" y="266700"/>
            <a:ext cx="2641921" cy="2627077"/>
          </a:xfrm>
          <a:prstGeom prst="rect">
            <a:avLst/>
          </a:prstGeom>
          <a:noFill/>
          <a:ln>
            <a:noFill/>
          </a:ln>
        </p:spPr>
      </p:pic>
      <p:sp>
        <p:nvSpPr>
          <p:cNvPr id="170" name="Google Shape;170;g2da10dd1d07_0_144"/>
          <p:cNvSpPr/>
          <p:nvPr/>
        </p:nvSpPr>
        <p:spPr>
          <a:xfrm>
            <a:off x="4318540" y="1092200"/>
            <a:ext cx="15775500" cy="1714500"/>
          </a:xfrm>
          <a:prstGeom prst="rect">
            <a:avLst/>
          </a:prstGeom>
          <a:no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g2da10dd1d07_0_144"/>
          <p:cNvSpPr/>
          <p:nvPr/>
        </p:nvSpPr>
        <p:spPr>
          <a:xfrm>
            <a:off x="5080635" y="1397000"/>
            <a:ext cx="14589900" cy="1443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8000"/>
              <a:buFont typeface="Archivo Black"/>
              <a:buNone/>
            </a:pPr>
            <a:r>
              <a:rPr b="0" i="0" lang="en-US" sz="8000" u="none" cap="none" strike="noStrike">
                <a:solidFill>
                  <a:srgbClr val="000000"/>
                </a:solidFill>
                <a:latin typeface="Archivo Black"/>
                <a:ea typeface="Archivo Black"/>
                <a:cs typeface="Archivo Black"/>
                <a:sym typeface="Archivo Black"/>
              </a:rPr>
              <a:t>THE MAGIC OF DRAGONS</a:t>
            </a:r>
            <a:endParaRPr b="0" i="0" sz="8000" u="none" cap="none" strike="noStrike">
              <a:solidFill>
                <a:schemeClr val="dk1"/>
              </a:solidFill>
              <a:latin typeface="Calibri"/>
              <a:ea typeface="Calibri"/>
              <a:cs typeface="Calibri"/>
              <a:sym typeface="Calibri"/>
            </a:endParaRPr>
          </a:p>
        </p:txBody>
      </p:sp>
      <p:sp>
        <p:nvSpPr>
          <p:cNvPr id="172" name="Google Shape;172;g2da10dd1d07_0_144"/>
          <p:cNvSpPr/>
          <p:nvPr/>
        </p:nvSpPr>
        <p:spPr>
          <a:xfrm>
            <a:off x="14200375" y="4406900"/>
            <a:ext cx="8205300" cy="820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g2da10dd1d07_0_144"/>
          <p:cNvSpPr/>
          <p:nvPr/>
        </p:nvSpPr>
        <p:spPr>
          <a:xfrm>
            <a:off x="14200375" y="4406900"/>
            <a:ext cx="8205300" cy="8204100"/>
          </a:xfrm>
          <a:prstGeom prst="ellipse">
            <a:avLst/>
          </a:prstGeom>
          <a:noFill/>
          <a:ln cap="flat" cmpd="sng" w="508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g2da10dd1d07_0_144"/>
          <p:cNvSpPr/>
          <p:nvPr/>
        </p:nvSpPr>
        <p:spPr>
          <a:xfrm>
            <a:off x="15229203" y="6299200"/>
            <a:ext cx="6160200" cy="6159600"/>
          </a:xfrm>
          <a:prstGeom prst="ellipse">
            <a:avLst/>
          </a:prstGeom>
          <a:noFill/>
          <a:ln cap="flat" cmpd="sng" w="508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g2da10dd1d07_0_144"/>
          <p:cNvSpPr/>
          <p:nvPr/>
        </p:nvSpPr>
        <p:spPr>
          <a:xfrm>
            <a:off x="16258032" y="8178800"/>
            <a:ext cx="4089900" cy="4089300"/>
          </a:xfrm>
          <a:prstGeom prst="ellipse">
            <a:avLst/>
          </a:prstGeom>
          <a:noFill/>
          <a:ln cap="flat" cmpd="sng" w="508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g2da10dd1d07_0_144"/>
          <p:cNvSpPr/>
          <p:nvPr/>
        </p:nvSpPr>
        <p:spPr>
          <a:xfrm>
            <a:off x="17388473" y="4978400"/>
            <a:ext cx="1803600" cy="863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Archivo Black"/>
              <a:buNone/>
            </a:pPr>
            <a:r>
              <a:rPr b="0" i="0" lang="en-US" sz="4800" u="none" cap="none" strike="noStrike">
                <a:solidFill>
                  <a:srgbClr val="000000"/>
                </a:solidFill>
                <a:latin typeface="Archivo Black"/>
                <a:ea typeface="Archivo Black"/>
                <a:cs typeface="Archivo Black"/>
                <a:sym typeface="Archivo Black"/>
              </a:rPr>
              <a:t>6.7M</a:t>
            </a:r>
            <a:endParaRPr b="0" i="0" sz="4800" u="none" cap="none" strike="noStrike">
              <a:solidFill>
                <a:schemeClr val="dk1"/>
              </a:solidFill>
              <a:latin typeface="Calibri"/>
              <a:ea typeface="Calibri"/>
              <a:cs typeface="Calibri"/>
              <a:sym typeface="Calibri"/>
            </a:endParaRPr>
          </a:p>
        </p:txBody>
      </p:sp>
      <p:sp>
        <p:nvSpPr>
          <p:cNvPr id="177" name="Google Shape;177;g2da10dd1d07_0_144"/>
          <p:cNvSpPr/>
          <p:nvPr/>
        </p:nvSpPr>
        <p:spPr>
          <a:xfrm>
            <a:off x="17401175" y="9791700"/>
            <a:ext cx="1803600" cy="863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Archivo Black"/>
              <a:buNone/>
            </a:pPr>
            <a:r>
              <a:rPr b="0" i="0" lang="en-US" sz="4800" u="none" cap="none" strike="noStrike">
                <a:solidFill>
                  <a:srgbClr val="000000"/>
                </a:solidFill>
                <a:latin typeface="Archivo Black"/>
                <a:ea typeface="Archivo Black"/>
                <a:cs typeface="Archivo Black"/>
                <a:sym typeface="Archivo Black"/>
              </a:rPr>
              <a:t>2.3M</a:t>
            </a:r>
            <a:endParaRPr b="0" i="0" sz="4800" u="none" cap="none" strike="noStrike">
              <a:solidFill>
                <a:schemeClr val="dk1"/>
              </a:solidFill>
              <a:latin typeface="Calibri"/>
              <a:ea typeface="Calibri"/>
              <a:cs typeface="Calibri"/>
              <a:sym typeface="Calibri"/>
            </a:endParaRPr>
          </a:p>
        </p:txBody>
      </p:sp>
      <p:sp>
        <p:nvSpPr>
          <p:cNvPr id="178" name="Google Shape;178;g2da10dd1d07_0_144"/>
          <p:cNvSpPr/>
          <p:nvPr/>
        </p:nvSpPr>
        <p:spPr>
          <a:xfrm>
            <a:off x="17401175" y="6858000"/>
            <a:ext cx="1803600" cy="863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Archivo Black"/>
              <a:buNone/>
            </a:pPr>
            <a:r>
              <a:rPr b="0" i="0" lang="en-US" sz="4800" u="none" cap="none" strike="noStrike">
                <a:solidFill>
                  <a:srgbClr val="000000"/>
                </a:solidFill>
                <a:latin typeface="Archivo Black"/>
                <a:ea typeface="Archivo Black"/>
                <a:cs typeface="Archivo Black"/>
                <a:sym typeface="Archivo Black"/>
              </a:rPr>
              <a:t>4.4M</a:t>
            </a:r>
            <a:endParaRPr b="0" i="0" sz="4800" u="none" cap="none" strike="noStrike">
              <a:solidFill>
                <a:schemeClr val="dk1"/>
              </a:solidFill>
              <a:latin typeface="Calibri"/>
              <a:ea typeface="Calibri"/>
              <a:cs typeface="Calibri"/>
              <a:sym typeface="Calibri"/>
            </a:endParaRPr>
          </a:p>
        </p:txBody>
      </p:sp>
      <p:sp>
        <p:nvSpPr>
          <p:cNvPr id="179" name="Google Shape;179;g2da10dd1d07_0_14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0" name="Google Shape;180;g2da10dd1d07_0_144"/>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181" name="Google Shape;181;g2da10dd1d07_0_144"/>
          <p:cNvSpPr/>
          <p:nvPr/>
        </p:nvSpPr>
        <p:spPr>
          <a:xfrm>
            <a:off x="3734267" y="3594100"/>
            <a:ext cx="8459400" cy="238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2" name="Google Shape;182;g2da10dd1d07_0_144"/>
          <p:cNvPicPr preferRelativeResize="0"/>
          <p:nvPr/>
        </p:nvPicPr>
        <p:blipFill rotWithShape="1">
          <a:blip r:embed="rId7">
            <a:alphaModFix/>
          </a:blip>
          <a:srcRect b="0" l="0" r="0" t="0"/>
          <a:stretch/>
        </p:blipFill>
        <p:spPr>
          <a:xfrm>
            <a:off x="3734267" y="3594100"/>
            <a:ext cx="1230212" cy="1117600"/>
          </a:xfrm>
          <a:prstGeom prst="rect">
            <a:avLst/>
          </a:prstGeom>
          <a:noFill/>
          <a:ln>
            <a:noFill/>
          </a:ln>
        </p:spPr>
      </p:pic>
      <p:sp>
        <p:nvSpPr>
          <p:cNvPr id="183" name="Google Shape;183;g2da10dd1d07_0_144"/>
          <p:cNvSpPr/>
          <p:nvPr/>
        </p:nvSpPr>
        <p:spPr>
          <a:xfrm>
            <a:off x="3734267" y="5016500"/>
            <a:ext cx="8459400" cy="96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g2da10dd1d07_0_144"/>
          <p:cNvSpPr/>
          <p:nvPr/>
        </p:nvSpPr>
        <p:spPr>
          <a:xfrm>
            <a:off x="3734267" y="5016500"/>
            <a:ext cx="85947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185" name="Google Shape;185;g2da10dd1d07_0_144"/>
          <p:cNvSpPr/>
          <p:nvPr/>
        </p:nvSpPr>
        <p:spPr>
          <a:xfrm>
            <a:off x="3734267" y="6946900"/>
            <a:ext cx="8459400" cy="238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6" name="Google Shape;186;g2da10dd1d07_0_144"/>
          <p:cNvPicPr preferRelativeResize="0"/>
          <p:nvPr/>
        </p:nvPicPr>
        <p:blipFill rotWithShape="1">
          <a:blip r:embed="rId8">
            <a:alphaModFix/>
          </a:blip>
          <a:srcRect b="0" l="0" r="0" t="0"/>
          <a:stretch/>
        </p:blipFill>
        <p:spPr>
          <a:xfrm>
            <a:off x="3734267" y="6946900"/>
            <a:ext cx="1466193" cy="1117600"/>
          </a:xfrm>
          <a:prstGeom prst="rect">
            <a:avLst/>
          </a:prstGeom>
          <a:noFill/>
          <a:ln>
            <a:noFill/>
          </a:ln>
        </p:spPr>
      </p:pic>
      <p:sp>
        <p:nvSpPr>
          <p:cNvPr id="187" name="Google Shape;187;g2da10dd1d07_0_144"/>
          <p:cNvSpPr/>
          <p:nvPr/>
        </p:nvSpPr>
        <p:spPr>
          <a:xfrm>
            <a:off x="3734267" y="8369300"/>
            <a:ext cx="8459400" cy="96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g2da10dd1d07_0_144"/>
          <p:cNvSpPr/>
          <p:nvPr/>
        </p:nvSpPr>
        <p:spPr>
          <a:xfrm>
            <a:off x="3734267" y="8369300"/>
            <a:ext cx="85947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Music of the Elves": Immerse yourself in the enchanting music of the elves.</a:t>
            </a:r>
            <a:endParaRPr b="0" i="0" sz="3200" u="none" cap="none" strike="noStrike">
              <a:solidFill>
                <a:schemeClr val="dk1"/>
              </a:solidFill>
              <a:latin typeface="Calibri"/>
              <a:ea typeface="Calibri"/>
              <a:cs typeface="Calibri"/>
              <a:sym typeface="Calibri"/>
            </a:endParaRPr>
          </a:p>
        </p:txBody>
      </p:sp>
      <p:sp>
        <p:nvSpPr>
          <p:cNvPr id="189" name="Google Shape;189;g2da10dd1d07_0_144"/>
          <p:cNvSpPr/>
          <p:nvPr/>
        </p:nvSpPr>
        <p:spPr>
          <a:xfrm>
            <a:off x="3734267" y="10299700"/>
            <a:ext cx="8459400" cy="238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0" name="Google Shape;190;g2da10dd1d07_0_144"/>
          <p:cNvPicPr preferRelativeResize="0"/>
          <p:nvPr/>
        </p:nvPicPr>
        <p:blipFill rotWithShape="1">
          <a:blip r:embed="rId9">
            <a:alphaModFix/>
          </a:blip>
          <a:srcRect b="0" l="0" r="0" t="0"/>
          <a:stretch/>
        </p:blipFill>
        <p:spPr>
          <a:xfrm>
            <a:off x="3734267" y="10299700"/>
            <a:ext cx="997441" cy="1117600"/>
          </a:xfrm>
          <a:prstGeom prst="rect">
            <a:avLst/>
          </a:prstGeom>
          <a:noFill/>
          <a:ln>
            <a:noFill/>
          </a:ln>
        </p:spPr>
      </p:pic>
      <p:sp>
        <p:nvSpPr>
          <p:cNvPr id="191" name="Google Shape;191;g2da10dd1d07_0_144"/>
          <p:cNvSpPr/>
          <p:nvPr/>
        </p:nvSpPr>
        <p:spPr>
          <a:xfrm>
            <a:off x="3734267" y="11722100"/>
            <a:ext cx="8459400" cy="96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g2da10dd1d07_0_144"/>
          <p:cNvSpPr/>
          <p:nvPr/>
        </p:nvSpPr>
        <p:spPr>
          <a:xfrm>
            <a:off x="3734267" y="11722100"/>
            <a:ext cx="85947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6C8"/>
        </a:solidFill>
      </p:bgPr>
    </p:bg>
    <p:spTree>
      <p:nvGrpSpPr>
        <p:cNvPr id="197" name="Shape 197"/>
        <p:cNvGrpSpPr/>
        <p:nvPr/>
      </p:nvGrpSpPr>
      <p:grpSpPr>
        <a:xfrm>
          <a:off x="0" y="0"/>
          <a:ext cx="0" cy="0"/>
          <a:chOff x="0" y="0"/>
          <a:chExt cx="0" cy="0"/>
        </a:xfrm>
      </p:grpSpPr>
      <p:pic>
        <p:nvPicPr>
          <p:cNvPr descr=" " id="198" name="Google Shape;198;g2da10dd1d07_0_174"/>
          <p:cNvPicPr preferRelativeResize="0"/>
          <p:nvPr/>
        </p:nvPicPr>
        <p:blipFill rotWithShape="1">
          <a:blip r:embed="rId3">
            <a:alphaModFix/>
          </a:blip>
          <a:srcRect b="0" l="0" r="0" t="0"/>
          <a:stretch/>
        </p:blipFill>
        <p:spPr>
          <a:xfrm>
            <a:off x="426331" y="655526"/>
            <a:ext cx="6196716" cy="3652986"/>
          </a:xfrm>
          <a:prstGeom prst="rect">
            <a:avLst/>
          </a:prstGeom>
          <a:noFill/>
          <a:ln>
            <a:noFill/>
          </a:ln>
        </p:spPr>
      </p:pic>
      <p:pic>
        <p:nvPicPr>
          <p:cNvPr descr=" " id="199" name="Google Shape;199;g2da10dd1d07_0_174"/>
          <p:cNvPicPr preferRelativeResize="0"/>
          <p:nvPr/>
        </p:nvPicPr>
        <p:blipFill rotWithShape="1">
          <a:blip r:embed="rId4">
            <a:alphaModFix/>
          </a:blip>
          <a:srcRect b="0" l="0" r="0" t="0"/>
          <a:stretch/>
        </p:blipFill>
        <p:spPr>
          <a:xfrm>
            <a:off x="19217502" y="9385300"/>
            <a:ext cx="5169546" cy="4330700"/>
          </a:xfrm>
          <a:prstGeom prst="rect">
            <a:avLst/>
          </a:prstGeom>
          <a:noFill/>
          <a:ln>
            <a:noFill/>
          </a:ln>
        </p:spPr>
      </p:pic>
      <p:sp>
        <p:nvSpPr>
          <p:cNvPr id="200" name="Google Shape;200;g2da10dd1d07_0_17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1" name="Google Shape;201;g2da10dd1d07_0_174"/>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202" name="Google Shape;202;g2da10dd1d07_0_174"/>
          <p:cNvSpPr/>
          <p:nvPr/>
        </p:nvSpPr>
        <p:spPr>
          <a:xfrm>
            <a:off x="7335167" y="1022350"/>
            <a:ext cx="9716700" cy="1714500"/>
          </a:xfrm>
          <a:prstGeom prst="rect">
            <a:avLst/>
          </a:prstGeom>
          <a:no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g2da10dd1d07_0_174"/>
          <p:cNvSpPr/>
          <p:nvPr/>
        </p:nvSpPr>
        <p:spPr>
          <a:xfrm>
            <a:off x="8097262" y="1327150"/>
            <a:ext cx="8531100" cy="1443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8000"/>
              <a:buFont typeface="Archivo Black"/>
              <a:buNone/>
            </a:pPr>
            <a:r>
              <a:rPr b="0" i="0" lang="en-US" sz="8000" u="none" cap="none" strike="noStrike">
                <a:solidFill>
                  <a:srgbClr val="000000"/>
                </a:solidFill>
                <a:latin typeface="Archivo Black"/>
                <a:ea typeface="Archivo Black"/>
                <a:cs typeface="Archivo Black"/>
                <a:sym typeface="Archivo Black"/>
              </a:rPr>
              <a:t>PRICING PLAN</a:t>
            </a:r>
            <a:endParaRPr b="0" i="0" sz="8000" u="none" cap="none" strike="noStrike">
              <a:solidFill>
                <a:schemeClr val="dk1"/>
              </a:solidFill>
              <a:latin typeface="Calibri"/>
              <a:ea typeface="Calibri"/>
              <a:cs typeface="Calibri"/>
              <a:sym typeface="Calibri"/>
            </a:endParaRPr>
          </a:p>
        </p:txBody>
      </p:sp>
      <p:sp>
        <p:nvSpPr>
          <p:cNvPr id="204" name="Google Shape;204;g2da10dd1d07_0_174"/>
          <p:cNvSpPr/>
          <p:nvPr/>
        </p:nvSpPr>
        <p:spPr>
          <a:xfrm>
            <a:off x="1778222" y="3632200"/>
            <a:ext cx="20843400" cy="807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g2da10dd1d07_0_174"/>
          <p:cNvSpPr/>
          <p:nvPr/>
        </p:nvSpPr>
        <p:spPr>
          <a:xfrm>
            <a:off x="1778222" y="3632200"/>
            <a:ext cx="6439800" cy="8077200"/>
          </a:xfrm>
          <a:prstGeom prst="rect">
            <a:avLst/>
          </a:prstGeom>
          <a:no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6" name="Google Shape;206;g2da10dd1d07_0_174"/>
          <p:cNvPicPr preferRelativeResize="0"/>
          <p:nvPr/>
        </p:nvPicPr>
        <p:blipFill rotWithShape="1">
          <a:blip r:embed="rId6">
            <a:alphaModFix/>
          </a:blip>
          <a:srcRect b="0" l="0" r="0" t="0"/>
          <a:stretch/>
        </p:blipFill>
        <p:spPr>
          <a:xfrm>
            <a:off x="3816120" y="4089400"/>
            <a:ext cx="2363909" cy="1625600"/>
          </a:xfrm>
          <a:prstGeom prst="rect">
            <a:avLst/>
          </a:prstGeom>
          <a:noFill/>
          <a:ln>
            <a:noFill/>
          </a:ln>
        </p:spPr>
      </p:pic>
      <p:sp>
        <p:nvSpPr>
          <p:cNvPr id="207" name="Google Shape;207;g2da10dd1d07_0_174"/>
          <p:cNvSpPr/>
          <p:nvPr/>
        </p:nvSpPr>
        <p:spPr>
          <a:xfrm>
            <a:off x="3848581" y="6019800"/>
            <a:ext cx="2298900" cy="863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1E1E1E"/>
              </a:buClr>
              <a:buSzPts val="4800"/>
              <a:buFont typeface="Archivo Black"/>
              <a:buNone/>
            </a:pPr>
            <a:r>
              <a:rPr b="0" i="0" lang="en-US" sz="4800" u="none" cap="none" strike="noStrike">
                <a:solidFill>
                  <a:srgbClr val="1E1E1E"/>
                </a:solidFill>
                <a:latin typeface="Archivo Black"/>
                <a:ea typeface="Archivo Black"/>
                <a:cs typeface="Archivo Black"/>
                <a:sym typeface="Archivo Black"/>
              </a:rPr>
              <a:t>BASIC</a:t>
            </a:r>
            <a:endParaRPr b="0" i="0" sz="4800" u="none" cap="none" strike="noStrike">
              <a:solidFill>
                <a:schemeClr val="dk1"/>
              </a:solidFill>
              <a:latin typeface="Calibri"/>
              <a:ea typeface="Calibri"/>
              <a:cs typeface="Calibri"/>
              <a:sym typeface="Calibri"/>
            </a:endParaRPr>
          </a:p>
        </p:txBody>
      </p:sp>
      <p:sp>
        <p:nvSpPr>
          <p:cNvPr id="208" name="Google Shape;208;g2da10dd1d07_0_174"/>
          <p:cNvSpPr/>
          <p:nvPr/>
        </p:nvSpPr>
        <p:spPr>
          <a:xfrm>
            <a:off x="2235479" y="6985000"/>
            <a:ext cx="5660700" cy="34374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09" name="Google Shape;209;g2da10dd1d07_0_174"/>
          <p:cNvSpPr/>
          <p:nvPr/>
        </p:nvSpPr>
        <p:spPr>
          <a:xfrm>
            <a:off x="2927716" y="10591800"/>
            <a:ext cx="4140600" cy="863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Archivo Black"/>
              <a:buNone/>
            </a:pPr>
            <a:r>
              <a:rPr b="0" i="0" lang="en-US" sz="4800" u="none" cap="none" strike="noStrike">
                <a:solidFill>
                  <a:srgbClr val="0E0E0E"/>
                </a:solidFill>
                <a:latin typeface="Archivo Black"/>
                <a:ea typeface="Archivo Black"/>
                <a:cs typeface="Archivo Black"/>
                <a:sym typeface="Archivo Black"/>
              </a:rPr>
              <a:t>$10/MONTH</a:t>
            </a:r>
            <a:endParaRPr b="0" i="0" sz="4800" u="none" cap="none" strike="noStrike">
              <a:solidFill>
                <a:schemeClr val="dk1"/>
              </a:solidFill>
              <a:latin typeface="Calibri"/>
              <a:ea typeface="Calibri"/>
              <a:cs typeface="Calibri"/>
              <a:sym typeface="Calibri"/>
            </a:endParaRPr>
          </a:p>
        </p:txBody>
      </p:sp>
      <p:sp>
        <p:nvSpPr>
          <p:cNvPr id="210" name="Google Shape;210;g2da10dd1d07_0_174"/>
          <p:cNvSpPr/>
          <p:nvPr/>
        </p:nvSpPr>
        <p:spPr>
          <a:xfrm>
            <a:off x="8980022" y="3632200"/>
            <a:ext cx="6439800" cy="8077200"/>
          </a:xfrm>
          <a:prstGeom prst="rect">
            <a:avLst/>
          </a:prstGeom>
          <a:no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1" name="Google Shape;211;g2da10dd1d07_0_174"/>
          <p:cNvPicPr preferRelativeResize="0"/>
          <p:nvPr/>
        </p:nvPicPr>
        <p:blipFill rotWithShape="1">
          <a:blip r:embed="rId7">
            <a:alphaModFix/>
          </a:blip>
          <a:srcRect b="0" l="0" r="0" t="0"/>
          <a:stretch/>
        </p:blipFill>
        <p:spPr>
          <a:xfrm>
            <a:off x="11637572" y="4089400"/>
            <a:ext cx="1124605" cy="1625600"/>
          </a:xfrm>
          <a:prstGeom prst="rect">
            <a:avLst/>
          </a:prstGeom>
          <a:noFill/>
          <a:ln>
            <a:noFill/>
          </a:ln>
        </p:spPr>
      </p:pic>
      <p:sp>
        <p:nvSpPr>
          <p:cNvPr id="212" name="Google Shape;212;g2da10dd1d07_0_174"/>
          <p:cNvSpPr/>
          <p:nvPr/>
        </p:nvSpPr>
        <p:spPr>
          <a:xfrm>
            <a:off x="11113889" y="6019800"/>
            <a:ext cx="2172000" cy="863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1E1E1E"/>
              </a:buClr>
              <a:buSzPts val="4800"/>
              <a:buFont typeface="Archivo Black"/>
              <a:buNone/>
            </a:pPr>
            <a:r>
              <a:rPr b="0" i="0" lang="en-US" sz="4800" u="none" cap="none" strike="noStrike">
                <a:solidFill>
                  <a:srgbClr val="1E1E1E"/>
                </a:solidFill>
                <a:latin typeface="Archivo Black"/>
                <a:ea typeface="Archivo Black"/>
                <a:cs typeface="Archivo Black"/>
                <a:sym typeface="Archivo Black"/>
              </a:rPr>
              <a:t>ELITE</a:t>
            </a:r>
            <a:endParaRPr b="0" i="0" sz="4800" u="none" cap="none" strike="noStrike">
              <a:solidFill>
                <a:schemeClr val="dk1"/>
              </a:solidFill>
              <a:latin typeface="Calibri"/>
              <a:ea typeface="Calibri"/>
              <a:cs typeface="Calibri"/>
              <a:sym typeface="Calibri"/>
            </a:endParaRPr>
          </a:p>
        </p:txBody>
      </p:sp>
      <p:sp>
        <p:nvSpPr>
          <p:cNvPr id="213" name="Google Shape;213;g2da10dd1d07_0_174"/>
          <p:cNvSpPr/>
          <p:nvPr/>
        </p:nvSpPr>
        <p:spPr>
          <a:xfrm>
            <a:off x="9437280" y="6985000"/>
            <a:ext cx="5660700" cy="34374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Ability to form larger parties with adventurers.</a:t>
            </a:r>
            <a:endParaRPr b="0" i="0" sz="3200" u="none" cap="none" strike="noStrike">
              <a:solidFill>
                <a:schemeClr val="dk1"/>
              </a:solidFill>
              <a:latin typeface="Calibri"/>
              <a:ea typeface="Calibri"/>
              <a:cs typeface="Calibri"/>
              <a:sym typeface="Calibri"/>
            </a:endParaRPr>
          </a:p>
        </p:txBody>
      </p:sp>
      <p:sp>
        <p:nvSpPr>
          <p:cNvPr id="214" name="Google Shape;214;g2da10dd1d07_0_174"/>
          <p:cNvSpPr/>
          <p:nvPr/>
        </p:nvSpPr>
        <p:spPr>
          <a:xfrm>
            <a:off x="10129516" y="10591800"/>
            <a:ext cx="4140600" cy="863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Archivo Black"/>
              <a:buNone/>
            </a:pPr>
            <a:r>
              <a:rPr b="0" i="0" lang="en-US" sz="4800" u="none" cap="none" strike="noStrike">
                <a:solidFill>
                  <a:srgbClr val="0E0E0E"/>
                </a:solidFill>
                <a:latin typeface="Archivo Black"/>
                <a:ea typeface="Archivo Black"/>
                <a:cs typeface="Archivo Black"/>
                <a:sym typeface="Archivo Black"/>
              </a:rPr>
              <a:t>$50/MONTH</a:t>
            </a:r>
            <a:endParaRPr b="0" i="0" sz="4800" u="none" cap="none" strike="noStrike">
              <a:solidFill>
                <a:schemeClr val="dk1"/>
              </a:solidFill>
              <a:latin typeface="Calibri"/>
              <a:ea typeface="Calibri"/>
              <a:cs typeface="Calibri"/>
              <a:sym typeface="Calibri"/>
            </a:endParaRPr>
          </a:p>
        </p:txBody>
      </p:sp>
      <p:sp>
        <p:nvSpPr>
          <p:cNvPr id="215" name="Google Shape;215;g2da10dd1d07_0_174"/>
          <p:cNvSpPr/>
          <p:nvPr/>
        </p:nvSpPr>
        <p:spPr>
          <a:xfrm>
            <a:off x="16181822" y="3632200"/>
            <a:ext cx="6439800" cy="8077200"/>
          </a:xfrm>
          <a:prstGeom prst="rect">
            <a:avLst/>
          </a:prstGeom>
          <a:no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6" name="Google Shape;216;g2da10dd1d07_0_174"/>
          <p:cNvPicPr preferRelativeResize="0"/>
          <p:nvPr/>
        </p:nvPicPr>
        <p:blipFill rotWithShape="1">
          <a:blip r:embed="rId8">
            <a:alphaModFix/>
          </a:blip>
          <a:srcRect b="0" l="0" r="0" t="0"/>
          <a:stretch/>
        </p:blipFill>
        <p:spPr>
          <a:xfrm>
            <a:off x="18641217" y="4089400"/>
            <a:ext cx="1520919" cy="1625600"/>
          </a:xfrm>
          <a:prstGeom prst="rect">
            <a:avLst/>
          </a:prstGeom>
          <a:noFill/>
          <a:ln>
            <a:noFill/>
          </a:ln>
        </p:spPr>
      </p:pic>
      <p:sp>
        <p:nvSpPr>
          <p:cNvPr id="217" name="Google Shape;217;g2da10dd1d07_0_174"/>
          <p:cNvSpPr/>
          <p:nvPr/>
        </p:nvSpPr>
        <p:spPr>
          <a:xfrm>
            <a:off x="17223353" y="6019800"/>
            <a:ext cx="4356600" cy="863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1E1E1E"/>
              </a:buClr>
              <a:buSzPts val="4800"/>
              <a:buFont typeface="Archivo Black"/>
              <a:buNone/>
            </a:pPr>
            <a:r>
              <a:rPr b="0" i="0" lang="en-US" sz="4800" u="none" cap="none" strike="noStrike">
                <a:solidFill>
                  <a:srgbClr val="1E1E1E"/>
                </a:solidFill>
                <a:latin typeface="Archivo Black"/>
                <a:ea typeface="Archivo Black"/>
                <a:cs typeface="Archivo Black"/>
                <a:sym typeface="Archivo Black"/>
              </a:rPr>
              <a:t>LEGENDARY</a:t>
            </a:r>
            <a:endParaRPr b="0" i="0" sz="4800" u="none" cap="none" strike="noStrike">
              <a:solidFill>
                <a:schemeClr val="dk1"/>
              </a:solidFill>
              <a:latin typeface="Calibri"/>
              <a:ea typeface="Calibri"/>
              <a:cs typeface="Calibri"/>
              <a:sym typeface="Calibri"/>
            </a:endParaRPr>
          </a:p>
        </p:txBody>
      </p:sp>
      <p:sp>
        <p:nvSpPr>
          <p:cNvPr id="218" name="Google Shape;218;g2da10dd1d07_0_174"/>
          <p:cNvSpPr/>
          <p:nvPr/>
        </p:nvSpPr>
        <p:spPr>
          <a:xfrm>
            <a:off x="16639080" y="6985000"/>
            <a:ext cx="5660700" cy="34374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Access to the most challenging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The ability to form the largest parties.</a:t>
            </a:r>
            <a:endParaRPr b="0" i="0" sz="3200" u="none" cap="none" strike="noStrike">
              <a:solidFill>
                <a:schemeClr val="dk1"/>
              </a:solidFill>
              <a:latin typeface="Calibri"/>
              <a:ea typeface="Calibri"/>
              <a:cs typeface="Calibri"/>
              <a:sym typeface="Calibri"/>
            </a:endParaRPr>
          </a:p>
        </p:txBody>
      </p:sp>
      <p:sp>
        <p:nvSpPr>
          <p:cNvPr id="219" name="Google Shape;219;g2da10dd1d07_0_174"/>
          <p:cNvSpPr/>
          <p:nvPr/>
        </p:nvSpPr>
        <p:spPr>
          <a:xfrm>
            <a:off x="17128091" y="10591800"/>
            <a:ext cx="4547100" cy="863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Archivo Black"/>
              <a:buNone/>
            </a:pPr>
            <a:r>
              <a:rPr b="0" i="0" lang="en-US" sz="4800" u="none" cap="none" strike="noStrike">
                <a:solidFill>
                  <a:srgbClr val="0E0E0E"/>
                </a:solidFill>
                <a:latin typeface="Archivo Black"/>
                <a:ea typeface="Archivo Black"/>
                <a:cs typeface="Archivo Black"/>
                <a:sym typeface="Archivo Black"/>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2024-05-07T11:53:01Z</dcterms:created>
  <dc:creator>PptxGenJS</dc:creator>
</cp:coreProperties>
</file>