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slideLayout" Target="../slideLayouts/slideLayout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slideLayout" Target="../slideLayouts/slideLayout1.xml"/><Relationship Id="rId3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4" Type="http://schemas.openxmlformats.org/officeDocument/2006/relationships/hyperlink" Target="https://eatemp.com/powerpoint-org-chart-template/"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5"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image" Target="../media/image-22-6.png"/><Relationship Id="rId8" Type="http://schemas.openxmlformats.org/officeDocument/2006/relationships/image" Target="../media/image-22-7.png"/><Relationship Id="rId9" Type="http://schemas.openxmlformats.org/officeDocument/2006/relationships/image" Target="../media/image-22-8.png"/><Relationship Id="rId10" Type="http://schemas.openxmlformats.org/officeDocument/2006/relationships/image" Target="../media/image-22-9.png"/><Relationship Id="rId11" Type="http://schemas.openxmlformats.org/officeDocument/2006/relationships/image" Target="../media/image-22-10.png"/><Relationship Id="rId12" Type="http://schemas.openxmlformats.org/officeDocument/2006/relationships/image" Target="../media/image-22-11.png"/><Relationship Id="rId13" Type="http://schemas.openxmlformats.org/officeDocument/2006/relationships/image" Target="../media/image-22-12.png"/><Relationship Id="rId14" Type="http://schemas.openxmlformats.org/officeDocument/2006/relationships/slideLayout" Target="../slideLayouts/slideLayout1.xml"/><Relationship Id="rId1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7"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8" Type="http://schemas.openxmlformats.org/officeDocument/2006/relationships/image" Target="../media/image-23-7.png"/><Relationship Id="rId9" Type="http://schemas.openxmlformats.org/officeDocument/2006/relationships/slideLayout" Target="../slideLayouts/slideLayout1.xml"/><Relationship Id="rId10"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92648" y="6812936"/>
            <a:ext cx="4324964" cy="3267095"/>
          </a:xfrm>
          <a:prstGeom prst="rect">
            <a:avLst/>
          </a:prstGeom>
        </p:spPr>
      </p:pic>
      <p:pic>
        <p:nvPicPr>
          <p:cNvPr id="3" name="Image 1" descr="preencoded.png">    </p:cNvPr>
          <p:cNvPicPr>
            <a:picLocks noChangeAspect="1"/>
          </p:cNvPicPr>
          <p:nvPr/>
        </p:nvPicPr>
        <p:blipFill>
          <a:blip r:embed="rId2"/>
          <a:stretch>
            <a:fillRect/>
          </a:stretch>
        </p:blipFill>
        <p:spPr>
          <a:xfrm>
            <a:off x="2298898" y="862339"/>
            <a:ext cx="1580397" cy="1571618"/>
          </a:xfrm>
          <a:prstGeom prst="rect">
            <a:avLst/>
          </a:prstGeom>
        </p:spPr>
      </p:pic>
      <p:pic>
        <p:nvPicPr>
          <p:cNvPr id="4" name="Image 2" descr="preencoded.png">    </p:cNvPr>
          <p:cNvPicPr>
            <a:picLocks noChangeAspect="1"/>
          </p:cNvPicPr>
          <p:nvPr/>
        </p:nvPicPr>
        <p:blipFill>
          <a:blip r:embed="rId3"/>
          <a:stretch>
            <a:fillRect/>
          </a:stretch>
        </p:blipFill>
        <p:spPr>
          <a:xfrm>
            <a:off x="133350" y="200025"/>
            <a:ext cx="1981192" cy="1970308"/>
          </a:xfrm>
          <a:prstGeom prst="rect">
            <a:avLst/>
          </a:prstGeom>
        </p:spPr>
      </p:pic>
      <p:sp>
        <p:nvSpPr>
          <p:cNvPr id="5" name="Text 0"/>
          <p:cNvSpPr/>
          <p:nvPr/>
        </p:nvSpPr>
        <p:spPr>
          <a:xfrm>
            <a:off x="3322320" y="685800"/>
            <a:ext cx="11652885" cy="946785"/>
          </a:xfrm>
          <a:prstGeom prst="rect">
            <a:avLst/>
          </a:prstGeom>
          <a:noFill/>
          <a:ln/>
        </p:spPr>
        <p:txBody>
          <a:bodyPr wrap="square" lIns="0" tIns="0" rIns="0" bIns="0" rtlCol="0" anchor="t"/>
          <a:lstStyle/>
          <a:p>
            <a:pPr algn="ctr" indent="0" marL="0">
              <a:buNone/>
            </a:pPr>
            <a:r>
              <a:rPr lang="en-US" sz="4800" b="1" u="none" dirty="0">
                <a:solidFill>
                  <a:srgbClr val="0E0E0E"/>
                </a:solidFill>
                <a:latin typeface="Lato" pitchFamily="34" charset="0"/>
                <a:ea typeface="Lato" pitchFamily="34" charset="-122"/>
                <a:cs typeface="Lato" pitchFamily="34" charset="-120"/>
              </a:rPr>
              <a:t>Free Presentation Template by EaTemp</a:t>
            </a:r>
            <a:endParaRPr lang="en-US" sz="4800" dirty="0"/>
          </a:p>
        </p:txBody>
      </p:sp>
      <p:grpSp>
        <p:nvGrpSpPr>
          <p:cNvPr id="49043" name="Group"/>
          <p:cNvGrpSpPr/>
          <p:nvPr/>
        </p:nvGrpSpPr>
        <p:grpSpPr>
          <a:xfrm>
            <a:off x="17235487" y="8456817"/>
            <a:ext cx="1463470" cy="1601583"/>
            <a:chOff x="17235487" y="8456817"/>
            <a:chExt cx="1463470" cy="1601583"/>
          </a:xfrm>
        </p:grpSpPr>
        <p:pic>
          <p:nvPicPr>
            <p:cNvPr id="6"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7"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84422" name="Group"/>
          <p:cNvGrpSpPr/>
          <p:nvPr/>
        </p:nvGrpSpPr>
        <p:grpSpPr>
          <a:xfrm>
            <a:off x="2152650" y="1666875"/>
            <a:ext cx="13992225" cy="1979295"/>
            <a:chOff x="2152650" y="1666875"/>
            <a:chExt cx="13992225" cy="1979295"/>
          </a:xfrm>
        </p:grpSpPr>
        <p:sp>
          <p:nvSpPr>
            <p:cNvPr id="8" name="Shape 2"/>
            <p:cNvSpPr/>
            <p:nvPr/>
          </p:nvSpPr>
          <p:spPr>
            <a:xfrm>
              <a:off x="2152650" y="1666875"/>
              <a:ext cx="13992225" cy="1781175"/>
            </a:xfrm>
            <a:prstGeom prst="rect">
              <a:avLst/>
            </a:prstGeom>
            <a:noFill/>
            <a:ln w="38100">
              <a:solidFill>
                <a:srgbClr val="FFFFFF"/>
              </a:solidFill>
              <a:prstDash val="solid"/>
            </a:ln>
          </p:spPr>
        </p:sp>
        <p:sp>
          <p:nvSpPr>
            <p:cNvPr id="9" name="Text 3"/>
            <p:cNvSpPr/>
            <p:nvPr/>
          </p:nvSpPr>
          <p:spPr>
            <a:xfrm>
              <a:off x="2724150" y="1895475"/>
              <a:ext cx="13275945" cy="1750695"/>
            </a:xfrm>
            <a:prstGeom prst="rect">
              <a:avLst/>
            </a:prstGeom>
            <a:noFill/>
            <a:ln/>
          </p:spPr>
          <p:txBody>
            <a:bodyPr wrap="square" lIns="0" tIns="0" rIns="0" bIns="0" rtlCol="0" anchor="t"/>
            <a:lstStyle/>
            <a:p>
              <a:pPr algn="l" indent="0" marL="0">
                <a:buNone/>
              </a:pPr>
              <a:r>
                <a:rPr lang="en-US" sz="9600" u="none" dirty="0">
                  <a:solidFill>
                    <a:srgbClr val="D89C80"/>
                  </a:solidFill>
                  <a:latin typeface="Archivo Black" pitchFamily="34" charset="0"/>
                  <a:ea typeface="Archivo Black" pitchFamily="34" charset="-122"/>
                  <a:cs typeface="Archivo Black" pitchFamily="34" charset="-120"/>
                </a:rPr>
                <a:t>MICRO</a:t>
              </a:r>
              <a:pPr algn="l" indent="0" marL="0">
                <a:buNone/>
              </a:pPr>
              <a:r>
                <a:rPr lang="en-US" sz="9600" u="none" dirty="0">
                  <a:solidFill>
                    <a:srgbClr val="9BBDBD"/>
                  </a:solidFill>
                  <a:latin typeface="Archivo Black" pitchFamily="34" charset="0"/>
                  <a:ea typeface="Archivo Black" pitchFamily="34" charset="-122"/>
                  <a:cs typeface="Archivo Black" pitchFamily="34" charset="-120"/>
                </a:rPr>
                <a:t>ECONOMICS</a:t>
              </a:r>
              <a:endParaRPr lang="en-US" sz="9600" dirty="0"/>
            </a:p>
          </p:txBody>
        </p:sp>
      </p:grpSp>
      <p:pic>
        <p:nvPicPr>
          <p:cNvPr id="10" name="Image 4" descr="preencoded.png">    </p:cNvPr>
          <p:cNvPicPr>
            <a:picLocks noChangeAspect="1"/>
          </p:cNvPicPr>
          <p:nvPr/>
        </p:nvPicPr>
        <p:blipFill>
          <a:blip r:embed="rId5"/>
          <a:stretch>
            <a:fillRect/>
          </a:stretch>
        </p:blipFill>
        <p:spPr>
          <a:xfrm>
            <a:off x="5010150" y="3305175"/>
            <a:ext cx="8267700" cy="65055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04975" y="-1781175"/>
            <a:ext cx="4619625" cy="4591050"/>
          </a:xfrm>
          <a:prstGeom prst="rect">
            <a:avLst/>
          </a:prstGeom>
        </p:spPr>
      </p:pic>
      <p:pic>
        <p:nvPicPr>
          <p:cNvPr id="3" name="Image 1" descr="preencoded.png">    </p:cNvPr>
          <p:cNvPicPr>
            <a:picLocks noChangeAspect="1"/>
          </p:cNvPicPr>
          <p:nvPr/>
        </p:nvPicPr>
        <p:blipFill>
          <a:blip r:embed="rId2"/>
          <a:stretch>
            <a:fillRect/>
          </a:stretch>
        </p:blipFill>
        <p:spPr>
          <a:xfrm rot="10800000">
            <a:off x="16172800" y="7812291"/>
            <a:ext cx="1743725" cy="1895408"/>
          </a:xfrm>
          <a:prstGeom prst="rect">
            <a:avLst/>
          </a:prstGeom>
        </p:spPr>
      </p:pic>
      <p:pic>
        <p:nvPicPr>
          <p:cNvPr id="4" name="Image 2" descr="preencoded.png">    </p:cNvPr>
          <p:cNvPicPr>
            <a:picLocks noChangeAspect="1"/>
          </p:cNvPicPr>
          <p:nvPr/>
        </p:nvPicPr>
        <p:blipFill>
          <a:blip r:embed="rId3"/>
          <a:stretch>
            <a:fillRect/>
          </a:stretch>
        </p:blipFill>
        <p:spPr>
          <a:xfrm rot="10800000">
            <a:off x="15154276" y="7038975"/>
            <a:ext cx="1078919" cy="1078920"/>
          </a:xfrm>
          <a:prstGeom prst="rect">
            <a:avLst/>
          </a:prstGeom>
        </p:spPr>
      </p:pic>
      <p:pic>
        <p:nvPicPr>
          <p:cNvPr id="5" name="Image 3" descr="preencoded.png">    </p:cNvPr>
          <p:cNvPicPr>
            <a:picLocks noChangeAspect="1"/>
          </p:cNvPicPr>
          <p:nvPr/>
        </p:nvPicPr>
        <p:blipFill>
          <a:blip r:embed="rId4"/>
          <a:stretch>
            <a:fillRect/>
          </a:stretch>
        </p:blipFill>
        <p:spPr>
          <a:xfrm>
            <a:off x="-913952" y="8165487"/>
            <a:ext cx="4324963" cy="3267095"/>
          </a:xfrm>
          <a:prstGeom prst="rect">
            <a:avLst/>
          </a:prstGeom>
        </p:spPr>
      </p:pic>
      <p:pic>
        <p:nvPicPr>
          <p:cNvPr id="6" name="Image 4" descr="preencoded.png">    </p:cNvPr>
          <p:cNvPicPr>
            <a:picLocks noChangeAspect="1"/>
          </p:cNvPicPr>
          <p:nvPr/>
        </p:nvPicPr>
        <p:blipFill>
          <a:blip r:embed="rId5"/>
          <a:stretch>
            <a:fillRect/>
          </a:stretch>
        </p:blipFill>
        <p:spPr>
          <a:xfrm>
            <a:off x="15135673" y="-816589"/>
            <a:ext cx="4324964" cy="3267095"/>
          </a:xfrm>
          <a:prstGeom prst="rect">
            <a:avLst/>
          </a:prstGeom>
        </p:spPr>
      </p:pic>
      <p:grpSp>
        <p:nvGrpSpPr>
          <p:cNvPr id="6232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26227" name="Group"/>
          <p:cNvGrpSpPr/>
          <p:nvPr/>
        </p:nvGrpSpPr>
        <p:grpSpPr>
          <a:xfrm>
            <a:off x="9658350" y="2809875"/>
            <a:ext cx="8039100" cy="1979295"/>
            <a:chOff x="9658350" y="2809875"/>
            <a:chExt cx="8039100" cy="1979295"/>
          </a:xfrm>
        </p:grpSpPr>
        <p:sp>
          <p:nvSpPr>
            <p:cNvPr id="9" name="Shape 1"/>
            <p:cNvSpPr/>
            <p:nvPr/>
          </p:nvSpPr>
          <p:spPr>
            <a:xfrm>
              <a:off x="9658350" y="2809875"/>
              <a:ext cx="8039100" cy="1781175"/>
            </a:xfrm>
            <a:prstGeom prst="rect">
              <a:avLst/>
            </a:prstGeom>
            <a:noFill/>
            <a:ln w="38100">
              <a:solidFill>
                <a:srgbClr val="FFFFFF"/>
              </a:solidFill>
              <a:prstDash val="solid"/>
            </a:ln>
          </p:spPr>
        </p:sp>
        <p:sp>
          <p:nvSpPr>
            <p:cNvPr id="10" name="Text 2"/>
            <p:cNvSpPr/>
            <p:nvPr/>
          </p:nvSpPr>
          <p:spPr>
            <a:xfrm>
              <a:off x="10229850" y="3038475"/>
              <a:ext cx="7322820" cy="1750695"/>
            </a:xfrm>
            <a:prstGeom prst="rect">
              <a:avLst/>
            </a:prstGeom>
            <a:noFill/>
            <a:ln/>
          </p:spPr>
          <p:txBody>
            <a:bodyPr wrap="square" lIns="0" tIns="0" rIns="0" bIns="0" rtlCol="0" anchor="t"/>
            <a:lstStyle/>
            <a:p>
              <a:pPr algn="l" indent="0" marL="0">
                <a:buNone/>
              </a:pPr>
              <a:r>
                <a:rPr lang="en-US" sz="9600" u="none" dirty="0">
                  <a:solidFill>
                    <a:srgbClr val="000000"/>
                  </a:solidFill>
                  <a:latin typeface="Archivo Black" pitchFamily="34" charset="0"/>
                  <a:ea typeface="Archivo Black" pitchFamily="34" charset="-122"/>
                  <a:cs typeface="Archivo Black" pitchFamily="34" charset="-120"/>
                </a:rPr>
                <a:t>WELCOME</a:t>
              </a:r>
              <a:endParaRPr lang="en-US" sz="9600" dirty="0"/>
            </a:p>
          </p:txBody>
        </p:sp>
      </p:grpSp>
      <p:sp>
        <p:nvSpPr>
          <p:cNvPr id="11" name="Text 3"/>
          <p:cNvSpPr/>
          <p:nvPr/>
        </p:nvSpPr>
        <p:spPr>
          <a:xfrm>
            <a:off x="9658350" y="5286375"/>
            <a:ext cx="8100060" cy="19164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2" name="Image 6" descr="preencoded.png">    </p:cNvPr>
          <p:cNvPicPr>
            <a:picLocks noChangeAspect="1"/>
          </p:cNvPicPr>
          <p:nvPr/>
        </p:nvPicPr>
        <p:blipFill>
          <a:blip r:embed="rId7"/>
          <a:stretch>
            <a:fillRect/>
          </a:stretch>
        </p:blipFill>
        <p:spPr>
          <a:xfrm>
            <a:off x="819150" y="1038225"/>
            <a:ext cx="7543800" cy="82105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250" y="7796757"/>
            <a:ext cx="1743725" cy="1895408"/>
          </a:xfrm>
          <a:prstGeom prst="rect">
            <a:avLst/>
          </a:prstGeom>
        </p:spPr>
      </p:pic>
      <p:pic>
        <p:nvPicPr>
          <p:cNvPr id="3" name="Image 1" descr="preencoded.png">    </p:cNvPr>
          <p:cNvPicPr>
            <a:picLocks noChangeAspect="1"/>
          </p:cNvPicPr>
          <p:nvPr/>
        </p:nvPicPr>
        <p:blipFill>
          <a:blip r:embed="rId2"/>
          <a:stretch>
            <a:fillRect/>
          </a:stretch>
        </p:blipFill>
        <p:spPr>
          <a:xfrm>
            <a:off x="1778580" y="7023441"/>
            <a:ext cx="1078920" cy="1078920"/>
          </a:xfrm>
          <a:prstGeom prst="rect">
            <a:avLst/>
          </a:prstGeom>
        </p:spPr>
      </p:pic>
      <p:pic>
        <p:nvPicPr>
          <p:cNvPr id="4" name="Image 2" descr="preencoded.png">    </p:cNvPr>
          <p:cNvPicPr>
            <a:picLocks noChangeAspect="1"/>
          </p:cNvPicPr>
          <p:nvPr/>
        </p:nvPicPr>
        <p:blipFill>
          <a:blip r:embed="rId3"/>
          <a:stretch>
            <a:fillRect/>
          </a:stretch>
        </p:blipFill>
        <p:spPr>
          <a:xfrm>
            <a:off x="14558361" y="306369"/>
            <a:ext cx="3683864" cy="3346330"/>
          </a:xfrm>
          <a:prstGeom prst="rect">
            <a:avLst/>
          </a:prstGeom>
        </p:spPr>
      </p:pic>
      <p:grpSp>
        <p:nvGrpSpPr>
          <p:cNvPr id="92543" name="Group"/>
          <p:cNvGrpSpPr/>
          <p:nvPr/>
        </p:nvGrpSpPr>
        <p:grpSpPr>
          <a:xfrm>
            <a:off x="1304925" y="566738"/>
            <a:ext cx="15687675" cy="1979295"/>
            <a:chOff x="1304925" y="566738"/>
            <a:chExt cx="15687675" cy="1979295"/>
          </a:xfrm>
        </p:grpSpPr>
        <p:sp>
          <p:nvSpPr>
            <p:cNvPr id="5" name="Shape 0"/>
            <p:cNvSpPr/>
            <p:nvPr/>
          </p:nvSpPr>
          <p:spPr>
            <a:xfrm>
              <a:off x="1304925" y="566738"/>
              <a:ext cx="15687675" cy="1781175"/>
            </a:xfrm>
            <a:prstGeom prst="rect">
              <a:avLst/>
            </a:prstGeom>
            <a:noFill/>
            <a:ln w="38100">
              <a:solidFill>
                <a:srgbClr val="FFFFFF"/>
              </a:solidFill>
              <a:prstDash val="solid"/>
            </a:ln>
          </p:spPr>
        </p:sp>
        <p:sp>
          <p:nvSpPr>
            <p:cNvPr id="6" name="Text 1"/>
            <p:cNvSpPr/>
            <p:nvPr/>
          </p:nvSpPr>
          <p:spPr>
            <a:xfrm>
              <a:off x="1876425" y="795338"/>
              <a:ext cx="14971395" cy="1750695"/>
            </a:xfrm>
            <a:prstGeom prst="rect">
              <a:avLst/>
            </a:prstGeom>
            <a:noFill/>
            <a:ln/>
          </p:spPr>
          <p:txBody>
            <a:bodyPr wrap="square" lIns="0" tIns="0" rIns="0" bIns="0" rtlCol="0" anchor="t"/>
            <a:lstStyle/>
            <a:p>
              <a:pPr algn="l" indent="0" marL="0">
                <a:buNone/>
              </a:pPr>
              <a:r>
                <a:rPr lang="en-US" sz="9600" u="none" dirty="0">
                  <a:solidFill>
                    <a:srgbClr val="000000"/>
                  </a:solidFill>
                  <a:latin typeface="Archivo Black" pitchFamily="34" charset="0"/>
                  <a:ea typeface="Archivo Black" pitchFamily="34" charset="-122"/>
                  <a:cs typeface="Archivo Black" pitchFamily="34" charset="-120"/>
                </a:rPr>
                <a:t>TABLE OF CONTENTS</a:t>
              </a:r>
              <a:endParaRPr lang="en-US" sz="9600" dirty="0"/>
            </a:p>
          </p:txBody>
        </p:sp>
      </p:grpSp>
      <p:grpSp>
        <p:nvGrpSpPr>
          <p:cNvPr id="64955" name="Group"/>
          <p:cNvGrpSpPr/>
          <p:nvPr/>
        </p:nvGrpSpPr>
        <p:grpSpPr>
          <a:xfrm>
            <a:off x="762000" y="3390900"/>
            <a:ext cx="1219200" cy="1219200"/>
            <a:chOff x="762000" y="3390900"/>
            <a:chExt cx="1219200" cy="1219200"/>
          </a:xfrm>
        </p:grpSpPr>
        <p:sp>
          <p:nvSpPr>
            <p:cNvPr id="7" name="Shape 2"/>
            <p:cNvSpPr/>
            <p:nvPr/>
          </p:nvSpPr>
          <p:spPr>
            <a:xfrm>
              <a:off x="762000" y="3390900"/>
              <a:ext cx="1219200" cy="1219200"/>
            </a:xfrm>
            <a:prstGeom prst="ellipse">
              <a:avLst/>
            </a:prstGeom>
            <a:noFill/>
            <a:ln w="38100">
              <a:solidFill>
                <a:srgbClr val="FFFFFF"/>
              </a:solidFill>
              <a:prstDash val="solid"/>
            </a:ln>
          </p:spPr>
        </p:sp>
        <p:sp>
          <p:nvSpPr>
            <p:cNvPr id="8" name="Text 3"/>
            <p:cNvSpPr/>
            <p:nvPr/>
          </p:nvSpPr>
          <p:spPr>
            <a:xfrm>
              <a:off x="982028" y="3672840"/>
              <a:ext cx="779145"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01</a:t>
              </a:r>
              <a:endParaRPr lang="en-US" sz="3600" dirty="0"/>
            </a:p>
          </p:txBody>
        </p:sp>
      </p:grpSp>
      <p:grpSp>
        <p:nvGrpSpPr>
          <p:cNvPr id="67568" name="Group"/>
          <p:cNvGrpSpPr/>
          <p:nvPr/>
        </p:nvGrpSpPr>
        <p:grpSpPr>
          <a:xfrm>
            <a:off x="2133600" y="3533775"/>
            <a:ext cx="4206240" cy="1040130"/>
            <a:chOff x="2133600" y="3533775"/>
            <a:chExt cx="4206240" cy="1040130"/>
          </a:xfrm>
        </p:grpSpPr>
        <p:sp>
          <p:nvSpPr>
            <p:cNvPr id="9" name="Text 4"/>
            <p:cNvSpPr/>
            <p:nvPr/>
          </p:nvSpPr>
          <p:spPr>
            <a:xfrm>
              <a:off x="2133600" y="353377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INTRODUCTION</a:t>
              </a:r>
              <a:endParaRPr lang="en-US" sz="3600" dirty="0"/>
            </a:p>
          </p:txBody>
        </p:sp>
        <p:sp>
          <p:nvSpPr>
            <p:cNvPr id="10" name="Text 5"/>
            <p:cNvSpPr/>
            <p:nvPr/>
          </p:nvSpPr>
          <p:spPr>
            <a:xfrm>
              <a:off x="2133600" y="410527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Extraordinary Realm</a:t>
              </a:r>
              <a:endParaRPr lang="en-US" sz="2400" dirty="0"/>
            </a:p>
          </p:txBody>
        </p:sp>
      </p:grpSp>
      <p:grpSp>
        <p:nvGrpSpPr>
          <p:cNvPr id="88522" name="Group"/>
          <p:cNvGrpSpPr/>
          <p:nvPr/>
        </p:nvGrpSpPr>
        <p:grpSpPr>
          <a:xfrm>
            <a:off x="6362700" y="3390900"/>
            <a:ext cx="1219200" cy="1219200"/>
            <a:chOff x="6362700" y="3390900"/>
            <a:chExt cx="1219200" cy="1219200"/>
          </a:xfrm>
        </p:grpSpPr>
        <p:sp>
          <p:nvSpPr>
            <p:cNvPr id="11" name="Shape 6"/>
            <p:cNvSpPr/>
            <p:nvPr/>
          </p:nvSpPr>
          <p:spPr>
            <a:xfrm>
              <a:off x="6362700" y="3390900"/>
              <a:ext cx="1219200" cy="1219200"/>
            </a:xfrm>
            <a:prstGeom prst="rect">
              <a:avLst/>
            </a:prstGeom>
            <a:noFill/>
            <a:ln w="38100">
              <a:solidFill>
                <a:srgbClr val="FFFFFF"/>
              </a:solidFill>
              <a:prstDash val="solid"/>
            </a:ln>
          </p:spPr>
        </p:sp>
        <p:sp>
          <p:nvSpPr>
            <p:cNvPr id="12" name="Text 7"/>
            <p:cNvSpPr/>
            <p:nvPr/>
          </p:nvSpPr>
          <p:spPr>
            <a:xfrm>
              <a:off x="6582727" y="3672840"/>
              <a:ext cx="779145"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02</a:t>
              </a:r>
              <a:endParaRPr lang="en-US" sz="3600" dirty="0"/>
            </a:p>
          </p:txBody>
        </p:sp>
      </p:grpSp>
      <p:grpSp>
        <p:nvGrpSpPr>
          <p:cNvPr id="82333" name="Group"/>
          <p:cNvGrpSpPr/>
          <p:nvPr/>
        </p:nvGrpSpPr>
        <p:grpSpPr>
          <a:xfrm>
            <a:off x="7734300" y="3533775"/>
            <a:ext cx="4206240" cy="1040130"/>
            <a:chOff x="7734300" y="3533775"/>
            <a:chExt cx="4206240" cy="1040130"/>
          </a:xfrm>
        </p:grpSpPr>
        <p:sp>
          <p:nvSpPr>
            <p:cNvPr id="13" name="Text 8"/>
            <p:cNvSpPr/>
            <p:nvPr/>
          </p:nvSpPr>
          <p:spPr>
            <a:xfrm>
              <a:off x="7734300" y="353377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ENCOUNTERS</a:t>
              </a:r>
              <a:endParaRPr lang="en-US" sz="3600" dirty="0"/>
            </a:p>
          </p:txBody>
        </p:sp>
        <p:sp>
          <p:nvSpPr>
            <p:cNvPr id="14" name="Text 9"/>
            <p:cNvSpPr/>
            <p:nvPr/>
          </p:nvSpPr>
          <p:spPr>
            <a:xfrm>
              <a:off x="7734300" y="410527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Unicorn Sightings</a:t>
              </a:r>
              <a:endParaRPr lang="en-US" sz="2400" dirty="0"/>
            </a:p>
          </p:txBody>
        </p:sp>
      </p:grpSp>
      <p:grpSp>
        <p:nvGrpSpPr>
          <p:cNvPr id="39476" name="Group"/>
          <p:cNvGrpSpPr/>
          <p:nvPr/>
        </p:nvGrpSpPr>
        <p:grpSpPr>
          <a:xfrm>
            <a:off x="762000" y="5629275"/>
            <a:ext cx="1219200" cy="1219200"/>
            <a:chOff x="762000" y="5629275"/>
            <a:chExt cx="1219200" cy="1219200"/>
          </a:xfrm>
        </p:grpSpPr>
        <p:sp>
          <p:nvSpPr>
            <p:cNvPr id="15" name="Shape 10"/>
            <p:cNvSpPr/>
            <p:nvPr/>
          </p:nvSpPr>
          <p:spPr>
            <a:xfrm>
              <a:off x="762000" y="5629275"/>
              <a:ext cx="1219200" cy="1219200"/>
            </a:xfrm>
            <a:prstGeom prst="rect">
              <a:avLst/>
            </a:prstGeom>
            <a:noFill/>
            <a:ln w="38100">
              <a:solidFill>
                <a:srgbClr val="FFFFFF"/>
              </a:solidFill>
              <a:prstDash val="solid"/>
            </a:ln>
          </p:spPr>
        </p:sp>
        <p:sp>
          <p:nvSpPr>
            <p:cNvPr id="16" name="Text 11"/>
            <p:cNvSpPr/>
            <p:nvPr/>
          </p:nvSpPr>
          <p:spPr>
            <a:xfrm>
              <a:off x="982028" y="5911215"/>
              <a:ext cx="779145"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03</a:t>
              </a:r>
              <a:endParaRPr lang="en-US" sz="3600" dirty="0"/>
            </a:p>
          </p:txBody>
        </p:sp>
      </p:grpSp>
      <p:grpSp>
        <p:nvGrpSpPr>
          <p:cNvPr id="92777" name="Group"/>
          <p:cNvGrpSpPr/>
          <p:nvPr/>
        </p:nvGrpSpPr>
        <p:grpSpPr>
          <a:xfrm>
            <a:off x="2133600" y="5772150"/>
            <a:ext cx="4206240" cy="1040130"/>
            <a:chOff x="2133600" y="5772150"/>
            <a:chExt cx="4206240" cy="1040130"/>
          </a:xfrm>
        </p:grpSpPr>
        <p:sp>
          <p:nvSpPr>
            <p:cNvPr id="17" name="Text 12"/>
            <p:cNvSpPr/>
            <p:nvPr/>
          </p:nvSpPr>
          <p:spPr>
            <a:xfrm>
              <a:off x="2133600" y="5772150"/>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WONDERS</a:t>
              </a:r>
              <a:endParaRPr lang="en-US" sz="3600" dirty="0"/>
            </a:p>
          </p:txBody>
        </p:sp>
        <p:sp>
          <p:nvSpPr>
            <p:cNvPr id="18" name="Text 13"/>
            <p:cNvSpPr/>
            <p:nvPr/>
          </p:nvSpPr>
          <p:spPr>
            <a:xfrm>
              <a:off x="2133600" y="6343650"/>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Wishes Granted</a:t>
              </a:r>
              <a:endParaRPr lang="en-US" sz="2400" dirty="0"/>
            </a:p>
          </p:txBody>
        </p:sp>
      </p:grpSp>
      <p:grpSp>
        <p:nvGrpSpPr>
          <p:cNvPr id="14558" name="Group"/>
          <p:cNvGrpSpPr/>
          <p:nvPr/>
        </p:nvGrpSpPr>
        <p:grpSpPr>
          <a:xfrm>
            <a:off x="6362700" y="5629275"/>
            <a:ext cx="1219200" cy="1219200"/>
            <a:chOff x="6362700" y="5629275"/>
            <a:chExt cx="1219200" cy="1219200"/>
          </a:xfrm>
        </p:grpSpPr>
        <p:sp>
          <p:nvSpPr>
            <p:cNvPr id="19" name="Shape 14"/>
            <p:cNvSpPr/>
            <p:nvPr/>
          </p:nvSpPr>
          <p:spPr>
            <a:xfrm>
              <a:off x="6362700" y="5629275"/>
              <a:ext cx="1219200" cy="1219200"/>
            </a:xfrm>
            <a:prstGeom prst="ellipse">
              <a:avLst/>
            </a:prstGeom>
            <a:noFill/>
            <a:ln w="38100">
              <a:solidFill>
                <a:srgbClr val="FFFFFF"/>
              </a:solidFill>
              <a:prstDash val="solid"/>
            </a:ln>
          </p:spPr>
        </p:sp>
        <p:sp>
          <p:nvSpPr>
            <p:cNvPr id="20" name="Text 15"/>
            <p:cNvSpPr/>
            <p:nvPr/>
          </p:nvSpPr>
          <p:spPr>
            <a:xfrm>
              <a:off x="6582727" y="5911215"/>
              <a:ext cx="779145"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04</a:t>
              </a:r>
              <a:endParaRPr lang="en-US" sz="3600" dirty="0"/>
            </a:p>
          </p:txBody>
        </p:sp>
      </p:grpSp>
      <p:grpSp>
        <p:nvGrpSpPr>
          <p:cNvPr id="93220" name="Group"/>
          <p:cNvGrpSpPr/>
          <p:nvPr/>
        </p:nvGrpSpPr>
        <p:grpSpPr>
          <a:xfrm>
            <a:off x="7734300" y="5772150"/>
            <a:ext cx="4206240" cy="1040130"/>
            <a:chOff x="7734300" y="5772150"/>
            <a:chExt cx="4206240" cy="1040130"/>
          </a:xfrm>
        </p:grpSpPr>
        <p:sp>
          <p:nvSpPr>
            <p:cNvPr id="21" name="Text 16"/>
            <p:cNvSpPr/>
            <p:nvPr/>
          </p:nvSpPr>
          <p:spPr>
            <a:xfrm>
              <a:off x="7734300" y="5772150"/>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MAGIC</a:t>
              </a:r>
              <a:endParaRPr lang="en-US" sz="3600" dirty="0"/>
            </a:p>
          </p:txBody>
        </p:sp>
        <p:sp>
          <p:nvSpPr>
            <p:cNvPr id="22" name="Text 17"/>
            <p:cNvSpPr/>
            <p:nvPr/>
          </p:nvSpPr>
          <p:spPr>
            <a:xfrm>
              <a:off x="7734300" y="6343650"/>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Spellcasting</a:t>
              </a:r>
              <a:endParaRPr lang="en-US" sz="2400" dirty="0"/>
            </a:p>
          </p:txBody>
        </p:sp>
      </p:grpSp>
      <p:grpSp>
        <p:nvGrpSpPr>
          <p:cNvPr id="80059" name="Group"/>
          <p:cNvGrpSpPr/>
          <p:nvPr/>
        </p:nvGrpSpPr>
        <p:grpSpPr>
          <a:xfrm>
            <a:off x="762000" y="7867650"/>
            <a:ext cx="1219200" cy="1219200"/>
            <a:chOff x="762000" y="7867650"/>
            <a:chExt cx="1219200" cy="1219200"/>
          </a:xfrm>
        </p:grpSpPr>
        <p:sp>
          <p:nvSpPr>
            <p:cNvPr id="23" name="Shape 18"/>
            <p:cNvSpPr/>
            <p:nvPr/>
          </p:nvSpPr>
          <p:spPr>
            <a:xfrm>
              <a:off x="762000" y="7867650"/>
              <a:ext cx="1219200" cy="1219200"/>
            </a:xfrm>
            <a:prstGeom prst="ellipse">
              <a:avLst/>
            </a:prstGeom>
            <a:noFill/>
            <a:ln w="38100">
              <a:solidFill>
                <a:srgbClr val="FFFFFF"/>
              </a:solidFill>
              <a:prstDash val="solid"/>
            </a:ln>
          </p:spPr>
        </p:sp>
        <p:sp>
          <p:nvSpPr>
            <p:cNvPr id="24" name="Text 19"/>
            <p:cNvSpPr/>
            <p:nvPr/>
          </p:nvSpPr>
          <p:spPr>
            <a:xfrm>
              <a:off x="982028" y="8149590"/>
              <a:ext cx="779145"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05</a:t>
              </a:r>
              <a:endParaRPr lang="en-US" sz="3600" dirty="0"/>
            </a:p>
          </p:txBody>
        </p:sp>
      </p:grpSp>
      <p:grpSp>
        <p:nvGrpSpPr>
          <p:cNvPr id="76765" name="Group"/>
          <p:cNvGrpSpPr/>
          <p:nvPr/>
        </p:nvGrpSpPr>
        <p:grpSpPr>
          <a:xfrm>
            <a:off x="2133600" y="8010525"/>
            <a:ext cx="4206240" cy="1040130"/>
            <a:chOff x="2133600" y="8010525"/>
            <a:chExt cx="4206240" cy="1040130"/>
          </a:xfrm>
        </p:grpSpPr>
        <p:sp>
          <p:nvSpPr>
            <p:cNvPr id="25" name="Text 20"/>
            <p:cNvSpPr/>
            <p:nvPr/>
          </p:nvSpPr>
          <p:spPr>
            <a:xfrm>
              <a:off x="2133600" y="801052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ADVENTURE</a:t>
              </a:r>
              <a:endParaRPr lang="en-US" sz="3600" dirty="0"/>
            </a:p>
          </p:txBody>
        </p:sp>
        <p:sp>
          <p:nvSpPr>
            <p:cNvPr id="26" name="Text 21"/>
            <p:cNvSpPr/>
            <p:nvPr/>
          </p:nvSpPr>
          <p:spPr>
            <a:xfrm>
              <a:off x="2133600" y="858202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Happily Ever After</a:t>
              </a:r>
              <a:endParaRPr lang="en-US" sz="2400" dirty="0"/>
            </a:p>
          </p:txBody>
        </p:sp>
      </p:grpSp>
      <p:grpSp>
        <p:nvGrpSpPr>
          <p:cNvPr id="93757" name="Group"/>
          <p:cNvGrpSpPr/>
          <p:nvPr/>
        </p:nvGrpSpPr>
        <p:grpSpPr>
          <a:xfrm>
            <a:off x="6362700" y="7867650"/>
            <a:ext cx="1219200" cy="1219200"/>
            <a:chOff x="6362700" y="7867650"/>
            <a:chExt cx="1219200" cy="1219200"/>
          </a:xfrm>
        </p:grpSpPr>
        <p:sp>
          <p:nvSpPr>
            <p:cNvPr id="27" name="Shape 22"/>
            <p:cNvSpPr/>
            <p:nvPr/>
          </p:nvSpPr>
          <p:spPr>
            <a:xfrm>
              <a:off x="6362700" y="7867650"/>
              <a:ext cx="1219200" cy="1219200"/>
            </a:xfrm>
            <a:prstGeom prst="rect">
              <a:avLst/>
            </a:prstGeom>
            <a:noFill/>
            <a:ln w="38100">
              <a:solidFill>
                <a:srgbClr val="FFFFFF"/>
              </a:solidFill>
              <a:prstDash val="solid"/>
            </a:ln>
          </p:spPr>
        </p:sp>
        <p:sp>
          <p:nvSpPr>
            <p:cNvPr id="28" name="Text 23"/>
            <p:cNvSpPr/>
            <p:nvPr/>
          </p:nvSpPr>
          <p:spPr>
            <a:xfrm>
              <a:off x="6582727" y="8149590"/>
              <a:ext cx="779145"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06</a:t>
              </a:r>
              <a:endParaRPr lang="en-US" sz="3600" dirty="0"/>
            </a:p>
          </p:txBody>
        </p:sp>
      </p:grpSp>
      <p:grpSp>
        <p:nvGrpSpPr>
          <p:cNvPr id="22421" name="Group"/>
          <p:cNvGrpSpPr/>
          <p:nvPr/>
        </p:nvGrpSpPr>
        <p:grpSpPr>
          <a:xfrm>
            <a:off x="7734300" y="8010525"/>
            <a:ext cx="4206240" cy="1040130"/>
            <a:chOff x="7734300" y="8010525"/>
            <a:chExt cx="4206240" cy="1040130"/>
          </a:xfrm>
        </p:grpSpPr>
        <p:sp>
          <p:nvSpPr>
            <p:cNvPr id="29" name="Text 24"/>
            <p:cNvSpPr/>
            <p:nvPr/>
          </p:nvSpPr>
          <p:spPr>
            <a:xfrm>
              <a:off x="7734300" y="8010525"/>
              <a:ext cx="42062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CONCLUSION</a:t>
              </a:r>
              <a:endParaRPr lang="en-US" sz="3600" dirty="0"/>
            </a:p>
          </p:txBody>
        </p:sp>
        <p:sp>
          <p:nvSpPr>
            <p:cNvPr id="30" name="Text 25"/>
            <p:cNvSpPr/>
            <p:nvPr/>
          </p:nvSpPr>
          <p:spPr>
            <a:xfrm>
              <a:off x="7734300" y="8582025"/>
              <a:ext cx="41757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Embrace the Fantasy</a:t>
              </a:r>
              <a:endParaRPr lang="en-US" sz="2400" dirty="0"/>
            </a:p>
          </p:txBody>
        </p:sp>
      </p:grpSp>
      <p:pic>
        <p:nvPicPr>
          <p:cNvPr id="31" name="Image 3" descr="preencoded.png">    </p:cNvPr>
          <p:cNvPicPr>
            <a:picLocks noChangeAspect="1"/>
          </p:cNvPicPr>
          <p:nvPr/>
        </p:nvPicPr>
        <p:blipFill>
          <a:blip r:embed="rId4"/>
          <a:stretch>
            <a:fillRect/>
          </a:stretch>
        </p:blipFill>
        <p:spPr>
          <a:xfrm>
            <a:off x="11487150" y="3457575"/>
            <a:ext cx="6534150" cy="6000750"/>
          </a:xfrm>
          <a:prstGeom prst="rect">
            <a:avLst/>
          </a:prstGeom>
        </p:spPr>
      </p:pic>
      <p:grpSp>
        <p:nvGrpSpPr>
          <p:cNvPr id="99416" name="Group"/>
          <p:cNvGrpSpPr/>
          <p:nvPr/>
        </p:nvGrpSpPr>
        <p:grpSpPr>
          <a:xfrm>
            <a:off x="17235487" y="8456817"/>
            <a:ext cx="1463470" cy="1601583"/>
            <a:chOff x="17235487" y="8456817"/>
            <a:chExt cx="1463470" cy="1601583"/>
          </a:xfrm>
        </p:grpSpPr>
        <p:pic>
          <p:nvPicPr>
            <p:cNvPr id="32"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33" name="Text 26"/>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9708" y="491640"/>
            <a:ext cx="4646957" cy="2739741"/>
          </a:xfrm>
          <a:prstGeom prst="rect">
            <a:avLst/>
          </a:prstGeom>
        </p:spPr>
      </p:pic>
      <p:pic>
        <p:nvPicPr>
          <p:cNvPr id="3" name="Image 1" descr="preencoded.png">    </p:cNvPr>
          <p:cNvPicPr>
            <a:picLocks noChangeAspect="1"/>
          </p:cNvPicPr>
          <p:nvPr/>
        </p:nvPicPr>
        <p:blipFill>
          <a:blip r:embed="rId2"/>
          <a:stretch>
            <a:fillRect/>
          </a:stretch>
        </p:blipFill>
        <p:spPr>
          <a:xfrm>
            <a:off x="14411325" y="7038975"/>
            <a:ext cx="4107561" cy="4013169"/>
          </a:xfrm>
          <a:prstGeom prst="rect">
            <a:avLst/>
          </a:prstGeom>
        </p:spPr>
      </p:pic>
      <p:grpSp>
        <p:nvGrpSpPr>
          <p:cNvPr id="2758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85180" name="Group"/>
          <p:cNvGrpSpPr/>
          <p:nvPr/>
        </p:nvGrpSpPr>
        <p:grpSpPr>
          <a:xfrm>
            <a:off x="2219325" y="1657350"/>
            <a:ext cx="10496550" cy="1323975"/>
            <a:chOff x="2219325" y="1657350"/>
            <a:chExt cx="10496550" cy="1323975"/>
          </a:xfrm>
        </p:grpSpPr>
        <p:sp>
          <p:nvSpPr>
            <p:cNvPr id="6" name="Shape 1"/>
            <p:cNvSpPr/>
            <p:nvPr/>
          </p:nvSpPr>
          <p:spPr>
            <a:xfrm>
              <a:off x="2219325" y="1657350"/>
              <a:ext cx="10496550" cy="1285875"/>
            </a:xfrm>
            <a:prstGeom prst="rect">
              <a:avLst/>
            </a:prstGeom>
            <a:noFill/>
            <a:ln w="38100">
              <a:solidFill>
                <a:srgbClr val="FFFFFF"/>
              </a:solidFill>
              <a:prstDash val="solid"/>
            </a:ln>
          </p:spPr>
        </p:sp>
        <p:sp>
          <p:nvSpPr>
            <p:cNvPr id="7" name="Text 2"/>
            <p:cNvSpPr/>
            <p:nvPr/>
          </p:nvSpPr>
          <p:spPr>
            <a:xfrm>
              <a:off x="2790825" y="1885950"/>
              <a:ext cx="962025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THE EXTRAORDINARY</a:t>
              </a:r>
              <a:endParaRPr lang="en-US" sz="6000" dirty="0"/>
            </a:p>
          </p:txBody>
        </p:sp>
      </p:grpSp>
      <p:grpSp>
        <p:nvGrpSpPr>
          <p:cNvPr id="67880" name="Group"/>
          <p:cNvGrpSpPr/>
          <p:nvPr/>
        </p:nvGrpSpPr>
        <p:grpSpPr>
          <a:xfrm>
            <a:off x="2219325" y="3552825"/>
            <a:ext cx="13910310" cy="3364230"/>
            <a:chOff x="2219325" y="3552825"/>
            <a:chExt cx="13910310" cy="3364230"/>
          </a:xfrm>
        </p:grpSpPr>
        <p:sp>
          <p:nvSpPr>
            <p:cNvPr id="8" name="Text 3"/>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4"/>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92648" y="6812938"/>
            <a:ext cx="4324964" cy="3267095"/>
          </a:xfrm>
          <a:prstGeom prst="rect">
            <a:avLst/>
          </a:prstGeom>
        </p:spPr>
      </p:pic>
      <p:pic>
        <p:nvPicPr>
          <p:cNvPr id="3" name="Image 1" descr="preencoded.png">    </p:cNvPr>
          <p:cNvPicPr>
            <a:picLocks noChangeAspect="1"/>
          </p:cNvPicPr>
          <p:nvPr/>
        </p:nvPicPr>
        <p:blipFill>
          <a:blip r:embed="rId2"/>
          <a:stretch>
            <a:fillRect/>
          </a:stretch>
        </p:blipFill>
        <p:spPr>
          <a:xfrm>
            <a:off x="2298898" y="862339"/>
            <a:ext cx="1580397" cy="1571618"/>
          </a:xfrm>
          <a:prstGeom prst="rect">
            <a:avLst/>
          </a:prstGeom>
        </p:spPr>
      </p:pic>
      <p:pic>
        <p:nvPicPr>
          <p:cNvPr id="4" name="Image 2" descr="preencoded.png">    </p:cNvPr>
          <p:cNvPicPr>
            <a:picLocks noChangeAspect="1"/>
          </p:cNvPicPr>
          <p:nvPr/>
        </p:nvPicPr>
        <p:blipFill>
          <a:blip r:embed="rId3"/>
          <a:stretch>
            <a:fillRect/>
          </a:stretch>
        </p:blipFill>
        <p:spPr>
          <a:xfrm>
            <a:off x="133350" y="200025"/>
            <a:ext cx="1981192" cy="1970308"/>
          </a:xfrm>
          <a:prstGeom prst="rect">
            <a:avLst/>
          </a:prstGeom>
        </p:spPr>
      </p:pic>
      <p:pic>
        <p:nvPicPr>
          <p:cNvPr id="5" name="Image 3" descr="preencoded.png">    </p:cNvPr>
          <p:cNvPicPr>
            <a:picLocks noChangeAspect="1"/>
          </p:cNvPicPr>
          <p:nvPr/>
        </p:nvPicPr>
        <p:blipFill>
          <a:blip r:embed="rId4"/>
          <a:stretch>
            <a:fillRect/>
          </a:stretch>
        </p:blipFill>
        <p:spPr>
          <a:xfrm>
            <a:off x="9172575" y="0"/>
            <a:ext cx="9115425" cy="10287000"/>
          </a:xfrm>
          <a:prstGeom prst="rect">
            <a:avLst/>
          </a:prstGeom>
        </p:spPr>
      </p:pic>
      <p:grpSp>
        <p:nvGrpSpPr>
          <p:cNvPr id="4074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32008" name="Group"/>
          <p:cNvGrpSpPr/>
          <p:nvPr/>
        </p:nvGrpSpPr>
        <p:grpSpPr>
          <a:xfrm>
            <a:off x="1333500" y="1076325"/>
            <a:ext cx="7191375" cy="3067050"/>
            <a:chOff x="1333500" y="1076325"/>
            <a:chExt cx="7191375" cy="3067050"/>
          </a:xfrm>
        </p:grpSpPr>
        <p:sp>
          <p:nvSpPr>
            <p:cNvPr id="8" name="Shape 1"/>
            <p:cNvSpPr/>
            <p:nvPr/>
          </p:nvSpPr>
          <p:spPr>
            <a:xfrm>
              <a:off x="1333500" y="1076325"/>
              <a:ext cx="7191375" cy="3067050"/>
            </a:xfrm>
            <a:prstGeom prst="rect">
              <a:avLst/>
            </a:prstGeom>
            <a:noFill/>
            <a:ln w="38100">
              <a:solidFill>
                <a:srgbClr val="FFFFFF"/>
              </a:solidFill>
              <a:prstDash val="solid"/>
            </a:ln>
          </p:spPr>
        </p:sp>
        <p:pic>
          <p:nvPicPr>
            <p:cNvPr id="9" name="Image 5" descr="preencoded.png">    </p:cNvPr>
            <p:cNvPicPr>
              <a:picLocks noChangeAspect="1"/>
            </p:cNvPicPr>
            <p:nvPr/>
          </p:nvPicPr>
          <p:blipFill>
            <a:blip r:embed="rId6"/>
            <a:stretch>
              <a:fillRect/>
            </a:stretch>
          </p:blipFill>
          <p:spPr>
            <a:xfrm>
              <a:off x="4519613" y="1276350"/>
              <a:ext cx="819150" cy="781050"/>
            </a:xfrm>
            <a:prstGeom prst="rect">
              <a:avLst/>
            </a:prstGeom>
          </p:spPr>
        </p:pic>
        <p:grpSp>
          <p:nvGrpSpPr>
            <p:cNvPr id="90690" name="Group"/>
            <p:cNvGrpSpPr/>
            <p:nvPr/>
          </p:nvGrpSpPr>
          <p:grpSpPr>
            <a:xfrm>
              <a:off x="1592580" y="2257425"/>
              <a:ext cx="6673215" cy="1764030"/>
              <a:chOff x="1592580" y="2257425"/>
              <a:chExt cx="6673215" cy="1764030"/>
            </a:xfrm>
          </p:grpSpPr>
          <p:sp>
            <p:nvSpPr>
              <p:cNvPr id="10" name="Text 2"/>
              <p:cNvSpPr/>
              <p:nvPr/>
            </p:nvSpPr>
            <p:spPr>
              <a:xfrm>
                <a:off x="1592580" y="2257425"/>
                <a:ext cx="6673215"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UNICORN SIGHTINGS</a:t>
                </a:r>
                <a:endParaRPr lang="en-US" sz="3600" dirty="0"/>
              </a:p>
            </p:txBody>
          </p:sp>
          <p:sp>
            <p:nvSpPr>
              <p:cNvPr id="11" name="Text 3"/>
              <p:cNvSpPr/>
              <p:nvPr/>
            </p:nvSpPr>
            <p:spPr>
              <a:xfrm>
                <a:off x="1607820" y="2828925"/>
                <a:ext cx="664273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20737" name="Group"/>
          <p:cNvGrpSpPr/>
          <p:nvPr/>
        </p:nvGrpSpPr>
        <p:grpSpPr>
          <a:xfrm>
            <a:off x="1333500" y="5438775"/>
            <a:ext cx="7191375" cy="3067050"/>
            <a:chOff x="1333500" y="5438775"/>
            <a:chExt cx="7191375" cy="3067050"/>
          </a:xfrm>
        </p:grpSpPr>
        <p:sp>
          <p:nvSpPr>
            <p:cNvPr id="12" name="Shape 4"/>
            <p:cNvSpPr/>
            <p:nvPr/>
          </p:nvSpPr>
          <p:spPr>
            <a:xfrm>
              <a:off x="1333500" y="5438775"/>
              <a:ext cx="7191375" cy="3067050"/>
            </a:xfrm>
            <a:prstGeom prst="rect">
              <a:avLst/>
            </a:prstGeom>
            <a:noFill/>
            <a:ln w="38100">
              <a:solidFill>
                <a:srgbClr val="FFFFFF"/>
              </a:solidFill>
              <a:prstDash val="solid"/>
            </a:ln>
          </p:spPr>
        </p:sp>
        <p:pic>
          <p:nvPicPr>
            <p:cNvPr id="13" name="Image 6" descr="preencoded.png">    </p:cNvPr>
            <p:cNvPicPr>
              <a:picLocks noChangeAspect="1"/>
            </p:cNvPicPr>
            <p:nvPr/>
          </p:nvPicPr>
          <p:blipFill>
            <a:blip r:embed="rId7"/>
            <a:stretch>
              <a:fillRect/>
            </a:stretch>
          </p:blipFill>
          <p:spPr>
            <a:xfrm>
              <a:off x="4481512" y="5638800"/>
              <a:ext cx="895350" cy="781050"/>
            </a:xfrm>
            <a:prstGeom prst="rect">
              <a:avLst/>
            </a:prstGeom>
          </p:spPr>
        </p:pic>
        <p:grpSp>
          <p:nvGrpSpPr>
            <p:cNvPr id="28212" name="Group"/>
            <p:cNvGrpSpPr/>
            <p:nvPr/>
          </p:nvGrpSpPr>
          <p:grpSpPr>
            <a:xfrm>
              <a:off x="1592580" y="6619875"/>
              <a:ext cx="6673215" cy="1764030"/>
              <a:chOff x="1592580" y="6619875"/>
              <a:chExt cx="6673215" cy="1764030"/>
            </a:xfrm>
          </p:grpSpPr>
          <p:sp>
            <p:nvSpPr>
              <p:cNvPr id="14" name="Text 5"/>
              <p:cNvSpPr/>
              <p:nvPr/>
            </p:nvSpPr>
            <p:spPr>
              <a:xfrm>
                <a:off x="1592580" y="6619875"/>
                <a:ext cx="6673215"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DRAGON TAMING</a:t>
                </a:r>
                <a:endParaRPr lang="en-US" sz="3600" dirty="0"/>
              </a:p>
            </p:txBody>
          </p:sp>
          <p:sp>
            <p:nvSpPr>
              <p:cNvPr id="15" name="Text 6"/>
              <p:cNvSpPr/>
              <p:nvPr/>
            </p:nvSpPr>
            <p:spPr>
              <a:xfrm>
                <a:off x="1607820" y="7191375"/>
                <a:ext cx="6642735" cy="11925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250" y="7796757"/>
            <a:ext cx="1743725" cy="1895408"/>
          </a:xfrm>
          <a:prstGeom prst="rect">
            <a:avLst/>
          </a:prstGeom>
        </p:spPr>
      </p:pic>
      <p:pic>
        <p:nvPicPr>
          <p:cNvPr id="3" name="Image 1" descr="preencoded.png">    </p:cNvPr>
          <p:cNvPicPr>
            <a:picLocks noChangeAspect="1"/>
          </p:cNvPicPr>
          <p:nvPr/>
        </p:nvPicPr>
        <p:blipFill>
          <a:blip r:embed="rId2"/>
          <a:stretch>
            <a:fillRect/>
          </a:stretch>
        </p:blipFill>
        <p:spPr>
          <a:xfrm>
            <a:off x="1778580" y="7023441"/>
            <a:ext cx="1078920" cy="1078920"/>
          </a:xfrm>
          <a:prstGeom prst="rect">
            <a:avLst/>
          </a:prstGeom>
        </p:spPr>
      </p:pic>
      <p:pic>
        <p:nvPicPr>
          <p:cNvPr id="4" name="Image 2" descr="preencoded.png">    </p:cNvPr>
          <p:cNvPicPr>
            <a:picLocks noChangeAspect="1"/>
          </p:cNvPicPr>
          <p:nvPr/>
        </p:nvPicPr>
        <p:blipFill>
          <a:blip r:embed="rId3"/>
          <a:stretch>
            <a:fillRect/>
          </a:stretch>
        </p:blipFill>
        <p:spPr>
          <a:xfrm>
            <a:off x="14558361" y="306366"/>
            <a:ext cx="3683864" cy="3346330"/>
          </a:xfrm>
          <a:prstGeom prst="rect">
            <a:avLst/>
          </a:prstGeom>
        </p:spPr>
      </p:pic>
      <p:grpSp>
        <p:nvGrpSpPr>
          <p:cNvPr id="8221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77801" name="Group"/>
          <p:cNvGrpSpPr/>
          <p:nvPr/>
        </p:nvGrpSpPr>
        <p:grpSpPr>
          <a:xfrm>
            <a:off x="2200275" y="1038225"/>
            <a:ext cx="6096000" cy="5819775"/>
            <a:chOff x="2200275" y="1038225"/>
            <a:chExt cx="6096000" cy="5819775"/>
          </a:xfrm>
        </p:grpSpPr>
        <p:pic>
          <p:nvPicPr>
            <p:cNvPr id="7" name="Image 4" descr="preencoded.png">    </p:cNvPr>
            <p:cNvPicPr>
              <a:picLocks noChangeAspect="1"/>
            </p:cNvPicPr>
            <p:nvPr/>
          </p:nvPicPr>
          <p:blipFill>
            <a:blip r:embed="rId5"/>
            <a:stretch>
              <a:fillRect/>
            </a:stretch>
          </p:blipFill>
          <p:spPr>
            <a:xfrm>
              <a:off x="2200275" y="1038225"/>
              <a:ext cx="6096000" cy="5819775"/>
            </a:xfrm>
            <a:prstGeom prst="rect">
              <a:avLst/>
            </a:prstGeom>
          </p:spPr>
        </p:pic>
        <p:grpSp>
          <p:nvGrpSpPr>
            <p:cNvPr id="92520" name="Group"/>
            <p:cNvGrpSpPr/>
            <p:nvPr/>
          </p:nvGrpSpPr>
          <p:grpSpPr>
            <a:xfrm>
              <a:off x="2200275" y="7315200"/>
              <a:ext cx="6096000" cy="952500"/>
              <a:chOff x="2200275" y="7315200"/>
              <a:chExt cx="6096000" cy="952500"/>
            </a:xfrm>
          </p:grpSpPr>
          <p:sp>
            <p:nvSpPr>
              <p:cNvPr id="8" name="Shape 1"/>
              <p:cNvSpPr/>
              <p:nvPr/>
            </p:nvSpPr>
            <p:spPr>
              <a:xfrm>
                <a:off x="2200275" y="7315200"/>
                <a:ext cx="6096000" cy="952500"/>
              </a:xfrm>
              <a:prstGeom prst="rect">
                <a:avLst/>
              </a:prstGeom>
              <a:noFill/>
              <a:ln w="38100">
                <a:solidFill>
                  <a:srgbClr val="FFFFFF"/>
                </a:solidFill>
                <a:prstDash val="solid"/>
              </a:ln>
            </p:spPr>
          </p:sp>
          <p:sp>
            <p:nvSpPr>
              <p:cNvPr id="9" name="Text 2"/>
              <p:cNvSpPr/>
              <p:nvPr/>
            </p:nvSpPr>
            <p:spPr>
              <a:xfrm>
                <a:off x="2771775" y="7543800"/>
                <a:ext cx="2579370" cy="655320"/>
              </a:xfrm>
              <a:prstGeom prst="rect">
                <a:avLst/>
              </a:prstGeom>
              <a:noFill/>
              <a:ln/>
            </p:spPr>
            <p:txBody>
              <a:bodyPr wrap="square" lIns="0" tIns="0" rIns="0" bIns="0" rtlCol="0" anchor="t"/>
              <a:lstStyle/>
              <a:p>
                <a:pPr algn="l" indent="0" marL="0">
                  <a:buNone/>
                </a:pPr>
                <a:r>
                  <a:rPr lang="en-US" sz="3600" u="none" dirty="0">
                    <a:solidFill>
                      <a:srgbClr val="000000"/>
                    </a:solidFill>
                    <a:latin typeface="Archivo Black" pitchFamily="34" charset="0"/>
                    <a:ea typeface="Archivo Black" pitchFamily="34" charset="-122"/>
                    <a:cs typeface="Archivo Black" pitchFamily="34" charset="-120"/>
                  </a:rPr>
                  <a:t>UNICORN </a:t>
                </a:r>
                <a:endParaRPr lang="en-US" sz="3600" dirty="0"/>
              </a:p>
            </p:txBody>
          </p:sp>
        </p:grpSp>
        <p:grpSp>
          <p:nvGrpSpPr>
            <p:cNvPr id="58544" name="Group"/>
            <p:cNvGrpSpPr/>
            <p:nvPr/>
          </p:nvGrpSpPr>
          <p:grpSpPr>
            <a:xfrm>
              <a:off x="2200275" y="8724900"/>
              <a:ext cx="6156960" cy="830580"/>
              <a:chOff x="2200275" y="8724900"/>
              <a:chExt cx="6156960" cy="830580"/>
            </a:xfrm>
          </p:grpSpPr>
          <p:sp>
            <p:nvSpPr>
              <p:cNvPr id="10" name="Text 3"/>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30767" name="Group"/>
          <p:cNvGrpSpPr/>
          <p:nvPr/>
        </p:nvGrpSpPr>
        <p:grpSpPr>
          <a:xfrm>
            <a:off x="9991725" y="1038225"/>
            <a:ext cx="6096000" cy="5819775"/>
            <a:chOff x="9991725" y="1038225"/>
            <a:chExt cx="6096000" cy="5819775"/>
          </a:xfrm>
        </p:grpSpPr>
        <p:pic>
          <p:nvPicPr>
            <p:cNvPr id="11" name="Image 5" descr="preencoded.png">    </p:cNvPr>
            <p:cNvPicPr>
              <a:picLocks noChangeAspect="1"/>
            </p:cNvPicPr>
            <p:nvPr/>
          </p:nvPicPr>
          <p:blipFill>
            <a:blip r:embed="rId6"/>
            <a:stretch>
              <a:fillRect/>
            </a:stretch>
          </p:blipFill>
          <p:spPr>
            <a:xfrm>
              <a:off x="9991725" y="1038225"/>
              <a:ext cx="6096000" cy="5819775"/>
            </a:xfrm>
            <a:prstGeom prst="rect">
              <a:avLst/>
            </a:prstGeom>
          </p:spPr>
        </p:pic>
        <p:grpSp>
          <p:nvGrpSpPr>
            <p:cNvPr id="49384" name="Group"/>
            <p:cNvGrpSpPr/>
            <p:nvPr/>
          </p:nvGrpSpPr>
          <p:grpSpPr>
            <a:xfrm>
              <a:off x="9991725" y="7315200"/>
              <a:ext cx="6096000" cy="952500"/>
              <a:chOff x="9991725" y="7315200"/>
              <a:chExt cx="6096000" cy="952500"/>
            </a:xfrm>
          </p:grpSpPr>
          <p:sp>
            <p:nvSpPr>
              <p:cNvPr id="12" name="Shape 4"/>
              <p:cNvSpPr/>
              <p:nvPr/>
            </p:nvSpPr>
            <p:spPr>
              <a:xfrm>
                <a:off x="9991725" y="7315200"/>
                <a:ext cx="6096000" cy="952500"/>
              </a:xfrm>
              <a:prstGeom prst="rect">
                <a:avLst/>
              </a:prstGeom>
              <a:noFill/>
              <a:ln w="38100">
                <a:solidFill>
                  <a:srgbClr val="FFFFFF"/>
                </a:solidFill>
                <a:prstDash val="solid"/>
              </a:ln>
            </p:spPr>
          </p:sp>
          <p:sp>
            <p:nvSpPr>
              <p:cNvPr id="13" name="Text 5"/>
              <p:cNvSpPr/>
              <p:nvPr/>
            </p:nvSpPr>
            <p:spPr>
              <a:xfrm>
                <a:off x="10563225" y="7543800"/>
                <a:ext cx="2369820" cy="655320"/>
              </a:xfrm>
              <a:prstGeom prst="rect">
                <a:avLst/>
              </a:prstGeom>
              <a:noFill/>
              <a:ln/>
            </p:spPr>
            <p:txBody>
              <a:bodyPr wrap="square" lIns="0" tIns="0" rIns="0" bIns="0" rtlCol="0" anchor="t"/>
              <a:lstStyle/>
              <a:p>
                <a:pPr algn="l" indent="0" marL="0">
                  <a:buNone/>
                </a:pPr>
                <a:r>
                  <a:rPr lang="en-US" sz="3600" u="none" dirty="0">
                    <a:solidFill>
                      <a:srgbClr val="000000"/>
                    </a:solidFill>
                    <a:latin typeface="Archivo Black" pitchFamily="34" charset="0"/>
                    <a:ea typeface="Archivo Black" pitchFamily="34" charset="-122"/>
                    <a:cs typeface="Archivo Black" pitchFamily="34" charset="-120"/>
                  </a:rPr>
                  <a:t>DRAGON </a:t>
                </a:r>
                <a:endParaRPr lang="en-US" sz="3600" dirty="0"/>
              </a:p>
            </p:txBody>
          </p:sp>
        </p:grpSp>
        <p:grpSp>
          <p:nvGrpSpPr>
            <p:cNvPr id="62291" name="Group"/>
            <p:cNvGrpSpPr/>
            <p:nvPr/>
          </p:nvGrpSpPr>
          <p:grpSpPr>
            <a:xfrm>
              <a:off x="9991725" y="8724900"/>
              <a:ext cx="6156960" cy="830580"/>
              <a:chOff x="9991725" y="8724900"/>
              <a:chExt cx="6156960" cy="830580"/>
            </a:xfrm>
          </p:grpSpPr>
          <p:sp>
            <p:nvSpPr>
              <p:cNvPr id="14" name="Text 6"/>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04975" y="-1781175"/>
            <a:ext cx="4619625" cy="4591050"/>
          </a:xfrm>
          <a:prstGeom prst="rect">
            <a:avLst/>
          </a:prstGeom>
        </p:spPr>
      </p:pic>
      <p:pic>
        <p:nvPicPr>
          <p:cNvPr id="3" name="Image 1" descr="preencoded.png">    </p:cNvPr>
          <p:cNvPicPr>
            <a:picLocks noChangeAspect="1"/>
          </p:cNvPicPr>
          <p:nvPr/>
        </p:nvPicPr>
        <p:blipFill>
          <a:blip r:embed="rId2"/>
          <a:stretch>
            <a:fillRect/>
          </a:stretch>
        </p:blipFill>
        <p:spPr>
          <a:xfrm rot="10800000">
            <a:off x="16172800" y="7812291"/>
            <a:ext cx="1743725" cy="1895408"/>
          </a:xfrm>
          <a:prstGeom prst="rect">
            <a:avLst/>
          </a:prstGeom>
        </p:spPr>
      </p:pic>
      <p:pic>
        <p:nvPicPr>
          <p:cNvPr id="4" name="Image 2" descr="preencoded.png">    </p:cNvPr>
          <p:cNvPicPr>
            <a:picLocks noChangeAspect="1"/>
          </p:cNvPicPr>
          <p:nvPr/>
        </p:nvPicPr>
        <p:blipFill>
          <a:blip r:embed="rId3"/>
          <a:stretch>
            <a:fillRect/>
          </a:stretch>
        </p:blipFill>
        <p:spPr>
          <a:xfrm rot="10800000">
            <a:off x="15154276" y="7038975"/>
            <a:ext cx="1078919" cy="1078920"/>
          </a:xfrm>
          <a:prstGeom prst="rect">
            <a:avLst/>
          </a:prstGeom>
        </p:spPr>
      </p:pic>
      <p:pic>
        <p:nvPicPr>
          <p:cNvPr id="5" name="Image 3" descr="preencoded.png">    </p:cNvPr>
          <p:cNvPicPr>
            <a:picLocks noChangeAspect="1"/>
          </p:cNvPicPr>
          <p:nvPr/>
        </p:nvPicPr>
        <p:blipFill>
          <a:blip r:embed="rId4"/>
          <a:stretch>
            <a:fillRect/>
          </a:stretch>
        </p:blipFill>
        <p:spPr>
          <a:xfrm>
            <a:off x="-913952" y="8165487"/>
            <a:ext cx="4324963" cy="3267095"/>
          </a:xfrm>
          <a:prstGeom prst="rect">
            <a:avLst/>
          </a:prstGeom>
        </p:spPr>
      </p:pic>
      <p:pic>
        <p:nvPicPr>
          <p:cNvPr id="6" name="Image 4" descr="preencoded.png">    </p:cNvPr>
          <p:cNvPicPr>
            <a:picLocks noChangeAspect="1"/>
          </p:cNvPicPr>
          <p:nvPr/>
        </p:nvPicPr>
        <p:blipFill>
          <a:blip r:embed="rId5"/>
          <a:stretch>
            <a:fillRect/>
          </a:stretch>
        </p:blipFill>
        <p:spPr>
          <a:xfrm>
            <a:off x="15135673" y="-816588"/>
            <a:ext cx="4324964" cy="3267095"/>
          </a:xfrm>
          <a:prstGeom prst="rect">
            <a:avLst/>
          </a:prstGeom>
        </p:spPr>
      </p:pic>
      <p:grpSp>
        <p:nvGrpSpPr>
          <p:cNvPr id="46795"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647700" y="993756"/>
            <a:ext cx="4550664" cy="3417354"/>
          </a:xfrm>
          <a:prstGeom prst="rect">
            <a:avLst/>
          </a:prstGeom>
        </p:spPr>
      </p:pic>
      <p:grpSp>
        <p:nvGrpSpPr>
          <p:cNvPr id="71962" name="Group"/>
          <p:cNvGrpSpPr/>
          <p:nvPr/>
        </p:nvGrpSpPr>
        <p:grpSpPr>
          <a:xfrm>
            <a:off x="4381500" y="3524250"/>
            <a:ext cx="10321290" cy="4682490"/>
            <a:chOff x="4381500" y="3524250"/>
            <a:chExt cx="10321290" cy="4682490"/>
          </a:xfrm>
        </p:grpSpPr>
        <p:sp>
          <p:nvSpPr>
            <p:cNvPr id="10" name="Text 1"/>
            <p:cNvSpPr/>
            <p:nvPr/>
          </p:nvSpPr>
          <p:spPr>
            <a:xfrm>
              <a:off x="4381500" y="3524250"/>
              <a:ext cx="10292715" cy="41224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1" name="Text 2"/>
            <p:cNvSpPr/>
            <p:nvPr/>
          </p:nvSpPr>
          <p:spPr>
            <a:xfrm>
              <a:off x="10572750" y="7715250"/>
              <a:ext cx="413004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0389" y="6812933"/>
            <a:ext cx="4324964" cy="3267096"/>
          </a:xfrm>
          <a:prstGeom prst="rect">
            <a:avLst/>
          </a:prstGeom>
        </p:spPr>
      </p:pic>
      <p:pic>
        <p:nvPicPr>
          <p:cNvPr id="3" name="Image 1" descr="preencoded.png">    </p:cNvPr>
          <p:cNvPicPr>
            <a:picLocks noChangeAspect="1"/>
          </p:cNvPicPr>
          <p:nvPr/>
        </p:nvPicPr>
        <p:blipFill>
          <a:blip r:embed="rId2"/>
          <a:stretch>
            <a:fillRect/>
          </a:stretch>
        </p:blipFill>
        <p:spPr>
          <a:xfrm rot="10800000">
            <a:off x="14408706" y="862339"/>
            <a:ext cx="1580397" cy="1571618"/>
          </a:xfrm>
          <a:prstGeom prst="rect">
            <a:avLst/>
          </a:prstGeom>
        </p:spPr>
      </p:pic>
      <p:pic>
        <p:nvPicPr>
          <p:cNvPr id="4" name="Image 2" descr="preencoded.png">    </p:cNvPr>
          <p:cNvPicPr>
            <a:picLocks noChangeAspect="1"/>
          </p:cNvPicPr>
          <p:nvPr/>
        </p:nvPicPr>
        <p:blipFill>
          <a:blip r:embed="rId3"/>
          <a:stretch>
            <a:fillRect/>
          </a:stretch>
        </p:blipFill>
        <p:spPr>
          <a:xfrm rot="10800000">
            <a:off x="16173457" y="200025"/>
            <a:ext cx="1981193" cy="1970308"/>
          </a:xfrm>
          <a:prstGeom prst="rect">
            <a:avLst/>
          </a:prstGeom>
        </p:spPr>
      </p:pic>
      <p:grpSp>
        <p:nvGrpSpPr>
          <p:cNvPr id="69424" name="Group"/>
          <p:cNvGrpSpPr/>
          <p:nvPr/>
        </p:nvGrpSpPr>
        <p:grpSpPr>
          <a:xfrm>
            <a:off x="3238500" y="819150"/>
            <a:ext cx="11830050" cy="1323975"/>
            <a:chOff x="3238500" y="819150"/>
            <a:chExt cx="11830050" cy="1323975"/>
          </a:xfrm>
        </p:grpSpPr>
        <p:sp>
          <p:nvSpPr>
            <p:cNvPr id="5" name="Shape 0"/>
            <p:cNvSpPr/>
            <p:nvPr/>
          </p:nvSpPr>
          <p:spPr>
            <a:xfrm>
              <a:off x="3238500" y="819150"/>
              <a:ext cx="11830050" cy="1285875"/>
            </a:xfrm>
            <a:prstGeom prst="rect">
              <a:avLst/>
            </a:prstGeom>
            <a:noFill/>
            <a:ln w="38100">
              <a:solidFill>
                <a:srgbClr val="FFFFFF"/>
              </a:solidFill>
              <a:prstDash val="solid"/>
            </a:ln>
          </p:spPr>
        </p:sp>
        <p:sp>
          <p:nvSpPr>
            <p:cNvPr id="6" name="Text 1"/>
            <p:cNvSpPr/>
            <p:nvPr/>
          </p:nvSpPr>
          <p:spPr>
            <a:xfrm>
              <a:off x="3810000" y="1047750"/>
              <a:ext cx="1095375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THE MAGIC OF DRAGONS</a:t>
              </a:r>
              <a:endParaRPr lang="en-US" sz="6000" dirty="0"/>
            </a:p>
          </p:txBody>
        </p:sp>
      </p:grpSp>
      <p:grpSp>
        <p:nvGrpSpPr>
          <p:cNvPr id="16770" name="Group"/>
          <p:cNvGrpSpPr/>
          <p:nvPr/>
        </p:nvGrpSpPr>
        <p:grpSpPr>
          <a:xfrm>
            <a:off x="10648950" y="3305175"/>
            <a:ext cx="6153150" cy="6153150"/>
            <a:chOff x="10648950" y="3305175"/>
            <a:chExt cx="6153150" cy="6153150"/>
          </a:xfrm>
        </p:grpSpPr>
        <p:sp>
          <p:nvSpPr>
            <p:cNvPr id="7" name="Shape 2"/>
            <p:cNvSpPr/>
            <p:nvPr/>
          </p:nvSpPr>
          <p:spPr>
            <a:xfrm>
              <a:off x="10648950" y="3305175"/>
              <a:ext cx="6153150" cy="6153150"/>
            </a:xfrm>
            <a:prstGeom prst="ellipse">
              <a:avLst/>
            </a:prstGeom>
            <a:noFill/>
            <a:ln w="38100">
              <a:solidFill>
                <a:srgbClr val="000000"/>
              </a:solidFill>
              <a:prstDash val="solid"/>
            </a:ln>
          </p:spPr>
        </p:sp>
        <p:sp>
          <p:nvSpPr>
            <p:cNvPr id="8" name="Shape 3"/>
            <p:cNvSpPr/>
            <p:nvPr/>
          </p:nvSpPr>
          <p:spPr>
            <a:xfrm>
              <a:off x="11420475" y="4724400"/>
              <a:ext cx="4619625" cy="4619625"/>
            </a:xfrm>
            <a:prstGeom prst="ellipse">
              <a:avLst/>
            </a:prstGeom>
            <a:noFill/>
            <a:ln w="38100">
              <a:solidFill>
                <a:srgbClr val="000000"/>
              </a:solidFill>
              <a:prstDash val="solid"/>
            </a:ln>
          </p:spPr>
        </p:sp>
        <p:sp>
          <p:nvSpPr>
            <p:cNvPr id="9" name="Shape 4"/>
            <p:cNvSpPr/>
            <p:nvPr/>
          </p:nvSpPr>
          <p:spPr>
            <a:xfrm>
              <a:off x="12192000" y="6134100"/>
              <a:ext cx="3067050" cy="3067050"/>
            </a:xfrm>
            <a:prstGeom prst="ellipse">
              <a:avLst/>
            </a:prstGeom>
            <a:noFill/>
            <a:ln w="38100">
              <a:solidFill>
                <a:srgbClr val="000000"/>
              </a:solidFill>
              <a:prstDash val="solid"/>
            </a:ln>
          </p:spPr>
        </p:sp>
        <p:sp>
          <p:nvSpPr>
            <p:cNvPr id="10" name="Text 5"/>
            <p:cNvSpPr/>
            <p:nvPr/>
          </p:nvSpPr>
          <p:spPr>
            <a:xfrm>
              <a:off x="13035915" y="3729990"/>
              <a:ext cx="1360170"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6.7M</a:t>
              </a:r>
              <a:endParaRPr lang="en-US" sz="3600" dirty="0"/>
            </a:p>
          </p:txBody>
        </p:sp>
        <p:sp>
          <p:nvSpPr>
            <p:cNvPr id="11" name="Text 6"/>
            <p:cNvSpPr/>
            <p:nvPr/>
          </p:nvSpPr>
          <p:spPr>
            <a:xfrm>
              <a:off x="13045440" y="7339965"/>
              <a:ext cx="1360170"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2.3M</a:t>
              </a:r>
              <a:endParaRPr lang="en-US" sz="3600" dirty="0"/>
            </a:p>
          </p:txBody>
        </p:sp>
        <p:sp>
          <p:nvSpPr>
            <p:cNvPr id="12" name="Text 7"/>
            <p:cNvSpPr/>
            <p:nvPr/>
          </p:nvSpPr>
          <p:spPr>
            <a:xfrm>
              <a:off x="13045440" y="5139690"/>
              <a:ext cx="1360170" cy="655320"/>
            </a:xfrm>
            <a:prstGeom prst="rect">
              <a:avLst/>
            </a:prstGeom>
            <a:noFill/>
            <a:ln/>
          </p:spPr>
          <p:txBody>
            <a:bodyPr wrap="square" lIns="0" tIns="0" rIns="0" bIns="0" rtlCol="0" anchor="ctr"/>
            <a:lstStyle/>
            <a:p>
              <a:pPr algn="ctr" indent="0" marL="0">
                <a:buNone/>
              </a:pPr>
              <a:r>
                <a:rPr lang="en-US" sz="3600" u="none" dirty="0">
                  <a:solidFill>
                    <a:srgbClr val="000000"/>
                  </a:solidFill>
                  <a:latin typeface="Archivo Black" pitchFamily="34" charset="0"/>
                  <a:ea typeface="Archivo Black" pitchFamily="34" charset="-122"/>
                  <a:cs typeface="Archivo Black" pitchFamily="34" charset="-120"/>
                </a:rPr>
                <a:t>4.4M</a:t>
              </a:r>
              <a:endParaRPr lang="en-US" sz="3600" dirty="0"/>
            </a:p>
          </p:txBody>
        </p:sp>
      </p:grpSp>
      <p:grpSp>
        <p:nvGrpSpPr>
          <p:cNvPr id="55702" name="Group"/>
          <p:cNvGrpSpPr/>
          <p:nvPr/>
        </p:nvGrpSpPr>
        <p:grpSpPr>
          <a:xfrm>
            <a:off x="17235487" y="8456817"/>
            <a:ext cx="1463470" cy="1601583"/>
            <a:chOff x="17235487" y="8456817"/>
            <a:chExt cx="1463470" cy="1601583"/>
          </a:xfrm>
        </p:grpSpPr>
        <p:pic>
          <p:nvPicPr>
            <p:cNvPr id="13"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14" name="Text 8"/>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50265" name="Group"/>
          <p:cNvGrpSpPr/>
          <p:nvPr/>
        </p:nvGrpSpPr>
        <p:grpSpPr>
          <a:xfrm>
            <a:off x="2771775" y="2667006"/>
            <a:ext cx="895350" cy="733070"/>
            <a:chOff x="2771775" y="2667006"/>
            <a:chExt cx="895350" cy="733070"/>
          </a:xfrm>
        </p:grpSpPr>
        <p:pic>
          <p:nvPicPr>
            <p:cNvPr id="15" name="Image 4" descr="preencoded.png">    </p:cNvPr>
            <p:cNvPicPr>
              <a:picLocks noChangeAspect="1"/>
            </p:cNvPicPr>
            <p:nvPr/>
          </p:nvPicPr>
          <p:blipFill>
            <a:blip r:embed="rId5"/>
            <a:stretch>
              <a:fillRect/>
            </a:stretch>
          </p:blipFill>
          <p:spPr>
            <a:xfrm>
              <a:off x="2771775" y="2667006"/>
              <a:ext cx="895350" cy="733070"/>
            </a:xfrm>
            <a:prstGeom prst="rect">
              <a:avLst/>
            </a:prstGeom>
          </p:spPr>
        </p:pic>
        <p:grpSp>
          <p:nvGrpSpPr>
            <p:cNvPr id="29772" name="Group"/>
            <p:cNvGrpSpPr/>
            <p:nvPr/>
          </p:nvGrpSpPr>
          <p:grpSpPr>
            <a:xfrm>
              <a:off x="2800350" y="3600106"/>
              <a:ext cx="6404610" cy="830580"/>
              <a:chOff x="2800350" y="3600106"/>
              <a:chExt cx="6404610" cy="830580"/>
            </a:xfrm>
          </p:grpSpPr>
          <p:sp>
            <p:nvSpPr>
              <p:cNvPr id="16" name="Text 9"/>
              <p:cNvSpPr/>
              <p:nvPr/>
            </p:nvSpPr>
            <p:spPr>
              <a:xfrm>
                <a:off x="2800350" y="3600106"/>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11639" name="Group"/>
          <p:cNvGrpSpPr/>
          <p:nvPr/>
        </p:nvGrpSpPr>
        <p:grpSpPr>
          <a:xfrm>
            <a:off x="2771775" y="5181600"/>
            <a:ext cx="895350" cy="781050"/>
            <a:chOff x="2771775" y="5181600"/>
            <a:chExt cx="895350" cy="781050"/>
          </a:xfrm>
        </p:grpSpPr>
        <p:pic>
          <p:nvPicPr>
            <p:cNvPr id="17" name="Image 5" descr="preencoded.png">    </p:cNvPr>
            <p:cNvPicPr>
              <a:picLocks noChangeAspect="1"/>
            </p:cNvPicPr>
            <p:nvPr/>
          </p:nvPicPr>
          <p:blipFill>
            <a:blip r:embed="rId6"/>
            <a:stretch>
              <a:fillRect/>
            </a:stretch>
          </p:blipFill>
          <p:spPr>
            <a:xfrm>
              <a:off x="2771775" y="5181600"/>
              <a:ext cx="895350" cy="781050"/>
            </a:xfrm>
            <a:prstGeom prst="rect">
              <a:avLst/>
            </a:prstGeom>
          </p:spPr>
        </p:pic>
        <p:grpSp>
          <p:nvGrpSpPr>
            <p:cNvPr id="21685" name="Group"/>
            <p:cNvGrpSpPr/>
            <p:nvPr/>
          </p:nvGrpSpPr>
          <p:grpSpPr>
            <a:xfrm>
              <a:off x="2800350" y="6162675"/>
              <a:ext cx="6404610" cy="830580"/>
              <a:chOff x="2800350" y="6162675"/>
              <a:chExt cx="6404610" cy="830580"/>
            </a:xfrm>
          </p:grpSpPr>
          <p:sp>
            <p:nvSpPr>
              <p:cNvPr id="18" name="Text 10"/>
              <p:cNvSpPr/>
              <p:nvPr/>
            </p:nvSpPr>
            <p:spPr>
              <a:xfrm>
                <a:off x="2800350" y="61626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60094" name="Group"/>
          <p:cNvGrpSpPr/>
          <p:nvPr/>
        </p:nvGrpSpPr>
        <p:grpSpPr>
          <a:xfrm>
            <a:off x="2771775" y="7696200"/>
            <a:ext cx="895350" cy="781050"/>
            <a:chOff x="2771775" y="7696200"/>
            <a:chExt cx="895350" cy="781050"/>
          </a:xfrm>
        </p:grpSpPr>
        <p:pic>
          <p:nvPicPr>
            <p:cNvPr id="19" name="Image 6" descr="preencoded.png">    </p:cNvPr>
            <p:cNvPicPr>
              <a:picLocks noChangeAspect="1"/>
            </p:cNvPicPr>
            <p:nvPr/>
          </p:nvPicPr>
          <p:blipFill>
            <a:blip r:embed="rId7"/>
            <a:stretch>
              <a:fillRect/>
            </a:stretch>
          </p:blipFill>
          <p:spPr>
            <a:xfrm>
              <a:off x="2771775" y="7696200"/>
              <a:ext cx="895350" cy="781050"/>
            </a:xfrm>
            <a:prstGeom prst="rect">
              <a:avLst/>
            </a:prstGeom>
          </p:spPr>
        </p:pic>
        <p:grpSp>
          <p:nvGrpSpPr>
            <p:cNvPr id="47230" name="Group"/>
            <p:cNvGrpSpPr/>
            <p:nvPr/>
          </p:nvGrpSpPr>
          <p:grpSpPr>
            <a:xfrm>
              <a:off x="2800350" y="8677275"/>
              <a:ext cx="6404610" cy="830580"/>
              <a:chOff x="2800350" y="8677275"/>
              <a:chExt cx="6404610" cy="830580"/>
            </a:xfrm>
          </p:grpSpPr>
          <p:sp>
            <p:nvSpPr>
              <p:cNvPr id="20" name="Text 11"/>
              <p:cNvSpPr/>
              <p:nvPr/>
            </p:nvSpPr>
            <p:spPr>
              <a:xfrm>
                <a:off x="2800350" y="8677275"/>
                <a:ext cx="6404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9708" y="491644"/>
            <a:ext cx="4646957" cy="2739741"/>
          </a:xfrm>
          <a:prstGeom prst="rect">
            <a:avLst/>
          </a:prstGeom>
        </p:spPr>
      </p:pic>
      <p:pic>
        <p:nvPicPr>
          <p:cNvPr id="3" name="Image 1" descr="preencoded.png">    </p:cNvPr>
          <p:cNvPicPr>
            <a:picLocks noChangeAspect="1"/>
          </p:cNvPicPr>
          <p:nvPr/>
        </p:nvPicPr>
        <p:blipFill>
          <a:blip r:embed="rId2"/>
          <a:stretch>
            <a:fillRect/>
          </a:stretch>
        </p:blipFill>
        <p:spPr>
          <a:xfrm>
            <a:off x="14411325" y="7038975"/>
            <a:ext cx="4107561" cy="4013169"/>
          </a:xfrm>
          <a:prstGeom prst="rect">
            <a:avLst/>
          </a:prstGeom>
        </p:spPr>
      </p:pic>
      <p:grpSp>
        <p:nvGrpSpPr>
          <p:cNvPr id="1461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48023" name="Group"/>
          <p:cNvGrpSpPr/>
          <p:nvPr/>
        </p:nvGrpSpPr>
        <p:grpSpPr>
          <a:xfrm>
            <a:off x="5500688" y="766763"/>
            <a:ext cx="7286625" cy="1323974"/>
            <a:chOff x="5500688" y="766763"/>
            <a:chExt cx="7286625" cy="1323974"/>
          </a:xfrm>
        </p:grpSpPr>
        <p:sp>
          <p:nvSpPr>
            <p:cNvPr id="6" name="Shape 1"/>
            <p:cNvSpPr/>
            <p:nvPr/>
          </p:nvSpPr>
          <p:spPr>
            <a:xfrm>
              <a:off x="5500688" y="766763"/>
              <a:ext cx="7286625" cy="1285875"/>
            </a:xfrm>
            <a:prstGeom prst="rect">
              <a:avLst/>
            </a:prstGeom>
            <a:noFill/>
            <a:ln w="38100">
              <a:solidFill>
                <a:srgbClr val="FFFFFF"/>
              </a:solidFill>
              <a:prstDash val="solid"/>
            </a:ln>
          </p:spPr>
        </p:sp>
        <p:sp>
          <p:nvSpPr>
            <p:cNvPr id="7" name="Text 2"/>
            <p:cNvSpPr/>
            <p:nvPr/>
          </p:nvSpPr>
          <p:spPr>
            <a:xfrm>
              <a:off x="6072188" y="995362"/>
              <a:ext cx="6410325"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PRICING PLAN</a:t>
              </a:r>
              <a:endParaRPr lang="en-US" sz="6000" dirty="0"/>
            </a:p>
          </p:txBody>
        </p:sp>
      </p:grpSp>
      <p:grpSp>
        <p:nvGrpSpPr>
          <p:cNvPr id="47001" name="Group"/>
          <p:cNvGrpSpPr/>
          <p:nvPr/>
        </p:nvGrpSpPr>
        <p:grpSpPr>
          <a:xfrm>
            <a:off x="1333500" y="2724150"/>
            <a:ext cx="15630525" cy="5895975"/>
            <a:chOff x="1333500" y="2724150"/>
            <a:chExt cx="15630525" cy="5895975"/>
          </a:xfrm>
        </p:grpSpPr>
        <p:sp>
          <p:nvSpPr>
            <p:cNvPr id="8" name="Shape 3"/>
            <p:cNvSpPr/>
            <p:nvPr/>
          </p:nvSpPr>
          <p:spPr>
            <a:xfrm>
              <a:off x="1333500" y="2724150"/>
              <a:ext cx="4829175" cy="5895975"/>
            </a:xfrm>
            <a:prstGeom prst="rect">
              <a:avLst/>
            </a:prstGeom>
            <a:noFill/>
            <a:ln w="38100">
              <a:solidFill>
                <a:srgbClr val="FFFFFF"/>
              </a:solidFill>
              <a:prstDash val="solid"/>
            </a:ln>
          </p:spPr>
        </p:sp>
        <p:pic>
          <p:nvPicPr>
            <p:cNvPr id="9" name="Image 3" descr="preencoded.png">    </p:cNvPr>
            <p:cNvPicPr>
              <a:picLocks noChangeAspect="1"/>
            </p:cNvPicPr>
            <p:nvPr/>
          </p:nvPicPr>
          <p:blipFill>
            <a:blip r:embed="rId4"/>
            <a:stretch>
              <a:fillRect/>
            </a:stretch>
          </p:blipFill>
          <p:spPr>
            <a:xfrm>
              <a:off x="3190875" y="3038475"/>
              <a:ext cx="1114425" cy="1114425"/>
            </a:xfrm>
            <a:prstGeom prst="rect">
              <a:avLst/>
            </a:prstGeom>
          </p:spPr>
        </p:pic>
        <p:sp>
          <p:nvSpPr>
            <p:cNvPr id="10" name="Shape 4"/>
            <p:cNvSpPr/>
            <p:nvPr/>
          </p:nvSpPr>
          <p:spPr>
            <a:xfrm>
              <a:off x="6734175" y="2724150"/>
              <a:ext cx="4829175" cy="5895975"/>
            </a:xfrm>
            <a:prstGeom prst="rect">
              <a:avLst/>
            </a:prstGeom>
            <a:noFill/>
            <a:ln w="38100">
              <a:solidFill>
                <a:srgbClr val="FFFFFF"/>
              </a:solidFill>
              <a:prstDash val="solid"/>
            </a:ln>
          </p:spPr>
        </p:sp>
        <p:pic>
          <p:nvPicPr>
            <p:cNvPr id="11" name="Image 4" descr="preencoded.png">    </p:cNvPr>
            <p:cNvPicPr>
              <a:picLocks noChangeAspect="1"/>
            </p:cNvPicPr>
            <p:nvPr/>
          </p:nvPicPr>
          <p:blipFill>
            <a:blip r:embed="rId5"/>
            <a:stretch>
              <a:fillRect/>
            </a:stretch>
          </p:blipFill>
          <p:spPr>
            <a:xfrm>
              <a:off x="8510588" y="3038475"/>
              <a:ext cx="1276350" cy="1114425"/>
            </a:xfrm>
            <a:prstGeom prst="rect">
              <a:avLst/>
            </a:prstGeom>
          </p:spPr>
        </p:pic>
        <p:sp>
          <p:nvSpPr>
            <p:cNvPr id="12" name="Shape 5"/>
            <p:cNvSpPr/>
            <p:nvPr/>
          </p:nvSpPr>
          <p:spPr>
            <a:xfrm>
              <a:off x="12134850" y="2724150"/>
              <a:ext cx="4829175" cy="5895975"/>
            </a:xfrm>
            <a:prstGeom prst="rect">
              <a:avLst/>
            </a:prstGeom>
            <a:noFill/>
            <a:ln w="38100">
              <a:solidFill>
                <a:srgbClr val="FFFFFF"/>
              </a:solidFill>
              <a:prstDash val="solid"/>
            </a:ln>
          </p:spPr>
        </p:sp>
        <p:pic>
          <p:nvPicPr>
            <p:cNvPr id="13" name="Image 5" descr="preencoded.png">    </p:cNvPr>
            <p:cNvPicPr>
              <a:picLocks noChangeAspect="1"/>
            </p:cNvPicPr>
            <p:nvPr/>
          </p:nvPicPr>
          <p:blipFill>
            <a:blip r:embed="rId6"/>
            <a:stretch>
              <a:fillRect/>
            </a:stretch>
          </p:blipFill>
          <p:spPr>
            <a:xfrm>
              <a:off x="13911262" y="3038471"/>
              <a:ext cx="1276351" cy="1114433"/>
            </a:xfrm>
            <a:prstGeom prst="rect">
              <a:avLst/>
            </a:prstGeom>
          </p:spPr>
        </p:pic>
        <p:sp>
          <p:nvSpPr>
            <p:cNvPr id="14" name="Text 6"/>
            <p:cNvSpPr/>
            <p:nvPr/>
          </p:nvSpPr>
          <p:spPr>
            <a:xfrm>
              <a:off x="2882265" y="4352925"/>
              <a:ext cx="1731645" cy="655320"/>
            </a:xfrm>
            <a:prstGeom prst="rect">
              <a:avLst/>
            </a:prstGeom>
            <a:noFill/>
            <a:ln/>
          </p:spPr>
          <p:txBody>
            <a:bodyPr wrap="square" lIns="0" tIns="0" rIns="0" bIns="0" rtlCol="0" anchor="t"/>
            <a:lstStyle/>
            <a:p>
              <a:pPr algn="ctr" indent="0" marL="0">
                <a:buNone/>
              </a:pPr>
              <a:r>
                <a:rPr lang="en-US" sz="3600" u="none" dirty="0">
                  <a:solidFill>
                    <a:srgbClr val="1E1E1E"/>
                  </a:solidFill>
                  <a:latin typeface="Archivo Black" pitchFamily="34" charset="0"/>
                  <a:ea typeface="Archivo Black" pitchFamily="34" charset="-122"/>
                  <a:cs typeface="Archivo Black" pitchFamily="34" charset="-120"/>
                </a:rPr>
                <a:t>BASIC</a:t>
              </a:r>
              <a:endParaRPr lang="en-US" sz="3600" dirty="0"/>
            </a:p>
          </p:txBody>
        </p:sp>
        <p:sp>
          <p:nvSpPr>
            <p:cNvPr id="15" name="Text 7"/>
            <p:cNvSpPr/>
            <p:nvPr/>
          </p:nvSpPr>
          <p:spPr>
            <a:xfrm>
              <a:off x="1676400" y="50768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a small party with fellow adventurers.</a:t>
              </a:r>
              <a:endParaRPr lang="en-US" sz="2400" dirty="0"/>
            </a:p>
          </p:txBody>
        </p:sp>
        <p:sp>
          <p:nvSpPr>
            <p:cNvPr id="16" name="Text 8"/>
            <p:cNvSpPr/>
            <p:nvPr/>
          </p:nvSpPr>
          <p:spPr>
            <a:xfrm>
              <a:off x="2191703" y="7781925"/>
              <a:ext cx="311277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$10/MONTH</a:t>
              </a:r>
              <a:endParaRPr lang="en-US" sz="3600" dirty="0"/>
            </a:p>
          </p:txBody>
        </p:sp>
        <p:sp>
          <p:nvSpPr>
            <p:cNvPr id="17" name="Text 9"/>
            <p:cNvSpPr/>
            <p:nvPr/>
          </p:nvSpPr>
          <p:spPr>
            <a:xfrm>
              <a:off x="8330565" y="4352925"/>
              <a:ext cx="1636395" cy="655320"/>
            </a:xfrm>
            <a:prstGeom prst="rect">
              <a:avLst/>
            </a:prstGeom>
            <a:noFill/>
            <a:ln/>
          </p:spPr>
          <p:txBody>
            <a:bodyPr wrap="square" lIns="0" tIns="0" rIns="0" bIns="0" rtlCol="0" anchor="t"/>
            <a:lstStyle/>
            <a:p>
              <a:pPr algn="ctr" indent="0" marL="0">
                <a:buNone/>
              </a:pPr>
              <a:r>
                <a:rPr lang="en-US" sz="3600" u="none" dirty="0">
                  <a:solidFill>
                    <a:srgbClr val="1E1E1E"/>
                  </a:solidFill>
                  <a:latin typeface="Archivo Black" pitchFamily="34" charset="0"/>
                  <a:ea typeface="Archivo Black" pitchFamily="34" charset="-122"/>
                  <a:cs typeface="Archivo Black" pitchFamily="34" charset="-120"/>
                </a:rPr>
                <a:t>ELITE</a:t>
              </a:r>
              <a:endParaRPr lang="en-US" sz="3600" dirty="0"/>
            </a:p>
          </p:txBody>
        </p:sp>
        <p:sp>
          <p:nvSpPr>
            <p:cNvPr id="18" name="Text 10"/>
            <p:cNvSpPr/>
            <p:nvPr/>
          </p:nvSpPr>
          <p:spPr>
            <a:xfrm>
              <a:off x="7077075" y="50768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Ability to form larger parties with adventurers.</a:t>
              </a:r>
              <a:endParaRPr lang="en-US" sz="2400" dirty="0"/>
            </a:p>
          </p:txBody>
        </p:sp>
        <p:sp>
          <p:nvSpPr>
            <p:cNvPr id="19" name="Text 11"/>
            <p:cNvSpPr/>
            <p:nvPr/>
          </p:nvSpPr>
          <p:spPr>
            <a:xfrm>
              <a:off x="7592378" y="7781925"/>
              <a:ext cx="311277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$50/MONTH</a:t>
              </a:r>
              <a:endParaRPr lang="en-US" sz="3600" dirty="0"/>
            </a:p>
          </p:txBody>
        </p:sp>
        <p:sp>
          <p:nvSpPr>
            <p:cNvPr id="20" name="Text 12"/>
            <p:cNvSpPr/>
            <p:nvPr/>
          </p:nvSpPr>
          <p:spPr>
            <a:xfrm>
              <a:off x="12912090" y="4352925"/>
              <a:ext cx="3274695" cy="655320"/>
            </a:xfrm>
            <a:prstGeom prst="rect">
              <a:avLst/>
            </a:prstGeom>
            <a:noFill/>
            <a:ln/>
          </p:spPr>
          <p:txBody>
            <a:bodyPr wrap="square" lIns="0" tIns="0" rIns="0" bIns="0" rtlCol="0" anchor="t"/>
            <a:lstStyle/>
            <a:p>
              <a:pPr algn="ctr" indent="0" marL="0">
                <a:buNone/>
              </a:pPr>
              <a:r>
                <a:rPr lang="en-US" sz="3600" u="none" dirty="0">
                  <a:solidFill>
                    <a:srgbClr val="1E1E1E"/>
                  </a:solidFill>
                  <a:latin typeface="Archivo Black" pitchFamily="34" charset="0"/>
                  <a:ea typeface="Archivo Black" pitchFamily="34" charset="-122"/>
                  <a:cs typeface="Archivo Black" pitchFamily="34" charset="-120"/>
                </a:rPr>
                <a:t>LEGENDARY</a:t>
              </a:r>
              <a:endParaRPr lang="en-US" sz="3600" dirty="0"/>
            </a:p>
          </p:txBody>
        </p:sp>
        <p:sp>
          <p:nvSpPr>
            <p:cNvPr id="21" name="Text 13"/>
            <p:cNvSpPr/>
            <p:nvPr/>
          </p:nvSpPr>
          <p:spPr>
            <a:xfrm>
              <a:off x="12477750" y="5076825"/>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The ability to form the largest parties.</a:t>
              </a:r>
              <a:endParaRPr lang="en-US" sz="2400" dirty="0"/>
            </a:p>
          </p:txBody>
        </p:sp>
        <p:sp>
          <p:nvSpPr>
            <p:cNvPr id="22" name="Text 14"/>
            <p:cNvSpPr/>
            <p:nvPr/>
          </p:nvSpPr>
          <p:spPr>
            <a:xfrm>
              <a:off x="12840652" y="7781925"/>
              <a:ext cx="341757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250" y="7796752"/>
            <a:ext cx="1743725" cy="1895408"/>
          </a:xfrm>
          <a:prstGeom prst="rect">
            <a:avLst/>
          </a:prstGeom>
        </p:spPr>
      </p:pic>
      <p:pic>
        <p:nvPicPr>
          <p:cNvPr id="3" name="Image 1" descr="preencoded.png">    </p:cNvPr>
          <p:cNvPicPr>
            <a:picLocks noChangeAspect="1"/>
          </p:cNvPicPr>
          <p:nvPr/>
        </p:nvPicPr>
        <p:blipFill>
          <a:blip r:embed="rId2"/>
          <a:stretch>
            <a:fillRect/>
          </a:stretch>
        </p:blipFill>
        <p:spPr>
          <a:xfrm>
            <a:off x="1778580" y="7023441"/>
            <a:ext cx="1078920" cy="1078920"/>
          </a:xfrm>
          <a:prstGeom prst="rect">
            <a:avLst/>
          </a:prstGeom>
        </p:spPr>
      </p:pic>
      <p:pic>
        <p:nvPicPr>
          <p:cNvPr id="4" name="Image 2" descr="preencoded.png">    </p:cNvPr>
          <p:cNvPicPr>
            <a:picLocks noChangeAspect="1"/>
          </p:cNvPicPr>
          <p:nvPr/>
        </p:nvPicPr>
        <p:blipFill>
          <a:blip r:embed="rId3"/>
          <a:stretch>
            <a:fillRect/>
          </a:stretch>
        </p:blipFill>
        <p:spPr>
          <a:xfrm>
            <a:off x="14558361" y="306371"/>
            <a:ext cx="3683864" cy="3346330"/>
          </a:xfrm>
          <a:prstGeom prst="rect">
            <a:avLst/>
          </a:prstGeom>
        </p:spPr>
      </p:pic>
      <p:grpSp>
        <p:nvGrpSpPr>
          <p:cNvPr id="7682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45831" name="Group"/>
          <p:cNvGrpSpPr/>
          <p:nvPr/>
        </p:nvGrpSpPr>
        <p:grpSpPr>
          <a:xfrm>
            <a:off x="285750" y="1609725"/>
            <a:ext cx="17726025" cy="6743700"/>
            <a:chOff x="285750" y="1609725"/>
            <a:chExt cx="17726025" cy="6743700"/>
          </a:xfrm>
        </p:grpSpPr>
        <p:sp>
          <p:nvSpPr>
            <p:cNvPr id="7" name="Shape 1"/>
            <p:cNvSpPr/>
            <p:nvPr/>
          </p:nvSpPr>
          <p:spPr>
            <a:xfrm>
              <a:off x="285750" y="2743200"/>
              <a:ext cx="4010025" cy="5610225"/>
            </a:xfrm>
            <a:prstGeom prst="rect">
              <a:avLst/>
            </a:prstGeom>
            <a:noFill/>
            <a:ln w="38100">
              <a:solidFill>
                <a:srgbClr val="0E0E0E"/>
              </a:solidFill>
              <a:prstDash val="solid"/>
            </a:ln>
          </p:spPr>
        </p:sp>
        <p:pic>
          <p:nvPicPr>
            <p:cNvPr id="8" name="Image 4" descr="preencoded.png">    </p:cNvPr>
            <p:cNvPicPr>
              <a:picLocks noChangeAspect="1"/>
            </p:cNvPicPr>
            <p:nvPr/>
          </p:nvPicPr>
          <p:blipFill>
            <a:blip r:embed="rId5"/>
            <a:stretch>
              <a:fillRect/>
            </a:stretch>
          </p:blipFill>
          <p:spPr>
            <a:xfrm>
              <a:off x="1744670" y="5416562"/>
              <a:ext cx="1092180" cy="1092182"/>
            </a:xfrm>
            <a:prstGeom prst="rect">
              <a:avLst/>
            </a:prstGeom>
          </p:spPr>
        </p:pic>
        <p:sp>
          <p:nvSpPr>
            <p:cNvPr id="9" name="Shape 2"/>
            <p:cNvSpPr/>
            <p:nvPr/>
          </p:nvSpPr>
          <p:spPr>
            <a:xfrm>
              <a:off x="4857750" y="2743200"/>
              <a:ext cx="4010025" cy="5610225"/>
            </a:xfrm>
            <a:prstGeom prst="rect">
              <a:avLst/>
            </a:prstGeom>
            <a:noFill/>
            <a:ln w="38100">
              <a:solidFill>
                <a:srgbClr val="0E0E0E"/>
              </a:solidFill>
              <a:prstDash val="solid"/>
            </a:ln>
          </p:spPr>
        </p:sp>
        <p:pic>
          <p:nvPicPr>
            <p:cNvPr id="10" name="Image 5" descr="preencoded.png">    </p:cNvPr>
            <p:cNvPicPr>
              <a:picLocks noChangeAspect="1"/>
            </p:cNvPicPr>
            <p:nvPr/>
          </p:nvPicPr>
          <p:blipFill>
            <a:blip r:embed="rId6"/>
            <a:stretch>
              <a:fillRect/>
            </a:stretch>
          </p:blipFill>
          <p:spPr>
            <a:xfrm>
              <a:off x="6405563" y="5505450"/>
              <a:ext cx="894080" cy="892810"/>
            </a:xfrm>
            <a:prstGeom prst="rect">
              <a:avLst/>
            </a:prstGeom>
          </p:spPr>
        </p:pic>
        <p:sp>
          <p:nvSpPr>
            <p:cNvPr id="11" name="Shape 3"/>
            <p:cNvSpPr/>
            <p:nvPr/>
          </p:nvSpPr>
          <p:spPr>
            <a:xfrm>
              <a:off x="9429750" y="2743200"/>
              <a:ext cx="4010025" cy="5610225"/>
            </a:xfrm>
            <a:prstGeom prst="rect">
              <a:avLst/>
            </a:prstGeom>
            <a:noFill/>
            <a:ln w="38100">
              <a:solidFill>
                <a:srgbClr val="0E0E0E"/>
              </a:solidFill>
              <a:prstDash val="solid"/>
            </a:ln>
          </p:spPr>
        </p:sp>
        <p:pic>
          <p:nvPicPr>
            <p:cNvPr id="12" name="Image 6" descr="preencoded.png">    </p:cNvPr>
            <p:cNvPicPr>
              <a:picLocks noChangeAspect="1"/>
            </p:cNvPicPr>
            <p:nvPr/>
          </p:nvPicPr>
          <p:blipFill>
            <a:blip r:embed="rId7"/>
            <a:stretch>
              <a:fillRect/>
            </a:stretch>
          </p:blipFill>
          <p:spPr>
            <a:xfrm>
              <a:off x="10901344" y="5356622"/>
              <a:ext cx="1139446" cy="1139446"/>
            </a:xfrm>
            <a:prstGeom prst="rect">
              <a:avLst/>
            </a:prstGeom>
          </p:spPr>
        </p:pic>
        <p:sp>
          <p:nvSpPr>
            <p:cNvPr id="13" name="Shape 4"/>
            <p:cNvSpPr/>
            <p:nvPr/>
          </p:nvSpPr>
          <p:spPr>
            <a:xfrm>
              <a:off x="14001750" y="2743200"/>
              <a:ext cx="4010025" cy="5610225"/>
            </a:xfrm>
            <a:prstGeom prst="rect">
              <a:avLst/>
            </a:prstGeom>
            <a:noFill/>
            <a:ln w="38100">
              <a:solidFill>
                <a:srgbClr val="0E0E0E"/>
              </a:solidFill>
              <a:prstDash val="solid"/>
            </a:ln>
          </p:spPr>
        </p:sp>
        <p:pic>
          <p:nvPicPr>
            <p:cNvPr id="14" name="Image 7" descr="preencoded.png">    </p:cNvPr>
            <p:cNvPicPr>
              <a:picLocks noChangeAspect="1"/>
            </p:cNvPicPr>
            <p:nvPr/>
          </p:nvPicPr>
          <p:blipFill>
            <a:blip r:embed="rId8"/>
            <a:stretch>
              <a:fillRect/>
            </a:stretch>
          </p:blipFill>
          <p:spPr>
            <a:xfrm>
              <a:off x="15473363" y="5353047"/>
              <a:ext cx="1117600" cy="1219200"/>
            </a:xfrm>
            <a:prstGeom prst="rect">
              <a:avLst/>
            </a:prstGeom>
          </p:spPr>
        </p:pic>
        <p:sp>
          <p:nvSpPr>
            <p:cNvPr id="15" name="Shape 5"/>
            <p:cNvSpPr/>
            <p:nvPr/>
          </p:nvSpPr>
          <p:spPr>
            <a:xfrm>
              <a:off x="1495425" y="1609725"/>
              <a:ext cx="1600200" cy="1600200"/>
            </a:xfrm>
            <a:prstGeom prst="ellipse">
              <a:avLst/>
            </a:prstGeom>
            <a:solidFill>
              <a:srgbClr val="1E1E1E"/>
            </a:solidFill>
            <a:ln w="38100">
              <a:solidFill>
                <a:srgbClr val="FFFFFF"/>
              </a:solidFill>
              <a:prstDash val="solid"/>
            </a:ln>
          </p:spPr>
        </p:sp>
        <p:sp>
          <p:nvSpPr>
            <p:cNvPr id="16" name="Shape 6"/>
            <p:cNvSpPr/>
            <p:nvPr/>
          </p:nvSpPr>
          <p:spPr>
            <a:xfrm>
              <a:off x="6067425" y="1609725"/>
              <a:ext cx="1600200" cy="1600200"/>
            </a:xfrm>
            <a:prstGeom prst="ellipse">
              <a:avLst/>
            </a:prstGeom>
            <a:solidFill>
              <a:srgbClr val="1E1E1E"/>
            </a:solidFill>
            <a:ln w="38100">
              <a:solidFill>
                <a:srgbClr val="FFFFFF"/>
              </a:solidFill>
              <a:prstDash val="solid"/>
            </a:ln>
          </p:spPr>
        </p:sp>
        <p:sp>
          <p:nvSpPr>
            <p:cNvPr id="17" name="Shape 7"/>
            <p:cNvSpPr/>
            <p:nvPr/>
          </p:nvSpPr>
          <p:spPr>
            <a:xfrm>
              <a:off x="10639425" y="1609725"/>
              <a:ext cx="1600200" cy="1600200"/>
            </a:xfrm>
            <a:prstGeom prst="ellipse">
              <a:avLst/>
            </a:prstGeom>
            <a:solidFill>
              <a:srgbClr val="1E1E1E"/>
            </a:solidFill>
            <a:ln w="38100">
              <a:solidFill>
                <a:srgbClr val="FFFFFF"/>
              </a:solidFill>
              <a:prstDash val="solid"/>
            </a:ln>
          </p:spPr>
        </p:sp>
        <p:sp>
          <p:nvSpPr>
            <p:cNvPr id="18" name="Shape 8"/>
            <p:cNvSpPr/>
            <p:nvPr/>
          </p:nvSpPr>
          <p:spPr>
            <a:xfrm>
              <a:off x="15211425" y="1609725"/>
              <a:ext cx="1600200" cy="1600200"/>
            </a:xfrm>
            <a:prstGeom prst="ellipse">
              <a:avLst/>
            </a:prstGeom>
            <a:solidFill>
              <a:srgbClr val="1E1E1E"/>
            </a:solidFill>
            <a:ln w="38100">
              <a:solidFill>
                <a:srgbClr val="FFFFFF"/>
              </a:solidFill>
              <a:prstDash val="solid"/>
            </a:ln>
          </p:spPr>
        </p:sp>
        <p:sp>
          <p:nvSpPr>
            <p:cNvPr id="19" name="Text 9"/>
            <p:cNvSpPr/>
            <p:nvPr/>
          </p:nvSpPr>
          <p:spPr>
            <a:xfrm>
              <a:off x="480060" y="3800475"/>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ECLIPSE</a:t>
              </a:r>
              <a:endParaRPr lang="en-US" sz="2700" dirty="0"/>
            </a:p>
          </p:txBody>
        </p:sp>
        <p:sp>
          <p:nvSpPr>
            <p:cNvPr id="20" name="Text 10"/>
            <p:cNvSpPr/>
            <p:nvPr/>
          </p:nvSpPr>
          <p:spPr>
            <a:xfrm>
              <a:off x="483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1" name="Text 11"/>
            <p:cNvSpPr/>
            <p:nvPr/>
          </p:nvSpPr>
          <p:spPr>
            <a:xfrm>
              <a:off x="480060" y="6877050"/>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QUEST</a:t>
              </a:r>
              <a:endParaRPr lang="en-US" sz="2700" dirty="0"/>
            </a:p>
          </p:txBody>
        </p:sp>
        <p:sp>
          <p:nvSpPr>
            <p:cNvPr id="22" name="Text 12"/>
            <p:cNvSpPr/>
            <p:nvPr/>
          </p:nvSpPr>
          <p:spPr>
            <a:xfrm>
              <a:off x="483870" y="74009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3" name="Text 13"/>
            <p:cNvSpPr/>
            <p:nvPr/>
          </p:nvSpPr>
          <p:spPr>
            <a:xfrm>
              <a:off x="5052060" y="3800475"/>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ECLIPSE</a:t>
              </a:r>
              <a:endParaRPr lang="en-US" sz="2700" dirty="0"/>
            </a:p>
          </p:txBody>
        </p:sp>
        <p:sp>
          <p:nvSpPr>
            <p:cNvPr id="24" name="Text 14"/>
            <p:cNvSpPr/>
            <p:nvPr/>
          </p:nvSpPr>
          <p:spPr>
            <a:xfrm>
              <a:off x="5055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5" name="Text 15"/>
            <p:cNvSpPr/>
            <p:nvPr/>
          </p:nvSpPr>
          <p:spPr>
            <a:xfrm>
              <a:off x="5052060" y="6877050"/>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QUEST</a:t>
              </a:r>
              <a:endParaRPr lang="en-US" sz="2700" dirty="0"/>
            </a:p>
          </p:txBody>
        </p:sp>
        <p:sp>
          <p:nvSpPr>
            <p:cNvPr id="26" name="Text 16"/>
            <p:cNvSpPr/>
            <p:nvPr/>
          </p:nvSpPr>
          <p:spPr>
            <a:xfrm>
              <a:off x="5055870" y="74009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27" name="Text 17"/>
            <p:cNvSpPr/>
            <p:nvPr/>
          </p:nvSpPr>
          <p:spPr>
            <a:xfrm>
              <a:off x="9624060" y="3800475"/>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ECLIPSE</a:t>
              </a:r>
              <a:endParaRPr lang="en-US" sz="2700" dirty="0"/>
            </a:p>
          </p:txBody>
        </p:sp>
        <p:sp>
          <p:nvSpPr>
            <p:cNvPr id="28" name="Text 18"/>
            <p:cNvSpPr/>
            <p:nvPr/>
          </p:nvSpPr>
          <p:spPr>
            <a:xfrm>
              <a:off x="9627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29" name="Text 19"/>
            <p:cNvSpPr/>
            <p:nvPr/>
          </p:nvSpPr>
          <p:spPr>
            <a:xfrm>
              <a:off x="9624060" y="6877050"/>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QUEST</a:t>
              </a:r>
              <a:endParaRPr lang="en-US" sz="2700" dirty="0"/>
            </a:p>
          </p:txBody>
        </p:sp>
        <p:sp>
          <p:nvSpPr>
            <p:cNvPr id="30" name="Text 20"/>
            <p:cNvSpPr/>
            <p:nvPr/>
          </p:nvSpPr>
          <p:spPr>
            <a:xfrm>
              <a:off x="9627870" y="74009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1" name="Text 21"/>
            <p:cNvSpPr/>
            <p:nvPr/>
          </p:nvSpPr>
          <p:spPr>
            <a:xfrm>
              <a:off x="14196060" y="3800475"/>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ECLIPSE</a:t>
              </a:r>
              <a:endParaRPr lang="en-US" sz="2700" dirty="0"/>
            </a:p>
          </p:txBody>
        </p:sp>
        <p:sp>
          <p:nvSpPr>
            <p:cNvPr id="32" name="Text 22"/>
            <p:cNvSpPr/>
            <p:nvPr/>
          </p:nvSpPr>
          <p:spPr>
            <a:xfrm>
              <a:off x="14199870" y="4324350"/>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Rare event causes unpredictable magic.</a:t>
              </a:r>
              <a:endParaRPr lang="en-US" sz="2400" dirty="0"/>
            </a:p>
          </p:txBody>
        </p:sp>
        <p:sp>
          <p:nvSpPr>
            <p:cNvPr id="33" name="Text 23"/>
            <p:cNvSpPr/>
            <p:nvPr/>
          </p:nvSpPr>
          <p:spPr>
            <a:xfrm>
              <a:off x="14196060" y="6877050"/>
              <a:ext cx="3621405" cy="491490"/>
            </a:xfrm>
            <a:prstGeom prst="rect">
              <a:avLst/>
            </a:prstGeom>
            <a:noFill/>
            <a:ln/>
          </p:spPr>
          <p:txBody>
            <a:bodyPr wrap="square" lIns="0" tIns="0" rIns="0" bIns="0" rtlCol="0" anchor="t"/>
            <a:lstStyle/>
            <a:p>
              <a:pPr algn="ctr" indent="0" marL="0">
                <a:buNone/>
              </a:pPr>
              <a:r>
                <a:rPr lang="en-US" sz="2700" u="none" dirty="0">
                  <a:solidFill>
                    <a:srgbClr val="0E0E0E"/>
                  </a:solidFill>
                  <a:latin typeface="Archivo Black" pitchFamily="34" charset="0"/>
                  <a:ea typeface="Archivo Black" pitchFamily="34" charset="-122"/>
                  <a:cs typeface="Archivo Black" pitchFamily="34" charset="-120"/>
                </a:rPr>
                <a:t>QUEST</a:t>
              </a:r>
              <a:endParaRPr lang="en-US" sz="2700" dirty="0"/>
            </a:p>
          </p:txBody>
        </p:sp>
        <p:sp>
          <p:nvSpPr>
            <p:cNvPr id="34" name="Text 24"/>
            <p:cNvSpPr/>
            <p:nvPr/>
          </p:nvSpPr>
          <p:spPr>
            <a:xfrm>
              <a:off x="14199870" y="7400925"/>
              <a:ext cx="3613785"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Adventurers seek immortal artifact.</a:t>
              </a:r>
              <a:endParaRPr lang="en-US" sz="2400" dirty="0"/>
            </a:p>
          </p:txBody>
        </p:sp>
        <p:sp>
          <p:nvSpPr>
            <p:cNvPr id="35" name="Text 25"/>
            <p:cNvSpPr/>
            <p:nvPr/>
          </p:nvSpPr>
          <p:spPr>
            <a:xfrm>
              <a:off x="2019300" y="1995487"/>
              <a:ext cx="819150" cy="1095375"/>
            </a:xfrm>
            <a:prstGeom prst="rect">
              <a:avLst/>
            </a:prstGeom>
            <a:noFill/>
            <a:ln/>
          </p:spPr>
          <p:txBody>
            <a:bodyPr wrap="square" lIns="0" tIns="0" rIns="0" bIns="0" rtlCol="0" anchor="t"/>
            <a:lstStyle/>
            <a:p>
              <a:pPr algn="l" indent="0" marL="0">
                <a:buNone/>
              </a:pPr>
              <a:r>
                <a:rPr lang="en-US" sz="6000" u="none" dirty="0">
                  <a:solidFill>
                    <a:srgbClr val="FFFFFF"/>
                  </a:solidFill>
                  <a:latin typeface="Archivo Black" pitchFamily="34" charset="0"/>
                  <a:ea typeface="Archivo Black" pitchFamily="34" charset="-122"/>
                  <a:cs typeface="Archivo Black" pitchFamily="34" charset="-120"/>
                </a:rPr>
                <a:t>S</a:t>
              </a:r>
              <a:endParaRPr lang="en-US" sz="6000" dirty="0"/>
            </a:p>
          </p:txBody>
        </p:sp>
        <p:sp>
          <p:nvSpPr>
            <p:cNvPr id="36" name="Text 26"/>
            <p:cNvSpPr/>
            <p:nvPr/>
          </p:nvSpPr>
          <p:spPr>
            <a:xfrm>
              <a:off x="6486525" y="1995487"/>
              <a:ext cx="1028700" cy="1095375"/>
            </a:xfrm>
            <a:prstGeom prst="rect">
              <a:avLst/>
            </a:prstGeom>
            <a:noFill/>
            <a:ln/>
          </p:spPr>
          <p:txBody>
            <a:bodyPr wrap="square" lIns="0" tIns="0" rIns="0" bIns="0" rtlCol="0" anchor="t"/>
            <a:lstStyle/>
            <a:p>
              <a:pPr algn="l" indent="0" marL="0">
                <a:buNone/>
              </a:pPr>
              <a:r>
                <a:rPr lang="en-US" sz="6000" u="none" dirty="0">
                  <a:solidFill>
                    <a:srgbClr val="FFFFFF"/>
                  </a:solidFill>
                  <a:latin typeface="Archivo Black" pitchFamily="34" charset="0"/>
                  <a:ea typeface="Archivo Black" pitchFamily="34" charset="-122"/>
                  <a:cs typeface="Archivo Black" pitchFamily="34" charset="-120"/>
                </a:rPr>
                <a:t>W</a:t>
              </a:r>
              <a:endParaRPr lang="en-US" sz="6000" dirty="0"/>
            </a:p>
          </p:txBody>
        </p:sp>
        <p:sp>
          <p:nvSpPr>
            <p:cNvPr id="37" name="Text 27"/>
            <p:cNvSpPr/>
            <p:nvPr/>
          </p:nvSpPr>
          <p:spPr>
            <a:xfrm>
              <a:off x="11120438" y="1995487"/>
              <a:ext cx="904875" cy="1095375"/>
            </a:xfrm>
            <a:prstGeom prst="rect">
              <a:avLst/>
            </a:prstGeom>
            <a:noFill/>
            <a:ln/>
          </p:spPr>
          <p:txBody>
            <a:bodyPr wrap="square" lIns="0" tIns="0" rIns="0" bIns="0" rtlCol="0" anchor="t"/>
            <a:lstStyle/>
            <a:p>
              <a:pPr algn="l" indent="0" marL="0">
                <a:buNone/>
              </a:pPr>
              <a:r>
                <a:rPr lang="en-US" sz="6000" u="none" dirty="0">
                  <a:solidFill>
                    <a:srgbClr val="FFFFFF"/>
                  </a:solidFill>
                  <a:latin typeface="Archivo Black" pitchFamily="34" charset="0"/>
                  <a:ea typeface="Archivo Black" pitchFamily="34" charset="-122"/>
                  <a:cs typeface="Archivo Black" pitchFamily="34" charset="-120"/>
                </a:rPr>
                <a:t>O</a:t>
              </a:r>
              <a:endParaRPr lang="en-US" sz="6000" dirty="0"/>
            </a:p>
          </p:txBody>
        </p:sp>
        <p:sp>
          <p:nvSpPr>
            <p:cNvPr id="38" name="Text 28"/>
            <p:cNvSpPr/>
            <p:nvPr/>
          </p:nvSpPr>
          <p:spPr>
            <a:xfrm>
              <a:off x="15735300" y="1995487"/>
              <a:ext cx="819150" cy="1095375"/>
            </a:xfrm>
            <a:prstGeom prst="rect">
              <a:avLst/>
            </a:prstGeom>
            <a:noFill/>
            <a:ln/>
          </p:spPr>
          <p:txBody>
            <a:bodyPr wrap="square" lIns="0" tIns="0" rIns="0" bIns="0" rtlCol="0" anchor="t"/>
            <a:lstStyle/>
            <a:p>
              <a:pPr algn="l" indent="0" marL="0">
                <a:buNone/>
              </a:pPr>
              <a:r>
                <a:rPr lang="en-US" sz="6000" u="none" dirty="0">
                  <a:solidFill>
                    <a:srgbClr val="FFFFFF"/>
                  </a:solidFill>
                  <a:latin typeface="Archivo Black" pitchFamily="34" charset="0"/>
                  <a:ea typeface="Archivo Black" pitchFamily="34" charset="-122"/>
                  <a:cs typeface="Archivo Black" pitchFamily="34" charset="-120"/>
                </a:rPr>
                <a:t>T</a:t>
              </a:r>
              <a:endParaRPr lang="en-US" sz="60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92648" y="6812933"/>
            <a:ext cx="4324964" cy="3267095"/>
          </a:xfrm>
          <a:prstGeom prst="rect">
            <a:avLst/>
          </a:prstGeom>
        </p:spPr>
      </p:pic>
      <p:pic>
        <p:nvPicPr>
          <p:cNvPr id="3" name="Image 1" descr="preencoded.png">    </p:cNvPr>
          <p:cNvPicPr>
            <a:picLocks noChangeAspect="1"/>
          </p:cNvPicPr>
          <p:nvPr/>
        </p:nvPicPr>
        <p:blipFill>
          <a:blip r:embed="rId2"/>
          <a:stretch>
            <a:fillRect/>
          </a:stretch>
        </p:blipFill>
        <p:spPr>
          <a:xfrm>
            <a:off x="2298898" y="862339"/>
            <a:ext cx="1580397" cy="1571618"/>
          </a:xfrm>
          <a:prstGeom prst="rect">
            <a:avLst/>
          </a:prstGeom>
        </p:spPr>
      </p:pic>
      <p:pic>
        <p:nvPicPr>
          <p:cNvPr id="4" name="Image 2" descr="preencoded.png">    </p:cNvPr>
          <p:cNvPicPr>
            <a:picLocks noChangeAspect="1"/>
          </p:cNvPicPr>
          <p:nvPr/>
        </p:nvPicPr>
        <p:blipFill>
          <a:blip r:embed="rId3"/>
          <a:stretch>
            <a:fillRect/>
          </a:stretch>
        </p:blipFill>
        <p:spPr>
          <a:xfrm>
            <a:off x="133350" y="200025"/>
            <a:ext cx="1981192" cy="1970308"/>
          </a:xfrm>
          <a:prstGeom prst="rect">
            <a:avLst/>
          </a:prstGeom>
        </p:spPr>
      </p:pic>
      <p:grpSp>
        <p:nvGrpSpPr>
          <p:cNvPr id="6186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11801475" y="1257300"/>
            <a:ext cx="3581400" cy="8201025"/>
          </a:xfrm>
          <a:prstGeom prst="rect">
            <a:avLst/>
          </a:prstGeom>
        </p:spPr>
      </p:pic>
      <p:grpSp>
        <p:nvGrpSpPr>
          <p:cNvPr id="99332" name="Group"/>
          <p:cNvGrpSpPr/>
          <p:nvPr/>
        </p:nvGrpSpPr>
        <p:grpSpPr>
          <a:xfrm>
            <a:off x="3009900" y="1447800"/>
            <a:ext cx="6048375" cy="1323975"/>
            <a:chOff x="3009900" y="1447800"/>
            <a:chExt cx="6048375" cy="1323975"/>
          </a:xfrm>
        </p:grpSpPr>
        <p:sp>
          <p:nvSpPr>
            <p:cNvPr id="8" name="Shape 1"/>
            <p:cNvSpPr/>
            <p:nvPr/>
          </p:nvSpPr>
          <p:spPr>
            <a:xfrm>
              <a:off x="3009900" y="1447800"/>
              <a:ext cx="6048375" cy="1285875"/>
            </a:xfrm>
            <a:prstGeom prst="rect">
              <a:avLst/>
            </a:prstGeom>
            <a:noFill/>
            <a:ln w="38100">
              <a:solidFill>
                <a:srgbClr val="FFFFFF"/>
              </a:solidFill>
              <a:prstDash val="solid"/>
            </a:ln>
          </p:spPr>
        </p:sp>
        <p:sp>
          <p:nvSpPr>
            <p:cNvPr id="9" name="Text 2"/>
            <p:cNvSpPr/>
            <p:nvPr/>
          </p:nvSpPr>
          <p:spPr>
            <a:xfrm>
              <a:off x="3581400" y="1676400"/>
              <a:ext cx="5172075"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SOME DATA</a:t>
              </a:r>
              <a:endParaRPr lang="en-US" sz="6000" dirty="0"/>
            </a:p>
          </p:txBody>
        </p:sp>
      </p:grpSp>
      <p:grpSp>
        <p:nvGrpSpPr>
          <p:cNvPr id="10591" name="Group"/>
          <p:cNvGrpSpPr/>
          <p:nvPr/>
        </p:nvGrpSpPr>
        <p:grpSpPr>
          <a:xfrm>
            <a:off x="3014663" y="4010025"/>
            <a:ext cx="2924175" cy="1323975"/>
            <a:chOff x="3014663" y="4010025"/>
            <a:chExt cx="2924175" cy="1323975"/>
          </a:xfrm>
        </p:grpSpPr>
        <p:sp>
          <p:nvSpPr>
            <p:cNvPr id="10" name="Shape 3"/>
            <p:cNvSpPr/>
            <p:nvPr/>
          </p:nvSpPr>
          <p:spPr>
            <a:xfrm>
              <a:off x="3014663" y="4010025"/>
              <a:ext cx="2924175" cy="1285875"/>
            </a:xfrm>
            <a:prstGeom prst="rect">
              <a:avLst/>
            </a:prstGeom>
            <a:solidFill>
              <a:srgbClr val="FFE6C8"/>
            </a:solidFill>
            <a:ln w="38100">
              <a:solidFill>
                <a:srgbClr val="FFFFFF"/>
              </a:solidFill>
              <a:prstDash val="solid"/>
            </a:ln>
          </p:spPr>
        </p:sp>
        <p:sp>
          <p:nvSpPr>
            <p:cNvPr id="11" name="Text 4"/>
            <p:cNvSpPr/>
            <p:nvPr/>
          </p:nvSpPr>
          <p:spPr>
            <a:xfrm>
              <a:off x="3586163" y="4238625"/>
              <a:ext cx="2047875"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70%</a:t>
              </a:r>
              <a:endParaRPr lang="en-US" sz="6000" dirty="0"/>
            </a:p>
          </p:txBody>
        </p:sp>
      </p:grpSp>
      <p:grpSp>
        <p:nvGrpSpPr>
          <p:cNvPr id="19135" name="Group"/>
          <p:cNvGrpSpPr/>
          <p:nvPr/>
        </p:nvGrpSpPr>
        <p:grpSpPr>
          <a:xfrm>
            <a:off x="6091238" y="4062413"/>
            <a:ext cx="4878705" cy="1287780"/>
            <a:chOff x="6091238" y="4062413"/>
            <a:chExt cx="4878705" cy="1287780"/>
          </a:xfrm>
        </p:grpSpPr>
        <p:sp>
          <p:nvSpPr>
            <p:cNvPr id="12" name="Text 5"/>
            <p:cNvSpPr/>
            <p:nvPr/>
          </p:nvSpPr>
          <p:spPr>
            <a:xfrm>
              <a:off x="6091238" y="4062413"/>
              <a:ext cx="4878705" cy="862965"/>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ENCHANTED CREATURES</a:t>
              </a:r>
              <a:endParaRPr lang="en-US" sz="2700" dirty="0"/>
            </a:p>
          </p:txBody>
        </p:sp>
        <p:sp>
          <p:nvSpPr>
            <p:cNvPr id="13" name="Text 6"/>
            <p:cNvSpPr/>
            <p:nvPr/>
          </p:nvSpPr>
          <p:spPr>
            <a:xfrm>
              <a:off x="6091238" y="4881563"/>
              <a:ext cx="487108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possess the ability to cast spells.</a:t>
              </a:r>
              <a:endParaRPr lang="en-US" sz="2400" dirty="0"/>
            </a:p>
          </p:txBody>
        </p:sp>
      </p:grpSp>
      <p:grpSp>
        <p:nvGrpSpPr>
          <p:cNvPr id="53338" name="Group"/>
          <p:cNvGrpSpPr/>
          <p:nvPr/>
        </p:nvGrpSpPr>
        <p:grpSpPr>
          <a:xfrm>
            <a:off x="3014663" y="5753100"/>
            <a:ext cx="2924175" cy="1323975"/>
            <a:chOff x="3014663" y="5753100"/>
            <a:chExt cx="2924175" cy="1323975"/>
          </a:xfrm>
        </p:grpSpPr>
        <p:sp>
          <p:nvSpPr>
            <p:cNvPr id="14" name="Shape 7"/>
            <p:cNvSpPr/>
            <p:nvPr/>
          </p:nvSpPr>
          <p:spPr>
            <a:xfrm>
              <a:off x="3014663" y="5753100"/>
              <a:ext cx="2924175" cy="1285875"/>
            </a:xfrm>
            <a:prstGeom prst="rect">
              <a:avLst/>
            </a:prstGeom>
            <a:solidFill>
              <a:srgbClr val="FFE6C8"/>
            </a:solidFill>
            <a:ln w="38100">
              <a:solidFill>
                <a:srgbClr val="FFFFFF"/>
              </a:solidFill>
              <a:prstDash val="solid"/>
            </a:ln>
          </p:spPr>
        </p:sp>
        <p:sp>
          <p:nvSpPr>
            <p:cNvPr id="15" name="Text 8"/>
            <p:cNvSpPr/>
            <p:nvPr/>
          </p:nvSpPr>
          <p:spPr>
            <a:xfrm>
              <a:off x="3586163" y="5981700"/>
              <a:ext cx="2047875"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60%</a:t>
              </a:r>
              <a:endParaRPr lang="en-US" sz="6000" dirty="0"/>
            </a:p>
          </p:txBody>
        </p:sp>
      </p:grpSp>
      <p:grpSp>
        <p:nvGrpSpPr>
          <p:cNvPr id="96057" name="Group"/>
          <p:cNvGrpSpPr/>
          <p:nvPr/>
        </p:nvGrpSpPr>
        <p:grpSpPr>
          <a:xfrm>
            <a:off x="6091238" y="5805488"/>
            <a:ext cx="4878705" cy="1287780"/>
            <a:chOff x="6091238" y="5805488"/>
            <a:chExt cx="4878705" cy="1287780"/>
          </a:xfrm>
        </p:grpSpPr>
        <p:sp>
          <p:nvSpPr>
            <p:cNvPr id="16" name="Text 9"/>
            <p:cNvSpPr/>
            <p:nvPr/>
          </p:nvSpPr>
          <p:spPr>
            <a:xfrm>
              <a:off x="6091238" y="5805488"/>
              <a:ext cx="4878705" cy="862965"/>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MAGIC-WIELDING INDIVIDUALS</a:t>
              </a:r>
              <a:endParaRPr lang="en-US" sz="2700" dirty="0"/>
            </a:p>
          </p:txBody>
        </p:sp>
        <p:sp>
          <p:nvSpPr>
            <p:cNvPr id="17" name="Text 10"/>
            <p:cNvSpPr/>
            <p:nvPr/>
          </p:nvSpPr>
          <p:spPr>
            <a:xfrm>
              <a:off x="6091238" y="6624638"/>
              <a:ext cx="487108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practice the art of illusions.</a:t>
              </a:r>
              <a:endParaRPr lang="en-US" sz="2400" dirty="0"/>
            </a:p>
          </p:txBody>
        </p:sp>
      </p:grpSp>
      <p:grpSp>
        <p:nvGrpSpPr>
          <p:cNvPr id="30556" name="Group"/>
          <p:cNvGrpSpPr/>
          <p:nvPr/>
        </p:nvGrpSpPr>
        <p:grpSpPr>
          <a:xfrm>
            <a:off x="3014663" y="7496175"/>
            <a:ext cx="2924175" cy="1323975"/>
            <a:chOff x="3014663" y="7496175"/>
            <a:chExt cx="2924175" cy="1323975"/>
          </a:xfrm>
        </p:grpSpPr>
        <p:sp>
          <p:nvSpPr>
            <p:cNvPr id="18" name="Shape 11"/>
            <p:cNvSpPr/>
            <p:nvPr/>
          </p:nvSpPr>
          <p:spPr>
            <a:xfrm>
              <a:off x="3014663" y="7496175"/>
              <a:ext cx="2924175" cy="1285875"/>
            </a:xfrm>
            <a:prstGeom prst="rect">
              <a:avLst/>
            </a:prstGeom>
            <a:solidFill>
              <a:srgbClr val="FFE6C8"/>
            </a:solidFill>
            <a:ln w="38100">
              <a:solidFill>
                <a:srgbClr val="FFFFFF"/>
              </a:solidFill>
              <a:prstDash val="solid"/>
            </a:ln>
          </p:spPr>
        </p:sp>
        <p:sp>
          <p:nvSpPr>
            <p:cNvPr id="19" name="Text 12"/>
            <p:cNvSpPr/>
            <p:nvPr/>
          </p:nvSpPr>
          <p:spPr>
            <a:xfrm>
              <a:off x="3586163" y="7724775"/>
              <a:ext cx="2047875"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90%</a:t>
              </a:r>
              <a:endParaRPr lang="en-US" sz="6000" dirty="0"/>
            </a:p>
          </p:txBody>
        </p:sp>
      </p:grpSp>
      <p:grpSp>
        <p:nvGrpSpPr>
          <p:cNvPr id="30587" name="Group"/>
          <p:cNvGrpSpPr/>
          <p:nvPr/>
        </p:nvGrpSpPr>
        <p:grpSpPr>
          <a:xfrm>
            <a:off x="6091238" y="7734300"/>
            <a:ext cx="4878705" cy="916305"/>
            <a:chOff x="6091238" y="7734300"/>
            <a:chExt cx="4878705" cy="916305"/>
          </a:xfrm>
        </p:grpSpPr>
        <p:sp>
          <p:nvSpPr>
            <p:cNvPr id="20" name="Text 13"/>
            <p:cNvSpPr/>
            <p:nvPr/>
          </p:nvSpPr>
          <p:spPr>
            <a:xfrm>
              <a:off x="6091238" y="7734300"/>
              <a:ext cx="4878705"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SPELLS CAST</a:t>
              </a:r>
              <a:endParaRPr lang="en-US" sz="2700" dirty="0"/>
            </a:p>
          </p:txBody>
        </p:sp>
        <p:sp>
          <p:nvSpPr>
            <p:cNvPr id="21" name="Text 14"/>
            <p:cNvSpPr/>
            <p:nvPr/>
          </p:nvSpPr>
          <p:spPr>
            <a:xfrm>
              <a:off x="6091238" y="8181975"/>
              <a:ext cx="4871085"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are dark magic, foretelling danger.</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04975" y="-1781175"/>
            <a:ext cx="4619625" cy="4591050"/>
          </a:xfrm>
          <a:prstGeom prst="rect">
            <a:avLst/>
          </a:prstGeom>
        </p:spPr>
      </p:pic>
      <p:pic>
        <p:nvPicPr>
          <p:cNvPr id="3" name="Image 1" descr="preencoded.png">    </p:cNvPr>
          <p:cNvPicPr>
            <a:picLocks noChangeAspect="1"/>
          </p:cNvPicPr>
          <p:nvPr/>
        </p:nvPicPr>
        <p:blipFill>
          <a:blip r:embed="rId2"/>
          <a:stretch>
            <a:fillRect/>
          </a:stretch>
        </p:blipFill>
        <p:spPr>
          <a:xfrm rot="10800000">
            <a:off x="16172800" y="7812286"/>
            <a:ext cx="1743725" cy="1895408"/>
          </a:xfrm>
          <a:prstGeom prst="rect">
            <a:avLst/>
          </a:prstGeom>
        </p:spPr>
      </p:pic>
      <p:pic>
        <p:nvPicPr>
          <p:cNvPr id="4" name="Image 2" descr="preencoded.png">    </p:cNvPr>
          <p:cNvPicPr>
            <a:picLocks noChangeAspect="1"/>
          </p:cNvPicPr>
          <p:nvPr/>
        </p:nvPicPr>
        <p:blipFill>
          <a:blip r:embed="rId3"/>
          <a:stretch>
            <a:fillRect/>
          </a:stretch>
        </p:blipFill>
        <p:spPr>
          <a:xfrm rot="10800000">
            <a:off x="15154276" y="7038975"/>
            <a:ext cx="1078919" cy="1078920"/>
          </a:xfrm>
          <a:prstGeom prst="rect">
            <a:avLst/>
          </a:prstGeom>
        </p:spPr>
      </p:pic>
      <p:pic>
        <p:nvPicPr>
          <p:cNvPr id="5" name="Image 3" descr="preencoded.png">    </p:cNvPr>
          <p:cNvPicPr>
            <a:picLocks noChangeAspect="1"/>
          </p:cNvPicPr>
          <p:nvPr/>
        </p:nvPicPr>
        <p:blipFill>
          <a:blip r:embed="rId4"/>
          <a:stretch>
            <a:fillRect/>
          </a:stretch>
        </p:blipFill>
        <p:spPr>
          <a:xfrm>
            <a:off x="-913952" y="8165492"/>
            <a:ext cx="4324963" cy="3267095"/>
          </a:xfrm>
          <a:prstGeom prst="rect">
            <a:avLst/>
          </a:prstGeom>
        </p:spPr>
      </p:pic>
      <p:pic>
        <p:nvPicPr>
          <p:cNvPr id="6" name="Image 4" descr="preencoded.png">    </p:cNvPr>
          <p:cNvPicPr>
            <a:picLocks noChangeAspect="1"/>
          </p:cNvPicPr>
          <p:nvPr/>
        </p:nvPicPr>
        <p:blipFill>
          <a:blip r:embed="rId5"/>
          <a:stretch>
            <a:fillRect/>
          </a:stretch>
        </p:blipFill>
        <p:spPr>
          <a:xfrm>
            <a:off x="15135673" y="-816592"/>
            <a:ext cx="4324964" cy="3267095"/>
          </a:xfrm>
          <a:prstGeom prst="rect">
            <a:avLst/>
          </a:prstGeom>
        </p:spPr>
      </p:pic>
      <p:grpSp>
        <p:nvGrpSpPr>
          <p:cNvPr id="60546"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99593" name="Group"/>
          <p:cNvGrpSpPr/>
          <p:nvPr/>
        </p:nvGrpSpPr>
        <p:grpSpPr>
          <a:xfrm>
            <a:off x="10511790" y="6848475"/>
            <a:ext cx="7014210" cy="830580"/>
            <a:chOff x="10511790" y="6848475"/>
            <a:chExt cx="7014210" cy="830580"/>
          </a:xfrm>
        </p:grpSpPr>
        <p:grpSp>
          <p:nvGrpSpPr>
            <p:cNvPr id="47348" name="Group"/>
            <p:cNvGrpSpPr/>
            <p:nvPr/>
          </p:nvGrpSpPr>
          <p:grpSpPr>
            <a:xfrm>
              <a:off x="12131040" y="5810250"/>
              <a:ext cx="5394960" cy="946785"/>
              <a:chOff x="12131040" y="5810250"/>
              <a:chExt cx="5394960" cy="946785"/>
            </a:xfrm>
          </p:grpSpPr>
          <p:grpSp>
            <p:nvGrpSpPr>
              <p:cNvPr id="87251" name="Group"/>
              <p:cNvGrpSpPr/>
              <p:nvPr/>
            </p:nvGrpSpPr>
            <p:grpSpPr>
              <a:xfrm>
                <a:off x="9286875" y="2714625"/>
                <a:ext cx="8239125" cy="3514725"/>
                <a:chOff x="9286875" y="2714625"/>
                <a:chExt cx="8239125" cy="3514725"/>
              </a:xfrm>
            </p:grpSpPr>
            <p:sp>
              <p:nvSpPr>
                <p:cNvPr id="9" name="Shape 1"/>
                <p:cNvSpPr/>
                <p:nvPr/>
              </p:nvSpPr>
              <p:spPr>
                <a:xfrm>
                  <a:off x="9515475" y="2714625"/>
                  <a:ext cx="8010525" cy="2943225"/>
                </a:xfrm>
                <a:prstGeom prst="rect">
                  <a:avLst/>
                </a:prstGeom>
                <a:solidFill>
                  <a:srgbClr val="FFE6C8"/>
                </a:solidFill>
                <a:ln w="38100">
                  <a:solidFill>
                    <a:srgbClr val="FFFFFF"/>
                  </a:solidFill>
                  <a:prstDash val="solid"/>
                </a:ln>
              </p:spPr>
            </p:sp>
            <p:sp>
              <p:nvSpPr>
                <p:cNvPr id="10" name="Text 2"/>
                <p:cNvSpPr/>
                <p:nvPr/>
              </p:nvSpPr>
              <p:spPr>
                <a:xfrm>
                  <a:off x="9286875" y="2943225"/>
                  <a:ext cx="7667625" cy="3286125"/>
                </a:xfrm>
                <a:prstGeom prst="rect">
                  <a:avLst/>
                </a:prstGeom>
                <a:noFill/>
                <a:ln/>
              </p:spPr>
              <p:txBody>
                <a:bodyPr wrap="square" lIns="0" tIns="0" rIns="0" bIns="0" rtlCol="0" anchor="t"/>
                <a:lstStyle/>
                <a:p>
                  <a:pPr algn="r" indent="0" marL="0">
                    <a:buNone/>
                  </a:pPr>
                  <a:r>
                    <a:rPr lang="en-US" sz="18000" u="none" dirty="0">
                      <a:solidFill>
                        <a:srgbClr val="000000"/>
                      </a:solidFill>
                      <a:latin typeface="Archivo Black" pitchFamily="34" charset="0"/>
                      <a:ea typeface="Archivo Black" pitchFamily="34" charset="-122"/>
                      <a:cs typeface="Archivo Black" pitchFamily="34" charset="-120"/>
                    </a:rPr>
                    <a:t>4,567</a:t>
                  </a:r>
                  <a:endParaRPr lang="en-US" sz="18000" dirty="0"/>
                </a:p>
              </p:txBody>
            </p:sp>
          </p:grpSp>
          <p:sp>
            <p:nvSpPr>
              <p:cNvPr id="11" name="Text 3"/>
              <p:cNvSpPr/>
              <p:nvPr/>
            </p:nvSpPr>
            <p:spPr>
              <a:xfrm>
                <a:off x="12131040" y="5810250"/>
                <a:ext cx="5394960" cy="946785"/>
              </a:xfrm>
              <a:prstGeom prst="rect">
                <a:avLst/>
              </a:prstGeom>
              <a:noFill/>
              <a:ln/>
            </p:spPr>
            <p:txBody>
              <a:bodyPr wrap="square" lIns="0" tIns="0" rIns="0" bIns="0" rtlCol="0" anchor="t"/>
              <a:lstStyle/>
              <a:p>
                <a:pPr algn="r" indent="0" marL="0">
                  <a:buNone/>
                </a:pPr>
                <a:r>
                  <a:rPr lang="en-US" sz="4800" b="1" u="none" dirty="0">
                    <a:solidFill>
                      <a:srgbClr val="0E0E0E"/>
                    </a:solidFill>
                    <a:latin typeface="Lato" pitchFamily="34" charset="0"/>
                    <a:ea typeface="Lato" pitchFamily="34" charset="-122"/>
                    <a:cs typeface="Lato" pitchFamily="34" charset="-120"/>
                  </a:rPr>
                  <a:t>Unicorn Sightings</a:t>
                </a:r>
                <a:endParaRPr lang="en-US" sz="4800" dirty="0"/>
              </a:p>
            </p:txBody>
          </p:sp>
        </p:grpSp>
        <p:sp>
          <p:nvSpPr>
            <p:cNvPr id="12" name="Text 4"/>
            <p:cNvSpPr/>
            <p:nvPr/>
          </p:nvSpPr>
          <p:spPr>
            <a:xfrm>
              <a:off x="10511790" y="6848475"/>
              <a:ext cx="7014210" cy="830580"/>
            </a:xfrm>
            <a:prstGeom prst="rect">
              <a:avLst/>
            </a:prstGeom>
            <a:noFill/>
            <a:ln/>
          </p:spPr>
          <p:txBody>
            <a:bodyPr wrap="square" lIns="0" tIns="0" rIns="0" bIns="0" rtlCol="0" anchor="t"/>
            <a:lstStyle/>
            <a:p>
              <a:pPr algn="r" indent="0" marL="0">
                <a:buNone/>
              </a:pPr>
              <a:r>
                <a:rPr lang="en-US" sz="2400" u="none" dirty="0">
                  <a:solidFill>
                    <a:srgbClr val="0E0E0E"/>
                  </a:solidFill>
                  <a:latin typeface="Lato" pitchFamily="34" charset="0"/>
                  <a:ea typeface="Lato" pitchFamily="34" charset="-122"/>
                  <a:cs typeface="Lato" pitchFamily="34" charset="-120"/>
                </a:rPr>
                <a:t>A tally of the number of unicorns spotted in the fantasy realm.</a:t>
              </a:r>
              <a:endParaRPr lang="en-US" sz="2400" dirty="0"/>
            </a:p>
          </p:txBody>
        </p:sp>
      </p:grpSp>
      <p:pic>
        <p:nvPicPr>
          <p:cNvPr id="13" name="Image 6" descr="preencoded.png">    </p:cNvPr>
          <p:cNvPicPr>
            <a:picLocks noChangeAspect="1"/>
          </p:cNvPicPr>
          <p:nvPr/>
        </p:nvPicPr>
        <p:blipFill>
          <a:blip r:embed="rId7"/>
          <a:stretch>
            <a:fillRect/>
          </a:stretch>
        </p:blipFill>
        <p:spPr>
          <a:xfrm>
            <a:off x="1752600" y="895350"/>
            <a:ext cx="8334375" cy="87344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250" y="7796752"/>
            <a:ext cx="1743725" cy="1895408"/>
          </a:xfrm>
          <a:prstGeom prst="rect">
            <a:avLst/>
          </a:prstGeom>
        </p:spPr>
      </p:pic>
      <p:pic>
        <p:nvPicPr>
          <p:cNvPr id="3" name="Image 1" descr="preencoded.png">    </p:cNvPr>
          <p:cNvPicPr>
            <a:picLocks noChangeAspect="1"/>
          </p:cNvPicPr>
          <p:nvPr/>
        </p:nvPicPr>
        <p:blipFill>
          <a:blip r:embed="rId2"/>
          <a:stretch>
            <a:fillRect/>
          </a:stretch>
        </p:blipFill>
        <p:spPr>
          <a:xfrm>
            <a:off x="1778580" y="7023441"/>
            <a:ext cx="1078920" cy="1078920"/>
          </a:xfrm>
          <a:prstGeom prst="rect">
            <a:avLst/>
          </a:prstGeom>
        </p:spPr>
      </p:pic>
      <p:pic>
        <p:nvPicPr>
          <p:cNvPr id="4" name="Image 2" descr="preencoded.png">    </p:cNvPr>
          <p:cNvPicPr>
            <a:picLocks noChangeAspect="1"/>
          </p:cNvPicPr>
          <p:nvPr/>
        </p:nvPicPr>
        <p:blipFill>
          <a:blip r:embed="rId3"/>
          <a:stretch>
            <a:fillRect/>
          </a:stretch>
        </p:blipFill>
        <p:spPr>
          <a:xfrm>
            <a:off x="14558361" y="306371"/>
            <a:ext cx="3683864" cy="3346330"/>
          </a:xfrm>
          <a:prstGeom prst="rect">
            <a:avLst/>
          </a:prstGeom>
        </p:spPr>
      </p:pic>
      <p:grpSp>
        <p:nvGrpSpPr>
          <p:cNvPr id="3632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35852" name="Group"/>
          <p:cNvGrpSpPr/>
          <p:nvPr/>
        </p:nvGrpSpPr>
        <p:grpSpPr>
          <a:xfrm>
            <a:off x="1333500" y="1857375"/>
            <a:ext cx="8324850" cy="1979295"/>
            <a:chOff x="1333500" y="1857375"/>
            <a:chExt cx="8324850" cy="1979295"/>
          </a:xfrm>
        </p:grpSpPr>
        <p:sp>
          <p:nvSpPr>
            <p:cNvPr id="7" name="Shape 1"/>
            <p:cNvSpPr/>
            <p:nvPr/>
          </p:nvSpPr>
          <p:spPr>
            <a:xfrm>
              <a:off x="1333500" y="1857375"/>
              <a:ext cx="8324850" cy="1781175"/>
            </a:xfrm>
            <a:prstGeom prst="rect">
              <a:avLst/>
            </a:prstGeom>
            <a:noFill/>
            <a:ln w="38100">
              <a:solidFill>
                <a:srgbClr val="FFFFFF"/>
              </a:solidFill>
              <a:prstDash val="solid"/>
            </a:ln>
          </p:spPr>
        </p:sp>
        <p:sp>
          <p:nvSpPr>
            <p:cNvPr id="8" name="Text 2"/>
            <p:cNvSpPr/>
            <p:nvPr/>
          </p:nvSpPr>
          <p:spPr>
            <a:xfrm>
              <a:off x="1478280" y="2085975"/>
              <a:ext cx="7608570" cy="1750695"/>
            </a:xfrm>
            <a:prstGeom prst="rect">
              <a:avLst/>
            </a:prstGeom>
            <a:noFill/>
            <a:ln/>
          </p:spPr>
          <p:txBody>
            <a:bodyPr wrap="square" lIns="0" tIns="0" rIns="0" bIns="0" rtlCol="0" anchor="t"/>
            <a:lstStyle/>
            <a:p>
              <a:pPr algn="r" indent="0" marL="0">
                <a:buNone/>
              </a:pPr>
              <a:r>
                <a:rPr lang="en-US" sz="9600" u="none" dirty="0">
                  <a:solidFill>
                    <a:srgbClr val="000000"/>
                  </a:solidFill>
                  <a:latin typeface="Archivo Black" pitchFamily="34" charset="0"/>
                  <a:ea typeface="Archivo Black" pitchFamily="34" charset="-122"/>
                  <a:cs typeface="Archivo Black" pitchFamily="34" charset="-120"/>
                </a:rPr>
                <a:t>233 COINS</a:t>
              </a:r>
              <a:endParaRPr lang="en-US" sz="9600" dirty="0"/>
            </a:p>
          </p:txBody>
        </p:sp>
      </p:grpSp>
      <p:grpSp>
        <p:nvGrpSpPr>
          <p:cNvPr id="61884" name="Group"/>
          <p:cNvGrpSpPr/>
          <p:nvPr/>
        </p:nvGrpSpPr>
        <p:grpSpPr>
          <a:xfrm>
            <a:off x="2512695" y="3867150"/>
            <a:ext cx="5966460" cy="468630"/>
            <a:chOff x="2512695" y="3867150"/>
            <a:chExt cx="5966460" cy="468630"/>
          </a:xfrm>
        </p:grpSpPr>
        <p:sp>
          <p:nvSpPr>
            <p:cNvPr id="9" name="Text 3"/>
            <p:cNvSpPr/>
            <p:nvPr/>
          </p:nvSpPr>
          <p:spPr>
            <a:xfrm>
              <a:off x="2512695" y="386715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Treasure Found</a:t>
              </a:r>
              <a:endParaRPr lang="en-US" sz="2400" dirty="0"/>
            </a:p>
          </p:txBody>
        </p:sp>
      </p:grpSp>
      <p:grpSp>
        <p:nvGrpSpPr>
          <p:cNvPr id="77221" name="Group"/>
          <p:cNvGrpSpPr/>
          <p:nvPr/>
        </p:nvGrpSpPr>
        <p:grpSpPr>
          <a:xfrm>
            <a:off x="1062038" y="5419725"/>
            <a:ext cx="8867775" cy="1979295"/>
            <a:chOff x="1062038" y="5419725"/>
            <a:chExt cx="8867775" cy="1979295"/>
          </a:xfrm>
        </p:grpSpPr>
        <p:sp>
          <p:nvSpPr>
            <p:cNvPr id="10" name="Shape 4"/>
            <p:cNvSpPr/>
            <p:nvPr/>
          </p:nvSpPr>
          <p:spPr>
            <a:xfrm>
              <a:off x="1062038" y="5419725"/>
              <a:ext cx="8867775" cy="1781175"/>
            </a:xfrm>
            <a:prstGeom prst="rect">
              <a:avLst/>
            </a:prstGeom>
            <a:noFill/>
            <a:ln w="38100">
              <a:solidFill>
                <a:srgbClr val="FFFFFF"/>
              </a:solidFill>
              <a:prstDash val="solid"/>
            </a:ln>
          </p:spPr>
        </p:sp>
        <p:sp>
          <p:nvSpPr>
            <p:cNvPr id="11" name="Text 5"/>
            <p:cNvSpPr/>
            <p:nvPr/>
          </p:nvSpPr>
          <p:spPr>
            <a:xfrm>
              <a:off x="1206818" y="5648325"/>
              <a:ext cx="8151495" cy="1750695"/>
            </a:xfrm>
            <a:prstGeom prst="rect">
              <a:avLst/>
            </a:prstGeom>
            <a:noFill/>
            <a:ln/>
          </p:spPr>
          <p:txBody>
            <a:bodyPr wrap="square" lIns="0" tIns="0" rIns="0" bIns="0" rtlCol="0" anchor="t"/>
            <a:lstStyle/>
            <a:p>
              <a:pPr algn="r" indent="0" marL="0">
                <a:buNone/>
              </a:pPr>
              <a:r>
                <a:rPr lang="en-US" sz="9600" u="none" dirty="0">
                  <a:solidFill>
                    <a:srgbClr val="000000"/>
                  </a:solidFill>
                  <a:latin typeface="Archivo Black" pitchFamily="34" charset="0"/>
                  <a:ea typeface="Archivo Black" pitchFamily="34" charset="-122"/>
                  <a:cs typeface="Archivo Black" pitchFamily="34" charset="-120"/>
                </a:rPr>
                <a:t>456 HOURS</a:t>
              </a:r>
              <a:endParaRPr lang="en-US" sz="9600" dirty="0"/>
            </a:p>
          </p:txBody>
        </p:sp>
      </p:grpSp>
      <p:grpSp>
        <p:nvGrpSpPr>
          <p:cNvPr id="25910" name="Group"/>
          <p:cNvGrpSpPr/>
          <p:nvPr/>
        </p:nvGrpSpPr>
        <p:grpSpPr>
          <a:xfrm>
            <a:off x="2512695" y="7429500"/>
            <a:ext cx="5966460" cy="468630"/>
            <a:chOff x="2512695" y="7429500"/>
            <a:chExt cx="5966460" cy="468630"/>
          </a:xfrm>
        </p:grpSpPr>
        <p:sp>
          <p:nvSpPr>
            <p:cNvPr id="12" name="Text 6"/>
            <p:cNvSpPr/>
            <p:nvPr/>
          </p:nvSpPr>
          <p:spPr>
            <a:xfrm>
              <a:off x="2512695" y="74295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Duration of Spell Casting</a:t>
              </a:r>
              <a:endParaRPr lang="en-US" sz="2400" dirty="0"/>
            </a:p>
          </p:txBody>
        </p:sp>
      </p:grpSp>
      <p:grpSp>
        <p:nvGrpSpPr>
          <p:cNvPr id="10468" name="Group"/>
          <p:cNvGrpSpPr/>
          <p:nvPr/>
        </p:nvGrpSpPr>
        <p:grpSpPr>
          <a:xfrm>
            <a:off x="11882438" y="1857375"/>
            <a:ext cx="3990975" cy="1979295"/>
            <a:chOff x="11882438" y="1857375"/>
            <a:chExt cx="3990975" cy="1979295"/>
          </a:xfrm>
        </p:grpSpPr>
        <p:sp>
          <p:nvSpPr>
            <p:cNvPr id="13" name="Shape 7"/>
            <p:cNvSpPr/>
            <p:nvPr/>
          </p:nvSpPr>
          <p:spPr>
            <a:xfrm>
              <a:off x="11882438" y="1857375"/>
              <a:ext cx="3990975" cy="1781175"/>
            </a:xfrm>
            <a:prstGeom prst="rect">
              <a:avLst/>
            </a:prstGeom>
            <a:noFill/>
            <a:ln w="38100">
              <a:solidFill>
                <a:srgbClr val="FFFFFF"/>
              </a:solidFill>
              <a:prstDash val="solid"/>
            </a:ln>
          </p:spPr>
        </p:sp>
        <p:sp>
          <p:nvSpPr>
            <p:cNvPr id="14" name="Text 8"/>
            <p:cNvSpPr/>
            <p:nvPr/>
          </p:nvSpPr>
          <p:spPr>
            <a:xfrm>
              <a:off x="12027218" y="2085975"/>
              <a:ext cx="3274695" cy="1750695"/>
            </a:xfrm>
            <a:prstGeom prst="rect">
              <a:avLst/>
            </a:prstGeom>
            <a:noFill/>
            <a:ln/>
          </p:spPr>
          <p:txBody>
            <a:bodyPr wrap="square" lIns="0" tIns="0" rIns="0" bIns="0" rtlCol="0" anchor="t"/>
            <a:lstStyle/>
            <a:p>
              <a:pPr algn="r" indent="0" marL="0">
                <a:buNone/>
              </a:pPr>
              <a:r>
                <a:rPr lang="en-US" sz="9600" u="none" dirty="0">
                  <a:solidFill>
                    <a:srgbClr val="000000"/>
                  </a:solidFill>
                  <a:latin typeface="Archivo Black" pitchFamily="34" charset="0"/>
                  <a:ea typeface="Archivo Black" pitchFamily="34" charset="-122"/>
                  <a:cs typeface="Archivo Black" pitchFamily="34" charset="-120"/>
                </a:rPr>
                <a:t>85%</a:t>
              </a:r>
              <a:endParaRPr lang="en-US" sz="9600" dirty="0"/>
            </a:p>
          </p:txBody>
        </p:sp>
      </p:grpSp>
      <p:grpSp>
        <p:nvGrpSpPr>
          <p:cNvPr id="37760" name="Group"/>
          <p:cNvGrpSpPr/>
          <p:nvPr/>
        </p:nvGrpSpPr>
        <p:grpSpPr>
          <a:xfrm>
            <a:off x="10894695" y="3867150"/>
            <a:ext cx="5966460" cy="468630"/>
            <a:chOff x="10894695" y="3867150"/>
            <a:chExt cx="5966460" cy="468630"/>
          </a:xfrm>
        </p:grpSpPr>
        <p:sp>
          <p:nvSpPr>
            <p:cNvPr id="15" name="Text 9"/>
            <p:cNvSpPr/>
            <p:nvPr/>
          </p:nvSpPr>
          <p:spPr>
            <a:xfrm>
              <a:off x="10894695" y="386715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Wished Granted</a:t>
              </a:r>
              <a:endParaRPr lang="en-US" sz="2400" dirty="0"/>
            </a:p>
          </p:txBody>
        </p:sp>
      </p:grpSp>
      <p:grpSp>
        <p:nvGrpSpPr>
          <p:cNvPr id="90335" name="Group"/>
          <p:cNvGrpSpPr/>
          <p:nvPr/>
        </p:nvGrpSpPr>
        <p:grpSpPr>
          <a:xfrm>
            <a:off x="10796588" y="5419725"/>
            <a:ext cx="6162675" cy="1979295"/>
            <a:chOff x="10796588" y="5419725"/>
            <a:chExt cx="6162675" cy="1979295"/>
          </a:xfrm>
        </p:grpSpPr>
        <p:sp>
          <p:nvSpPr>
            <p:cNvPr id="16" name="Shape 10"/>
            <p:cNvSpPr/>
            <p:nvPr/>
          </p:nvSpPr>
          <p:spPr>
            <a:xfrm>
              <a:off x="10796588" y="5419725"/>
              <a:ext cx="6162675" cy="1781175"/>
            </a:xfrm>
            <a:prstGeom prst="rect">
              <a:avLst/>
            </a:prstGeom>
            <a:noFill/>
            <a:ln w="38100">
              <a:solidFill>
                <a:srgbClr val="FFFFFF"/>
              </a:solidFill>
              <a:prstDash val="solid"/>
            </a:ln>
          </p:spPr>
        </p:sp>
        <p:sp>
          <p:nvSpPr>
            <p:cNvPr id="17" name="Text 11"/>
            <p:cNvSpPr/>
            <p:nvPr/>
          </p:nvSpPr>
          <p:spPr>
            <a:xfrm>
              <a:off x="10941368" y="5648325"/>
              <a:ext cx="5446395" cy="1750695"/>
            </a:xfrm>
            <a:prstGeom prst="rect">
              <a:avLst/>
            </a:prstGeom>
            <a:noFill/>
            <a:ln/>
          </p:spPr>
          <p:txBody>
            <a:bodyPr wrap="square" lIns="0" tIns="0" rIns="0" bIns="0" rtlCol="0" anchor="t"/>
            <a:lstStyle/>
            <a:p>
              <a:pPr algn="r" indent="0" marL="0">
                <a:buNone/>
              </a:pPr>
              <a:r>
                <a:rPr lang="en-US" sz="9600" u="none" dirty="0">
                  <a:solidFill>
                    <a:srgbClr val="000000"/>
                  </a:solidFill>
                  <a:latin typeface="Archivo Black" pitchFamily="34" charset="0"/>
                  <a:ea typeface="Archivo Black" pitchFamily="34" charset="-122"/>
                  <a:cs typeface="Archivo Black" pitchFamily="34" charset="-120"/>
                </a:rPr>
                <a:t>434 KM</a:t>
              </a:r>
              <a:endParaRPr lang="en-US" sz="9600" dirty="0"/>
            </a:p>
          </p:txBody>
        </p:sp>
      </p:grpSp>
      <p:grpSp>
        <p:nvGrpSpPr>
          <p:cNvPr id="61408" name="Group"/>
          <p:cNvGrpSpPr/>
          <p:nvPr/>
        </p:nvGrpSpPr>
        <p:grpSpPr>
          <a:xfrm>
            <a:off x="10894695" y="7429500"/>
            <a:ext cx="5966460" cy="468630"/>
            <a:chOff x="10894695" y="7429500"/>
            <a:chExt cx="5966460" cy="468630"/>
          </a:xfrm>
        </p:grpSpPr>
        <p:sp>
          <p:nvSpPr>
            <p:cNvPr id="18" name="Text 12"/>
            <p:cNvSpPr/>
            <p:nvPr/>
          </p:nvSpPr>
          <p:spPr>
            <a:xfrm>
              <a:off x="10894695" y="7429500"/>
              <a:ext cx="59664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9708" y="491635"/>
            <a:ext cx="4646957" cy="2739741"/>
          </a:xfrm>
          <a:prstGeom prst="rect">
            <a:avLst/>
          </a:prstGeom>
        </p:spPr>
      </p:pic>
      <p:pic>
        <p:nvPicPr>
          <p:cNvPr id="3" name="Image 1" descr="preencoded.png">    </p:cNvPr>
          <p:cNvPicPr>
            <a:picLocks noChangeAspect="1"/>
          </p:cNvPicPr>
          <p:nvPr/>
        </p:nvPicPr>
        <p:blipFill>
          <a:blip r:embed="rId2"/>
          <a:stretch>
            <a:fillRect/>
          </a:stretch>
        </p:blipFill>
        <p:spPr>
          <a:xfrm>
            <a:off x="14411325" y="7038975"/>
            <a:ext cx="4107561" cy="4013169"/>
          </a:xfrm>
          <a:prstGeom prst="rect">
            <a:avLst/>
          </a:prstGeom>
        </p:spPr>
      </p:pic>
      <p:grpSp>
        <p:nvGrpSpPr>
          <p:cNvPr id="7664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63764" name="Group"/>
          <p:cNvGrpSpPr/>
          <p:nvPr/>
        </p:nvGrpSpPr>
        <p:grpSpPr>
          <a:xfrm>
            <a:off x="5715000" y="857250"/>
            <a:ext cx="6858000" cy="1323975"/>
            <a:chOff x="5715000" y="857250"/>
            <a:chExt cx="6858000" cy="1323975"/>
          </a:xfrm>
        </p:grpSpPr>
        <p:sp>
          <p:nvSpPr>
            <p:cNvPr id="6" name="Shape 1"/>
            <p:cNvSpPr/>
            <p:nvPr/>
          </p:nvSpPr>
          <p:spPr>
            <a:xfrm>
              <a:off x="5715000" y="857250"/>
              <a:ext cx="6858000" cy="1285875"/>
            </a:xfrm>
            <a:prstGeom prst="rect">
              <a:avLst/>
            </a:prstGeom>
            <a:noFill/>
            <a:ln w="38100">
              <a:solidFill>
                <a:srgbClr val="FFFFFF"/>
              </a:solidFill>
              <a:prstDash val="solid"/>
            </a:ln>
          </p:spPr>
        </p:sp>
        <p:sp>
          <p:nvSpPr>
            <p:cNvPr id="7" name="Text 2"/>
            <p:cNvSpPr/>
            <p:nvPr/>
          </p:nvSpPr>
          <p:spPr>
            <a:xfrm>
              <a:off x="6286500" y="1085850"/>
              <a:ext cx="598170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SOME GRAPH</a:t>
              </a:r>
              <a:endParaRPr lang="en-US" sz="6000" dirty="0"/>
            </a:p>
          </p:txBody>
        </p:sp>
      </p:grpSp>
      <p:grpSp>
        <p:nvGrpSpPr>
          <p:cNvPr id="33466" name="Group"/>
          <p:cNvGrpSpPr/>
          <p:nvPr/>
        </p:nvGrpSpPr>
        <p:grpSpPr>
          <a:xfrm>
            <a:off x="2038350" y="2824588"/>
            <a:ext cx="6709938" cy="4712871"/>
            <a:chOff x="2038350" y="2824588"/>
            <a:chExt cx="6709938" cy="4712871"/>
          </a:xfrm>
        </p:grpSpPr>
        <p:pic>
          <p:nvPicPr>
            <p:cNvPr id="8"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9"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10"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1"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2"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3"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4"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5"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6"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7"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8"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9"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20"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1"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2"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3"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4"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5"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6"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7"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8"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9"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30" name="Text 3"/>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0</a:t>
              </a:r>
              <a:endParaRPr lang="en-US" sz="1366" dirty="0"/>
            </a:p>
          </p:txBody>
        </p:sp>
        <p:sp>
          <p:nvSpPr>
            <p:cNvPr id="31" name="Text 4"/>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1</a:t>
              </a:r>
              <a:endParaRPr lang="en-US" sz="1639" dirty="0"/>
            </a:p>
          </p:txBody>
        </p:sp>
        <p:sp>
          <p:nvSpPr>
            <p:cNvPr id="32" name="Text 5"/>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2</a:t>
              </a:r>
              <a:endParaRPr lang="en-US" sz="1639" dirty="0"/>
            </a:p>
          </p:txBody>
        </p:sp>
        <p:sp>
          <p:nvSpPr>
            <p:cNvPr id="33" name="Text 6"/>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3</a:t>
              </a:r>
              <a:endParaRPr lang="en-US" sz="1639" dirty="0"/>
            </a:p>
          </p:txBody>
        </p:sp>
        <p:sp>
          <p:nvSpPr>
            <p:cNvPr id="34" name="Text 7"/>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4</a:t>
              </a:r>
              <a:endParaRPr lang="en-US" sz="1639" dirty="0"/>
            </a:p>
          </p:txBody>
        </p:sp>
        <p:sp>
          <p:nvSpPr>
            <p:cNvPr id="35" name="Text 8"/>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5</a:t>
              </a:r>
              <a:endParaRPr lang="en-US" sz="1639" dirty="0"/>
            </a:p>
          </p:txBody>
        </p:sp>
        <p:sp>
          <p:nvSpPr>
            <p:cNvPr id="36" name="Text 9"/>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6</a:t>
              </a:r>
              <a:endParaRPr lang="en-US" sz="1639" dirty="0"/>
            </a:p>
          </p:txBody>
        </p:sp>
        <p:sp>
          <p:nvSpPr>
            <p:cNvPr id="37" name="Text 10"/>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7</a:t>
              </a:r>
              <a:endParaRPr lang="en-US" sz="1639" dirty="0"/>
            </a:p>
          </p:txBody>
        </p:sp>
        <p:sp>
          <p:nvSpPr>
            <p:cNvPr id="38" name="Text 11"/>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1E1E1E"/>
                  </a:solidFill>
                  <a:latin typeface="Lato" pitchFamily="34" charset="0"/>
                  <a:ea typeface="Lato" pitchFamily="34" charset="-122"/>
                  <a:cs typeface="Lato" pitchFamily="34" charset="-120"/>
                </a:rPr>
                <a:t>8</a:t>
              </a:r>
              <a:endParaRPr lang="en-US" sz="1639" dirty="0"/>
            </a:p>
          </p:txBody>
        </p:sp>
        <p:sp>
          <p:nvSpPr>
            <p:cNvPr id="39" name="Text 12"/>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10</a:t>
              </a:r>
              <a:endParaRPr lang="en-US" sz="1366" dirty="0"/>
            </a:p>
          </p:txBody>
        </p:sp>
        <p:sp>
          <p:nvSpPr>
            <p:cNvPr id="40" name="Text 13"/>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20</a:t>
              </a:r>
              <a:endParaRPr lang="en-US" sz="1366" dirty="0"/>
            </a:p>
          </p:txBody>
        </p:sp>
        <p:sp>
          <p:nvSpPr>
            <p:cNvPr id="41" name="Text 14"/>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30</a:t>
              </a:r>
              <a:endParaRPr lang="en-US" sz="1366" dirty="0"/>
            </a:p>
          </p:txBody>
        </p:sp>
        <p:sp>
          <p:nvSpPr>
            <p:cNvPr id="42" name="Text 15"/>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40</a:t>
              </a:r>
              <a:endParaRPr lang="en-US" sz="1366" dirty="0"/>
            </a:p>
          </p:txBody>
        </p:sp>
        <p:sp>
          <p:nvSpPr>
            <p:cNvPr id="43" name="Text 16"/>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50</a:t>
              </a:r>
              <a:endParaRPr lang="en-US" sz="1366" dirty="0"/>
            </a:p>
          </p:txBody>
        </p:sp>
        <p:sp>
          <p:nvSpPr>
            <p:cNvPr id="44" name="Text 17"/>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60</a:t>
              </a:r>
              <a:endParaRPr lang="en-US" sz="1366" dirty="0"/>
            </a:p>
          </p:txBody>
        </p:sp>
        <p:sp>
          <p:nvSpPr>
            <p:cNvPr id="45" name="Text 18"/>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70</a:t>
              </a:r>
              <a:endParaRPr lang="en-US" sz="1366" dirty="0"/>
            </a:p>
          </p:txBody>
        </p:sp>
        <p:sp>
          <p:nvSpPr>
            <p:cNvPr id="46" name="Text 19"/>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80</a:t>
              </a:r>
              <a:endParaRPr lang="en-US" sz="1366" dirty="0"/>
            </a:p>
          </p:txBody>
        </p:sp>
        <p:sp>
          <p:nvSpPr>
            <p:cNvPr id="47" name="Text 20"/>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90</a:t>
              </a:r>
              <a:endParaRPr lang="en-US" sz="1366" dirty="0"/>
            </a:p>
          </p:txBody>
        </p:sp>
        <p:sp>
          <p:nvSpPr>
            <p:cNvPr id="48" name="Text 21"/>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1E1E1E"/>
                  </a:solidFill>
                  <a:latin typeface="Lato" pitchFamily="34" charset="0"/>
                  <a:ea typeface="Lato" pitchFamily="34" charset="-122"/>
                  <a:cs typeface="Lato" pitchFamily="34" charset="-120"/>
                </a:rPr>
                <a:t>100</a:t>
              </a:r>
              <a:endParaRPr lang="en-US" sz="1366" dirty="0"/>
            </a:p>
          </p:txBody>
        </p:sp>
      </p:grpSp>
      <p:grpSp>
        <p:nvGrpSpPr>
          <p:cNvPr id="75010" name="Group"/>
          <p:cNvGrpSpPr/>
          <p:nvPr/>
        </p:nvGrpSpPr>
        <p:grpSpPr>
          <a:xfrm>
            <a:off x="10801350" y="3143250"/>
            <a:ext cx="4181476" cy="4181456"/>
            <a:chOff x="10801350" y="3143250"/>
            <a:chExt cx="4181476" cy="4181456"/>
          </a:xfrm>
        </p:grpSpPr>
        <p:pic>
          <p:nvPicPr>
            <p:cNvPr id="49"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50"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1"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2" name="Text 22"/>
            <p:cNvSpPr/>
            <p:nvPr/>
          </p:nvSpPr>
          <p:spPr>
            <a:xfrm>
              <a:off x="12053888" y="4805363"/>
              <a:ext cx="1845945"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34.574</a:t>
              </a:r>
              <a:endParaRPr lang="en-US" sz="3600" dirty="0"/>
            </a:p>
          </p:txBody>
        </p:sp>
        <p:sp>
          <p:nvSpPr>
            <p:cNvPr id="53" name="Text 23"/>
            <p:cNvSpPr/>
            <p:nvPr/>
          </p:nvSpPr>
          <p:spPr>
            <a:xfrm>
              <a:off x="12563475" y="5300663"/>
              <a:ext cx="77343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Total</a:t>
              </a:r>
              <a:endParaRPr lang="en-US" sz="2400" dirty="0"/>
            </a:p>
          </p:txBody>
        </p:sp>
      </p:grpSp>
      <p:grpSp>
        <p:nvGrpSpPr>
          <p:cNvPr id="53058" name="Group"/>
          <p:cNvGrpSpPr/>
          <p:nvPr/>
        </p:nvGrpSpPr>
        <p:grpSpPr>
          <a:xfrm>
            <a:off x="9898380" y="7886700"/>
            <a:ext cx="5996940" cy="1402080"/>
            <a:chOff x="9898380" y="7886700"/>
            <a:chExt cx="5996940" cy="1402080"/>
          </a:xfrm>
        </p:grpSpPr>
        <p:sp>
          <p:nvSpPr>
            <p:cNvPr id="54" name="Text 24"/>
            <p:cNvSpPr/>
            <p:nvPr/>
          </p:nvSpPr>
          <p:spPr>
            <a:xfrm>
              <a:off x="9898380" y="7886700"/>
              <a:ext cx="59969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TREASURE FOUND</a:t>
              </a:r>
              <a:endParaRPr lang="en-US" sz="3600" dirty="0"/>
            </a:p>
          </p:txBody>
        </p:sp>
        <p:sp>
          <p:nvSpPr>
            <p:cNvPr id="55" name="Text 25"/>
            <p:cNvSpPr/>
            <p:nvPr/>
          </p:nvSpPr>
          <p:spPr>
            <a:xfrm>
              <a:off x="9913620" y="845820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26085" name="Group"/>
          <p:cNvGrpSpPr/>
          <p:nvPr/>
        </p:nvGrpSpPr>
        <p:grpSpPr>
          <a:xfrm>
            <a:off x="2392680" y="7886700"/>
            <a:ext cx="5996940" cy="1402080"/>
            <a:chOff x="2392680" y="7886700"/>
            <a:chExt cx="5996940" cy="1402080"/>
          </a:xfrm>
        </p:grpSpPr>
        <p:sp>
          <p:nvSpPr>
            <p:cNvPr id="56" name="Text 26"/>
            <p:cNvSpPr/>
            <p:nvPr/>
          </p:nvSpPr>
          <p:spPr>
            <a:xfrm>
              <a:off x="2392680" y="7886700"/>
              <a:ext cx="59969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SPELLCASTING </a:t>
              </a:r>
              <a:endParaRPr lang="en-US" sz="3600" dirty="0"/>
            </a:p>
          </p:txBody>
        </p:sp>
        <p:sp>
          <p:nvSpPr>
            <p:cNvPr id="57" name="Text 27"/>
            <p:cNvSpPr/>
            <p:nvPr/>
          </p:nvSpPr>
          <p:spPr>
            <a:xfrm>
              <a:off x="2407920" y="8458200"/>
              <a:ext cx="59664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92648" y="6812942"/>
            <a:ext cx="4324964" cy="3267095"/>
          </a:xfrm>
          <a:prstGeom prst="rect">
            <a:avLst/>
          </a:prstGeom>
        </p:spPr>
      </p:pic>
      <p:pic>
        <p:nvPicPr>
          <p:cNvPr id="3" name="Image 1" descr="preencoded.png">    </p:cNvPr>
          <p:cNvPicPr>
            <a:picLocks noChangeAspect="1"/>
          </p:cNvPicPr>
          <p:nvPr/>
        </p:nvPicPr>
        <p:blipFill>
          <a:blip r:embed="rId2"/>
          <a:stretch>
            <a:fillRect/>
          </a:stretch>
        </p:blipFill>
        <p:spPr>
          <a:xfrm>
            <a:off x="2298898" y="862339"/>
            <a:ext cx="1580397" cy="1571618"/>
          </a:xfrm>
          <a:prstGeom prst="rect">
            <a:avLst/>
          </a:prstGeom>
        </p:spPr>
      </p:pic>
      <p:pic>
        <p:nvPicPr>
          <p:cNvPr id="4" name="Image 2" descr="preencoded.png">    </p:cNvPr>
          <p:cNvPicPr>
            <a:picLocks noChangeAspect="1"/>
          </p:cNvPicPr>
          <p:nvPr/>
        </p:nvPicPr>
        <p:blipFill>
          <a:blip r:embed="rId3"/>
          <a:stretch>
            <a:fillRect/>
          </a:stretch>
        </p:blipFill>
        <p:spPr>
          <a:xfrm>
            <a:off x="133350" y="200025"/>
            <a:ext cx="1981192" cy="1970308"/>
          </a:xfrm>
          <a:prstGeom prst="rect">
            <a:avLst/>
          </a:prstGeom>
        </p:spPr>
      </p:pic>
      <p:grpSp>
        <p:nvGrpSpPr>
          <p:cNvPr id="7392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70742" name="Group"/>
          <p:cNvGrpSpPr/>
          <p:nvPr/>
        </p:nvGrpSpPr>
        <p:grpSpPr>
          <a:xfrm>
            <a:off x="10086975" y="4314825"/>
            <a:ext cx="6644640" cy="1478280"/>
            <a:chOff x="10086975" y="4314825"/>
            <a:chExt cx="6644640" cy="1478280"/>
          </a:xfrm>
        </p:grpSpPr>
        <p:sp>
          <p:nvSpPr>
            <p:cNvPr id="7" name="Text 1"/>
            <p:cNvSpPr/>
            <p:nvPr/>
          </p:nvSpPr>
          <p:spPr>
            <a:xfrm>
              <a:off x="10086975" y="4314825"/>
              <a:ext cx="66446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A WEB APPLICATION</a:t>
              </a:r>
              <a:endParaRPr lang="en-US" sz="3600" dirty="0"/>
            </a:p>
          </p:txBody>
        </p:sp>
        <p:sp>
          <p:nvSpPr>
            <p:cNvPr id="8" name="Text 2"/>
            <p:cNvSpPr/>
            <p:nvPr/>
          </p:nvSpPr>
          <p:spPr>
            <a:xfrm>
              <a:off x="10086975" y="496252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190500" y="24384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1638300" y="2695575"/>
            <a:ext cx="7419975" cy="4867275"/>
          </a:xfrm>
          <a:prstGeom prst="rect">
            <a:avLst/>
          </a:prstGeom>
        </p:spPr>
      </p:pic>
      <p:grpSp>
        <p:nvGrpSpPr>
          <p:cNvPr id="87694" name="Group"/>
          <p:cNvGrpSpPr/>
          <p:nvPr/>
        </p:nvGrpSpPr>
        <p:grpSpPr>
          <a:xfrm>
            <a:off x="3419475" y="914400"/>
            <a:ext cx="11449050" cy="1323975"/>
            <a:chOff x="3419475" y="914400"/>
            <a:chExt cx="11449050" cy="1323975"/>
          </a:xfrm>
        </p:grpSpPr>
        <p:sp>
          <p:nvSpPr>
            <p:cNvPr id="11" name="Shape 3"/>
            <p:cNvSpPr/>
            <p:nvPr/>
          </p:nvSpPr>
          <p:spPr>
            <a:xfrm>
              <a:off x="3419475" y="914400"/>
              <a:ext cx="11449050" cy="1285875"/>
            </a:xfrm>
            <a:prstGeom prst="rect">
              <a:avLst/>
            </a:prstGeom>
            <a:noFill/>
            <a:ln w="38100">
              <a:solidFill>
                <a:srgbClr val="FFFFFF"/>
              </a:solidFill>
              <a:prstDash val="solid"/>
            </a:ln>
          </p:spPr>
        </p:sp>
        <p:sp>
          <p:nvSpPr>
            <p:cNvPr id="12" name="Text 4"/>
            <p:cNvSpPr/>
            <p:nvPr/>
          </p:nvSpPr>
          <p:spPr>
            <a:xfrm>
              <a:off x="3990975" y="1143000"/>
              <a:ext cx="1057275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PORTAL TO ADVENTURE</a:t>
              </a:r>
              <a:endParaRPr lang="en-US" sz="60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250" y="7796752"/>
            <a:ext cx="1743725" cy="1895408"/>
          </a:xfrm>
          <a:prstGeom prst="rect">
            <a:avLst/>
          </a:prstGeom>
        </p:spPr>
      </p:pic>
      <p:pic>
        <p:nvPicPr>
          <p:cNvPr id="3" name="Image 1" descr="preencoded.png">    </p:cNvPr>
          <p:cNvPicPr>
            <a:picLocks noChangeAspect="1"/>
          </p:cNvPicPr>
          <p:nvPr/>
        </p:nvPicPr>
        <p:blipFill>
          <a:blip r:embed="rId2"/>
          <a:stretch>
            <a:fillRect/>
          </a:stretch>
        </p:blipFill>
        <p:spPr>
          <a:xfrm>
            <a:off x="1778580" y="7023441"/>
            <a:ext cx="1078920" cy="1078920"/>
          </a:xfrm>
          <a:prstGeom prst="rect">
            <a:avLst/>
          </a:prstGeom>
        </p:spPr>
      </p:pic>
      <p:pic>
        <p:nvPicPr>
          <p:cNvPr id="4" name="Image 2" descr="preencoded.png">    </p:cNvPr>
          <p:cNvPicPr>
            <a:picLocks noChangeAspect="1"/>
          </p:cNvPicPr>
          <p:nvPr/>
        </p:nvPicPr>
        <p:blipFill>
          <a:blip r:embed="rId3"/>
          <a:stretch>
            <a:fillRect/>
          </a:stretch>
        </p:blipFill>
        <p:spPr>
          <a:xfrm>
            <a:off x="14558361" y="306362"/>
            <a:ext cx="3683864" cy="3346330"/>
          </a:xfrm>
          <a:prstGeom prst="rect">
            <a:avLst/>
          </a:prstGeom>
        </p:spPr>
      </p:pic>
      <p:grpSp>
        <p:nvGrpSpPr>
          <p:cNvPr id="6081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83127" name="Group"/>
          <p:cNvGrpSpPr/>
          <p:nvPr/>
        </p:nvGrpSpPr>
        <p:grpSpPr>
          <a:xfrm>
            <a:off x="2209800" y="3495675"/>
            <a:ext cx="6644640" cy="1478280"/>
            <a:chOff x="2209800" y="3495675"/>
            <a:chExt cx="6644640" cy="1478280"/>
          </a:xfrm>
        </p:grpSpPr>
        <p:sp>
          <p:nvSpPr>
            <p:cNvPr id="7" name="Text 1"/>
            <p:cNvSpPr/>
            <p:nvPr/>
          </p:nvSpPr>
          <p:spPr>
            <a:xfrm>
              <a:off x="2209800" y="3495675"/>
              <a:ext cx="664464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AN MOBILE APP</a:t>
              </a:r>
              <a:endParaRPr lang="en-US" sz="3600" dirty="0"/>
            </a:p>
          </p:txBody>
        </p:sp>
        <p:sp>
          <p:nvSpPr>
            <p:cNvPr id="8" name="Text 2"/>
            <p:cNvSpPr/>
            <p:nvPr/>
          </p:nvSpPr>
          <p:spPr>
            <a:xfrm>
              <a:off x="2209800" y="4143375"/>
              <a:ext cx="661416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9"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Live your fantasy dreams</a:t>
            </a:r>
            <a:endParaRPr lang="en-US" sz="2400" dirty="0"/>
          </a:p>
        </p:txBody>
      </p:sp>
      <p:grpSp>
        <p:nvGrpSpPr>
          <p:cNvPr id="56558" name="Group"/>
          <p:cNvGrpSpPr/>
          <p:nvPr/>
        </p:nvGrpSpPr>
        <p:grpSpPr>
          <a:xfrm>
            <a:off x="2171700" y="1390650"/>
            <a:ext cx="6610350" cy="1323975"/>
            <a:chOff x="2171700" y="1390650"/>
            <a:chExt cx="6610350" cy="1323975"/>
          </a:xfrm>
        </p:grpSpPr>
        <p:sp>
          <p:nvSpPr>
            <p:cNvPr id="10" name="Shape 4"/>
            <p:cNvSpPr/>
            <p:nvPr/>
          </p:nvSpPr>
          <p:spPr>
            <a:xfrm>
              <a:off x="2171700" y="1390650"/>
              <a:ext cx="6610350" cy="1285875"/>
            </a:xfrm>
            <a:prstGeom prst="rect">
              <a:avLst/>
            </a:prstGeom>
            <a:noFill/>
            <a:ln w="38100">
              <a:solidFill>
                <a:srgbClr val="FFFFFF"/>
              </a:solidFill>
              <a:prstDash val="solid"/>
            </a:ln>
          </p:spPr>
        </p:sp>
        <p:sp>
          <p:nvSpPr>
            <p:cNvPr id="11" name="Text 5"/>
            <p:cNvSpPr/>
            <p:nvPr/>
          </p:nvSpPr>
          <p:spPr>
            <a:xfrm>
              <a:off x="2743200" y="1619250"/>
              <a:ext cx="573405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THE FUTURE</a:t>
              </a:r>
              <a:endParaRPr lang="en-US" sz="6000" dirty="0"/>
            </a:p>
          </p:txBody>
        </p:sp>
      </p:grpSp>
      <p:pic>
        <p:nvPicPr>
          <p:cNvPr id="12" name="Image 4" descr="preencoded.png">    </p:cNvPr>
          <p:cNvPicPr>
            <a:picLocks noChangeAspect="1"/>
          </p:cNvPicPr>
          <p:nvPr/>
        </p:nvPicPr>
        <p:blipFill>
          <a:blip r:embed="rId5"/>
          <a:stretch>
            <a:fillRect/>
          </a:stretch>
        </p:blipFill>
        <p:spPr>
          <a:xfrm>
            <a:off x="11591925" y="771525"/>
            <a:ext cx="4105275" cy="8886825"/>
          </a:xfrm>
          <a:prstGeom prst="rect">
            <a:avLst/>
          </a:prstGeom>
        </p:spPr>
      </p:pic>
      <p:pic>
        <p:nvPicPr>
          <p:cNvPr id="13" name="Image 5" descr="preencoded.png">    </p:cNvPr>
          <p:cNvPicPr>
            <a:picLocks noChangeAspect="1"/>
          </p:cNvPicPr>
          <p:nvPr/>
        </p:nvPicPr>
        <p:blipFill>
          <a:blip r:embed="rId6"/>
          <a:stretch>
            <a:fillRect/>
          </a:stretch>
        </p:blipFill>
        <p:spPr>
          <a:xfrm>
            <a:off x="11734800"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9708" y="491635"/>
            <a:ext cx="4646957" cy="2739741"/>
          </a:xfrm>
          <a:prstGeom prst="rect">
            <a:avLst/>
          </a:prstGeom>
        </p:spPr>
      </p:pic>
      <p:pic>
        <p:nvPicPr>
          <p:cNvPr id="3" name="Image 1" descr="preencoded.png">    </p:cNvPr>
          <p:cNvPicPr>
            <a:picLocks noChangeAspect="1"/>
          </p:cNvPicPr>
          <p:nvPr/>
        </p:nvPicPr>
        <p:blipFill>
          <a:blip r:embed="rId2"/>
          <a:stretch>
            <a:fillRect/>
          </a:stretch>
        </p:blipFill>
        <p:spPr>
          <a:xfrm>
            <a:off x="14411325" y="7038975"/>
            <a:ext cx="4107561" cy="4013169"/>
          </a:xfrm>
          <a:prstGeom prst="rect">
            <a:avLst/>
          </a:prstGeom>
        </p:spPr>
      </p:pic>
      <p:grpSp>
        <p:nvGrpSpPr>
          <p:cNvPr id="9941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70832" name="Group"/>
          <p:cNvGrpSpPr/>
          <p:nvPr/>
        </p:nvGrpSpPr>
        <p:grpSpPr>
          <a:xfrm>
            <a:off x="323850" y="2019300"/>
            <a:ext cx="6362700" cy="6296025"/>
            <a:chOff x="323850" y="2019300"/>
            <a:chExt cx="6362700" cy="6296025"/>
          </a:xfrm>
        </p:grpSpPr>
        <p:sp>
          <p:nvSpPr>
            <p:cNvPr id="6" name="Shape 1"/>
            <p:cNvSpPr/>
            <p:nvPr/>
          </p:nvSpPr>
          <p:spPr>
            <a:xfrm>
              <a:off x="323850" y="2019300"/>
              <a:ext cx="6362700" cy="6257925"/>
            </a:xfrm>
            <a:prstGeom prst="rect">
              <a:avLst/>
            </a:prstGeom>
            <a:noFill/>
            <a:ln w="38100">
              <a:solidFill>
                <a:srgbClr val="FFFFFF"/>
              </a:solidFill>
              <a:prstDash val="solid"/>
            </a:ln>
          </p:spPr>
        </p:sp>
        <p:sp>
          <p:nvSpPr>
            <p:cNvPr id="7" name="Text 2"/>
            <p:cNvSpPr/>
            <p:nvPr/>
          </p:nvSpPr>
          <p:spPr>
            <a:xfrm>
              <a:off x="895350" y="2247900"/>
              <a:ext cx="5372100" cy="606742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A GATEWAY TO</a:t>
              </a:r>
              <a:endParaRPr lang="en-US" sz="6000" dirty="0"/>
            </a:p>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A WORLD OF </a:t>
              </a:r>
              <a:endParaRPr lang="en-US" sz="6000" dirty="0"/>
            </a:p>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FANTASY AND </a:t>
              </a:r>
              <a:endParaRPr lang="en-US" sz="6000" dirty="0"/>
            </a:p>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WONDER</a:t>
              </a:r>
              <a:endParaRPr lang="en-US" sz="6000" dirty="0"/>
            </a:p>
          </p:txBody>
        </p:sp>
      </p:grpSp>
      <p:sp>
        <p:nvSpPr>
          <p:cNvPr id="8" name="Text 3"/>
          <p:cNvSpPr/>
          <p:nvPr/>
        </p:nvSpPr>
        <p:spPr>
          <a:xfrm>
            <a:off x="13592175" y="3105150"/>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Lato" pitchFamily="34" charset="0"/>
                <a:ea typeface="Lato" pitchFamily="34" charset="-122"/>
                <a:cs typeface="Lato" pitchFamily="34" charset="-120"/>
              </a:rPr>
              <a:t>Uncover hidden treasures and secret treasures</a:t>
            </a:r>
            <a:endParaRPr lang="en-US" sz="2400" dirty="0"/>
          </a:p>
        </p:txBody>
      </p:sp>
      <p:grpSp>
        <p:nvGrpSpPr>
          <p:cNvPr id="13196" name="Group"/>
          <p:cNvGrpSpPr/>
          <p:nvPr/>
        </p:nvGrpSpPr>
        <p:grpSpPr>
          <a:xfrm>
            <a:off x="6610350" y="561975"/>
            <a:ext cx="6429375" cy="9248775"/>
            <a:chOff x="6610350" y="561975"/>
            <a:chExt cx="6429375" cy="9248775"/>
          </a:xfrm>
        </p:grpSpPr>
        <p:pic>
          <p:nvPicPr>
            <p:cNvPr id="9" name="Image 3" descr="preencoded.png">    </p:cNvPr>
            <p:cNvPicPr>
              <a:picLocks noChangeAspect="1"/>
            </p:cNvPicPr>
            <p:nvPr/>
          </p:nvPicPr>
          <p:blipFill>
            <a:blip r:embed="rId4"/>
            <a:stretch>
              <a:fillRect/>
            </a:stretch>
          </p:blipFill>
          <p:spPr>
            <a:xfrm>
              <a:off x="6610350" y="561975"/>
              <a:ext cx="6429375" cy="9248775"/>
            </a:xfrm>
            <a:prstGeom prst="rect">
              <a:avLst/>
            </a:prstGeom>
          </p:spPr>
        </p:pic>
        <p:pic>
          <p:nvPicPr>
            <p:cNvPr id="10" name="Image 4" descr="preencoded.png">    </p:cNvPr>
            <p:cNvPicPr>
              <a:picLocks noChangeAspect="1"/>
            </p:cNvPicPr>
            <p:nvPr/>
          </p:nvPicPr>
          <p:blipFill>
            <a:blip r:embed="rId5"/>
            <a:stretch>
              <a:fillRect/>
            </a:stretch>
          </p:blipFill>
          <p:spPr>
            <a:xfrm>
              <a:off x="69818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7117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48518" name="Group"/>
          <p:cNvGrpSpPr/>
          <p:nvPr/>
        </p:nvGrpSpPr>
        <p:grpSpPr>
          <a:xfrm>
            <a:off x="9067800" y="1009650"/>
            <a:ext cx="8839200" cy="1323975"/>
            <a:chOff x="9067800" y="1009650"/>
            <a:chExt cx="8839200" cy="1323975"/>
          </a:xfrm>
        </p:grpSpPr>
        <p:sp>
          <p:nvSpPr>
            <p:cNvPr id="5" name="Shape 1"/>
            <p:cNvSpPr/>
            <p:nvPr/>
          </p:nvSpPr>
          <p:spPr>
            <a:xfrm>
              <a:off x="9067800" y="1009650"/>
              <a:ext cx="8839200" cy="1285875"/>
            </a:xfrm>
            <a:prstGeom prst="rect">
              <a:avLst/>
            </a:prstGeom>
            <a:noFill/>
            <a:ln w="38100">
              <a:solidFill>
                <a:srgbClr val="FFFFFF"/>
              </a:solidFill>
              <a:prstDash val="solid"/>
            </a:ln>
          </p:spPr>
        </p:sp>
        <p:sp>
          <p:nvSpPr>
            <p:cNvPr id="6" name="Text 2"/>
            <p:cNvSpPr/>
            <p:nvPr/>
          </p:nvSpPr>
          <p:spPr>
            <a:xfrm>
              <a:off x="9639300" y="1238250"/>
              <a:ext cx="796290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A MAGIC PICTURE</a:t>
              </a:r>
              <a:endParaRPr lang="en-US" sz="60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5250" y="7796752"/>
            <a:ext cx="1743725" cy="1895408"/>
          </a:xfrm>
          <a:prstGeom prst="rect">
            <a:avLst/>
          </a:prstGeom>
        </p:spPr>
      </p:pic>
      <p:pic>
        <p:nvPicPr>
          <p:cNvPr id="3" name="Image 1" descr="preencoded.png">    </p:cNvPr>
          <p:cNvPicPr>
            <a:picLocks noChangeAspect="1"/>
          </p:cNvPicPr>
          <p:nvPr/>
        </p:nvPicPr>
        <p:blipFill>
          <a:blip r:embed="rId2"/>
          <a:stretch>
            <a:fillRect/>
          </a:stretch>
        </p:blipFill>
        <p:spPr>
          <a:xfrm>
            <a:off x="1778580" y="7023441"/>
            <a:ext cx="1078920" cy="1078920"/>
          </a:xfrm>
          <a:prstGeom prst="rect">
            <a:avLst/>
          </a:prstGeom>
        </p:spPr>
      </p:pic>
      <p:pic>
        <p:nvPicPr>
          <p:cNvPr id="4" name="Image 2" descr="preencoded.png">    </p:cNvPr>
          <p:cNvPicPr>
            <a:picLocks noChangeAspect="1"/>
          </p:cNvPicPr>
          <p:nvPr/>
        </p:nvPicPr>
        <p:blipFill>
          <a:blip r:embed="rId3"/>
          <a:stretch>
            <a:fillRect/>
          </a:stretch>
        </p:blipFill>
        <p:spPr>
          <a:xfrm>
            <a:off x="14558361" y="306362"/>
            <a:ext cx="3683864" cy="3346330"/>
          </a:xfrm>
          <a:prstGeom prst="rect">
            <a:avLst/>
          </a:prstGeom>
        </p:spPr>
      </p:pic>
      <p:grpSp>
        <p:nvGrpSpPr>
          <p:cNvPr id="5156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381000" y="2933700"/>
            <a:ext cx="10858500" cy="5895975"/>
          </a:xfrm>
          <a:prstGeom prst="rect">
            <a:avLst/>
          </a:prstGeom>
        </p:spPr>
      </p:pic>
      <p:grpSp>
        <p:nvGrpSpPr>
          <p:cNvPr id="43176" name="Group"/>
          <p:cNvGrpSpPr/>
          <p:nvPr/>
        </p:nvGrpSpPr>
        <p:grpSpPr>
          <a:xfrm>
            <a:off x="2028825" y="771525"/>
            <a:ext cx="14220825" cy="1323975"/>
            <a:chOff x="2028825" y="771525"/>
            <a:chExt cx="14220825" cy="1323975"/>
          </a:xfrm>
        </p:grpSpPr>
        <p:sp>
          <p:nvSpPr>
            <p:cNvPr id="8" name="Shape 1"/>
            <p:cNvSpPr/>
            <p:nvPr/>
          </p:nvSpPr>
          <p:spPr>
            <a:xfrm>
              <a:off x="2028825" y="771525"/>
              <a:ext cx="14220825" cy="1285875"/>
            </a:xfrm>
            <a:prstGeom prst="rect">
              <a:avLst/>
            </a:prstGeom>
            <a:noFill/>
            <a:ln w="38100">
              <a:solidFill>
                <a:srgbClr val="FFFFFF"/>
              </a:solidFill>
              <a:prstDash val="solid"/>
            </a:ln>
          </p:spPr>
        </p:sp>
        <p:sp>
          <p:nvSpPr>
            <p:cNvPr id="9" name="Text 2"/>
            <p:cNvSpPr/>
            <p:nvPr/>
          </p:nvSpPr>
          <p:spPr>
            <a:xfrm>
              <a:off x="2600325" y="1000125"/>
              <a:ext cx="13344525"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FANTASY REALM AT A GLANCE</a:t>
              </a:r>
              <a:endParaRPr lang="en-US" sz="6000" dirty="0"/>
            </a:p>
          </p:txBody>
        </p:sp>
      </p:grpSp>
      <p:grpSp>
        <p:nvGrpSpPr>
          <p:cNvPr id="22901" name="Group"/>
          <p:cNvGrpSpPr/>
          <p:nvPr/>
        </p:nvGrpSpPr>
        <p:grpSpPr>
          <a:xfrm>
            <a:off x="12087225" y="2814638"/>
            <a:ext cx="5292090" cy="1402080"/>
            <a:chOff x="12087225" y="2814638"/>
            <a:chExt cx="5292090" cy="1402080"/>
          </a:xfrm>
        </p:grpSpPr>
        <p:sp>
          <p:nvSpPr>
            <p:cNvPr id="10" name="Text 3"/>
            <p:cNvSpPr/>
            <p:nvPr/>
          </p:nvSpPr>
          <p:spPr>
            <a:xfrm>
              <a:off x="12087225" y="2814638"/>
              <a:ext cx="52920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THE FOREST</a:t>
              </a:r>
              <a:endParaRPr lang="en-US" sz="3600" dirty="0"/>
            </a:p>
          </p:txBody>
        </p:sp>
        <p:sp>
          <p:nvSpPr>
            <p:cNvPr id="11" name="Text 4"/>
            <p:cNvSpPr/>
            <p:nvPr/>
          </p:nvSpPr>
          <p:spPr>
            <a:xfrm>
              <a:off x="12087225" y="3386138"/>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magical forest filled with talking animals and creatures.</a:t>
              </a:r>
              <a:endParaRPr lang="en-US" sz="2400" dirty="0"/>
            </a:p>
          </p:txBody>
        </p:sp>
      </p:grpSp>
      <p:grpSp>
        <p:nvGrpSpPr>
          <p:cNvPr id="83654" name="Group"/>
          <p:cNvGrpSpPr/>
          <p:nvPr/>
        </p:nvGrpSpPr>
        <p:grpSpPr>
          <a:xfrm>
            <a:off x="12087225" y="5191125"/>
            <a:ext cx="5292090" cy="1402080"/>
            <a:chOff x="12087225" y="5191125"/>
            <a:chExt cx="5292090" cy="1402080"/>
          </a:xfrm>
        </p:grpSpPr>
        <p:sp>
          <p:nvSpPr>
            <p:cNvPr id="12" name="Text 5"/>
            <p:cNvSpPr/>
            <p:nvPr/>
          </p:nvSpPr>
          <p:spPr>
            <a:xfrm>
              <a:off x="12087225" y="5191125"/>
              <a:ext cx="52920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THE CAVES</a:t>
              </a:r>
              <a:endParaRPr lang="en-US" sz="3600" dirty="0"/>
            </a:p>
          </p:txBody>
        </p:sp>
        <p:sp>
          <p:nvSpPr>
            <p:cNvPr id="13" name="Text 6"/>
            <p:cNvSpPr/>
            <p:nvPr/>
          </p:nvSpPr>
          <p:spPr>
            <a:xfrm>
              <a:off x="12087225" y="5762625"/>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60030" name="Group"/>
          <p:cNvGrpSpPr/>
          <p:nvPr/>
        </p:nvGrpSpPr>
        <p:grpSpPr>
          <a:xfrm>
            <a:off x="12087225" y="7562850"/>
            <a:ext cx="5292090" cy="1402080"/>
            <a:chOff x="12087225" y="7562850"/>
            <a:chExt cx="5292090" cy="1402080"/>
          </a:xfrm>
        </p:grpSpPr>
        <p:sp>
          <p:nvSpPr>
            <p:cNvPr id="14" name="Text 7"/>
            <p:cNvSpPr/>
            <p:nvPr/>
          </p:nvSpPr>
          <p:spPr>
            <a:xfrm>
              <a:off x="12087225" y="7562850"/>
              <a:ext cx="5292090" cy="655320"/>
            </a:xfrm>
            <a:prstGeom prst="rect">
              <a:avLst/>
            </a:prstGeom>
            <a:noFill/>
            <a:ln/>
          </p:spPr>
          <p:txBody>
            <a:bodyPr wrap="square" lIns="0" tIns="0" rIns="0" bIns="0" rtlCol="0" anchor="t"/>
            <a:lstStyle/>
            <a:p>
              <a:pPr algn="l" indent="0" marL="0">
                <a:buNone/>
              </a:pPr>
              <a:r>
                <a:rPr lang="en-US" sz="3600" u="none" dirty="0">
                  <a:solidFill>
                    <a:srgbClr val="0E0E0E"/>
                  </a:solidFill>
                  <a:latin typeface="Archivo Black" pitchFamily="34" charset="0"/>
                  <a:ea typeface="Archivo Black" pitchFamily="34" charset="-122"/>
                  <a:cs typeface="Archivo Black" pitchFamily="34" charset="-120"/>
                </a:rPr>
                <a:t>THE LAIR</a:t>
              </a:r>
              <a:endParaRPr lang="en-US" sz="3600" dirty="0"/>
            </a:p>
          </p:txBody>
        </p:sp>
        <p:sp>
          <p:nvSpPr>
            <p:cNvPr id="15" name="Text 8"/>
            <p:cNvSpPr/>
            <p:nvPr/>
          </p:nvSpPr>
          <p:spPr>
            <a:xfrm>
              <a:off x="12087225" y="8134350"/>
              <a:ext cx="5261610" cy="83058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9708" y="491635"/>
            <a:ext cx="4646957" cy="2739741"/>
          </a:xfrm>
          <a:prstGeom prst="rect">
            <a:avLst/>
          </a:prstGeom>
        </p:spPr>
      </p:pic>
      <p:pic>
        <p:nvPicPr>
          <p:cNvPr id="3" name="Image 1" descr="preencoded.png">    </p:cNvPr>
          <p:cNvPicPr>
            <a:picLocks noChangeAspect="1"/>
          </p:cNvPicPr>
          <p:nvPr/>
        </p:nvPicPr>
        <p:blipFill>
          <a:blip r:embed="rId2"/>
          <a:stretch>
            <a:fillRect/>
          </a:stretch>
        </p:blipFill>
        <p:spPr>
          <a:xfrm>
            <a:off x="14411325" y="7038975"/>
            <a:ext cx="4107561" cy="4013169"/>
          </a:xfrm>
          <a:prstGeom prst="rect">
            <a:avLst/>
          </a:prstGeom>
        </p:spPr>
      </p:pic>
      <p:grpSp>
        <p:nvGrpSpPr>
          <p:cNvPr id="8529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20128" name="Group"/>
          <p:cNvGrpSpPr/>
          <p:nvPr/>
        </p:nvGrpSpPr>
        <p:grpSpPr>
          <a:xfrm>
            <a:off x="5524500" y="514350"/>
            <a:ext cx="7239000" cy="1323975"/>
            <a:chOff x="5524500" y="514350"/>
            <a:chExt cx="7239000" cy="1323975"/>
          </a:xfrm>
        </p:grpSpPr>
        <p:sp>
          <p:nvSpPr>
            <p:cNvPr id="6" name="Shape 1"/>
            <p:cNvSpPr/>
            <p:nvPr/>
          </p:nvSpPr>
          <p:spPr>
            <a:xfrm>
              <a:off x="5524500" y="514350"/>
              <a:ext cx="7239000" cy="1285875"/>
            </a:xfrm>
            <a:prstGeom prst="rect">
              <a:avLst/>
            </a:prstGeom>
            <a:noFill/>
            <a:ln w="38100">
              <a:solidFill>
                <a:srgbClr val="FFFFFF"/>
              </a:solidFill>
              <a:prstDash val="solid"/>
            </a:ln>
          </p:spPr>
        </p:sp>
        <p:sp>
          <p:nvSpPr>
            <p:cNvPr id="7" name="Text 2"/>
            <p:cNvSpPr/>
            <p:nvPr/>
          </p:nvSpPr>
          <p:spPr>
            <a:xfrm>
              <a:off x="6096000" y="742950"/>
              <a:ext cx="636270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THE TIMELINE</a:t>
              </a:r>
              <a:endParaRPr lang="en-US" sz="6000" dirty="0"/>
            </a:p>
          </p:txBody>
        </p:sp>
      </p:grpSp>
      <p:grpSp>
        <p:nvGrpSpPr>
          <p:cNvPr id="42644" name="Group"/>
          <p:cNvGrpSpPr/>
          <p:nvPr/>
        </p:nvGrpSpPr>
        <p:grpSpPr>
          <a:xfrm>
            <a:off x="1181100" y="2414588"/>
            <a:ext cx="15925800" cy="6000750"/>
            <a:chOff x="1181100" y="2414588"/>
            <a:chExt cx="15925800" cy="6000750"/>
          </a:xfrm>
        </p:grpSpPr>
        <p:sp>
          <p:nvSpPr>
            <p:cNvPr id="8" name="Shape 3"/>
            <p:cNvSpPr/>
            <p:nvPr/>
          </p:nvSpPr>
          <p:spPr>
            <a:xfrm rot="5348179">
              <a:off x="2123967" y="5414963"/>
              <a:ext cx="1895690" cy="0"/>
            </a:xfrm>
            <a:prstGeom prst="line">
              <a:avLst/>
            </a:prstGeom>
            <a:noFill/>
            <a:ln w="28575">
              <a:solidFill>
                <a:srgbClr val="1E1E1E"/>
              </a:solidFill>
              <a:prstDash val="solid"/>
            </a:ln>
          </p:spPr>
        </p:sp>
        <p:sp>
          <p:nvSpPr>
            <p:cNvPr id="9" name="Shape 4"/>
            <p:cNvSpPr/>
            <p:nvPr/>
          </p:nvSpPr>
          <p:spPr>
            <a:xfrm rot="5348179">
              <a:off x="6162567" y="5414963"/>
              <a:ext cx="1895690" cy="0"/>
            </a:xfrm>
            <a:prstGeom prst="line">
              <a:avLst/>
            </a:prstGeom>
            <a:noFill/>
            <a:ln w="28575">
              <a:solidFill>
                <a:srgbClr val="1E1E1E"/>
              </a:solidFill>
              <a:prstDash val="solid"/>
            </a:ln>
          </p:spPr>
        </p:sp>
        <p:sp>
          <p:nvSpPr>
            <p:cNvPr id="10" name="Shape 5"/>
            <p:cNvSpPr/>
            <p:nvPr/>
          </p:nvSpPr>
          <p:spPr>
            <a:xfrm rot="5348179">
              <a:off x="10201167" y="5414963"/>
              <a:ext cx="1895690" cy="0"/>
            </a:xfrm>
            <a:prstGeom prst="line">
              <a:avLst/>
            </a:prstGeom>
            <a:noFill/>
            <a:ln w="28575">
              <a:solidFill>
                <a:srgbClr val="1E1E1E"/>
              </a:solidFill>
              <a:prstDash val="solid"/>
            </a:ln>
          </p:spPr>
        </p:sp>
        <p:sp>
          <p:nvSpPr>
            <p:cNvPr id="11" name="Shape 6"/>
            <p:cNvSpPr/>
            <p:nvPr/>
          </p:nvSpPr>
          <p:spPr>
            <a:xfrm rot="5348179">
              <a:off x="14239767" y="5414963"/>
              <a:ext cx="1895690" cy="0"/>
            </a:xfrm>
            <a:prstGeom prst="line">
              <a:avLst/>
            </a:prstGeom>
            <a:noFill/>
            <a:ln w="28575">
              <a:solidFill>
                <a:srgbClr val="1E1E1E"/>
              </a:solidFill>
              <a:prstDash val="solid"/>
            </a:ln>
          </p:spPr>
        </p:sp>
        <p:sp>
          <p:nvSpPr>
            <p:cNvPr id="12" name="Shape 7"/>
            <p:cNvSpPr/>
            <p:nvPr/>
          </p:nvSpPr>
          <p:spPr>
            <a:xfrm>
              <a:off x="1181100" y="4838700"/>
              <a:ext cx="3810000" cy="1143000"/>
            </a:xfrm>
            <a:prstGeom prst="rect">
              <a:avLst/>
            </a:prstGeom>
            <a:solidFill>
              <a:srgbClr val="FFFFFF"/>
            </a:solidFill>
            <a:ln w="38100">
              <a:solidFill>
                <a:srgbClr val="FFFFFF"/>
              </a:solidFill>
              <a:prstDash val="solid"/>
            </a:ln>
          </p:spPr>
        </p:sp>
        <p:sp>
          <p:nvSpPr>
            <p:cNvPr id="13" name="Shape 8"/>
            <p:cNvSpPr/>
            <p:nvPr/>
          </p:nvSpPr>
          <p:spPr>
            <a:xfrm rot="427501">
              <a:off x="4990210" y="5395913"/>
              <a:ext cx="230379" cy="0"/>
            </a:xfrm>
            <a:prstGeom prst="line">
              <a:avLst/>
            </a:prstGeom>
            <a:noFill/>
            <a:ln w="28575">
              <a:solidFill>
                <a:srgbClr val="1E1E1E"/>
              </a:solidFill>
              <a:prstDash val="solid"/>
            </a:ln>
          </p:spPr>
        </p:sp>
        <p:sp>
          <p:nvSpPr>
            <p:cNvPr id="14" name="Shape 9"/>
            <p:cNvSpPr/>
            <p:nvPr/>
          </p:nvSpPr>
          <p:spPr>
            <a:xfrm>
              <a:off x="5219700" y="4838700"/>
              <a:ext cx="3810000" cy="1143000"/>
            </a:xfrm>
            <a:prstGeom prst="rect">
              <a:avLst/>
            </a:prstGeom>
            <a:solidFill>
              <a:srgbClr val="FFFFFF"/>
            </a:solidFill>
            <a:ln w="38100">
              <a:solidFill>
                <a:srgbClr val="FFFFFF"/>
              </a:solidFill>
              <a:prstDash val="solid"/>
            </a:ln>
          </p:spPr>
        </p:sp>
        <p:sp>
          <p:nvSpPr>
            <p:cNvPr id="15" name="Shape 10"/>
            <p:cNvSpPr/>
            <p:nvPr/>
          </p:nvSpPr>
          <p:spPr>
            <a:xfrm rot="427501">
              <a:off x="9028810" y="5395913"/>
              <a:ext cx="230379" cy="0"/>
            </a:xfrm>
            <a:prstGeom prst="line">
              <a:avLst/>
            </a:prstGeom>
            <a:noFill/>
            <a:ln w="28575">
              <a:solidFill>
                <a:srgbClr val="1E1E1E"/>
              </a:solidFill>
              <a:prstDash val="solid"/>
            </a:ln>
          </p:spPr>
        </p:sp>
        <p:sp>
          <p:nvSpPr>
            <p:cNvPr id="16" name="Shape 11"/>
            <p:cNvSpPr/>
            <p:nvPr/>
          </p:nvSpPr>
          <p:spPr>
            <a:xfrm>
              <a:off x="9258300" y="4838700"/>
              <a:ext cx="3810000" cy="1143000"/>
            </a:xfrm>
            <a:prstGeom prst="rect">
              <a:avLst/>
            </a:prstGeom>
            <a:solidFill>
              <a:srgbClr val="FFFFFF"/>
            </a:solidFill>
            <a:ln w="38100">
              <a:solidFill>
                <a:srgbClr val="FFFFFF"/>
              </a:solidFill>
              <a:prstDash val="solid"/>
            </a:ln>
          </p:spPr>
        </p:sp>
        <p:sp>
          <p:nvSpPr>
            <p:cNvPr id="17" name="Shape 12"/>
            <p:cNvSpPr/>
            <p:nvPr/>
          </p:nvSpPr>
          <p:spPr>
            <a:xfrm rot="427501">
              <a:off x="13067410" y="5395913"/>
              <a:ext cx="230379" cy="0"/>
            </a:xfrm>
            <a:prstGeom prst="line">
              <a:avLst/>
            </a:prstGeom>
            <a:noFill/>
            <a:ln w="28575">
              <a:solidFill>
                <a:srgbClr val="1E1E1E"/>
              </a:solidFill>
              <a:prstDash val="solid"/>
            </a:ln>
          </p:spPr>
        </p:sp>
        <p:sp>
          <p:nvSpPr>
            <p:cNvPr id="18" name="Shape 13"/>
            <p:cNvSpPr/>
            <p:nvPr/>
          </p:nvSpPr>
          <p:spPr>
            <a:xfrm>
              <a:off x="13296900" y="4838700"/>
              <a:ext cx="3810000" cy="1143000"/>
            </a:xfrm>
            <a:prstGeom prst="rect">
              <a:avLst/>
            </a:prstGeom>
            <a:solidFill>
              <a:srgbClr val="FFFFFF"/>
            </a:solidFill>
            <a:ln w="38100">
              <a:solidFill>
                <a:srgbClr val="FFFFFF"/>
              </a:solidFill>
              <a:prstDash val="solid"/>
            </a:ln>
          </p:spPr>
        </p:sp>
        <p:pic>
          <p:nvPicPr>
            <p:cNvPr id="19" name="Image 3" descr="preencoded.png">    </p:cNvPr>
            <p:cNvPicPr>
              <a:picLocks noChangeAspect="1"/>
            </p:cNvPicPr>
            <p:nvPr/>
          </p:nvPicPr>
          <p:blipFill>
            <a:blip r:embed="rId4"/>
            <a:stretch>
              <a:fillRect/>
            </a:stretch>
          </p:blipFill>
          <p:spPr>
            <a:xfrm>
              <a:off x="2654836" y="3438525"/>
              <a:ext cx="857250" cy="685800"/>
            </a:xfrm>
            <a:prstGeom prst="rect">
              <a:avLst/>
            </a:prstGeom>
          </p:spPr>
        </p:pic>
        <p:pic>
          <p:nvPicPr>
            <p:cNvPr id="20" name="Image 4" descr="preencoded.png">    </p:cNvPr>
            <p:cNvPicPr>
              <a:picLocks noChangeAspect="1"/>
            </p:cNvPicPr>
            <p:nvPr/>
          </p:nvPicPr>
          <p:blipFill>
            <a:blip r:embed="rId5"/>
            <a:stretch>
              <a:fillRect/>
            </a:stretch>
          </p:blipFill>
          <p:spPr>
            <a:xfrm>
              <a:off x="6681669" y="6657975"/>
              <a:ext cx="895350" cy="781050"/>
            </a:xfrm>
            <a:prstGeom prst="rect">
              <a:avLst/>
            </a:prstGeom>
          </p:spPr>
        </p:pic>
        <p:pic>
          <p:nvPicPr>
            <p:cNvPr id="21" name="Image 5" descr="preencoded.png">    </p:cNvPr>
            <p:cNvPicPr>
              <a:picLocks noChangeAspect="1"/>
            </p:cNvPicPr>
            <p:nvPr/>
          </p:nvPicPr>
          <p:blipFill>
            <a:blip r:embed="rId6"/>
            <a:stretch>
              <a:fillRect/>
            </a:stretch>
          </p:blipFill>
          <p:spPr>
            <a:xfrm>
              <a:off x="10771003" y="3390900"/>
              <a:ext cx="781050" cy="781050"/>
            </a:xfrm>
            <a:prstGeom prst="rect">
              <a:avLst/>
            </a:prstGeom>
          </p:spPr>
        </p:pic>
        <p:pic>
          <p:nvPicPr>
            <p:cNvPr id="22" name="Image 6" descr="preencoded.png">    </p:cNvPr>
            <p:cNvPicPr>
              <a:picLocks noChangeAspect="1"/>
            </p:cNvPicPr>
            <p:nvPr/>
          </p:nvPicPr>
          <p:blipFill>
            <a:blip r:embed="rId7"/>
            <a:stretch>
              <a:fillRect/>
            </a:stretch>
          </p:blipFill>
          <p:spPr>
            <a:xfrm>
              <a:off x="14814538" y="6724650"/>
              <a:ext cx="781050" cy="647700"/>
            </a:xfrm>
            <a:prstGeom prst="rect">
              <a:avLst/>
            </a:prstGeom>
          </p:spPr>
        </p:pic>
        <p:sp>
          <p:nvSpPr>
            <p:cNvPr id="23" name="Shape 14"/>
            <p:cNvSpPr/>
            <p:nvPr/>
          </p:nvSpPr>
          <p:spPr>
            <a:xfrm>
              <a:off x="1181100" y="6662738"/>
              <a:ext cx="3810000" cy="1752600"/>
            </a:xfrm>
            <a:prstGeom prst="rect">
              <a:avLst/>
            </a:prstGeom>
            <a:solidFill>
              <a:srgbClr val="FFE6C8"/>
            </a:solidFill>
            <a:ln w="38100">
              <a:solidFill>
                <a:srgbClr val="FFFFFF"/>
              </a:solidFill>
              <a:prstDash val="solid"/>
            </a:ln>
          </p:spPr>
        </p:sp>
        <p:sp>
          <p:nvSpPr>
            <p:cNvPr id="24" name="Shape 15"/>
            <p:cNvSpPr/>
            <p:nvPr/>
          </p:nvSpPr>
          <p:spPr>
            <a:xfrm>
              <a:off x="5219700" y="2414588"/>
              <a:ext cx="3810000" cy="1752600"/>
            </a:xfrm>
            <a:prstGeom prst="rect">
              <a:avLst/>
            </a:prstGeom>
            <a:solidFill>
              <a:srgbClr val="FFE6C8"/>
            </a:solidFill>
            <a:ln w="38100">
              <a:solidFill>
                <a:srgbClr val="FFFFFF"/>
              </a:solidFill>
              <a:prstDash val="solid"/>
            </a:ln>
          </p:spPr>
        </p:sp>
        <p:sp>
          <p:nvSpPr>
            <p:cNvPr id="25" name="Shape 16"/>
            <p:cNvSpPr/>
            <p:nvPr/>
          </p:nvSpPr>
          <p:spPr>
            <a:xfrm>
              <a:off x="9258300" y="6662738"/>
              <a:ext cx="3810000" cy="1752600"/>
            </a:xfrm>
            <a:prstGeom prst="rect">
              <a:avLst/>
            </a:prstGeom>
            <a:solidFill>
              <a:srgbClr val="FFE6C8"/>
            </a:solidFill>
            <a:ln w="38100">
              <a:solidFill>
                <a:srgbClr val="FFFFFF"/>
              </a:solidFill>
              <a:prstDash val="solid"/>
            </a:ln>
          </p:spPr>
        </p:sp>
        <p:sp>
          <p:nvSpPr>
            <p:cNvPr id="26" name="Shape 17"/>
            <p:cNvSpPr/>
            <p:nvPr/>
          </p:nvSpPr>
          <p:spPr>
            <a:xfrm>
              <a:off x="13296900" y="2414588"/>
              <a:ext cx="3810000" cy="1752600"/>
            </a:xfrm>
            <a:prstGeom prst="rect">
              <a:avLst/>
            </a:prstGeom>
            <a:solidFill>
              <a:srgbClr val="FFE6C8"/>
            </a:solidFill>
            <a:ln w="38100">
              <a:solidFill>
                <a:srgbClr val="FFFFFF"/>
              </a:solidFill>
              <a:prstDash val="solid"/>
            </a:ln>
          </p:spPr>
        </p:sp>
        <p:sp>
          <p:nvSpPr>
            <p:cNvPr id="27" name="Text 18"/>
            <p:cNvSpPr/>
            <p:nvPr/>
          </p:nvSpPr>
          <p:spPr>
            <a:xfrm>
              <a:off x="1925003" y="5082540"/>
              <a:ext cx="2322195" cy="655320"/>
            </a:xfrm>
            <a:prstGeom prst="rect">
              <a:avLst/>
            </a:prstGeom>
            <a:noFill/>
            <a:ln/>
          </p:spPr>
          <p:txBody>
            <a:bodyPr wrap="square" lIns="0" tIns="0" rIns="0" bIns="0" rtlCol="0" anchor="t"/>
            <a:lstStyle/>
            <a:p>
              <a:pPr algn="l" indent="0" marL="0">
                <a:buNone/>
              </a:pPr>
              <a:r>
                <a:rPr lang="en-US" sz="3600" u="none" dirty="0">
                  <a:solidFill>
                    <a:srgbClr val="000000"/>
                  </a:solidFill>
                  <a:latin typeface="Archivo Black" pitchFamily="34" charset="0"/>
                  <a:ea typeface="Archivo Black" pitchFamily="34" charset="-122"/>
                  <a:cs typeface="Archivo Black" pitchFamily="34" charset="-120"/>
                </a:rPr>
                <a:t>ECLIPSE</a:t>
              </a:r>
              <a:endParaRPr lang="en-US" sz="3600" dirty="0"/>
            </a:p>
          </p:txBody>
        </p:sp>
        <p:sp>
          <p:nvSpPr>
            <p:cNvPr id="28" name="Text 19"/>
            <p:cNvSpPr/>
            <p:nvPr/>
          </p:nvSpPr>
          <p:spPr>
            <a:xfrm>
              <a:off x="6168390" y="5082540"/>
              <a:ext cx="1912620" cy="655320"/>
            </a:xfrm>
            <a:prstGeom prst="rect">
              <a:avLst/>
            </a:prstGeom>
            <a:noFill/>
            <a:ln/>
          </p:spPr>
          <p:txBody>
            <a:bodyPr wrap="square" lIns="0" tIns="0" rIns="0" bIns="0" rtlCol="0" anchor="t"/>
            <a:lstStyle/>
            <a:p>
              <a:pPr algn="l" indent="0" marL="0">
                <a:buNone/>
              </a:pPr>
              <a:r>
                <a:rPr lang="en-US" sz="3600" u="none" dirty="0">
                  <a:solidFill>
                    <a:srgbClr val="000000"/>
                  </a:solidFill>
                  <a:latin typeface="Archivo Black" pitchFamily="34" charset="0"/>
                  <a:ea typeface="Archivo Black" pitchFamily="34" charset="-122"/>
                  <a:cs typeface="Archivo Black" pitchFamily="34" charset="-120"/>
                </a:rPr>
                <a:t>QUEST</a:t>
              </a:r>
              <a:endParaRPr lang="en-US" sz="3600" dirty="0"/>
            </a:p>
          </p:txBody>
        </p:sp>
        <p:sp>
          <p:nvSpPr>
            <p:cNvPr id="29" name="Text 20"/>
            <p:cNvSpPr/>
            <p:nvPr/>
          </p:nvSpPr>
          <p:spPr>
            <a:xfrm>
              <a:off x="10178415" y="5082540"/>
              <a:ext cx="1969770" cy="655320"/>
            </a:xfrm>
            <a:prstGeom prst="rect">
              <a:avLst/>
            </a:prstGeom>
            <a:noFill/>
            <a:ln/>
          </p:spPr>
          <p:txBody>
            <a:bodyPr wrap="square" lIns="0" tIns="0" rIns="0" bIns="0" rtlCol="0" anchor="t"/>
            <a:lstStyle/>
            <a:p>
              <a:pPr algn="l" indent="0" marL="0">
                <a:buNone/>
              </a:pPr>
              <a:r>
                <a:rPr lang="en-US" sz="3600" u="none" dirty="0">
                  <a:solidFill>
                    <a:srgbClr val="000000"/>
                  </a:solidFill>
                  <a:latin typeface="Archivo Black" pitchFamily="34" charset="0"/>
                  <a:ea typeface="Archivo Black" pitchFamily="34" charset="-122"/>
                  <a:cs typeface="Archivo Black" pitchFamily="34" charset="-120"/>
                </a:rPr>
                <a:t>FOUND</a:t>
              </a:r>
              <a:endParaRPr lang="en-US" sz="3600" dirty="0"/>
            </a:p>
          </p:txBody>
        </p:sp>
        <p:sp>
          <p:nvSpPr>
            <p:cNvPr id="30" name="Text 21"/>
            <p:cNvSpPr/>
            <p:nvPr/>
          </p:nvSpPr>
          <p:spPr>
            <a:xfrm>
              <a:off x="13721715" y="5082540"/>
              <a:ext cx="2960370" cy="655320"/>
            </a:xfrm>
            <a:prstGeom prst="rect">
              <a:avLst/>
            </a:prstGeom>
            <a:noFill/>
            <a:ln/>
          </p:spPr>
          <p:txBody>
            <a:bodyPr wrap="square" lIns="0" tIns="0" rIns="0" bIns="0" rtlCol="0" anchor="t"/>
            <a:lstStyle/>
            <a:p>
              <a:pPr algn="l" indent="0" marL="0">
                <a:buNone/>
              </a:pPr>
              <a:r>
                <a:rPr lang="en-US" sz="3600" u="none" dirty="0">
                  <a:solidFill>
                    <a:srgbClr val="000000"/>
                  </a:solidFill>
                  <a:latin typeface="Archivo Black" pitchFamily="34" charset="0"/>
                  <a:ea typeface="Archivo Black" pitchFamily="34" charset="-122"/>
                  <a:cs typeface="Archivo Black" pitchFamily="34" charset="-120"/>
                </a:rPr>
                <a:t>TRANSFOR</a:t>
              </a:r>
              <a:endParaRPr lang="en-US" sz="3600" dirty="0"/>
            </a:p>
          </p:txBody>
        </p:sp>
        <p:sp>
          <p:nvSpPr>
            <p:cNvPr id="31" name="Text 22"/>
            <p:cNvSpPr/>
            <p:nvPr/>
          </p:nvSpPr>
          <p:spPr>
            <a:xfrm>
              <a:off x="1440180" y="6891338"/>
              <a:ext cx="32918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APRIL</a:t>
              </a:r>
              <a:endParaRPr lang="en-US" sz="3600" dirty="0"/>
            </a:p>
          </p:txBody>
        </p:sp>
        <p:sp>
          <p:nvSpPr>
            <p:cNvPr id="32" name="Text 23"/>
            <p:cNvSpPr/>
            <p:nvPr/>
          </p:nvSpPr>
          <p:spPr>
            <a:xfrm>
              <a:off x="1455420" y="7462838"/>
              <a:ext cx="32613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Eclipse, quest for artifact, disaster</a:t>
              </a:r>
              <a:endParaRPr lang="en-US" sz="2400" dirty="0"/>
            </a:p>
          </p:txBody>
        </p:sp>
        <p:sp>
          <p:nvSpPr>
            <p:cNvPr id="33" name="Text 24"/>
            <p:cNvSpPr/>
            <p:nvPr/>
          </p:nvSpPr>
          <p:spPr>
            <a:xfrm>
              <a:off x="5478780" y="2643188"/>
              <a:ext cx="32918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MAY</a:t>
              </a:r>
              <a:endParaRPr lang="en-US" sz="3600" dirty="0"/>
            </a:p>
          </p:txBody>
        </p:sp>
        <p:sp>
          <p:nvSpPr>
            <p:cNvPr id="34" name="Text 25"/>
            <p:cNvSpPr/>
            <p:nvPr/>
          </p:nvSpPr>
          <p:spPr>
            <a:xfrm>
              <a:off x="5494020" y="3214688"/>
              <a:ext cx="32613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Shimmering City, Unicorn Crystal</a:t>
              </a:r>
              <a:endParaRPr lang="en-US" sz="2400" dirty="0"/>
            </a:p>
          </p:txBody>
        </p:sp>
        <p:sp>
          <p:nvSpPr>
            <p:cNvPr id="35" name="Text 26"/>
            <p:cNvSpPr/>
            <p:nvPr/>
          </p:nvSpPr>
          <p:spPr>
            <a:xfrm>
              <a:off x="9517380" y="6891338"/>
              <a:ext cx="32918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JUNE</a:t>
              </a:r>
              <a:endParaRPr lang="en-US" sz="3600" dirty="0"/>
            </a:p>
          </p:txBody>
        </p:sp>
        <p:sp>
          <p:nvSpPr>
            <p:cNvPr id="36" name="Text 27"/>
            <p:cNvSpPr/>
            <p:nvPr/>
          </p:nvSpPr>
          <p:spPr>
            <a:xfrm>
              <a:off x="9532620" y="7462838"/>
              <a:ext cx="32613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War, curse from artifact, discovery</a:t>
              </a:r>
              <a:endParaRPr lang="en-US" sz="2400" dirty="0"/>
            </a:p>
          </p:txBody>
        </p:sp>
        <p:sp>
          <p:nvSpPr>
            <p:cNvPr id="37" name="Text 28"/>
            <p:cNvSpPr/>
            <p:nvPr/>
          </p:nvSpPr>
          <p:spPr>
            <a:xfrm>
              <a:off x="13555980" y="2643188"/>
              <a:ext cx="32918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JULY</a:t>
              </a:r>
              <a:endParaRPr lang="en-US" sz="3600" dirty="0"/>
            </a:p>
          </p:txBody>
        </p:sp>
        <p:sp>
          <p:nvSpPr>
            <p:cNvPr id="38" name="Text 29"/>
            <p:cNvSpPr/>
            <p:nvPr/>
          </p:nvSpPr>
          <p:spPr>
            <a:xfrm>
              <a:off x="13571220" y="3214688"/>
              <a:ext cx="3261360" cy="83058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Kingdom invaded, betrayal, hero's festival</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92648" y="6812942"/>
            <a:ext cx="4324964" cy="3267095"/>
          </a:xfrm>
          <a:prstGeom prst="rect">
            <a:avLst/>
          </a:prstGeom>
        </p:spPr>
      </p:pic>
      <p:pic>
        <p:nvPicPr>
          <p:cNvPr id="3" name="Image 1" descr="preencoded.png">    </p:cNvPr>
          <p:cNvPicPr>
            <a:picLocks noChangeAspect="1"/>
          </p:cNvPicPr>
          <p:nvPr/>
        </p:nvPicPr>
        <p:blipFill>
          <a:blip r:embed="rId2"/>
          <a:stretch>
            <a:fillRect/>
          </a:stretch>
        </p:blipFill>
        <p:spPr>
          <a:xfrm>
            <a:off x="2298898" y="862339"/>
            <a:ext cx="1580397" cy="1571618"/>
          </a:xfrm>
          <a:prstGeom prst="rect">
            <a:avLst/>
          </a:prstGeom>
        </p:spPr>
      </p:pic>
      <p:pic>
        <p:nvPicPr>
          <p:cNvPr id="4" name="Image 2" descr="preencoded.png">    </p:cNvPr>
          <p:cNvPicPr>
            <a:picLocks noChangeAspect="1"/>
          </p:cNvPicPr>
          <p:nvPr/>
        </p:nvPicPr>
        <p:blipFill>
          <a:blip r:embed="rId3"/>
          <a:stretch>
            <a:fillRect/>
          </a:stretch>
        </p:blipFill>
        <p:spPr>
          <a:xfrm>
            <a:off x="133350" y="200025"/>
            <a:ext cx="1981192" cy="1970308"/>
          </a:xfrm>
          <a:prstGeom prst="rect">
            <a:avLst/>
          </a:prstGeom>
        </p:spPr>
      </p:pic>
      <p:grpSp>
        <p:nvGrpSpPr>
          <p:cNvPr id="4954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grpSp>
        <p:nvGrpSpPr>
          <p:cNvPr id="70588" name="Group"/>
          <p:cNvGrpSpPr/>
          <p:nvPr/>
        </p:nvGrpSpPr>
        <p:grpSpPr>
          <a:xfrm>
            <a:off x="6305550" y="985838"/>
            <a:ext cx="5676900" cy="1323975"/>
            <a:chOff x="6305550" y="985838"/>
            <a:chExt cx="5676900" cy="1323975"/>
          </a:xfrm>
        </p:grpSpPr>
        <p:sp>
          <p:nvSpPr>
            <p:cNvPr id="7" name="Shape 1"/>
            <p:cNvSpPr/>
            <p:nvPr/>
          </p:nvSpPr>
          <p:spPr>
            <a:xfrm>
              <a:off x="6305550" y="985838"/>
              <a:ext cx="5676900" cy="1285875"/>
            </a:xfrm>
            <a:prstGeom prst="rect">
              <a:avLst/>
            </a:prstGeom>
            <a:noFill/>
            <a:ln w="38100">
              <a:solidFill>
                <a:srgbClr val="FFFFFF"/>
              </a:solidFill>
              <a:prstDash val="solid"/>
            </a:ln>
          </p:spPr>
        </p:sp>
        <p:sp>
          <p:nvSpPr>
            <p:cNvPr id="8" name="Text 2"/>
            <p:cNvSpPr/>
            <p:nvPr/>
          </p:nvSpPr>
          <p:spPr>
            <a:xfrm>
              <a:off x="6877050" y="1214438"/>
              <a:ext cx="480060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OUR TEAM</a:t>
              </a:r>
              <a:endParaRPr lang="en-US" sz="6000" dirty="0"/>
            </a:p>
          </p:txBody>
        </p:sp>
      </p:grpSp>
      <p:grpSp>
        <p:nvGrpSpPr>
          <p:cNvPr id="74066" name="Group"/>
          <p:cNvGrpSpPr/>
          <p:nvPr/>
        </p:nvGrpSpPr>
        <p:grpSpPr>
          <a:xfrm>
            <a:off x="1552575" y="3009900"/>
            <a:ext cx="4572000" cy="4572000"/>
            <a:chOff x="1552575" y="3009900"/>
            <a:chExt cx="4572000" cy="4572000"/>
          </a:xfrm>
        </p:grpSpPr>
        <p:pic>
          <p:nvPicPr>
            <p:cNvPr id="9" name="Image 4" descr="preencoded.png">    </p:cNvPr>
            <p:cNvPicPr>
              <a:picLocks noChangeAspect="1"/>
            </p:cNvPicPr>
            <p:nvPr/>
          </p:nvPicPr>
          <p:blipFill>
            <a:blip r:embed="rId5"/>
            <a:stretch>
              <a:fillRect/>
            </a:stretch>
          </p:blipFill>
          <p:spPr>
            <a:xfrm>
              <a:off x="1552575" y="3009900"/>
              <a:ext cx="4572000" cy="4572000"/>
            </a:xfrm>
            <a:prstGeom prst="rect">
              <a:avLst/>
            </a:prstGeom>
          </p:spPr>
        </p:pic>
        <p:grpSp>
          <p:nvGrpSpPr>
            <p:cNvPr id="24206" name="Group"/>
            <p:cNvGrpSpPr/>
            <p:nvPr/>
          </p:nvGrpSpPr>
          <p:grpSpPr>
            <a:xfrm>
              <a:off x="1506855" y="7734300"/>
              <a:ext cx="4663440" cy="1078230"/>
              <a:chOff x="1506855" y="7734300"/>
              <a:chExt cx="4663440" cy="1078230"/>
            </a:xfrm>
          </p:grpSpPr>
          <p:sp>
            <p:nvSpPr>
              <p:cNvPr id="10" name="Text 3"/>
              <p:cNvSpPr/>
              <p:nvPr/>
            </p:nvSpPr>
            <p:spPr>
              <a:xfrm>
                <a:off x="1506855" y="7734300"/>
                <a:ext cx="46634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ELDRUIN</a:t>
                </a:r>
                <a:endParaRPr lang="en-US" sz="3600" dirty="0"/>
              </a:p>
            </p:txBody>
          </p:sp>
          <p:sp>
            <p:nvSpPr>
              <p:cNvPr id="11" name="Text 4"/>
              <p:cNvSpPr/>
              <p:nvPr/>
            </p:nvSpPr>
            <p:spPr>
              <a:xfrm>
                <a:off x="1522095" y="8343900"/>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Fire Mage</a:t>
                </a:r>
                <a:endParaRPr lang="en-US" sz="2400" dirty="0"/>
              </a:p>
            </p:txBody>
          </p:sp>
        </p:grpSp>
      </p:grpSp>
      <p:grpSp>
        <p:nvGrpSpPr>
          <p:cNvPr id="47726" name="Group"/>
          <p:cNvGrpSpPr/>
          <p:nvPr/>
        </p:nvGrpSpPr>
        <p:grpSpPr>
          <a:xfrm>
            <a:off x="6858000" y="3009900"/>
            <a:ext cx="4572000" cy="4572000"/>
            <a:chOff x="6858000" y="3009900"/>
            <a:chExt cx="4572000" cy="4572000"/>
          </a:xfrm>
        </p:grpSpPr>
        <p:pic>
          <p:nvPicPr>
            <p:cNvPr id="12" name="Image 5" descr="preencoded.png">    </p:cNvPr>
            <p:cNvPicPr>
              <a:picLocks noChangeAspect="1"/>
            </p:cNvPicPr>
            <p:nvPr/>
          </p:nvPicPr>
          <p:blipFill>
            <a:blip r:embed="rId6"/>
            <a:stretch>
              <a:fillRect/>
            </a:stretch>
          </p:blipFill>
          <p:spPr>
            <a:xfrm>
              <a:off x="6858000" y="3009900"/>
              <a:ext cx="4572000" cy="4572000"/>
            </a:xfrm>
            <a:prstGeom prst="rect">
              <a:avLst/>
            </a:prstGeom>
          </p:spPr>
        </p:pic>
        <p:grpSp>
          <p:nvGrpSpPr>
            <p:cNvPr id="25212" name="Group"/>
            <p:cNvGrpSpPr/>
            <p:nvPr/>
          </p:nvGrpSpPr>
          <p:grpSpPr>
            <a:xfrm>
              <a:off x="6812280" y="7734300"/>
              <a:ext cx="4663440" cy="1078230"/>
              <a:chOff x="6812280" y="7734300"/>
              <a:chExt cx="4663440" cy="1078230"/>
            </a:xfrm>
          </p:grpSpPr>
          <p:sp>
            <p:nvSpPr>
              <p:cNvPr id="13" name="Text 5"/>
              <p:cNvSpPr/>
              <p:nvPr/>
            </p:nvSpPr>
            <p:spPr>
              <a:xfrm>
                <a:off x="6812280" y="7734300"/>
                <a:ext cx="46634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ELEMENTALEN</a:t>
                </a:r>
                <a:endParaRPr lang="en-US" sz="3600" dirty="0"/>
              </a:p>
            </p:txBody>
          </p:sp>
          <p:sp>
            <p:nvSpPr>
              <p:cNvPr id="14" name="Text 6"/>
              <p:cNvSpPr/>
              <p:nvPr/>
            </p:nvSpPr>
            <p:spPr>
              <a:xfrm>
                <a:off x="6827520" y="8343900"/>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Guardian</a:t>
                </a:r>
                <a:endParaRPr lang="en-US" sz="2400" dirty="0"/>
              </a:p>
            </p:txBody>
          </p:sp>
        </p:grpSp>
      </p:grpSp>
      <p:grpSp>
        <p:nvGrpSpPr>
          <p:cNvPr id="88384" name="Group"/>
          <p:cNvGrpSpPr/>
          <p:nvPr/>
        </p:nvGrpSpPr>
        <p:grpSpPr>
          <a:xfrm>
            <a:off x="12163425" y="3009900"/>
            <a:ext cx="4572000" cy="4572000"/>
            <a:chOff x="12163425" y="3009900"/>
            <a:chExt cx="4572000" cy="4572000"/>
          </a:xfrm>
        </p:grpSpPr>
        <p:pic>
          <p:nvPicPr>
            <p:cNvPr id="15" name="Image 6" descr="preencoded.png">    </p:cNvPr>
            <p:cNvPicPr>
              <a:picLocks noChangeAspect="1"/>
            </p:cNvPicPr>
            <p:nvPr/>
          </p:nvPicPr>
          <p:blipFill>
            <a:blip r:embed="rId7"/>
            <a:stretch>
              <a:fillRect/>
            </a:stretch>
          </p:blipFill>
          <p:spPr>
            <a:xfrm>
              <a:off x="12163425" y="3009900"/>
              <a:ext cx="4572000" cy="4572000"/>
            </a:xfrm>
            <a:prstGeom prst="rect">
              <a:avLst/>
            </a:prstGeom>
          </p:spPr>
        </p:pic>
        <p:grpSp>
          <p:nvGrpSpPr>
            <p:cNvPr id="88377" name="Group"/>
            <p:cNvGrpSpPr/>
            <p:nvPr/>
          </p:nvGrpSpPr>
          <p:grpSpPr>
            <a:xfrm>
              <a:off x="12117705" y="7734300"/>
              <a:ext cx="4663440" cy="1078230"/>
              <a:chOff x="12117705" y="7734300"/>
              <a:chExt cx="4663440" cy="1078230"/>
            </a:xfrm>
          </p:grpSpPr>
          <p:sp>
            <p:nvSpPr>
              <p:cNvPr id="16" name="Text 7"/>
              <p:cNvSpPr/>
              <p:nvPr/>
            </p:nvSpPr>
            <p:spPr>
              <a:xfrm>
                <a:off x="12117705" y="7734300"/>
                <a:ext cx="4663440" cy="655320"/>
              </a:xfrm>
              <a:prstGeom prst="rect">
                <a:avLst/>
              </a:prstGeom>
              <a:noFill/>
              <a:ln/>
            </p:spPr>
            <p:txBody>
              <a:bodyPr wrap="square" lIns="0" tIns="0" rIns="0" bIns="0" rtlCol="0" anchor="t"/>
              <a:lstStyle/>
              <a:p>
                <a:pPr algn="ctr" indent="0" marL="0">
                  <a:buNone/>
                </a:pPr>
                <a:r>
                  <a:rPr lang="en-US" sz="3600" u="none" dirty="0">
                    <a:solidFill>
                      <a:srgbClr val="0E0E0E"/>
                    </a:solidFill>
                    <a:latin typeface="Archivo Black" pitchFamily="34" charset="0"/>
                    <a:ea typeface="Archivo Black" pitchFamily="34" charset="-122"/>
                    <a:cs typeface="Archivo Black" pitchFamily="34" charset="-120"/>
                  </a:rPr>
                  <a:t>LUNARIA</a:t>
                </a:r>
                <a:endParaRPr lang="en-US" sz="3600" dirty="0"/>
              </a:p>
            </p:txBody>
          </p:sp>
          <p:sp>
            <p:nvSpPr>
              <p:cNvPr id="17" name="Text 8"/>
              <p:cNvSpPr/>
              <p:nvPr/>
            </p:nvSpPr>
            <p:spPr>
              <a:xfrm>
                <a:off x="12132945" y="8343900"/>
                <a:ext cx="4632960" cy="468630"/>
              </a:xfrm>
              <a:prstGeom prst="rect">
                <a:avLst/>
              </a:prstGeom>
              <a:noFill/>
              <a:ln/>
            </p:spPr>
            <p:txBody>
              <a:bodyPr wrap="square" lIns="0" tIns="0" rIns="0" bIns="0" rtlCol="0" anchor="t"/>
              <a:lstStyle/>
              <a:p>
                <a:pPr algn="ctr" indent="0" marL="0">
                  <a:buNone/>
                </a:pPr>
                <a:r>
                  <a:rPr lang="en-US" sz="2400" u="none" dirty="0">
                    <a:solidFill>
                      <a:srgbClr val="0E0E0E"/>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19708" y="491635"/>
            <a:ext cx="4646957" cy="2739741"/>
          </a:xfrm>
          <a:prstGeom prst="rect">
            <a:avLst/>
          </a:prstGeom>
        </p:spPr>
      </p:pic>
      <p:pic>
        <p:nvPicPr>
          <p:cNvPr id="3" name="Image 1" descr="preencoded.png">    </p:cNvPr>
          <p:cNvPicPr>
            <a:picLocks noChangeAspect="1"/>
          </p:cNvPicPr>
          <p:nvPr/>
        </p:nvPicPr>
        <p:blipFill>
          <a:blip r:embed="rId2"/>
          <a:stretch>
            <a:fillRect/>
          </a:stretch>
        </p:blipFill>
        <p:spPr>
          <a:xfrm>
            <a:off x="14411325" y="7038975"/>
            <a:ext cx="4107561" cy="4013169"/>
          </a:xfrm>
          <a:prstGeom prst="rect">
            <a:avLst/>
          </a:prstGeom>
        </p:spPr>
      </p:pic>
      <p:grpSp>
        <p:nvGrpSpPr>
          <p:cNvPr id="2294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810250" y="9601200"/>
            <a:ext cx="6050280" cy="478155"/>
          </a:xfrm>
          <a:prstGeom prst="rect">
            <a:avLst/>
          </a:prstGeom>
          <a:noFill/>
          <a:ln/>
        </p:spPr>
        <p:txBody>
          <a:bodyPr wrap="square" lIns="0" tIns="0" rIns="0" bIns="0" rtlCol="0" anchor="t"/>
          <a:lstStyle/>
          <a:p>
            <a:pPr algn="l" indent="0" marL="0">
              <a:buNone/>
            </a:pPr>
            <a:r>
              <a:rPr lang="en-US" sz="2400" u="none" dirty="0">
                <a:solidFill>
                  <a:srgbClr val="000000"/>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grpSp>
        <p:nvGrpSpPr>
          <p:cNvPr id="35407" name="Group"/>
          <p:cNvGrpSpPr/>
          <p:nvPr/>
        </p:nvGrpSpPr>
        <p:grpSpPr>
          <a:xfrm>
            <a:off x="4291013" y="476250"/>
            <a:ext cx="9715500" cy="1323975"/>
            <a:chOff x="4291013" y="476250"/>
            <a:chExt cx="9715500" cy="1323975"/>
          </a:xfrm>
        </p:grpSpPr>
        <p:sp>
          <p:nvSpPr>
            <p:cNvPr id="7" name="Shape 2"/>
            <p:cNvSpPr/>
            <p:nvPr/>
          </p:nvSpPr>
          <p:spPr>
            <a:xfrm>
              <a:off x="4291013" y="476250"/>
              <a:ext cx="9715500" cy="1285875"/>
            </a:xfrm>
            <a:prstGeom prst="rect">
              <a:avLst/>
            </a:prstGeom>
            <a:noFill/>
            <a:ln w="38100">
              <a:solidFill>
                <a:srgbClr val="FFFFFF"/>
              </a:solidFill>
              <a:prstDash val="solid"/>
            </a:ln>
          </p:spPr>
        </p:sp>
        <p:sp>
          <p:nvSpPr>
            <p:cNvPr id="8" name="Text 3"/>
            <p:cNvSpPr/>
            <p:nvPr/>
          </p:nvSpPr>
          <p:spPr>
            <a:xfrm>
              <a:off x="4862513" y="704850"/>
              <a:ext cx="8839200" cy="1095375"/>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THE ORGANIZATION</a:t>
              </a:r>
              <a:endParaRPr lang="en-US" sz="6000" dirty="0"/>
            </a:p>
          </p:txBody>
        </p:sp>
      </p:grpSp>
      <p:grpSp>
        <p:nvGrpSpPr>
          <p:cNvPr id="18902" name="Group"/>
          <p:cNvGrpSpPr/>
          <p:nvPr/>
        </p:nvGrpSpPr>
        <p:grpSpPr>
          <a:xfrm>
            <a:off x="590550" y="2514600"/>
            <a:ext cx="17373600" cy="6457950"/>
            <a:chOff x="590550" y="2514600"/>
            <a:chExt cx="17373600" cy="6457950"/>
          </a:xfrm>
        </p:grpSpPr>
        <p:sp>
          <p:nvSpPr>
            <p:cNvPr id="9" name="Shape 4"/>
            <p:cNvSpPr/>
            <p:nvPr/>
          </p:nvSpPr>
          <p:spPr>
            <a:xfrm>
              <a:off x="7629525" y="2514600"/>
              <a:ext cx="4114800" cy="1143000"/>
            </a:xfrm>
            <a:prstGeom prst="rect">
              <a:avLst/>
            </a:prstGeom>
            <a:solidFill>
              <a:srgbClr val="FFE6C8"/>
            </a:solidFill>
            <a:ln w="38100">
              <a:solidFill>
                <a:srgbClr val="FFFFFF"/>
              </a:solidFill>
              <a:prstDash val="solid"/>
            </a:ln>
          </p:spPr>
        </p:sp>
        <p:pic>
          <p:nvPicPr>
            <p:cNvPr id="10" name="Image 3" descr="preencoded.png">    </p:cNvPr>
            <p:cNvPicPr>
              <a:picLocks noChangeAspect="1"/>
            </p:cNvPicPr>
            <p:nvPr/>
          </p:nvPicPr>
          <p:blipFill>
            <a:blip r:embed="rId5"/>
            <a:stretch>
              <a:fillRect/>
            </a:stretch>
          </p:blipFill>
          <p:spPr>
            <a:xfrm>
              <a:off x="7858125" y="2667000"/>
              <a:ext cx="838200" cy="838200"/>
            </a:xfrm>
            <a:prstGeom prst="rect">
              <a:avLst/>
            </a:prstGeom>
          </p:spPr>
        </p:pic>
        <p:sp>
          <p:nvSpPr>
            <p:cNvPr id="11" name="Shape 5"/>
            <p:cNvSpPr/>
            <p:nvPr/>
          </p:nvSpPr>
          <p:spPr>
            <a:xfrm>
              <a:off x="590550" y="4286250"/>
              <a:ext cx="4114800" cy="1143000"/>
            </a:xfrm>
            <a:prstGeom prst="rect">
              <a:avLst/>
            </a:prstGeom>
            <a:solidFill>
              <a:srgbClr val="FFE6C8"/>
            </a:solidFill>
            <a:ln w="38100">
              <a:solidFill>
                <a:srgbClr val="FFFFFF"/>
              </a:solidFill>
              <a:prstDash val="solid"/>
            </a:ln>
          </p:spPr>
        </p:sp>
        <p:pic>
          <p:nvPicPr>
            <p:cNvPr id="12" name="Image 4" descr="preencoded.png">    </p:cNvPr>
            <p:cNvPicPr>
              <a:picLocks noChangeAspect="1"/>
            </p:cNvPicPr>
            <p:nvPr/>
          </p:nvPicPr>
          <p:blipFill>
            <a:blip r:embed="rId6"/>
            <a:stretch>
              <a:fillRect/>
            </a:stretch>
          </p:blipFill>
          <p:spPr>
            <a:xfrm>
              <a:off x="819150" y="4438650"/>
              <a:ext cx="838200" cy="838200"/>
            </a:xfrm>
            <a:prstGeom prst="rect">
              <a:avLst/>
            </a:prstGeom>
          </p:spPr>
        </p:pic>
        <p:sp>
          <p:nvSpPr>
            <p:cNvPr id="13" name="Shape 6"/>
            <p:cNvSpPr/>
            <p:nvPr/>
          </p:nvSpPr>
          <p:spPr>
            <a:xfrm>
              <a:off x="2876550" y="6038850"/>
              <a:ext cx="4114800" cy="1143000"/>
            </a:xfrm>
            <a:prstGeom prst="rect">
              <a:avLst/>
            </a:prstGeom>
            <a:solidFill>
              <a:srgbClr val="FFE6C8"/>
            </a:solidFill>
            <a:ln w="38100">
              <a:solidFill>
                <a:srgbClr val="FFFFFF"/>
              </a:solidFill>
              <a:prstDash val="solid"/>
            </a:ln>
          </p:spPr>
        </p:sp>
        <p:pic>
          <p:nvPicPr>
            <p:cNvPr id="14" name="Image 5" descr="preencoded.png">    </p:cNvPr>
            <p:cNvPicPr>
              <a:picLocks noChangeAspect="1"/>
            </p:cNvPicPr>
            <p:nvPr/>
          </p:nvPicPr>
          <p:blipFill>
            <a:blip r:embed="rId7"/>
            <a:stretch>
              <a:fillRect/>
            </a:stretch>
          </p:blipFill>
          <p:spPr>
            <a:xfrm>
              <a:off x="3105150" y="6191250"/>
              <a:ext cx="838200" cy="838200"/>
            </a:xfrm>
            <a:prstGeom prst="rect">
              <a:avLst/>
            </a:prstGeom>
          </p:spPr>
        </p:pic>
        <p:sp>
          <p:nvSpPr>
            <p:cNvPr id="15" name="Shape 7"/>
            <p:cNvSpPr/>
            <p:nvPr/>
          </p:nvSpPr>
          <p:spPr>
            <a:xfrm>
              <a:off x="2876550" y="7829550"/>
              <a:ext cx="4114800" cy="1143000"/>
            </a:xfrm>
            <a:prstGeom prst="rect">
              <a:avLst/>
            </a:prstGeom>
            <a:solidFill>
              <a:srgbClr val="FFE6C8"/>
            </a:solidFill>
            <a:ln w="38100">
              <a:solidFill>
                <a:srgbClr val="FFFFFF"/>
              </a:solidFill>
              <a:prstDash val="solid"/>
            </a:ln>
          </p:spPr>
        </p:sp>
        <p:pic>
          <p:nvPicPr>
            <p:cNvPr id="16" name="Image 6" descr="preencoded.png">    </p:cNvPr>
            <p:cNvPicPr>
              <a:picLocks noChangeAspect="1"/>
            </p:cNvPicPr>
            <p:nvPr/>
          </p:nvPicPr>
          <p:blipFill>
            <a:blip r:embed="rId8"/>
            <a:stretch>
              <a:fillRect/>
            </a:stretch>
          </p:blipFill>
          <p:spPr>
            <a:xfrm>
              <a:off x="3105150" y="7981950"/>
              <a:ext cx="838200" cy="838200"/>
            </a:xfrm>
            <a:prstGeom prst="rect">
              <a:avLst/>
            </a:prstGeom>
          </p:spPr>
        </p:pic>
        <p:sp>
          <p:nvSpPr>
            <p:cNvPr id="17" name="Shape 8"/>
            <p:cNvSpPr/>
            <p:nvPr/>
          </p:nvSpPr>
          <p:spPr>
            <a:xfrm>
              <a:off x="11506200" y="6057900"/>
              <a:ext cx="4114800" cy="1143000"/>
            </a:xfrm>
            <a:prstGeom prst="rect">
              <a:avLst/>
            </a:prstGeom>
            <a:solidFill>
              <a:srgbClr val="FFE6C8"/>
            </a:solidFill>
            <a:ln w="38100">
              <a:solidFill>
                <a:srgbClr val="FFFFFF"/>
              </a:solidFill>
              <a:prstDash val="solid"/>
            </a:ln>
          </p:spPr>
        </p:sp>
        <p:pic>
          <p:nvPicPr>
            <p:cNvPr id="18" name="Image 7" descr="preencoded.png">    </p:cNvPr>
            <p:cNvPicPr>
              <a:picLocks noChangeAspect="1"/>
            </p:cNvPicPr>
            <p:nvPr/>
          </p:nvPicPr>
          <p:blipFill>
            <a:blip r:embed="rId9"/>
            <a:stretch>
              <a:fillRect/>
            </a:stretch>
          </p:blipFill>
          <p:spPr>
            <a:xfrm>
              <a:off x="11734800" y="6210300"/>
              <a:ext cx="838200" cy="838200"/>
            </a:xfrm>
            <a:prstGeom prst="rect">
              <a:avLst/>
            </a:prstGeom>
          </p:spPr>
        </p:pic>
        <p:sp>
          <p:nvSpPr>
            <p:cNvPr id="19" name="Shape 9"/>
            <p:cNvSpPr/>
            <p:nvPr/>
          </p:nvSpPr>
          <p:spPr>
            <a:xfrm>
              <a:off x="11506200" y="7829550"/>
              <a:ext cx="4114800" cy="1143000"/>
            </a:xfrm>
            <a:prstGeom prst="rect">
              <a:avLst/>
            </a:prstGeom>
            <a:solidFill>
              <a:srgbClr val="FFE6C8"/>
            </a:solidFill>
            <a:ln w="38100">
              <a:solidFill>
                <a:srgbClr val="FFFFFF"/>
              </a:solidFill>
              <a:prstDash val="solid"/>
            </a:ln>
          </p:spPr>
        </p:sp>
        <p:pic>
          <p:nvPicPr>
            <p:cNvPr id="20" name="Image 8" descr="preencoded.png">    </p:cNvPr>
            <p:cNvPicPr>
              <a:picLocks noChangeAspect="1"/>
            </p:cNvPicPr>
            <p:nvPr/>
          </p:nvPicPr>
          <p:blipFill>
            <a:blip r:embed="rId10"/>
            <a:stretch>
              <a:fillRect/>
            </a:stretch>
          </p:blipFill>
          <p:spPr>
            <a:xfrm>
              <a:off x="11734800" y="7981950"/>
              <a:ext cx="838200" cy="838200"/>
            </a:xfrm>
            <a:prstGeom prst="rect">
              <a:avLst/>
            </a:prstGeom>
          </p:spPr>
        </p:pic>
        <p:sp>
          <p:nvSpPr>
            <p:cNvPr id="21" name="Shape 10"/>
            <p:cNvSpPr/>
            <p:nvPr/>
          </p:nvSpPr>
          <p:spPr>
            <a:xfrm>
              <a:off x="5010150" y="4286250"/>
              <a:ext cx="4114800" cy="1143000"/>
            </a:xfrm>
            <a:prstGeom prst="rect">
              <a:avLst/>
            </a:prstGeom>
            <a:solidFill>
              <a:srgbClr val="FFE6C8"/>
            </a:solidFill>
            <a:ln w="38100">
              <a:solidFill>
                <a:srgbClr val="FFFFFF"/>
              </a:solidFill>
              <a:prstDash val="solid"/>
            </a:ln>
          </p:spPr>
        </p:sp>
        <p:pic>
          <p:nvPicPr>
            <p:cNvPr id="22" name="Image 9" descr="preencoded.png">    </p:cNvPr>
            <p:cNvPicPr>
              <a:picLocks noChangeAspect="1"/>
            </p:cNvPicPr>
            <p:nvPr/>
          </p:nvPicPr>
          <p:blipFill>
            <a:blip r:embed="rId11"/>
            <a:stretch>
              <a:fillRect/>
            </a:stretch>
          </p:blipFill>
          <p:spPr>
            <a:xfrm>
              <a:off x="5238750" y="4438650"/>
              <a:ext cx="838200" cy="838200"/>
            </a:xfrm>
            <a:prstGeom prst="rect">
              <a:avLst/>
            </a:prstGeom>
          </p:spPr>
        </p:pic>
        <p:sp>
          <p:nvSpPr>
            <p:cNvPr id="23" name="Shape 11"/>
            <p:cNvSpPr/>
            <p:nvPr/>
          </p:nvSpPr>
          <p:spPr>
            <a:xfrm>
              <a:off x="13849350" y="4286250"/>
              <a:ext cx="4114800" cy="1143000"/>
            </a:xfrm>
            <a:prstGeom prst="rect">
              <a:avLst/>
            </a:prstGeom>
            <a:solidFill>
              <a:srgbClr val="FFE6C8"/>
            </a:solidFill>
            <a:ln w="38100">
              <a:solidFill>
                <a:srgbClr val="FFFFFF"/>
              </a:solidFill>
              <a:prstDash val="solid"/>
            </a:ln>
          </p:spPr>
        </p:sp>
        <p:pic>
          <p:nvPicPr>
            <p:cNvPr id="24" name="Image 10" descr="preencoded.png">    </p:cNvPr>
            <p:cNvPicPr>
              <a:picLocks noChangeAspect="1"/>
            </p:cNvPicPr>
            <p:nvPr/>
          </p:nvPicPr>
          <p:blipFill>
            <a:blip r:embed="rId12"/>
            <a:stretch>
              <a:fillRect/>
            </a:stretch>
          </p:blipFill>
          <p:spPr>
            <a:xfrm>
              <a:off x="14077950" y="4438650"/>
              <a:ext cx="838200" cy="838200"/>
            </a:xfrm>
            <a:prstGeom prst="rect">
              <a:avLst/>
            </a:prstGeom>
          </p:spPr>
        </p:pic>
        <p:sp>
          <p:nvSpPr>
            <p:cNvPr id="25" name="Shape 12"/>
            <p:cNvSpPr/>
            <p:nvPr/>
          </p:nvSpPr>
          <p:spPr>
            <a:xfrm>
              <a:off x="9429750" y="4286250"/>
              <a:ext cx="4114800" cy="1143000"/>
            </a:xfrm>
            <a:prstGeom prst="rect">
              <a:avLst/>
            </a:prstGeom>
            <a:solidFill>
              <a:srgbClr val="FFE6C8"/>
            </a:solidFill>
            <a:ln w="38100">
              <a:solidFill>
                <a:srgbClr val="FFFFFF"/>
              </a:solidFill>
              <a:prstDash val="solid"/>
            </a:ln>
          </p:spPr>
        </p:sp>
        <p:pic>
          <p:nvPicPr>
            <p:cNvPr id="26" name="Image 11" descr="preencoded.png">    </p:cNvPr>
            <p:cNvPicPr>
              <a:picLocks noChangeAspect="1"/>
            </p:cNvPicPr>
            <p:nvPr/>
          </p:nvPicPr>
          <p:blipFill>
            <a:blip r:embed="rId13"/>
            <a:stretch>
              <a:fillRect/>
            </a:stretch>
          </p:blipFill>
          <p:spPr>
            <a:xfrm>
              <a:off x="9658350" y="4438650"/>
              <a:ext cx="838200" cy="838200"/>
            </a:xfrm>
            <a:prstGeom prst="rect">
              <a:avLst/>
            </a:prstGeom>
          </p:spPr>
        </p:pic>
        <p:sp>
          <p:nvSpPr>
            <p:cNvPr id="27" name="Shape 13"/>
            <p:cNvSpPr/>
            <p:nvPr/>
          </p:nvSpPr>
          <p:spPr>
            <a:xfrm rot="2470">
              <a:off x="2514598" y="3976687"/>
              <a:ext cx="13258803" cy="0"/>
            </a:xfrm>
            <a:prstGeom prst="line">
              <a:avLst/>
            </a:prstGeom>
            <a:noFill/>
            <a:ln w="9525">
              <a:solidFill>
                <a:srgbClr val="4D4D4D"/>
              </a:solidFill>
              <a:prstDash val="solid"/>
            </a:ln>
          </p:spPr>
        </p:sp>
        <p:sp>
          <p:nvSpPr>
            <p:cNvPr id="28" name="Shape 14"/>
            <p:cNvSpPr/>
            <p:nvPr/>
          </p:nvSpPr>
          <p:spPr>
            <a:xfrm rot="5292605">
              <a:off x="9605888" y="3829050"/>
              <a:ext cx="304949" cy="0"/>
            </a:xfrm>
            <a:prstGeom prst="line">
              <a:avLst/>
            </a:prstGeom>
            <a:noFill/>
            <a:ln w="9525">
              <a:solidFill>
                <a:srgbClr val="4D4D4D"/>
              </a:solidFill>
              <a:prstDash val="solid"/>
            </a:ln>
          </p:spPr>
        </p:sp>
        <p:sp>
          <p:nvSpPr>
            <p:cNvPr id="29" name="Shape 15"/>
            <p:cNvSpPr/>
            <p:nvPr/>
          </p:nvSpPr>
          <p:spPr>
            <a:xfrm rot="5295858">
              <a:off x="2362128" y="4138613"/>
              <a:ext cx="314469" cy="0"/>
            </a:xfrm>
            <a:prstGeom prst="line">
              <a:avLst/>
            </a:prstGeom>
            <a:noFill/>
            <a:ln w="9525">
              <a:solidFill>
                <a:srgbClr val="4D4D4D"/>
              </a:solidFill>
              <a:prstDash val="solid"/>
            </a:ln>
          </p:spPr>
        </p:sp>
        <p:sp>
          <p:nvSpPr>
            <p:cNvPr id="30" name="Shape 16"/>
            <p:cNvSpPr/>
            <p:nvPr/>
          </p:nvSpPr>
          <p:spPr>
            <a:xfrm rot="5295858">
              <a:off x="6981753" y="4138613"/>
              <a:ext cx="314469" cy="0"/>
            </a:xfrm>
            <a:prstGeom prst="line">
              <a:avLst/>
            </a:prstGeom>
            <a:noFill/>
            <a:ln w="9525">
              <a:solidFill>
                <a:srgbClr val="4D4D4D"/>
              </a:solidFill>
              <a:prstDash val="solid"/>
            </a:ln>
          </p:spPr>
        </p:sp>
        <p:sp>
          <p:nvSpPr>
            <p:cNvPr id="31" name="Shape 17"/>
            <p:cNvSpPr/>
            <p:nvPr/>
          </p:nvSpPr>
          <p:spPr>
            <a:xfrm rot="5295858">
              <a:off x="11401353" y="4138613"/>
              <a:ext cx="314469" cy="0"/>
            </a:xfrm>
            <a:prstGeom prst="line">
              <a:avLst/>
            </a:prstGeom>
            <a:noFill/>
            <a:ln w="9525">
              <a:solidFill>
                <a:srgbClr val="4D4D4D"/>
              </a:solidFill>
              <a:prstDash val="solid"/>
            </a:ln>
          </p:spPr>
        </p:sp>
        <p:sp>
          <p:nvSpPr>
            <p:cNvPr id="32" name="Shape 18"/>
            <p:cNvSpPr/>
            <p:nvPr/>
          </p:nvSpPr>
          <p:spPr>
            <a:xfrm rot="5295858">
              <a:off x="15611403" y="4138613"/>
              <a:ext cx="314469" cy="0"/>
            </a:xfrm>
            <a:prstGeom prst="line">
              <a:avLst/>
            </a:prstGeom>
            <a:noFill/>
            <a:ln w="9525">
              <a:solidFill>
                <a:srgbClr val="4D4D4D"/>
              </a:solidFill>
              <a:prstDash val="solid"/>
            </a:ln>
          </p:spPr>
        </p:sp>
        <p:sp>
          <p:nvSpPr>
            <p:cNvPr id="33" name="Shape 19"/>
            <p:cNvSpPr/>
            <p:nvPr/>
          </p:nvSpPr>
          <p:spPr>
            <a:xfrm rot="5389519">
              <a:off x="5576880" y="6905625"/>
              <a:ext cx="3124215" cy="0"/>
            </a:xfrm>
            <a:prstGeom prst="line">
              <a:avLst/>
            </a:prstGeom>
            <a:noFill/>
            <a:ln w="9525">
              <a:solidFill>
                <a:srgbClr val="4D4D4D"/>
              </a:solidFill>
              <a:prstDash val="solid"/>
            </a:ln>
          </p:spPr>
        </p:sp>
        <p:sp>
          <p:nvSpPr>
            <p:cNvPr id="34" name="Shape 20"/>
            <p:cNvSpPr/>
            <p:nvPr/>
          </p:nvSpPr>
          <p:spPr>
            <a:xfrm rot="214580">
              <a:off x="6991201" y="6615113"/>
              <a:ext cx="152697" cy="0"/>
            </a:xfrm>
            <a:prstGeom prst="line">
              <a:avLst/>
            </a:prstGeom>
            <a:noFill/>
            <a:ln w="9525">
              <a:solidFill>
                <a:srgbClr val="4D4D4D"/>
              </a:solidFill>
              <a:prstDash val="solid"/>
            </a:ln>
          </p:spPr>
        </p:sp>
        <p:sp>
          <p:nvSpPr>
            <p:cNvPr id="35" name="Shape 21"/>
            <p:cNvSpPr/>
            <p:nvPr/>
          </p:nvSpPr>
          <p:spPr>
            <a:xfrm rot="214580">
              <a:off x="15620851" y="6615113"/>
              <a:ext cx="152697" cy="0"/>
            </a:xfrm>
            <a:prstGeom prst="line">
              <a:avLst/>
            </a:prstGeom>
            <a:noFill/>
            <a:ln w="9525">
              <a:solidFill>
                <a:srgbClr val="4D4D4D"/>
              </a:solidFill>
              <a:prstDash val="solid"/>
            </a:ln>
          </p:spPr>
        </p:sp>
        <p:sp>
          <p:nvSpPr>
            <p:cNvPr id="36" name="Shape 22"/>
            <p:cNvSpPr/>
            <p:nvPr/>
          </p:nvSpPr>
          <p:spPr>
            <a:xfrm rot="214580">
              <a:off x="6991201" y="8462963"/>
              <a:ext cx="152697" cy="0"/>
            </a:xfrm>
            <a:prstGeom prst="line">
              <a:avLst/>
            </a:prstGeom>
            <a:noFill/>
            <a:ln w="9525">
              <a:solidFill>
                <a:srgbClr val="4D4D4D"/>
              </a:solidFill>
              <a:prstDash val="solid"/>
            </a:ln>
          </p:spPr>
        </p:sp>
        <p:sp>
          <p:nvSpPr>
            <p:cNvPr id="37" name="Shape 23"/>
            <p:cNvSpPr/>
            <p:nvPr/>
          </p:nvSpPr>
          <p:spPr>
            <a:xfrm rot="214580">
              <a:off x="15620851" y="8462963"/>
              <a:ext cx="152697" cy="0"/>
            </a:xfrm>
            <a:prstGeom prst="line">
              <a:avLst/>
            </a:prstGeom>
            <a:noFill/>
            <a:ln w="9525">
              <a:solidFill>
                <a:srgbClr val="4D4D4D"/>
              </a:solidFill>
              <a:prstDash val="solid"/>
            </a:ln>
          </p:spPr>
        </p:sp>
        <p:sp>
          <p:nvSpPr>
            <p:cNvPr id="38" name="Shape 24"/>
            <p:cNvSpPr/>
            <p:nvPr/>
          </p:nvSpPr>
          <p:spPr>
            <a:xfrm rot="5389155">
              <a:off x="14258917" y="6958013"/>
              <a:ext cx="3019440" cy="0"/>
            </a:xfrm>
            <a:prstGeom prst="line">
              <a:avLst/>
            </a:prstGeom>
            <a:noFill/>
            <a:ln w="9525">
              <a:solidFill>
                <a:srgbClr val="4D4D4D"/>
              </a:solidFill>
              <a:prstDash val="solid"/>
            </a:ln>
          </p:spPr>
        </p:sp>
        <p:sp>
          <p:nvSpPr>
            <p:cNvPr id="39" name="Text 25"/>
            <p:cNvSpPr/>
            <p:nvPr/>
          </p:nvSpPr>
          <p:spPr>
            <a:xfrm>
              <a:off x="8848725" y="268128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CHLOE NG</a:t>
              </a:r>
              <a:endParaRPr lang="en-US" sz="2700" dirty="0"/>
            </a:p>
          </p:txBody>
        </p:sp>
        <p:sp>
          <p:nvSpPr>
            <p:cNvPr id="40" name="Text 26"/>
            <p:cNvSpPr/>
            <p:nvPr/>
          </p:nvSpPr>
          <p:spPr>
            <a:xfrm>
              <a:off x="8848725" y="312896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Mage</a:t>
              </a:r>
              <a:endParaRPr lang="en-US" sz="2400" dirty="0"/>
            </a:p>
          </p:txBody>
        </p:sp>
        <p:sp>
          <p:nvSpPr>
            <p:cNvPr id="41" name="Text 27"/>
            <p:cNvSpPr/>
            <p:nvPr/>
          </p:nvSpPr>
          <p:spPr>
            <a:xfrm>
              <a:off x="1809750" y="445293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VALTORIN</a:t>
              </a:r>
              <a:endParaRPr lang="en-US" sz="2700" dirty="0"/>
            </a:p>
          </p:txBody>
        </p:sp>
        <p:sp>
          <p:nvSpPr>
            <p:cNvPr id="42" name="Text 28"/>
            <p:cNvSpPr/>
            <p:nvPr/>
          </p:nvSpPr>
          <p:spPr>
            <a:xfrm>
              <a:off x="1809750" y="49006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Assassin</a:t>
              </a:r>
              <a:endParaRPr lang="en-US" sz="2400" dirty="0"/>
            </a:p>
          </p:txBody>
        </p:sp>
        <p:sp>
          <p:nvSpPr>
            <p:cNvPr id="43" name="Text 29"/>
            <p:cNvSpPr/>
            <p:nvPr/>
          </p:nvSpPr>
          <p:spPr>
            <a:xfrm>
              <a:off x="4095750" y="620553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LUCIAN</a:t>
              </a:r>
              <a:endParaRPr lang="en-US" sz="2700" dirty="0"/>
            </a:p>
          </p:txBody>
        </p:sp>
        <p:sp>
          <p:nvSpPr>
            <p:cNvPr id="44" name="Text 30"/>
            <p:cNvSpPr/>
            <p:nvPr/>
          </p:nvSpPr>
          <p:spPr>
            <a:xfrm>
              <a:off x="4095750" y="66532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Conjurer</a:t>
              </a:r>
              <a:endParaRPr lang="en-US" sz="2400" dirty="0"/>
            </a:p>
          </p:txBody>
        </p:sp>
        <p:sp>
          <p:nvSpPr>
            <p:cNvPr id="45" name="Text 31"/>
            <p:cNvSpPr/>
            <p:nvPr/>
          </p:nvSpPr>
          <p:spPr>
            <a:xfrm>
              <a:off x="4095750" y="7996237"/>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CEDRIC</a:t>
              </a:r>
              <a:endParaRPr lang="en-US" sz="2700" dirty="0"/>
            </a:p>
          </p:txBody>
        </p:sp>
        <p:sp>
          <p:nvSpPr>
            <p:cNvPr id="46" name="Text 32"/>
            <p:cNvSpPr/>
            <p:nvPr/>
          </p:nvSpPr>
          <p:spPr>
            <a:xfrm>
              <a:off x="4095750" y="84439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Timekeeper</a:t>
              </a:r>
              <a:endParaRPr lang="en-US" sz="2400" dirty="0"/>
            </a:p>
          </p:txBody>
        </p:sp>
        <p:sp>
          <p:nvSpPr>
            <p:cNvPr id="47" name="Text 33"/>
            <p:cNvSpPr/>
            <p:nvPr/>
          </p:nvSpPr>
          <p:spPr>
            <a:xfrm>
              <a:off x="12725400" y="622458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ELVINA</a:t>
              </a:r>
              <a:endParaRPr lang="en-US" sz="2700" dirty="0"/>
            </a:p>
          </p:txBody>
        </p:sp>
        <p:sp>
          <p:nvSpPr>
            <p:cNvPr id="48" name="Text 34"/>
            <p:cNvSpPr/>
            <p:nvPr/>
          </p:nvSpPr>
          <p:spPr>
            <a:xfrm>
              <a:off x="12725400" y="667226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Oracle</a:t>
              </a:r>
              <a:endParaRPr lang="en-US" sz="2400" dirty="0"/>
            </a:p>
          </p:txBody>
        </p:sp>
        <p:sp>
          <p:nvSpPr>
            <p:cNvPr id="49" name="Text 35"/>
            <p:cNvSpPr/>
            <p:nvPr/>
          </p:nvSpPr>
          <p:spPr>
            <a:xfrm>
              <a:off x="12725400" y="7996237"/>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SERAPHINA</a:t>
              </a:r>
              <a:endParaRPr lang="en-US" sz="2700" dirty="0"/>
            </a:p>
          </p:txBody>
        </p:sp>
        <p:sp>
          <p:nvSpPr>
            <p:cNvPr id="50" name="Text 36"/>
            <p:cNvSpPr/>
            <p:nvPr/>
          </p:nvSpPr>
          <p:spPr>
            <a:xfrm>
              <a:off x="12725400" y="84439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Lightbringer</a:t>
              </a:r>
              <a:endParaRPr lang="en-US" sz="2400" dirty="0"/>
            </a:p>
          </p:txBody>
        </p:sp>
        <p:sp>
          <p:nvSpPr>
            <p:cNvPr id="51" name="Text 37"/>
            <p:cNvSpPr/>
            <p:nvPr/>
          </p:nvSpPr>
          <p:spPr>
            <a:xfrm>
              <a:off x="6229350" y="445293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AURIELLE</a:t>
              </a:r>
              <a:endParaRPr lang="en-US" sz="2700" dirty="0"/>
            </a:p>
          </p:txBody>
        </p:sp>
        <p:sp>
          <p:nvSpPr>
            <p:cNvPr id="52" name="Text 38"/>
            <p:cNvSpPr/>
            <p:nvPr/>
          </p:nvSpPr>
          <p:spPr>
            <a:xfrm>
              <a:off x="6229350" y="49006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Priestess</a:t>
              </a:r>
              <a:endParaRPr lang="en-US" sz="2400" dirty="0"/>
            </a:p>
          </p:txBody>
        </p:sp>
        <p:sp>
          <p:nvSpPr>
            <p:cNvPr id="53" name="Text 39"/>
            <p:cNvSpPr/>
            <p:nvPr/>
          </p:nvSpPr>
          <p:spPr>
            <a:xfrm>
              <a:off x="15068550" y="445293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DARIANA</a:t>
              </a:r>
              <a:endParaRPr lang="en-US" sz="2700" dirty="0"/>
            </a:p>
          </p:txBody>
        </p:sp>
        <p:sp>
          <p:nvSpPr>
            <p:cNvPr id="54" name="Text 40"/>
            <p:cNvSpPr/>
            <p:nvPr/>
          </p:nvSpPr>
          <p:spPr>
            <a:xfrm>
              <a:off x="15068550" y="49006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Shaman</a:t>
              </a:r>
              <a:endParaRPr lang="en-US" sz="2400" dirty="0"/>
            </a:p>
          </p:txBody>
        </p:sp>
        <p:sp>
          <p:nvSpPr>
            <p:cNvPr id="55" name="Text 41"/>
            <p:cNvSpPr/>
            <p:nvPr/>
          </p:nvSpPr>
          <p:spPr>
            <a:xfrm>
              <a:off x="10648950" y="4452938"/>
              <a:ext cx="2735580" cy="491490"/>
            </a:xfrm>
            <a:prstGeom prst="rect">
              <a:avLst/>
            </a:prstGeom>
            <a:noFill/>
            <a:ln/>
          </p:spPr>
          <p:txBody>
            <a:bodyPr wrap="square" lIns="0" tIns="0" rIns="0" bIns="0" rtlCol="0" anchor="t"/>
            <a:lstStyle/>
            <a:p>
              <a:pPr algn="l" indent="0" marL="0">
                <a:buNone/>
              </a:pPr>
              <a:r>
                <a:rPr lang="en-US" sz="2700" u="none" dirty="0">
                  <a:solidFill>
                    <a:srgbClr val="0E0E0E"/>
                  </a:solidFill>
                  <a:latin typeface="Archivo Black" pitchFamily="34" charset="0"/>
                  <a:ea typeface="Archivo Black" pitchFamily="34" charset="-122"/>
                  <a:cs typeface="Archivo Black" pitchFamily="34" charset="-120"/>
                </a:rPr>
                <a:t>THERONIS</a:t>
              </a:r>
              <a:endParaRPr lang="en-US" sz="2700" dirty="0"/>
            </a:p>
          </p:txBody>
        </p:sp>
        <p:sp>
          <p:nvSpPr>
            <p:cNvPr id="56" name="Text 42"/>
            <p:cNvSpPr/>
            <p:nvPr/>
          </p:nvSpPr>
          <p:spPr>
            <a:xfrm>
              <a:off x="10648950" y="4900613"/>
              <a:ext cx="2727960" cy="468630"/>
            </a:xfrm>
            <a:prstGeom prst="rect">
              <a:avLst/>
            </a:prstGeom>
            <a:noFill/>
            <a:ln/>
          </p:spPr>
          <p:txBody>
            <a:bodyPr wrap="square" lIns="0" tIns="0" rIns="0" bIns="0" rtlCol="0" anchor="t"/>
            <a:lstStyle/>
            <a:p>
              <a:pPr algn="l" indent="0" marL="0">
                <a:buNone/>
              </a:pPr>
              <a:r>
                <a:rPr lang="en-US" sz="2400" u="none" dirty="0">
                  <a:solidFill>
                    <a:srgbClr val="0E0E0E"/>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E6C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04975" y="-1781175"/>
            <a:ext cx="4619625" cy="4591050"/>
          </a:xfrm>
          <a:prstGeom prst="rect">
            <a:avLst/>
          </a:prstGeom>
        </p:spPr>
      </p:pic>
      <p:pic>
        <p:nvPicPr>
          <p:cNvPr id="3" name="Image 1" descr="preencoded.png">    </p:cNvPr>
          <p:cNvPicPr>
            <a:picLocks noChangeAspect="1"/>
          </p:cNvPicPr>
          <p:nvPr/>
        </p:nvPicPr>
        <p:blipFill>
          <a:blip r:embed="rId2"/>
          <a:stretch>
            <a:fillRect/>
          </a:stretch>
        </p:blipFill>
        <p:spPr>
          <a:xfrm rot="10800000">
            <a:off x="16172800" y="7812286"/>
            <a:ext cx="1743725" cy="1895408"/>
          </a:xfrm>
          <a:prstGeom prst="rect">
            <a:avLst/>
          </a:prstGeom>
        </p:spPr>
      </p:pic>
      <p:pic>
        <p:nvPicPr>
          <p:cNvPr id="4" name="Image 2" descr="preencoded.png">    </p:cNvPr>
          <p:cNvPicPr>
            <a:picLocks noChangeAspect="1"/>
          </p:cNvPicPr>
          <p:nvPr/>
        </p:nvPicPr>
        <p:blipFill>
          <a:blip r:embed="rId3"/>
          <a:stretch>
            <a:fillRect/>
          </a:stretch>
        </p:blipFill>
        <p:spPr>
          <a:xfrm rot="10800000">
            <a:off x="15154276" y="7038975"/>
            <a:ext cx="1078919" cy="1078920"/>
          </a:xfrm>
          <a:prstGeom prst="rect">
            <a:avLst/>
          </a:prstGeom>
        </p:spPr>
      </p:pic>
      <p:pic>
        <p:nvPicPr>
          <p:cNvPr id="5" name="Image 3" descr="preencoded.png">    </p:cNvPr>
          <p:cNvPicPr>
            <a:picLocks noChangeAspect="1"/>
          </p:cNvPicPr>
          <p:nvPr/>
        </p:nvPicPr>
        <p:blipFill>
          <a:blip r:embed="rId4"/>
          <a:stretch>
            <a:fillRect/>
          </a:stretch>
        </p:blipFill>
        <p:spPr>
          <a:xfrm>
            <a:off x="-913952" y="8165492"/>
            <a:ext cx="4324963" cy="3267095"/>
          </a:xfrm>
          <a:prstGeom prst="rect">
            <a:avLst/>
          </a:prstGeom>
        </p:spPr>
      </p:pic>
      <p:pic>
        <p:nvPicPr>
          <p:cNvPr id="6" name="Image 4" descr="preencoded.png">    </p:cNvPr>
          <p:cNvPicPr>
            <a:picLocks noChangeAspect="1"/>
          </p:cNvPicPr>
          <p:nvPr/>
        </p:nvPicPr>
        <p:blipFill>
          <a:blip r:embed="rId5"/>
          <a:stretch>
            <a:fillRect/>
          </a:stretch>
        </p:blipFill>
        <p:spPr>
          <a:xfrm>
            <a:off x="15135673" y="-816583"/>
            <a:ext cx="4324964" cy="3267095"/>
          </a:xfrm>
          <a:prstGeom prst="rect">
            <a:avLst/>
          </a:prstGeom>
        </p:spPr>
      </p:pic>
      <p:grpSp>
        <p:nvGrpSpPr>
          <p:cNvPr id="76911"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E1E1E"/>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7"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0" name="Image 6" descr="preencoded.png">    </p:cNvPr>
          <p:cNvPicPr>
            <a:picLocks noChangeAspect="1"/>
          </p:cNvPicPr>
          <p:nvPr/>
        </p:nvPicPr>
        <p:blipFill>
          <a:blip r:embed="rId8"/>
          <a:stretch>
            <a:fillRect/>
          </a:stretch>
        </p:blipFill>
        <p:spPr>
          <a:xfrm>
            <a:off x="609600" y="2028825"/>
            <a:ext cx="7048500" cy="6734175"/>
          </a:xfrm>
          <a:prstGeom prst="rect">
            <a:avLst/>
          </a:prstGeom>
        </p:spPr>
      </p:pic>
      <p:grpSp>
        <p:nvGrpSpPr>
          <p:cNvPr id="69891" name="Group"/>
          <p:cNvGrpSpPr/>
          <p:nvPr/>
        </p:nvGrpSpPr>
        <p:grpSpPr>
          <a:xfrm>
            <a:off x="8162925" y="2800350"/>
            <a:ext cx="9477375" cy="2152650"/>
            <a:chOff x="8162925" y="2800350"/>
            <a:chExt cx="9477375" cy="2152650"/>
          </a:xfrm>
        </p:grpSpPr>
        <p:sp>
          <p:nvSpPr>
            <p:cNvPr id="11" name="Shape 2"/>
            <p:cNvSpPr/>
            <p:nvPr/>
          </p:nvSpPr>
          <p:spPr>
            <a:xfrm>
              <a:off x="8162925" y="2800350"/>
              <a:ext cx="9477375" cy="2114550"/>
            </a:xfrm>
            <a:prstGeom prst="rect">
              <a:avLst/>
            </a:prstGeom>
            <a:noFill/>
            <a:ln w="38100">
              <a:solidFill>
                <a:srgbClr val="FFFFFF"/>
              </a:solidFill>
              <a:prstDash val="solid"/>
            </a:ln>
          </p:spPr>
        </p:sp>
        <p:sp>
          <p:nvSpPr>
            <p:cNvPr id="12" name="Text 3"/>
            <p:cNvSpPr/>
            <p:nvPr/>
          </p:nvSpPr>
          <p:spPr>
            <a:xfrm>
              <a:off x="8734425" y="3028950"/>
              <a:ext cx="8601075" cy="1924050"/>
            </a:xfrm>
            <a:prstGeom prst="rect">
              <a:avLst/>
            </a:prstGeom>
            <a:noFill/>
            <a:ln/>
          </p:spPr>
          <p:txBody>
            <a:bodyPr wrap="square" lIns="0" tIns="0" rIns="0" bIns="0" rtlCol="0" anchor="t"/>
            <a:lstStyle/>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THANK YOU FOR</a:t>
              </a:r>
              <a:endParaRPr lang="en-US" sz="6000" dirty="0"/>
            </a:p>
            <a:p>
              <a:pPr algn="l" indent="0" marL="0">
                <a:buNone/>
              </a:pPr>
              <a:r>
                <a:rPr lang="en-US" sz="6000" u="none" dirty="0">
                  <a:solidFill>
                    <a:srgbClr val="000000"/>
                  </a:solidFill>
                  <a:latin typeface="Archivo Black" pitchFamily="34" charset="0"/>
                  <a:ea typeface="Archivo Black" pitchFamily="34" charset="-122"/>
                  <a:cs typeface="Archivo Black" pitchFamily="34" charset="-120"/>
                </a:rPr>
                <a:t>CHOOSING EATEMP</a:t>
              </a:r>
              <a:endParaRPr lang="en-US" sz="6000" dirty="0"/>
            </a:p>
          </p:txBody>
        </p:sp>
      </p:grpSp>
      <p:sp>
        <p:nvSpPr>
          <p:cNvPr id="13" name="Text 4"/>
          <p:cNvSpPr/>
          <p:nvPr/>
        </p:nvSpPr>
        <p:spPr>
          <a:xfrm>
            <a:off x="8162925" y="5619750"/>
            <a:ext cx="9538335" cy="22974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Lato" pitchFamily="34" charset="0"/>
                <a:ea typeface="Lato" pitchFamily="34" charset="-122"/>
                <a:cs typeface="Lato"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Lato" pitchFamily="34" charset="0"/>
                <a:ea typeface="Lato" pitchFamily="34" charset="-122"/>
                <a:cs typeface="Lato" pitchFamily="34" charset="-120"/>
              </a:rPr>
              <a:t>As a new website, we rely on your support to grow, so please help us by sharing our site with your friends and colleagues.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2026-10-03T06:20:21Z</dcterms:created>
  <dcterms:modified xsi:type="dcterms:W3CDTF">2026-10-03T06:20:21Z</dcterms:modified>
</cp:coreProperties>
</file>