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09" r:id="rId3"/>
    <p:sldId id="310" r:id="rId4"/>
    <p:sldId id="314" r:id="rId5"/>
    <p:sldId id="311" r:id="rId6"/>
    <p:sldId id="315" r:id="rId7"/>
    <p:sldId id="312" r:id="rId8"/>
    <p:sldId id="316" r:id="rId9"/>
    <p:sldId id="313" r:id="rId10"/>
    <p:sldId id="31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121" d="100"/>
          <a:sy n="121" d="100"/>
        </p:scale>
        <p:origin x="523" y="2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31E51FBF-C29D-44CC-ACAD-203681F9CF3D}" type="datetimeFigureOut">
              <a:rPr lang="en-US" smtClean="0"/>
              <a:t>9/24/2025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276345331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522989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1E51FBF-C29D-44CC-ACAD-203681F9CF3D}" type="datetimeFigureOut">
              <a:rPr lang="en-US" smtClean="0"/>
              <a:t>9/24/2025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157006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038658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31E51FBF-C29D-44CC-ACAD-203681F9CF3D}" type="datetimeFigureOut">
              <a:rPr lang="en-US" smtClean="0"/>
              <a:t>9/24/2025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693923736"/>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1E51FBF-C29D-44CC-ACAD-203681F9CF3D}" type="datetimeFigureOut">
              <a:rPr lang="en-US" smtClean="0"/>
              <a:t>9/24/2025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33202641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1E51FBF-C29D-44CC-ACAD-203681F9CF3D}" type="datetimeFigureOut">
              <a:rPr lang="en-US" smtClean="0"/>
              <a:t>9/24/2025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24959255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1E51FBF-C29D-44CC-ACAD-203681F9CF3D}" type="datetimeFigureOut">
              <a:rPr lang="en-US" smtClean="0"/>
              <a:t>9/24/2025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1756244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E51FBF-C29D-44CC-ACAD-203681F9CF3D}" type="datetimeFigureOut">
              <a:rPr lang="en-US" smtClean="0"/>
              <a:t>9/24/2025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7F34017-7ED8-4369-BECC-9008E39C9749}" type="slidenum">
              <a:rPr lang="en-US" smtClean="0"/>
              <a:t>‹#›</a:t>
            </a:fld>
            <a:endParaRPr lang="en-US"/>
          </a:p>
        </p:txBody>
      </p:sp>
    </p:spTree>
    <p:extLst>
      <p:ext uri="{BB962C8B-B14F-4D97-AF65-F5344CB8AC3E}">
        <p14:creationId xmlns:p14="http://schemas.microsoft.com/office/powerpoint/2010/main" val="9539859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31E51FBF-C29D-44CC-ACAD-203681F9CF3D}" type="datetimeFigureOut">
              <a:rPr lang="en-US" smtClean="0"/>
              <a:t>9/24/2025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12200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31E51FBF-C29D-44CC-ACAD-203681F9CF3D}" type="datetimeFigureOut">
              <a:rPr lang="en-US" smtClean="0"/>
              <a:t>9/24/2025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07F34017-7ED8-4369-BECC-9008E39C9749}"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3963586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1E51FBF-C29D-44CC-ACAD-203681F9CF3D}" type="datetimeFigureOut">
              <a:rPr lang="en-US" smtClean="0"/>
              <a:t>9/24/2025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07F34017-7ED8-4369-BECC-9008E39C9749}" type="slidenum">
              <a:rPr lang="en-US" smtClean="0"/>
              <a:t>‹#›</a:t>
            </a:fld>
            <a:endParaRPr lang="en-US"/>
          </a:p>
        </p:txBody>
      </p:sp>
    </p:spTree>
    <p:extLst>
      <p:ext uri="{BB962C8B-B14F-4D97-AF65-F5344CB8AC3E}">
        <p14:creationId xmlns:p14="http://schemas.microsoft.com/office/powerpoint/2010/main" val="335950882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a:solidFill>
                  <a:srgbClr val="FF0000"/>
                </a:solidFill>
                <a:latin typeface="Arial" panose="020B0604020202020204" pitchFamily="34" charset="0"/>
                <a:cs typeface="Arial" panose="020B0604020202020204" pitchFamily="34" charset="0"/>
              </a:rPr>
              <a:t>Trung kiên chờ Mẹ</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677279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3AAD06-6A0C-DE1B-88B3-55BB00992F7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8F65436-CCA7-FF26-7C2F-591452994422}"/>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F21E4542-4172-416E-AD37-FBEA21D6B83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F5193AED-CFEA-43EE-17C9-4240BE440D49}"/>
              </a:ext>
            </a:extLst>
          </p:cNvPr>
          <p:cNvSpPr/>
          <p:nvPr/>
        </p:nvSpPr>
        <p:spPr>
          <a:xfrm>
            <a:off x="425027" y="228605"/>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Từ vực sâu bao thương đau ngày đêm nung nấu, con lo âu trông ngóng từ lâu bóng Mẹ đâu. Mẹ! Mẹ ơi! xin thương con tình đơn thống hối, tâm tư nay thổn thức lệ rơi những nghẹn lời.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059554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467A6F-1411-2AFA-7EA3-01921F855F2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E0261F-DE38-8A6A-4B91-6FE3114F040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750747EA-808D-7B96-C0CC-9A473544A92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FED47F1-8B9C-9F45-F137-B454E593640E}"/>
              </a:ext>
            </a:extLst>
          </p:cNvPr>
          <p:cNvSpPr/>
          <p:nvPr/>
        </p:nvSpPr>
        <p:spPr>
          <a:xfrm>
            <a:off x="425027" y="228605"/>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Từ vực sâu bao thương đau ngày đêm nung nấu, con lo âu trông ngóng từ lâu bóng Mẹ đâu. Mẹ! Mẹ ơi! xin thương con tình đơn thống hối, tâm tư nay thổn thức lệ rơi những nghẹn lời.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286821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F9D8EB-38C1-3CDD-F974-2094405623C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D677C8-D23A-8440-F7CC-360EAC2E9AE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EE1A924-DB5F-8880-AAEF-176DEB0686A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35E6952-779A-5BE6-D832-FAA129CBFE9C}"/>
              </a:ext>
            </a:extLst>
          </p:cNvPr>
          <p:cNvSpPr/>
          <p:nvPr/>
        </p:nvSpPr>
        <p:spPr>
          <a:xfrm>
            <a:off x="425027" y="228605"/>
            <a:ext cx="11314545"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1. </a:t>
            </a:r>
            <a:r>
              <a:rPr lang="vi-VN" sz="6500" b="1">
                <a:latin typeface="Arial" panose="020B0604020202020204" pitchFamily="34" charset="0"/>
                <a:cs typeface="Arial" panose="020B0604020202020204" pitchFamily="34" charset="0"/>
              </a:rPr>
              <a:t>Nhớ chiều xưa, chiều hoang sơ, thân bơ vơ Mẹ đứng lệ nhòa trông con yêu chết vì tội con, Mẹ ơi thương cứu con.</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050573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379AA0-7E8C-1743-F6C8-72C3EB00A84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100CC1-271A-71CD-3397-A33CBA6BDB5D}"/>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03DF4A8E-6BF1-A94E-1D1C-A7F7183AAAF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08C7E934-C04D-9BA3-08CB-44AD5EC51931}"/>
              </a:ext>
            </a:extLst>
          </p:cNvPr>
          <p:cNvSpPr/>
          <p:nvPr/>
        </p:nvSpPr>
        <p:spPr>
          <a:xfrm>
            <a:off x="425027" y="228605"/>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Từ vực sâu bao thương đau ngày đêm nung nấu, con lo âu trông ngóng từ lâu bóng Mẹ đâu. Mẹ! Mẹ ơi! xin thương con tình đơn thống hối, tâm tư nay thổn thức lệ rơi những nghẹn lời.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508395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F86E01-0034-EA28-EC68-BB976CA8AD3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54695E2-DB3A-323D-021A-4BF7B611CD8E}"/>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DBAED302-8C8B-5E4D-9C24-11BEF2B7283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27F5624-8750-C015-E709-680A4A109EEF}"/>
              </a:ext>
            </a:extLst>
          </p:cNvPr>
          <p:cNvSpPr/>
          <p:nvPr/>
        </p:nvSpPr>
        <p:spPr>
          <a:xfrm>
            <a:off x="425027" y="228605"/>
            <a:ext cx="11314545"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2. </a:t>
            </a:r>
            <a:r>
              <a:rPr lang="vi-VN" sz="6500" b="1">
                <a:latin typeface="Arial" panose="020B0604020202020204" pitchFamily="34" charset="0"/>
                <a:cs typeface="Arial" panose="020B0604020202020204" pitchFamily="34" charset="0"/>
              </a:rPr>
              <a:t>Tháng ngày qua đời trôi đi, con cô đơn chờ mong ê chề. Đâu ai thương nhớ lại tình con, người thân nay cũng quên rồi.</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81211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524B7A-8F75-9B78-3328-0550EB090E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B432991-3B3B-CC03-66EC-0A4157B6F8E9}"/>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E29347AC-F1F2-FBB0-6B55-412DFC322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A3CC0761-2681-7849-B44A-45DD45A090EE}"/>
              </a:ext>
            </a:extLst>
          </p:cNvPr>
          <p:cNvSpPr/>
          <p:nvPr/>
        </p:nvSpPr>
        <p:spPr>
          <a:xfrm>
            <a:off x="425027" y="228605"/>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Từ vực sâu bao thương đau ngày đêm nung nấu, con lo âu trông ngóng từ lâu bóng Mẹ đâu. Mẹ! Mẹ ơi! xin thương con tình đơn thống hối, tâm tư nay thổn thức lệ rơi những nghẹn lời.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775621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C4E337-AAEA-199B-2E43-E4F77E94554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0E7643-2215-840E-7229-C765EC13E93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1E4AFE01-BB06-2940-4A17-A9C055BE7A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401F32AB-F3DE-7F95-78CB-9613F5D05171}"/>
              </a:ext>
            </a:extLst>
          </p:cNvPr>
          <p:cNvSpPr/>
          <p:nvPr/>
        </p:nvSpPr>
        <p:spPr>
          <a:xfrm>
            <a:off x="425027" y="228605"/>
            <a:ext cx="11314545"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3. </a:t>
            </a:r>
            <a:r>
              <a:rPr lang="vi-VN" sz="6500" b="1">
                <a:latin typeface="Arial" panose="020B0604020202020204" pitchFamily="34" charset="0"/>
                <a:cs typeface="Arial" panose="020B0604020202020204" pitchFamily="34" charset="0"/>
              </a:rPr>
              <a:t>Tiếng thở than còn vọng ngân, nay thân con khổ đau vô ngần. Xin thương con hỡi Mẹ từ nhân, dìu con tới bến thiên đàng.</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5926189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6CB79-8157-7462-C1CE-F0D2DA7E62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93BDF5-61D1-FB8F-E848-E691C3F65E90}"/>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83ECFC5F-4509-7E76-7540-7D397BB93E7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1FC1FBC-E89A-E0A2-191D-DB68DF6B723D}"/>
              </a:ext>
            </a:extLst>
          </p:cNvPr>
          <p:cNvSpPr/>
          <p:nvPr/>
        </p:nvSpPr>
        <p:spPr>
          <a:xfrm>
            <a:off x="425027" y="228605"/>
            <a:ext cx="11314545" cy="6555641"/>
          </a:xfrm>
          <a:prstGeom prst="rect">
            <a:avLst/>
          </a:prstGeom>
        </p:spPr>
        <p:txBody>
          <a:bodyPr wrap="square">
            <a:spAutoFit/>
          </a:bodyPr>
          <a:lstStyle/>
          <a:p>
            <a:pPr algn="just"/>
            <a:r>
              <a:rPr lang="vi-VN" sz="6000" b="1">
                <a:solidFill>
                  <a:srgbClr val="FF0000"/>
                </a:solidFill>
                <a:latin typeface="Arial" panose="020B0604020202020204" pitchFamily="34" charset="0"/>
                <a:cs typeface="Arial" panose="020B0604020202020204" pitchFamily="34" charset="0"/>
              </a:rPr>
              <a:t>ĐK: </a:t>
            </a:r>
            <a:r>
              <a:rPr lang="vi-VN" sz="6000" b="1">
                <a:latin typeface="Arial" panose="020B0604020202020204" pitchFamily="34" charset="0"/>
                <a:cs typeface="Arial" panose="020B0604020202020204" pitchFamily="34" charset="0"/>
              </a:rPr>
              <a:t>Từ vực sâu bao thương đau ngày đêm nung nấu, con lo âu trông ngóng từ lâu bóng Mẹ đâu. Mẹ! Mẹ ơi! xin thương con tình đơn thống hối, tâm tư nay thổn thức lệ rơi những nghẹn lời.</a:t>
            </a:r>
            <a:endParaRPr lang="vi-VN" sz="60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027049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DA4287-6BC4-064A-85BA-D9CEC09298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E6FBFA-C717-6529-DEDA-AF92034DC916}"/>
              </a:ext>
            </a:extLst>
          </p:cNvPr>
          <p:cNvSpPr>
            <a:spLocks noGrp="1"/>
          </p:cNvSpPr>
          <p:nvPr>
            <p:ph type="title"/>
          </p:nvPr>
        </p:nvSpPr>
        <p:spPr/>
        <p:txBody>
          <a:bodyPr/>
          <a:lstStyle/>
          <a:p>
            <a:endParaRPr lang="en-US"/>
          </a:p>
        </p:txBody>
      </p:sp>
      <p:pic>
        <p:nvPicPr>
          <p:cNvPr id="3" name="Picture 2">
            <a:extLst>
              <a:ext uri="{FF2B5EF4-FFF2-40B4-BE49-F238E27FC236}">
                <a16:creationId xmlns:a16="http://schemas.microsoft.com/office/drawing/2014/main" id="{4F50AF11-105B-3C52-1F4E-560D8FB7D3B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762902AD-4793-ED2E-3119-78C4210CC2BD}"/>
              </a:ext>
            </a:extLst>
          </p:cNvPr>
          <p:cNvSpPr/>
          <p:nvPr/>
        </p:nvSpPr>
        <p:spPr>
          <a:xfrm>
            <a:off x="425027" y="228605"/>
            <a:ext cx="11314545" cy="5093702"/>
          </a:xfrm>
          <a:prstGeom prst="rect">
            <a:avLst/>
          </a:prstGeom>
        </p:spPr>
        <p:txBody>
          <a:bodyPr wrap="square">
            <a:spAutoFit/>
          </a:bodyPr>
          <a:lstStyle/>
          <a:p>
            <a:pPr algn="just"/>
            <a:r>
              <a:rPr lang="vi-VN" sz="6500" b="1">
                <a:solidFill>
                  <a:srgbClr val="FF0000"/>
                </a:solidFill>
                <a:latin typeface="Arial" panose="020B0604020202020204" pitchFamily="34" charset="0"/>
                <a:cs typeface="Arial" panose="020B0604020202020204" pitchFamily="34" charset="0"/>
              </a:rPr>
              <a:t>4. </a:t>
            </a:r>
            <a:r>
              <a:rPr lang="vi-VN" sz="6500" b="1">
                <a:latin typeface="Arial" panose="020B0604020202020204" pitchFamily="34" charset="0"/>
                <a:cs typeface="Arial" panose="020B0604020202020204" pitchFamily="34" charset="0"/>
              </a:rPr>
              <a:t>Lúc này đây cậy trông ai, con kêu xin Người thương dủ tình, thương cho con lấy một lời kinh, hầu mong qua chốn luyện hình.</a:t>
            </a:r>
            <a:endParaRPr lang="vi-VN" sz="65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1093581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185</TotalTime>
  <Words>371</Words>
  <Application>Microsoft Office PowerPoint</Application>
  <PresentationFormat>Widescreen</PresentationFormat>
  <Paragraphs>10</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Century Gothic</vt:lpstr>
      <vt:lpstr>Garamond</vt:lpstr>
      <vt:lpstr>Savon</vt:lpstr>
      <vt:lpstr>Trung kiên chờ Mẹ</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VẬT DÂNG CHÚA</dc:title>
  <dc:creator>Admin</dc:creator>
  <cp:lastModifiedBy>DINH GIA</cp:lastModifiedBy>
  <cp:revision>49</cp:revision>
  <dcterms:created xsi:type="dcterms:W3CDTF">2024-12-09T09:23:25Z</dcterms:created>
  <dcterms:modified xsi:type="dcterms:W3CDTF">2025-09-24T04:25:58Z</dcterms:modified>
</cp:coreProperties>
</file>