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17E29-BC3F-5152-A401-4E4517790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A4E42E-8E3F-5C91-613C-D796E815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88DE7A-BBB0-21CE-E93F-3556AEDA6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7D6B8699-20BF-BF0A-8CD2-1049D3C1ACD4}"/>
              </a:ext>
            </a:extLst>
          </p:cNvPr>
          <p:cNvSpPr/>
          <p:nvPr/>
        </p:nvSpPr>
        <p:spPr>
          <a:xfrm>
            <a:off x="2118459" y="1557979"/>
            <a:ext cx="1518118" cy="4549944"/>
          </a:xfrm>
          <a:custGeom>
            <a:avLst/>
            <a:gdLst>
              <a:gd name="connsiteX0" fmla="*/ 0 w 5152599"/>
              <a:gd name="connsiteY0" fmla="*/ 0 h 4746614"/>
              <a:gd name="connsiteX1" fmla="*/ 5152599 w 5152599"/>
              <a:gd name="connsiteY1" fmla="*/ 0 h 4746614"/>
              <a:gd name="connsiteX2" fmla="*/ 5152599 w 5152599"/>
              <a:gd name="connsiteY2" fmla="*/ 4746614 h 4746614"/>
              <a:gd name="connsiteX3" fmla="*/ 0 w 5152599"/>
              <a:gd name="connsiteY3" fmla="*/ 4746614 h 4746614"/>
              <a:gd name="connsiteX4" fmla="*/ 40275 w 5152599"/>
              <a:gd name="connsiteY4" fmla="*/ 4731684 h 4746614"/>
              <a:gd name="connsiteX5" fmla="*/ 1583738 w 5152599"/>
              <a:gd name="connsiteY5" fmla="*/ 2373307 h 4746614"/>
              <a:gd name="connsiteX6" fmla="*/ 40275 w 5152599"/>
              <a:gd name="connsiteY6" fmla="*/ 14930 h 4746614"/>
              <a:gd name="connsiteX7" fmla="*/ 0 w 5152599"/>
              <a:gd name="connsiteY7" fmla="*/ 0 h 4746614"/>
              <a:gd name="connsiteX0" fmla="*/ 5152599 w 5244039"/>
              <a:gd name="connsiteY0" fmla="*/ 0 h 4746614"/>
              <a:gd name="connsiteX1" fmla="*/ 5152599 w 5244039"/>
              <a:gd name="connsiteY1" fmla="*/ 4746614 h 4746614"/>
              <a:gd name="connsiteX2" fmla="*/ 0 w 5244039"/>
              <a:gd name="connsiteY2" fmla="*/ 4746614 h 4746614"/>
              <a:gd name="connsiteX3" fmla="*/ 40275 w 5244039"/>
              <a:gd name="connsiteY3" fmla="*/ 4731684 h 4746614"/>
              <a:gd name="connsiteX4" fmla="*/ 1583738 w 5244039"/>
              <a:gd name="connsiteY4" fmla="*/ 2373307 h 4746614"/>
              <a:gd name="connsiteX5" fmla="*/ 40275 w 5244039"/>
              <a:gd name="connsiteY5" fmla="*/ 14930 h 4746614"/>
              <a:gd name="connsiteX6" fmla="*/ 0 w 5244039"/>
              <a:gd name="connsiteY6" fmla="*/ 0 h 4746614"/>
              <a:gd name="connsiteX7" fmla="*/ 5244039 w 5244039"/>
              <a:gd name="connsiteY7" fmla="*/ 91440 h 4746614"/>
              <a:gd name="connsiteX0" fmla="*/ 5152599 w 5152599"/>
              <a:gd name="connsiteY0" fmla="*/ 0 h 4746614"/>
              <a:gd name="connsiteX1" fmla="*/ 5152599 w 5152599"/>
              <a:gd name="connsiteY1" fmla="*/ 4746614 h 4746614"/>
              <a:gd name="connsiteX2" fmla="*/ 0 w 5152599"/>
              <a:gd name="connsiteY2" fmla="*/ 4746614 h 4746614"/>
              <a:gd name="connsiteX3" fmla="*/ 40275 w 5152599"/>
              <a:gd name="connsiteY3" fmla="*/ 4731684 h 4746614"/>
              <a:gd name="connsiteX4" fmla="*/ 1583738 w 5152599"/>
              <a:gd name="connsiteY4" fmla="*/ 2373307 h 4746614"/>
              <a:gd name="connsiteX5" fmla="*/ 40275 w 5152599"/>
              <a:gd name="connsiteY5" fmla="*/ 14930 h 4746614"/>
              <a:gd name="connsiteX6" fmla="*/ 0 w 5152599"/>
              <a:gd name="connsiteY6" fmla="*/ 0 h 4746614"/>
              <a:gd name="connsiteX0" fmla="*/ 5152599 w 5152599"/>
              <a:gd name="connsiteY0" fmla="*/ 4746614 h 4746614"/>
              <a:gd name="connsiteX1" fmla="*/ 0 w 5152599"/>
              <a:gd name="connsiteY1" fmla="*/ 4746614 h 4746614"/>
              <a:gd name="connsiteX2" fmla="*/ 40275 w 5152599"/>
              <a:gd name="connsiteY2" fmla="*/ 4731684 h 4746614"/>
              <a:gd name="connsiteX3" fmla="*/ 1583738 w 5152599"/>
              <a:gd name="connsiteY3" fmla="*/ 2373307 h 4746614"/>
              <a:gd name="connsiteX4" fmla="*/ 40275 w 5152599"/>
              <a:gd name="connsiteY4" fmla="*/ 14930 h 4746614"/>
              <a:gd name="connsiteX5" fmla="*/ 0 w 5152599"/>
              <a:gd name="connsiteY5" fmla="*/ 0 h 4746614"/>
              <a:gd name="connsiteX0" fmla="*/ 0 w 1583738"/>
              <a:gd name="connsiteY0" fmla="*/ 4746614 h 4746614"/>
              <a:gd name="connsiteX1" fmla="*/ 40275 w 1583738"/>
              <a:gd name="connsiteY1" fmla="*/ 4731684 h 4746614"/>
              <a:gd name="connsiteX2" fmla="*/ 1583738 w 1583738"/>
              <a:gd name="connsiteY2" fmla="*/ 2373307 h 4746614"/>
              <a:gd name="connsiteX3" fmla="*/ 40275 w 1583738"/>
              <a:gd name="connsiteY3" fmla="*/ 14930 h 4746614"/>
              <a:gd name="connsiteX4" fmla="*/ 0 w 1583738"/>
              <a:gd name="connsiteY4" fmla="*/ 0 h 4746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3738" h="4746614">
                <a:moveTo>
                  <a:pt x="0" y="4746614"/>
                </a:moveTo>
                <a:lnTo>
                  <a:pt x="40275" y="4731684"/>
                </a:lnTo>
                <a:cubicBezTo>
                  <a:pt x="947304" y="4343129"/>
                  <a:pt x="1583738" y="3433494"/>
                  <a:pt x="1583738" y="2373307"/>
                </a:cubicBezTo>
                <a:cubicBezTo>
                  <a:pt x="1583738" y="1313121"/>
                  <a:pt x="947304" y="403486"/>
                  <a:pt x="40275" y="14930"/>
                </a:cubicBezTo>
                <a:lnTo>
                  <a:pt x="0" y="0"/>
                </a:lnTo>
              </a:path>
            </a:pathLst>
          </a:custGeom>
          <a:noFill/>
          <a:ln w="19050" cap="flat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anchor="ctr">
            <a:noAutofit/>
          </a:bodyPr>
          <a:lstStyle/>
          <a:p>
            <a:pPr algn="ctr">
              <a:buClr>
                <a:srgbClr val="000000"/>
              </a:buClr>
              <a:defRPr/>
            </a:pPr>
            <a:endParaRPr lang="en-IN" sz="1341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Shape0_20220927_134317">
            <a:extLst>
              <a:ext uri="{FF2B5EF4-FFF2-40B4-BE49-F238E27FC236}">
                <a16:creationId xmlns:a16="http://schemas.microsoft.com/office/drawing/2014/main" id="{1A79CC92-E595-2742-1885-FB08E7A84DF9}"/>
              </a:ext>
            </a:extLst>
          </p:cNvPr>
          <p:cNvSpPr/>
          <p:nvPr/>
        </p:nvSpPr>
        <p:spPr>
          <a:xfrm>
            <a:off x="3138506" y="5490135"/>
            <a:ext cx="8641991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6" name="Shape1_20220502_131809">
            <a:extLst>
              <a:ext uri="{FF2B5EF4-FFF2-40B4-BE49-F238E27FC236}">
                <a16:creationId xmlns:a16="http://schemas.microsoft.com/office/drawing/2014/main" id="{8D75D2E0-8C1A-86BD-7FA5-B3720D2CD41D}"/>
              </a:ext>
            </a:extLst>
          </p:cNvPr>
          <p:cNvSpPr txBox="1"/>
          <p:nvPr/>
        </p:nvSpPr>
        <p:spPr>
          <a:xfrm>
            <a:off x="3301118" y="5672866"/>
            <a:ext cx="7158037" cy="241926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sp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7" name="Shape1_20220927_134317">
            <a:extLst>
              <a:ext uri="{FF2B5EF4-FFF2-40B4-BE49-F238E27FC236}">
                <a16:creationId xmlns:a16="http://schemas.microsoft.com/office/drawing/2014/main" id="{5CD12F40-D786-D062-27ED-85151275F834}"/>
              </a:ext>
            </a:extLst>
          </p:cNvPr>
          <p:cNvSpPr/>
          <p:nvPr/>
        </p:nvSpPr>
        <p:spPr>
          <a:xfrm>
            <a:off x="3337221" y="1771352"/>
            <a:ext cx="8440398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8" name="Shape0_20220502_131809">
            <a:extLst>
              <a:ext uri="{FF2B5EF4-FFF2-40B4-BE49-F238E27FC236}">
                <a16:creationId xmlns:a16="http://schemas.microsoft.com/office/drawing/2014/main" id="{B3D855AA-FD2C-65AB-200C-198FEE325195}"/>
              </a:ext>
            </a:extLst>
          </p:cNvPr>
          <p:cNvSpPr txBox="1"/>
          <p:nvPr/>
        </p:nvSpPr>
        <p:spPr>
          <a:xfrm>
            <a:off x="3465942" y="1954084"/>
            <a:ext cx="7037995" cy="241926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sp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9" name="Shape2_20220927_134317">
            <a:extLst>
              <a:ext uri="{FF2B5EF4-FFF2-40B4-BE49-F238E27FC236}">
                <a16:creationId xmlns:a16="http://schemas.microsoft.com/office/drawing/2014/main" id="{6ABB1575-CEB6-FAA7-0185-C74C5B8DD836}"/>
              </a:ext>
            </a:extLst>
          </p:cNvPr>
          <p:cNvSpPr/>
          <p:nvPr/>
        </p:nvSpPr>
        <p:spPr>
          <a:xfrm>
            <a:off x="3727431" y="2515110"/>
            <a:ext cx="8044538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10" name="Shape2_20220502_131809">
            <a:extLst>
              <a:ext uri="{FF2B5EF4-FFF2-40B4-BE49-F238E27FC236}">
                <a16:creationId xmlns:a16="http://schemas.microsoft.com/office/drawing/2014/main" id="{AB1CBD79-CA5A-0E92-56A7-DAD9752149C3}"/>
              </a:ext>
            </a:extLst>
          </p:cNvPr>
          <p:cNvSpPr txBox="1"/>
          <p:nvPr/>
        </p:nvSpPr>
        <p:spPr>
          <a:xfrm>
            <a:off x="3860319" y="2655144"/>
            <a:ext cx="7037995" cy="327315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no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11" name="Shape3_20220927_134317">
            <a:extLst>
              <a:ext uri="{FF2B5EF4-FFF2-40B4-BE49-F238E27FC236}">
                <a16:creationId xmlns:a16="http://schemas.microsoft.com/office/drawing/2014/main" id="{32070ECB-545B-32E4-791A-329DC1C1AB06}"/>
              </a:ext>
            </a:extLst>
          </p:cNvPr>
          <p:cNvSpPr/>
          <p:nvPr/>
        </p:nvSpPr>
        <p:spPr>
          <a:xfrm>
            <a:off x="3921913" y="3258863"/>
            <a:ext cx="7847243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12" name="Shape3_20220502_131809">
            <a:extLst>
              <a:ext uri="{FF2B5EF4-FFF2-40B4-BE49-F238E27FC236}">
                <a16:creationId xmlns:a16="http://schemas.microsoft.com/office/drawing/2014/main" id="{C597430F-88D6-6D00-3A37-2714EF4C4B8F}"/>
              </a:ext>
            </a:extLst>
          </p:cNvPr>
          <p:cNvSpPr txBox="1"/>
          <p:nvPr/>
        </p:nvSpPr>
        <p:spPr>
          <a:xfrm>
            <a:off x="4076597" y="3441598"/>
            <a:ext cx="7037995" cy="241926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sp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13" name="Shape4_20220927_134317">
            <a:extLst>
              <a:ext uri="{FF2B5EF4-FFF2-40B4-BE49-F238E27FC236}">
                <a16:creationId xmlns:a16="http://schemas.microsoft.com/office/drawing/2014/main" id="{026B2772-65A4-FFD6-9813-77EABD0EA8D1}"/>
              </a:ext>
            </a:extLst>
          </p:cNvPr>
          <p:cNvSpPr/>
          <p:nvPr/>
        </p:nvSpPr>
        <p:spPr>
          <a:xfrm>
            <a:off x="3874477" y="4002622"/>
            <a:ext cx="7895362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14" name="Shape4_20220502_131809">
            <a:extLst>
              <a:ext uri="{FF2B5EF4-FFF2-40B4-BE49-F238E27FC236}">
                <a16:creationId xmlns:a16="http://schemas.microsoft.com/office/drawing/2014/main" id="{180B29B9-16F6-82F1-E624-151205926585}"/>
              </a:ext>
            </a:extLst>
          </p:cNvPr>
          <p:cNvSpPr txBox="1"/>
          <p:nvPr/>
        </p:nvSpPr>
        <p:spPr>
          <a:xfrm>
            <a:off x="4007365" y="4142657"/>
            <a:ext cx="7037995" cy="327315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no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15" name="Shape5_20220927_134317">
            <a:extLst>
              <a:ext uri="{FF2B5EF4-FFF2-40B4-BE49-F238E27FC236}">
                <a16:creationId xmlns:a16="http://schemas.microsoft.com/office/drawing/2014/main" id="{4DEF04FF-007A-04D7-3FA2-1BED7E43DFF3}"/>
              </a:ext>
            </a:extLst>
          </p:cNvPr>
          <p:cNvSpPr/>
          <p:nvPr/>
        </p:nvSpPr>
        <p:spPr>
          <a:xfrm>
            <a:off x="3719417" y="4746376"/>
            <a:ext cx="8052673" cy="577297"/>
          </a:xfrm>
          <a:prstGeom prst="rect">
            <a:avLst/>
          </a:prstGeom>
          <a:noFill/>
          <a:ln w="12700">
            <a:solidFill>
              <a:srgbClr val="C6C6C6"/>
            </a:solidFill>
          </a:ln>
          <a:effectLst/>
        </p:spPr>
        <p:txBody>
          <a:bodyPr spcFirstLastPara="1" wrap="square" lIns="90803" tIns="45389" rIns="90803" bIns="45389" anchor="ctr" anchorCtr="0">
            <a:noAutofit/>
          </a:bodyPr>
          <a:lstStyle/>
          <a:p>
            <a:pPr algn="l">
              <a:buClr>
                <a:srgbClr val="000000"/>
              </a:buClr>
            </a:pPr>
            <a:endParaRPr lang="en-IN" sz="1341" dirty="0">
              <a:cs typeface="Arial" panose="020B0604020202020204" pitchFamily="34" charset="0"/>
            </a:endParaRPr>
          </a:p>
        </p:txBody>
      </p:sp>
      <p:sp>
        <p:nvSpPr>
          <p:cNvPr id="16" name="Shape5_20220502_131809">
            <a:extLst>
              <a:ext uri="{FF2B5EF4-FFF2-40B4-BE49-F238E27FC236}">
                <a16:creationId xmlns:a16="http://schemas.microsoft.com/office/drawing/2014/main" id="{1B72E393-EE4D-F3EC-1355-7ABCB5124D0E}"/>
              </a:ext>
            </a:extLst>
          </p:cNvPr>
          <p:cNvSpPr txBox="1"/>
          <p:nvPr/>
        </p:nvSpPr>
        <p:spPr>
          <a:xfrm>
            <a:off x="3870548" y="4929110"/>
            <a:ext cx="6652680" cy="241926"/>
          </a:xfrm>
          <a:prstGeom prst="rect">
            <a:avLst/>
          </a:prstGeom>
          <a:noFill/>
          <a:ln w="25400">
            <a:noFill/>
            <a:prstDash val="solid"/>
          </a:ln>
          <a:effectLst/>
        </p:spPr>
        <p:txBody>
          <a:bodyPr vert="horz" wrap="square" lIns="0" tIns="0" rIns="0" bIns="0" rtlCol="0" anchor="ctr">
            <a:spAutoFit/>
          </a:bodyPr>
          <a:lstStyle/>
          <a:p>
            <a:pPr lvl="0" algn="l">
              <a:buClr>
                <a:srgbClr val="000000"/>
              </a:buClr>
              <a:buSzPct val="100000"/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  <p:sp>
        <p:nvSpPr>
          <p:cNvPr id="17" name="Shape 508">
            <a:extLst>
              <a:ext uri="{FF2B5EF4-FFF2-40B4-BE49-F238E27FC236}">
                <a16:creationId xmlns:a16="http://schemas.microsoft.com/office/drawing/2014/main" id="{0648B05D-8970-D529-AD4C-15A55EC6E019}"/>
              </a:ext>
            </a:extLst>
          </p:cNvPr>
          <p:cNvSpPr/>
          <p:nvPr/>
        </p:nvSpPr>
        <p:spPr>
          <a:xfrm>
            <a:off x="2711407" y="1893022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8" name="Shape 508">
            <a:extLst>
              <a:ext uri="{FF2B5EF4-FFF2-40B4-BE49-F238E27FC236}">
                <a16:creationId xmlns:a16="http://schemas.microsoft.com/office/drawing/2014/main" id="{98F2DAF8-75EC-20F4-879F-1C1684907F53}"/>
              </a:ext>
            </a:extLst>
          </p:cNvPr>
          <p:cNvSpPr/>
          <p:nvPr/>
        </p:nvSpPr>
        <p:spPr>
          <a:xfrm>
            <a:off x="2793680" y="1975454"/>
            <a:ext cx="156299" cy="156599"/>
          </a:xfrm>
          <a:prstGeom prst="ellipse">
            <a:avLst/>
          </a:prstGeom>
          <a:solidFill>
            <a:schemeClr val="tx2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9" name="Shape 508">
            <a:extLst>
              <a:ext uri="{FF2B5EF4-FFF2-40B4-BE49-F238E27FC236}">
                <a16:creationId xmlns:a16="http://schemas.microsoft.com/office/drawing/2014/main" id="{71E9EF73-AA1B-79AF-721B-2304A85AFCDA}"/>
              </a:ext>
            </a:extLst>
          </p:cNvPr>
          <p:cNvSpPr/>
          <p:nvPr/>
        </p:nvSpPr>
        <p:spPr>
          <a:xfrm>
            <a:off x="3276955" y="2629436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0" name="Shape 508">
            <a:extLst>
              <a:ext uri="{FF2B5EF4-FFF2-40B4-BE49-F238E27FC236}">
                <a16:creationId xmlns:a16="http://schemas.microsoft.com/office/drawing/2014/main" id="{7A14DD1C-1D27-3D16-929E-5A5410325EA9}"/>
              </a:ext>
            </a:extLst>
          </p:cNvPr>
          <p:cNvSpPr/>
          <p:nvPr/>
        </p:nvSpPr>
        <p:spPr>
          <a:xfrm>
            <a:off x="3359229" y="2711866"/>
            <a:ext cx="156299" cy="156599"/>
          </a:xfrm>
          <a:prstGeom prst="ellipse">
            <a:avLst/>
          </a:prstGeom>
          <a:solidFill>
            <a:schemeClr val="accent3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1" name="Shape 508">
            <a:extLst>
              <a:ext uri="{FF2B5EF4-FFF2-40B4-BE49-F238E27FC236}">
                <a16:creationId xmlns:a16="http://schemas.microsoft.com/office/drawing/2014/main" id="{542ED310-7E63-6ABD-9AEB-5EE16A97A84A}"/>
              </a:ext>
            </a:extLst>
          </p:cNvPr>
          <p:cNvSpPr/>
          <p:nvPr/>
        </p:nvSpPr>
        <p:spPr>
          <a:xfrm>
            <a:off x="3476157" y="3386781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2" name="Shape 508">
            <a:extLst>
              <a:ext uri="{FF2B5EF4-FFF2-40B4-BE49-F238E27FC236}">
                <a16:creationId xmlns:a16="http://schemas.microsoft.com/office/drawing/2014/main" id="{31994E7B-E61B-1705-52C4-C18FD12EB44F}"/>
              </a:ext>
            </a:extLst>
          </p:cNvPr>
          <p:cNvSpPr/>
          <p:nvPr/>
        </p:nvSpPr>
        <p:spPr>
          <a:xfrm>
            <a:off x="3558428" y="3469213"/>
            <a:ext cx="156299" cy="15659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3" name="Shape 508">
            <a:extLst>
              <a:ext uri="{FF2B5EF4-FFF2-40B4-BE49-F238E27FC236}">
                <a16:creationId xmlns:a16="http://schemas.microsoft.com/office/drawing/2014/main" id="{88025F99-A9AB-7CDB-9A35-76B44A68CE47}"/>
              </a:ext>
            </a:extLst>
          </p:cNvPr>
          <p:cNvSpPr/>
          <p:nvPr/>
        </p:nvSpPr>
        <p:spPr>
          <a:xfrm>
            <a:off x="3436286" y="4119375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4" name="Shape 508">
            <a:extLst>
              <a:ext uri="{FF2B5EF4-FFF2-40B4-BE49-F238E27FC236}">
                <a16:creationId xmlns:a16="http://schemas.microsoft.com/office/drawing/2014/main" id="{B3AB8FE3-F279-B151-297A-3F3BEAF55155}"/>
              </a:ext>
            </a:extLst>
          </p:cNvPr>
          <p:cNvSpPr/>
          <p:nvPr/>
        </p:nvSpPr>
        <p:spPr>
          <a:xfrm>
            <a:off x="3518561" y="4201809"/>
            <a:ext cx="156299" cy="156599"/>
          </a:xfrm>
          <a:prstGeom prst="ellipse">
            <a:avLst/>
          </a:prstGeom>
          <a:solidFill>
            <a:schemeClr val="accent2">
              <a:lumMod val="100000"/>
            </a:schemeClr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5" name="Shape 508">
            <a:extLst>
              <a:ext uri="{FF2B5EF4-FFF2-40B4-BE49-F238E27FC236}">
                <a16:creationId xmlns:a16="http://schemas.microsoft.com/office/drawing/2014/main" id="{9DD9EDBE-3E45-7C44-F063-1ED5970A2341}"/>
              </a:ext>
            </a:extLst>
          </p:cNvPr>
          <p:cNvSpPr/>
          <p:nvPr/>
        </p:nvSpPr>
        <p:spPr>
          <a:xfrm>
            <a:off x="3199836" y="4876912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" name="Shape 508">
            <a:extLst>
              <a:ext uri="{FF2B5EF4-FFF2-40B4-BE49-F238E27FC236}">
                <a16:creationId xmlns:a16="http://schemas.microsoft.com/office/drawing/2014/main" id="{316DD028-99DC-998A-24A1-38B6846115B2}"/>
              </a:ext>
            </a:extLst>
          </p:cNvPr>
          <p:cNvSpPr/>
          <p:nvPr/>
        </p:nvSpPr>
        <p:spPr>
          <a:xfrm>
            <a:off x="3282109" y="4959344"/>
            <a:ext cx="156299" cy="156599"/>
          </a:xfrm>
          <a:prstGeom prst="ellipse">
            <a:avLst/>
          </a:prstGeom>
          <a:solidFill>
            <a:schemeClr val="accent4">
              <a:lumMod val="100000"/>
            </a:schemeClr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" name="Shape 508">
            <a:extLst>
              <a:ext uri="{FF2B5EF4-FFF2-40B4-BE49-F238E27FC236}">
                <a16:creationId xmlns:a16="http://schemas.microsoft.com/office/drawing/2014/main" id="{C2F5FC84-1E8E-47DA-8E9F-E9A76942DFF8}"/>
              </a:ext>
            </a:extLst>
          </p:cNvPr>
          <p:cNvSpPr/>
          <p:nvPr/>
        </p:nvSpPr>
        <p:spPr>
          <a:xfrm>
            <a:off x="2621542" y="5615432"/>
            <a:ext cx="320841" cy="321464"/>
          </a:xfrm>
          <a:prstGeom prst="ellipse">
            <a:avLst/>
          </a:prstGeom>
          <a:solidFill>
            <a:schemeClr val="l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" name="Shape 508">
            <a:extLst>
              <a:ext uri="{FF2B5EF4-FFF2-40B4-BE49-F238E27FC236}">
                <a16:creationId xmlns:a16="http://schemas.microsoft.com/office/drawing/2014/main" id="{9BBC79E0-1537-8521-F0B4-AAED26095115}"/>
              </a:ext>
            </a:extLst>
          </p:cNvPr>
          <p:cNvSpPr/>
          <p:nvPr/>
        </p:nvSpPr>
        <p:spPr>
          <a:xfrm>
            <a:off x="2703813" y="5697865"/>
            <a:ext cx="156299" cy="156599"/>
          </a:xfrm>
          <a:prstGeom prst="ellipse">
            <a:avLst/>
          </a:prstGeom>
          <a:solidFill>
            <a:schemeClr val="accent5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spcFirstLastPara="1" wrap="square" lIns="121070" tIns="60518" rIns="121070" bIns="60518" anchor="ctr" anchorCtr="0">
            <a:noAutofit/>
          </a:bodyPr>
          <a:lstStyle/>
          <a:p>
            <a:pPr defTabSz="1210721">
              <a:defRPr/>
            </a:pPr>
            <a:endParaRPr sz="1341" b="1" dirty="0"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05" name="Graphic 104">
            <a:extLst>
              <a:ext uri="{FF2B5EF4-FFF2-40B4-BE49-F238E27FC236}">
                <a16:creationId xmlns:a16="http://schemas.microsoft.com/office/drawing/2014/main" id="{CBC7A604-8B22-A183-5243-E22F495433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7701" y="2577120"/>
            <a:ext cx="2595733" cy="259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5033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8976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CiscoSansTT ExtraLight</vt:lpstr>
      <vt:lpstr>Courier New</vt:lpstr>
      <vt:lpstr>Crimson Pro</vt:lpstr>
      <vt:lpstr>Roboto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669</cp:revision>
  <dcterms:created xsi:type="dcterms:W3CDTF">2021-03-31T02:49:57Z</dcterms:created>
  <dcterms:modified xsi:type="dcterms:W3CDTF">2025-10-16T11:41:36Z</dcterms:modified>
  <cp:category/>
</cp:coreProperties>
</file>