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710405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4313" y="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0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1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7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8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1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9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1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0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20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1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21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22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22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2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2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2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2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2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9" name="Google Shape;105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6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7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8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:notes"/>
          <p:cNvSpPr txBox="1"/>
          <p:nvPr>
            <p:ph idx="1" type="body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9:notes"/>
          <p:cNvSpPr/>
          <p:nvPr>
            <p:ph idx="2" type="sldImg"/>
          </p:nvPr>
        </p:nvSpPr>
        <p:spPr>
          <a:xfrm>
            <a:off x="482600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nsola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nsola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8815098" y="6431122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Corbel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nsola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EEE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  <a:defRPr b="0" i="0" sz="4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3.png"/><Relationship Id="rId9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3.jpg"/><Relationship Id="rId4" Type="http://schemas.openxmlformats.org/officeDocument/2006/relationships/image" Target="../media/image25.jpg"/><Relationship Id="rId5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27.jpg"/><Relationship Id="rId5" Type="http://schemas.openxmlformats.org/officeDocument/2006/relationships/image" Target="../media/image4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6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jpg"/><Relationship Id="rId4" Type="http://schemas.openxmlformats.org/officeDocument/2006/relationships/image" Target="../media/image31.jpg"/><Relationship Id="rId5" Type="http://schemas.openxmlformats.org/officeDocument/2006/relationships/image" Target="../media/image41.jpg"/><Relationship Id="rId6" Type="http://schemas.openxmlformats.org/officeDocument/2006/relationships/image" Target="../media/image4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9.jpg"/><Relationship Id="rId4" Type="http://schemas.openxmlformats.org/officeDocument/2006/relationships/image" Target="../media/image37.jpg"/><Relationship Id="rId5" Type="http://schemas.openxmlformats.org/officeDocument/2006/relationships/image" Target="../media/image39.jpg"/><Relationship Id="rId6" Type="http://schemas.openxmlformats.org/officeDocument/2006/relationships/image" Target="../media/image4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3.jpg"/><Relationship Id="rId4" Type="http://schemas.openxmlformats.org/officeDocument/2006/relationships/image" Target="../media/image62.jpg"/><Relationship Id="rId5" Type="http://schemas.openxmlformats.org/officeDocument/2006/relationships/image" Target="../media/image71.jpg"/><Relationship Id="rId6" Type="http://schemas.openxmlformats.org/officeDocument/2006/relationships/image" Target="../media/image4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9.jpg"/><Relationship Id="rId4" Type="http://schemas.openxmlformats.org/officeDocument/2006/relationships/image" Target="../media/image48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5.jpg"/><Relationship Id="rId4" Type="http://schemas.openxmlformats.org/officeDocument/2006/relationships/image" Target="../media/image64.jpg"/><Relationship Id="rId5" Type="http://schemas.openxmlformats.org/officeDocument/2006/relationships/image" Target="../media/image54.jpg"/><Relationship Id="rId6" Type="http://schemas.openxmlformats.org/officeDocument/2006/relationships/image" Target="../media/image56.jpg"/><Relationship Id="rId7" Type="http://schemas.openxmlformats.org/officeDocument/2006/relationships/image" Target="../media/image66.jpg"/><Relationship Id="rId8" Type="http://schemas.openxmlformats.org/officeDocument/2006/relationships/image" Target="../media/image6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2.jpg"/><Relationship Id="rId4" Type="http://schemas.openxmlformats.org/officeDocument/2006/relationships/image" Target="../media/image73.jpg"/><Relationship Id="rId5" Type="http://schemas.openxmlformats.org/officeDocument/2006/relationships/image" Target="../media/image67.jpg"/><Relationship Id="rId6" Type="http://schemas.openxmlformats.org/officeDocument/2006/relationships/image" Target="../media/image6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ptbackgrounds.net/flowers" TargetMode="External"/><Relationship Id="rId10" Type="http://schemas.openxmlformats.org/officeDocument/2006/relationships/hyperlink" Target="https://www.freepptbackgrounds.net/education" TargetMode="External"/><Relationship Id="rId13" Type="http://schemas.openxmlformats.org/officeDocument/2006/relationships/hyperlink" Target="https://www.freepptbackgrounds.net/flags" TargetMode="External"/><Relationship Id="rId12" Type="http://schemas.openxmlformats.org/officeDocument/2006/relationships/hyperlink" Target="https://www.freepptbackgrounds.net/food-drin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freepptbackgrounds.net/browse" TargetMode="External"/><Relationship Id="rId4" Type="http://schemas.openxmlformats.org/officeDocument/2006/relationships/hyperlink" Target="https://www.freepptbackgrounds.net/abstract" TargetMode="External"/><Relationship Id="rId9" Type="http://schemas.openxmlformats.org/officeDocument/2006/relationships/hyperlink" Target="https://www.freepptbackgrounds.net/christmas" TargetMode="External"/><Relationship Id="rId15" Type="http://schemas.openxmlformats.org/officeDocument/2006/relationships/hyperlink" Target="https://www.freepptbackgrounds.net/nature" TargetMode="External"/><Relationship Id="rId14" Type="http://schemas.openxmlformats.org/officeDocument/2006/relationships/hyperlink" Target="https://www.freepptbackgrounds.net/healthcare-medical" TargetMode="External"/><Relationship Id="rId17" Type="http://schemas.openxmlformats.org/officeDocument/2006/relationships/hyperlink" Target="https://www.freepptbackgrounds.net/sports" TargetMode="External"/><Relationship Id="rId16" Type="http://schemas.openxmlformats.org/officeDocument/2006/relationships/hyperlink" Target="https://www.freepptbackgrounds.net/religious" TargetMode="External"/><Relationship Id="rId5" Type="http://schemas.openxmlformats.org/officeDocument/2006/relationships/hyperlink" Target="https://www.freepptbackgrounds.net/animals-wildlife" TargetMode="External"/><Relationship Id="rId19" Type="http://schemas.openxmlformats.org/officeDocument/2006/relationships/hyperlink" Target="https://www.freepptbackgrounds.net/car-transportation" TargetMode="External"/><Relationship Id="rId6" Type="http://schemas.openxmlformats.org/officeDocument/2006/relationships/hyperlink" Target="https://www.freepptbackgrounds.net/love" TargetMode="External"/><Relationship Id="rId18" Type="http://schemas.openxmlformats.org/officeDocument/2006/relationships/hyperlink" Target="https://www.freepptbackgrounds.net/technologies" TargetMode="External"/><Relationship Id="rId7" Type="http://schemas.openxmlformats.org/officeDocument/2006/relationships/hyperlink" Target="https://www.freepptbackgrounds.net/business-finance" TargetMode="External"/><Relationship Id="rId8" Type="http://schemas.openxmlformats.org/officeDocument/2006/relationships/hyperlink" Target="https://www.freepptbackgrounds.net/musi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Relationship Id="rId5" Type="http://schemas.openxmlformats.org/officeDocument/2006/relationships/image" Target="../media/image24.jpg"/><Relationship Id="rId6" Type="http://schemas.openxmlformats.org/officeDocument/2006/relationships/image" Target="../media/image2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jpg"/><Relationship Id="rId4" Type="http://schemas.openxmlformats.org/officeDocument/2006/relationships/image" Target="../media/image26.jpg"/><Relationship Id="rId5" Type="http://schemas.openxmlformats.org/officeDocument/2006/relationships/image" Target="../media/image40.jpg"/><Relationship Id="rId6" Type="http://schemas.openxmlformats.org/officeDocument/2006/relationships/image" Target="../media/image19.jpg"/><Relationship Id="rId7" Type="http://schemas.openxmlformats.org/officeDocument/2006/relationships/image" Target="../media/image34.jpg"/><Relationship Id="rId8" Type="http://schemas.openxmlformats.org/officeDocument/2006/relationships/image" Target="../media/image3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Relationship Id="rId6" Type="http://schemas.openxmlformats.org/officeDocument/2006/relationships/image" Target="../media/image1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jpg"/><Relationship Id="rId4" Type="http://schemas.openxmlformats.org/officeDocument/2006/relationships/image" Target="../media/image21.jpg"/><Relationship Id="rId5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0650" y="226695"/>
            <a:ext cx="6871335" cy="3732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"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890" y="1105535"/>
            <a:ext cx="12238990" cy="446151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2470279" y="3983090"/>
            <a:ext cx="7253033" cy="672075"/>
          </a:xfrm>
          <a:prstGeom prst="roundRect">
            <a:avLst>
              <a:gd fmla="val 4227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477512" y="4095632"/>
            <a:ext cx="54521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2400" u="none" cap="none" strike="noStrike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This is your presentation title</a:t>
            </a:r>
            <a:endParaRPr b="0" i="1" sz="2400" u="none" cap="none" strike="noStrike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89" name="Google Shape;89;p13"/>
          <p:cNvGrpSpPr/>
          <p:nvPr/>
        </p:nvGrpSpPr>
        <p:grpSpPr>
          <a:xfrm>
            <a:off x="2256368" y="3945079"/>
            <a:ext cx="960105" cy="766159"/>
            <a:chOff x="899592" y="2377261"/>
            <a:chExt cx="720079" cy="574619"/>
          </a:xfrm>
        </p:grpSpPr>
        <p:sp>
          <p:nvSpPr>
            <p:cNvPr id="90" name="Google Shape;90;p13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fmla="val 42270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fmla="val 42270" name="adj"/>
              </a:avLst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2836795" y="4557704"/>
            <a:ext cx="695575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8000" u="none" cap="none" strike="noStrike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ORGANIC FOOD</a:t>
            </a:r>
            <a:endParaRPr b="1" sz="80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8" id="93" name="Google Shape;9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60375" y="-6350"/>
            <a:ext cx="3495675" cy="1994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8" id="94" name="Google Shape;9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70365" y="1818005"/>
            <a:ext cx="1815465" cy="1659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7" id="95" name="Google Shape;9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60780" y="4711700"/>
            <a:ext cx="1661160" cy="1442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99" id="96" name="Google Shape;9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413240" y="4340225"/>
            <a:ext cx="1529715" cy="14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2"/>
          <p:cNvGrpSpPr/>
          <p:nvPr/>
        </p:nvGrpSpPr>
        <p:grpSpPr>
          <a:xfrm>
            <a:off x="697484" y="1508788"/>
            <a:ext cx="5095541" cy="4287241"/>
            <a:chOff x="720" y="839"/>
            <a:chExt cx="3740" cy="3146"/>
          </a:xfrm>
        </p:grpSpPr>
        <p:sp>
          <p:nvSpPr>
            <p:cNvPr id="409" name="Google Shape;409;p22"/>
            <p:cNvSpPr/>
            <p:nvPr/>
          </p:nvSpPr>
          <p:spPr>
            <a:xfrm>
              <a:off x="720" y="1296"/>
              <a:ext cx="1495" cy="1136"/>
            </a:xfrm>
            <a:custGeom>
              <a:rect b="b" l="l" r="r" t="t"/>
              <a:pathLst>
                <a:path extrusionOk="0"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720" y="1296"/>
              <a:ext cx="1495" cy="1136"/>
            </a:xfrm>
            <a:custGeom>
              <a:rect b="b" l="l" r="r" t="t"/>
              <a:pathLst>
                <a:path extrusionOk="0" h="2273" w="2990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900" y="2373"/>
              <a:ext cx="1448" cy="781"/>
            </a:xfrm>
            <a:custGeom>
              <a:rect b="b" l="l" r="r" t="t"/>
              <a:pathLst>
                <a:path extrusionOk="0"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00" y="2373"/>
              <a:ext cx="1448" cy="781"/>
            </a:xfrm>
            <a:custGeom>
              <a:rect b="b" l="l" r="r" t="t"/>
              <a:pathLst>
                <a:path extrusionOk="0" h="1563" w="2896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215" y="3052"/>
              <a:ext cx="676" cy="694"/>
            </a:xfrm>
            <a:custGeom>
              <a:rect b="b" l="l" r="r" t="t"/>
              <a:pathLst>
                <a:path extrusionOk="0"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2215" y="3052"/>
              <a:ext cx="676" cy="694"/>
            </a:xfrm>
            <a:custGeom>
              <a:rect b="b" l="l" r="r" t="t"/>
              <a:pathLst>
                <a:path extrusionOk="0" h="1388" w="1352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2755" y="3269"/>
              <a:ext cx="596" cy="432"/>
            </a:xfrm>
            <a:custGeom>
              <a:rect b="b" l="l" r="r" t="t"/>
              <a:pathLst>
                <a:path extrusionOk="0"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2755" y="3269"/>
              <a:ext cx="596" cy="432"/>
            </a:xfrm>
            <a:custGeom>
              <a:rect b="b" l="l" r="r" t="t"/>
              <a:pathLst>
                <a:path extrusionOk="0" h="864" w="1191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solidFill>
              <a:srgbClr val="A5A5A5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3116" y="3813"/>
              <a:ext cx="195" cy="172"/>
            </a:xfrm>
            <a:custGeom>
              <a:rect b="b" l="l" r="r" t="t"/>
              <a:pathLst>
                <a:path extrusionOk="0"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3116" y="3813"/>
              <a:ext cx="195" cy="172"/>
            </a:xfrm>
            <a:custGeom>
              <a:rect b="b" l="l" r="r" t="t"/>
              <a:pathLst>
                <a:path extrusionOk="0" h="344" w="392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3188" y="3319"/>
              <a:ext cx="564" cy="480"/>
            </a:xfrm>
            <a:custGeom>
              <a:rect b="b" l="l" r="r" t="t"/>
              <a:pathLst>
                <a:path extrusionOk="0"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3188" y="3319"/>
              <a:ext cx="564" cy="480"/>
            </a:xfrm>
            <a:custGeom>
              <a:rect b="b" l="l" r="r" t="t"/>
              <a:pathLst>
                <a:path extrusionOk="0" h="960" w="1128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3636" y="3029"/>
              <a:ext cx="313" cy="413"/>
            </a:xfrm>
            <a:custGeom>
              <a:rect b="b" l="l" r="r" t="t"/>
              <a:pathLst>
                <a:path extrusionOk="0"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3636" y="3029"/>
              <a:ext cx="313" cy="413"/>
            </a:xfrm>
            <a:custGeom>
              <a:rect b="b" l="l" r="r" t="t"/>
              <a:pathLst>
                <a:path extrusionOk="0" h="825" w="626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solidFill>
              <a:srgbClr val="A5A5A5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3746" y="2774"/>
              <a:ext cx="283" cy="318"/>
            </a:xfrm>
            <a:custGeom>
              <a:rect b="b" l="l" r="r" t="t"/>
              <a:pathLst>
                <a:path extrusionOk="0"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3746" y="2774"/>
              <a:ext cx="283" cy="318"/>
            </a:xfrm>
            <a:custGeom>
              <a:rect b="b" l="l" r="r" t="t"/>
              <a:pathLst>
                <a:path extrusionOk="0" h="638" w="565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3622" y="2455"/>
              <a:ext cx="383" cy="340"/>
            </a:xfrm>
            <a:custGeom>
              <a:rect b="b" l="l" r="r" t="t"/>
              <a:pathLst>
                <a:path extrusionOk="0"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3622" y="2455"/>
              <a:ext cx="383" cy="340"/>
            </a:xfrm>
            <a:custGeom>
              <a:rect b="b" l="l" r="r" t="t"/>
              <a:pathLst>
                <a:path extrusionOk="0" h="681" w="766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3848" y="2705"/>
              <a:ext cx="58" cy="77"/>
            </a:xfrm>
            <a:custGeom>
              <a:rect b="b" l="l" r="r" t="t"/>
              <a:pathLst>
                <a:path extrusionOk="0" h="156" w="11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848" y="2705"/>
              <a:ext cx="58" cy="77"/>
            </a:xfrm>
            <a:custGeom>
              <a:rect b="b" l="l" r="r" t="t"/>
              <a:pathLst>
                <a:path extrusionOk="0" h="156" w="11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3714" y="2597"/>
              <a:ext cx="37" cy="32"/>
            </a:xfrm>
            <a:custGeom>
              <a:rect b="b" l="l" r="r" t="t"/>
              <a:pathLst>
                <a:path extrusionOk="0" h="63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3714" y="2597"/>
              <a:ext cx="37" cy="32"/>
            </a:xfrm>
            <a:custGeom>
              <a:rect b="b" l="l" r="r" t="t"/>
              <a:pathLst>
                <a:path extrusionOk="0" h="63" w="75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3768" y="2614"/>
              <a:ext cx="37" cy="52"/>
            </a:xfrm>
            <a:custGeom>
              <a:rect b="b" l="l" r="r" t="t"/>
              <a:pathLst>
                <a:path extrusionOk="0"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3768" y="2614"/>
              <a:ext cx="37" cy="52"/>
            </a:xfrm>
            <a:custGeom>
              <a:rect b="b" l="l" r="r" t="t"/>
              <a:pathLst>
                <a:path extrusionOk="0" h="105" w="73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3451" y="2207"/>
              <a:ext cx="493" cy="331"/>
            </a:xfrm>
            <a:custGeom>
              <a:rect b="b" l="l" r="r" t="t"/>
              <a:pathLst>
                <a:path extrusionOk="0" h="663" w="987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3451" y="2207"/>
              <a:ext cx="493" cy="331"/>
            </a:xfrm>
            <a:custGeom>
              <a:rect b="b" l="l" r="r" t="t"/>
              <a:pathLst>
                <a:path extrusionOk="0" h="663" w="987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3322" y="1838"/>
              <a:ext cx="400" cy="580"/>
            </a:xfrm>
            <a:custGeom>
              <a:rect b="b" l="l" r="r" t="t"/>
              <a:pathLst>
                <a:path extrusionOk="0"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3322" y="1838"/>
              <a:ext cx="400" cy="580"/>
            </a:xfrm>
            <a:custGeom>
              <a:rect b="b" l="l" r="r" t="t"/>
              <a:pathLst>
                <a:path extrusionOk="0" h="1161" w="799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3440" y="1985"/>
              <a:ext cx="121" cy="140"/>
            </a:xfrm>
            <a:custGeom>
              <a:rect b="b" l="l" r="r" t="t"/>
              <a:pathLst>
                <a:path extrusionOk="0" h="279" w="242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3440" y="1985"/>
              <a:ext cx="121" cy="140"/>
            </a:xfrm>
            <a:custGeom>
              <a:rect b="b" l="l" r="r" t="t"/>
              <a:pathLst>
                <a:path extrusionOk="0" h="279" w="242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3527" y="2070"/>
              <a:ext cx="86" cy="115"/>
            </a:xfrm>
            <a:custGeom>
              <a:rect b="b" l="l" r="r" t="t"/>
              <a:pathLst>
                <a:path extrusionOk="0"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3527" y="2070"/>
              <a:ext cx="86" cy="115"/>
            </a:xfrm>
            <a:custGeom>
              <a:rect b="b" l="l" r="r" t="t"/>
              <a:pathLst>
                <a:path extrusionOk="0" h="230" w="171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643" y="1699"/>
              <a:ext cx="430" cy="429"/>
            </a:xfrm>
            <a:custGeom>
              <a:rect b="b" l="l" r="r" t="t"/>
              <a:pathLst>
                <a:path extrusionOk="0"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3643" y="1699"/>
              <a:ext cx="430" cy="429"/>
            </a:xfrm>
            <a:custGeom>
              <a:rect b="b" l="l" r="r" t="t"/>
              <a:pathLst>
                <a:path extrusionOk="0" h="858" w="860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solidFill>
              <a:srgbClr val="A5A5A5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3738" y="1458"/>
              <a:ext cx="630" cy="431"/>
            </a:xfrm>
            <a:custGeom>
              <a:rect b="b" l="l" r="r" t="t"/>
              <a:pathLst>
                <a:path extrusionOk="0"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3738" y="1458"/>
              <a:ext cx="630" cy="431"/>
            </a:xfrm>
            <a:custGeom>
              <a:rect b="b" l="l" r="r" t="t"/>
              <a:pathLst>
                <a:path extrusionOk="0" h="862" w="1260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3599" y="839"/>
              <a:ext cx="861" cy="778"/>
            </a:xfrm>
            <a:custGeom>
              <a:rect b="b" l="l" r="r" t="t"/>
              <a:pathLst>
                <a:path extrusionOk="0"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3599" y="839"/>
              <a:ext cx="861" cy="778"/>
            </a:xfrm>
            <a:custGeom>
              <a:rect b="b" l="l" r="r" t="t"/>
              <a:pathLst>
                <a:path extrusionOk="0" h="1557" w="1722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2264" y="884"/>
              <a:ext cx="1641" cy="1473"/>
            </a:xfrm>
            <a:custGeom>
              <a:rect b="b" l="l" r="r" t="t"/>
              <a:pathLst>
                <a:path extrusionOk="0"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2264" y="884"/>
              <a:ext cx="1641" cy="1473"/>
            </a:xfrm>
            <a:custGeom>
              <a:rect b="b" l="l" r="r" t="t"/>
              <a:pathLst>
                <a:path extrusionOk="0" h="2947" w="3282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2016" y="1899"/>
              <a:ext cx="1007" cy="870"/>
            </a:xfrm>
            <a:custGeom>
              <a:rect b="b" l="l" r="r" t="t"/>
              <a:pathLst>
                <a:path extrusionOk="0" h="1739" w="2014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2016" y="1899"/>
              <a:ext cx="1007" cy="870"/>
            </a:xfrm>
            <a:custGeom>
              <a:rect b="b" l="l" r="r" t="t"/>
              <a:pathLst>
                <a:path extrusionOk="0" h="1739" w="2014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1694" y="2177"/>
              <a:ext cx="936" cy="666"/>
            </a:xfrm>
            <a:custGeom>
              <a:rect b="b" l="l" r="r" t="t"/>
              <a:pathLst>
                <a:path extrusionOk="0"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1694" y="2177"/>
              <a:ext cx="936" cy="666"/>
            </a:xfrm>
            <a:custGeom>
              <a:rect b="b" l="l" r="r" t="t"/>
              <a:pathLst>
                <a:path extrusionOk="0" h="1330" w="1872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2241" y="2635"/>
              <a:ext cx="911" cy="693"/>
            </a:xfrm>
            <a:custGeom>
              <a:rect b="b" l="l" r="r" t="t"/>
              <a:pathLst>
                <a:path extrusionOk="0"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2241" y="2635"/>
              <a:ext cx="911" cy="693"/>
            </a:xfrm>
            <a:custGeom>
              <a:rect b="b" l="l" r="r" t="t"/>
              <a:pathLst>
                <a:path extrusionOk="0" h="1385" w="1823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2685" y="3045"/>
              <a:ext cx="453" cy="398"/>
            </a:xfrm>
            <a:custGeom>
              <a:rect b="b" l="l" r="r" t="t"/>
              <a:pathLst>
                <a:path extrusionOk="0" h="796" w="907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2685" y="3045"/>
              <a:ext cx="453" cy="398"/>
            </a:xfrm>
            <a:custGeom>
              <a:rect b="b" l="l" r="r" t="t"/>
              <a:pathLst>
                <a:path extrusionOk="0" h="796" w="907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3094" y="2950"/>
              <a:ext cx="402" cy="458"/>
            </a:xfrm>
            <a:custGeom>
              <a:rect b="b" l="l" r="r" t="t"/>
              <a:pathLst>
                <a:path extrusionOk="0"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3094" y="2950"/>
              <a:ext cx="402" cy="458"/>
            </a:xfrm>
            <a:custGeom>
              <a:rect b="b" l="l" r="r" t="t"/>
              <a:pathLst>
                <a:path extrusionOk="0" h="917" w="805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3436" y="2904"/>
              <a:ext cx="356" cy="491"/>
            </a:xfrm>
            <a:custGeom>
              <a:rect b="b" l="l" r="r" t="t"/>
              <a:pathLst>
                <a:path extrusionOk="0"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3436" y="2904"/>
              <a:ext cx="356" cy="491"/>
            </a:xfrm>
            <a:custGeom>
              <a:rect b="b" l="l" r="r" t="t"/>
              <a:pathLst>
                <a:path extrusionOk="0" h="982" w="711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3477" y="2497"/>
              <a:ext cx="361" cy="447"/>
            </a:xfrm>
            <a:custGeom>
              <a:rect b="b" l="l" r="r" t="t"/>
              <a:pathLst>
                <a:path extrusionOk="0"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3477" y="2497"/>
              <a:ext cx="361" cy="447"/>
            </a:xfrm>
            <a:custGeom>
              <a:rect b="b" l="l" r="r" t="t"/>
              <a:pathLst>
                <a:path extrusionOk="0" h="894" w="722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3034" y="2686"/>
              <a:ext cx="568" cy="356"/>
            </a:xfrm>
            <a:custGeom>
              <a:rect b="b" l="l" r="r" t="t"/>
              <a:pathLst>
                <a:path extrusionOk="0"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3034" y="2686"/>
              <a:ext cx="568" cy="356"/>
            </a:xfrm>
            <a:custGeom>
              <a:rect b="b" l="l" r="r" t="t"/>
              <a:pathLst>
                <a:path extrusionOk="0" h="713" w="1136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3140" y="2406"/>
              <a:ext cx="448" cy="398"/>
            </a:xfrm>
            <a:custGeom>
              <a:rect b="b" l="l" r="r" t="t"/>
              <a:pathLst>
                <a:path extrusionOk="0"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3140" y="2406"/>
              <a:ext cx="448" cy="398"/>
            </a:xfrm>
            <a:custGeom>
              <a:rect b="b" l="l" r="r" t="t"/>
              <a:pathLst>
                <a:path extrusionOk="0" h="797" w="896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3128" y="2050"/>
              <a:ext cx="251" cy="526"/>
            </a:xfrm>
            <a:custGeom>
              <a:rect b="b" l="l" r="r" t="t"/>
              <a:pathLst>
                <a:path extrusionOk="0"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3128" y="2050"/>
              <a:ext cx="251" cy="526"/>
            </a:xfrm>
            <a:custGeom>
              <a:rect b="b" l="l" r="r" t="t"/>
              <a:pathLst>
                <a:path extrusionOk="0" h="1051" w="502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solidFill>
              <a:srgbClr val="A5A5A5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2736" y="2154"/>
              <a:ext cx="464" cy="664"/>
            </a:xfrm>
            <a:custGeom>
              <a:rect b="b" l="l" r="r" t="t"/>
              <a:pathLst>
                <a:path extrusionOk="0" h="1329" w="9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3987" y="3238"/>
              <a:ext cx="121" cy="305"/>
            </a:xfrm>
            <a:custGeom>
              <a:rect b="b" l="l" r="r" t="t"/>
              <a:pathLst>
                <a:path extrusionOk="0" h="610" w="242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solidFill>
              <a:srgbClr val="F8F8F8"/>
            </a:solidFill>
            <a:ln cap="flat" cmpd="sng" w="952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cxnSp>
        <p:nvCxnSpPr>
          <p:cNvPr id="471" name="Google Shape;471;p22"/>
          <p:cNvCxnSpPr/>
          <p:nvPr/>
        </p:nvCxnSpPr>
        <p:spPr>
          <a:xfrm>
            <a:off x="4976896" y="2959377"/>
            <a:ext cx="336551" cy="331336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2" name="Google Shape;472;p22"/>
          <p:cNvCxnSpPr/>
          <p:nvPr/>
        </p:nvCxnSpPr>
        <p:spPr>
          <a:xfrm>
            <a:off x="5313445" y="3290712"/>
            <a:ext cx="1640864" cy="10104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22"/>
          <p:cNvCxnSpPr/>
          <p:nvPr/>
        </p:nvCxnSpPr>
        <p:spPr>
          <a:xfrm>
            <a:off x="4081767" y="3594987"/>
            <a:ext cx="336551" cy="331336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22"/>
          <p:cNvCxnSpPr/>
          <p:nvPr/>
        </p:nvCxnSpPr>
        <p:spPr>
          <a:xfrm flipH="1" rot="10800000">
            <a:off x="4418319" y="3915420"/>
            <a:ext cx="2535991" cy="10901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22"/>
          <p:cNvCxnSpPr/>
          <p:nvPr/>
        </p:nvCxnSpPr>
        <p:spPr>
          <a:xfrm flipH="1" rot="10800000">
            <a:off x="4829852" y="4548639"/>
            <a:ext cx="421665" cy="273112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6" name="Google Shape;476;p22"/>
          <p:cNvCxnSpPr/>
          <p:nvPr/>
        </p:nvCxnSpPr>
        <p:spPr>
          <a:xfrm>
            <a:off x="5251519" y="4548639"/>
            <a:ext cx="1702295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22"/>
          <p:cNvCxnSpPr/>
          <p:nvPr/>
        </p:nvCxnSpPr>
        <p:spPr>
          <a:xfrm>
            <a:off x="4011787" y="5183376"/>
            <a:ext cx="336551" cy="331336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22"/>
          <p:cNvCxnSpPr/>
          <p:nvPr/>
        </p:nvCxnSpPr>
        <p:spPr>
          <a:xfrm>
            <a:off x="4348337" y="5514711"/>
            <a:ext cx="2605476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9" name="Google Shape;479;p22"/>
          <p:cNvSpPr/>
          <p:nvPr/>
        </p:nvSpPr>
        <p:spPr>
          <a:xfrm>
            <a:off x="5586069" y="2947710"/>
            <a:ext cx="1169638" cy="348599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121950" spcFirstLastPara="1" rIns="121950" wrap="square" tIns="60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REGION 01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0" name="Google Shape;480;p22"/>
          <p:cNvSpPr/>
          <p:nvPr/>
        </p:nvSpPr>
        <p:spPr>
          <a:xfrm>
            <a:off x="5586069" y="3568542"/>
            <a:ext cx="1169638" cy="348599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121950" spcFirstLastPara="1" rIns="121950" wrap="square" tIns="60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REGION 02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1" name="Google Shape;481;p22"/>
          <p:cNvSpPr/>
          <p:nvPr/>
        </p:nvSpPr>
        <p:spPr>
          <a:xfrm>
            <a:off x="5586069" y="4204105"/>
            <a:ext cx="1169638" cy="348599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121950" spcFirstLastPara="1" rIns="121950" wrap="square" tIns="60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REGION 03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2" name="Google Shape;482;p22"/>
          <p:cNvSpPr/>
          <p:nvPr/>
        </p:nvSpPr>
        <p:spPr>
          <a:xfrm>
            <a:off x="5586069" y="5163258"/>
            <a:ext cx="1169638" cy="348599"/>
          </a:xfrm>
          <a:prstGeom prst="rect">
            <a:avLst/>
          </a:prstGeom>
          <a:noFill/>
          <a:ln>
            <a:noFill/>
          </a:ln>
        </p:spPr>
        <p:txBody>
          <a:bodyPr anchorCtr="0" anchor="t" bIns="60975" lIns="121950" spcFirstLastPara="1" rIns="121950" wrap="square" tIns="60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REGION 04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483" name="Google Shape;483;p22"/>
          <p:cNvGrpSpPr/>
          <p:nvPr/>
        </p:nvGrpSpPr>
        <p:grpSpPr>
          <a:xfrm>
            <a:off x="7928350" y="1604797"/>
            <a:ext cx="2769600" cy="576715"/>
            <a:chOff x="814328" y="3219334"/>
            <a:chExt cx="2077200" cy="432536"/>
          </a:xfrm>
        </p:grpSpPr>
        <p:grpSp>
          <p:nvGrpSpPr>
            <p:cNvPr id="484" name="Google Shape;484;p22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</p:grpSpPr>
          <p:sp>
            <p:nvSpPr>
              <p:cNvPr id="485" name="Google Shape;485;p22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62000">
                    <a:srgbClr val="F2F2F2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0066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486" name="Google Shape;486;p22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42000">
                    <a:srgbClr val="F0F0F0"/>
                  </a:gs>
                  <a:gs pos="100000">
                    <a:srgbClr val="D8D8D8"/>
                  </a:gs>
                </a:gsLst>
                <a:lin ang="189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0066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487" name="Google Shape;487;p22"/>
            <p:cNvSpPr txBox="1"/>
            <p:nvPr/>
          </p:nvSpPr>
          <p:spPr>
            <a:xfrm>
              <a:off x="831250" y="3331792"/>
              <a:ext cx="1999302" cy="215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5">
                  <a:solidFill>
                    <a:srgbClr val="006600"/>
                  </a:solidFill>
                  <a:latin typeface="Consolas"/>
                  <a:ea typeface="Consolas"/>
                  <a:cs typeface="Consolas"/>
                  <a:sym typeface="Consolas"/>
                </a:rPr>
                <a:t>TITLE HERE</a:t>
              </a:r>
              <a:endParaRPr b="1" sz="1865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488" name="Google Shape;488;p22"/>
          <p:cNvSpPr txBox="1"/>
          <p:nvPr/>
        </p:nvSpPr>
        <p:spPr>
          <a:xfrm>
            <a:off x="7632964" y="2577372"/>
            <a:ext cx="3360375" cy="97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01、I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9" name="Google Shape;489;p22"/>
          <p:cNvSpPr txBox="1"/>
          <p:nvPr/>
        </p:nvSpPr>
        <p:spPr>
          <a:xfrm>
            <a:off x="7632964" y="3674438"/>
            <a:ext cx="3360375" cy="97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02、I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0" name="Google Shape;490;p22"/>
          <p:cNvSpPr txBox="1"/>
          <p:nvPr/>
        </p:nvSpPr>
        <p:spPr>
          <a:xfrm>
            <a:off x="7632964" y="4826566"/>
            <a:ext cx="3360375" cy="97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03、I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1" name="Google Shape;491;p22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2" name="Google Shape;492;p22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3" name="Google Shape;493;p22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94" name="Google Shape;494;p22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5" name="Google Shape;495;p22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496" name="Google Shape;496;p22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3"/>
          <p:cNvSpPr/>
          <p:nvPr/>
        </p:nvSpPr>
        <p:spPr>
          <a:xfrm>
            <a:off x="749226" y="2810157"/>
            <a:ext cx="3264363" cy="3167591"/>
          </a:xfrm>
          <a:prstGeom prst="roundRect">
            <a:avLst>
              <a:gd fmla="val 9450" name="adj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02" name="Google Shape;502;p23"/>
          <p:cNvGrpSpPr/>
          <p:nvPr/>
        </p:nvGrpSpPr>
        <p:grpSpPr>
          <a:xfrm>
            <a:off x="1388914" y="1300977"/>
            <a:ext cx="1929923" cy="1929923"/>
            <a:chOff x="304800" y="673100"/>
            <a:chExt cx="4000500" cy="4000500"/>
          </a:xfrm>
        </p:grpSpPr>
        <p:sp>
          <p:nvSpPr>
            <p:cNvPr id="503" name="Google Shape;503;p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505" name="Google Shape;505;p23"/>
          <p:cNvSpPr/>
          <p:nvPr/>
        </p:nvSpPr>
        <p:spPr>
          <a:xfrm>
            <a:off x="2861030" y="2561281"/>
            <a:ext cx="497747" cy="497747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3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6" name="Google Shape;506;p23"/>
          <p:cNvSpPr txBox="1"/>
          <p:nvPr/>
        </p:nvSpPr>
        <p:spPr>
          <a:xfrm>
            <a:off x="1101425" y="3537461"/>
            <a:ext cx="2592288" cy="2136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5">
                <a:solidFill>
                  <a:srgbClr val="3F3F3F"/>
                </a:solidFill>
                <a:latin typeface="Consolas"/>
                <a:ea typeface="Consolas"/>
                <a:cs typeface="Consolas"/>
                <a:sym typeface="Consolas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1" sz="2135">
              <a:solidFill>
                <a:srgbClr val="3F3F3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7" name="Google Shape;507;p23"/>
          <p:cNvSpPr/>
          <p:nvPr/>
        </p:nvSpPr>
        <p:spPr>
          <a:xfrm>
            <a:off x="4470965" y="2825945"/>
            <a:ext cx="3264363" cy="3167591"/>
          </a:xfrm>
          <a:prstGeom prst="roundRect">
            <a:avLst>
              <a:gd fmla="val 9450" name="adj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08" name="Google Shape;508;p23"/>
          <p:cNvGrpSpPr/>
          <p:nvPr/>
        </p:nvGrpSpPr>
        <p:grpSpPr>
          <a:xfrm>
            <a:off x="5110653" y="1316765"/>
            <a:ext cx="1929923" cy="1929923"/>
            <a:chOff x="304800" y="673100"/>
            <a:chExt cx="4000500" cy="4000500"/>
          </a:xfrm>
        </p:grpSpPr>
        <p:sp>
          <p:nvSpPr>
            <p:cNvPr id="509" name="Google Shape;509;p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511" name="Google Shape;511;p23"/>
          <p:cNvSpPr/>
          <p:nvPr/>
        </p:nvSpPr>
        <p:spPr>
          <a:xfrm>
            <a:off x="6582769" y="2577069"/>
            <a:ext cx="497747" cy="497747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sz="3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2" name="Google Shape;512;p23"/>
          <p:cNvSpPr txBox="1"/>
          <p:nvPr/>
        </p:nvSpPr>
        <p:spPr>
          <a:xfrm>
            <a:off x="4823163" y="3553249"/>
            <a:ext cx="2592288" cy="2136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5">
                <a:solidFill>
                  <a:srgbClr val="3F3F3F"/>
                </a:solidFill>
                <a:latin typeface="Consolas"/>
                <a:ea typeface="Consolas"/>
                <a:cs typeface="Consolas"/>
                <a:sym typeface="Consolas"/>
              </a:rPr>
              <a:t>      We use well-known development methodologies to create a customized approach for each of the projects. This allows us to achieve high quality outcomes and full transparency towards.</a:t>
            </a:r>
            <a:endParaRPr b="1" sz="2135">
              <a:solidFill>
                <a:srgbClr val="3F3F3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3" name="Google Shape;513;p23"/>
          <p:cNvSpPr/>
          <p:nvPr/>
        </p:nvSpPr>
        <p:spPr>
          <a:xfrm>
            <a:off x="8177429" y="2820353"/>
            <a:ext cx="3264363" cy="3167591"/>
          </a:xfrm>
          <a:prstGeom prst="roundRect">
            <a:avLst>
              <a:gd fmla="val 9450" name="adj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14" name="Google Shape;514;p23"/>
          <p:cNvGrpSpPr/>
          <p:nvPr/>
        </p:nvGrpSpPr>
        <p:grpSpPr>
          <a:xfrm>
            <a:off x="8817117" y="1311173"/>
            <a:ext cx="1929923" cy="1929923"/>
            <a:chOff x="304800" y="673100"/>
            <a:chExt cx="4000500" cy="4000500"/>
          </a:xfrm>
        </p:grpSpPr>
        <p:sp>
          <p:nvSpPr>
            <p:cNvPr id="515" name="Google Shape;515;p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517" name="Google Shape;517;p23"/>
          <p:cNvSpPr/>
          <p:nvPr/>
        </p:nvSpPr>
        <p:spPr>
          <a:xfrm>
            <a:off x="10289233" y="2571477"/>
            <a:ext cx="497747" cy="497747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sz="3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8" name="Google Shape;518;p23"/>
          <p:cNvSpPr txBox="1"/>
          <p:nvPr/>
        </p:nvSpPr>
        <p:spPr>
          <a:xfrm>
            <a:off x="8529627" y="3547657"/>
            <a:ext cx="2592288" cy="2136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5">
                <a:solidFill>
                  <a:srgbClr val="3F3F3F"/>
                </a:solidFill>
                <a:latin typeface="Consolas"/>
                <a:ea typeface="Consolas"/>
                <a:cs typeface="Consolas"/>
                <a:sym typeface="Consolas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1" sz="2135">
              <a:solidFill>
                <a:srgbClr val="3F3F3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9" name="Google Shape;519;p23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0" name="Google Shape;520;p23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21" name="Google Shape;521;p23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22" name="Google Shape;522;p23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3" name="Google Shape;523;p23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524" name="Google Shape;524;p2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4"/>
          <p:cNvSpPr txBox="1"/>
          <p:nvPr/>
        </p:nvSpPr>
        <p:spPr>
          <a:xfrm>
            <a:off x="1461510" y="2326287"/>
            <a:ext cx="10887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0C0C0C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endParaRPr sz="3200">
              <a:solidFill>
                <a:srgbClr val="0C0C0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0" name="Google Shape;530;p24"/>
          <p:cNvSpPr txBox="1"/>
          <p:nvPr/>
        </p:nvSpPr>
        <p:spPr>
          <a:xfrm>
            <a:off x="2405875" y="5183918"/>
            <a:ext cx="10887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0C0C0C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endParaRPr sz="3200">
              <a:solidFill>
                <a:srgbClr val="0C0C0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1" name="Google Shape;531;p24"/>
          <p:cNvSpPr txBox="1"/>
          <p:nvPr/>
        </p:nvSpPr>
        <p:spPr>
          <a:xfrm>
            <a:off x="4615345" y="4363181"/>
            <a:ext cx="10887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0C0C0C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endParaRPr sz="3200">
              <a:solidFill>
                <a:srgbClr val="0C0C0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2" name="Google Shape;532;p24"/>
          <p:cNvSpPr txBox="1"/>
          <p:nvPr/>
        </p:nvSpPr>
        <p:spPr>
          <a:xfrm>
            <a:off x="3979274" y="2736191"/>
            <a:ext cx="10887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0C0C0C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endParaRPr sz="3200">
              <a:solidFill>
                <a:srgbClr val="0C0C0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3" name="Google Shape;533;p24"/>
          <p:cNvSpPr txBox="1"/>
          <p:nvPr/>
        </p:nvSpPr>
        <p:spPr>
          <a:xfrm>
            <a:off x="1359327" y="3752247"/>
            <a:ext cx="10887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0C0C0C"/>
                </a:solidFill>
                <a:latin typeface="Consolas"/>
                <a:ea typeface="Consolas"/>
                <a:cs typeface="Consolas"/>
                <a:sym typeface="Consolas"/>
              </a:rPr>
              <a:t>TEXT</a:t>
            </a:r>
            <a:endParaRPr sz="3200">
              <a:solidFill>
                <a:srgbClr val="0C0C0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34" name="Google Shape;534;p24"/>
          <p:cNvGrpSpPr/>
          <p:nvPr/>
        </p:nvGrpSpPr>
        <p:grpSpPr>
          <a:xfrm>
            <a:off x="2567868" y="2638951"/>
            <a:ext cx="1302476" cy="1302476"/>
            <a:chOff x="304800" y="673100"/>
            <a:chExt cx="4000500" cy="4000500"/>
          </a:xfrm>
        </p:grpSpPr>
        <p:sp>
          <p:nvSpPr>
            <p:cNvPr id="535" name="Google Shape;535;p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7CD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7CD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537" name="Google Shape;537;p24"/>
          <p:cNvSpPr/>
          <p:nvPr/>
        </p:nvSpPr>
        <p:spPr>
          <a:xfrm>
            <a:off x="1434277" y="4388675"/>
            <a:ext cx="969388" cy="969388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317500" rotWithShape="0" algn="tr" dir="8100000" dist="1905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CD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8" name="Google Shape;538;p24"/>
          <p:cNvSpPr/>
          <p:nvPr/>
        </p:nvSpPr>
        <p:spPr>
          <a:xfrm>
            <a:off x="4470179" y="3917877"/>
            <a:ext cx="366369" cy="366369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CD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39" name="Google Shape;539;p24"/>
          <p:cNvGrpSpPr/>
          <p:nvPr/>
        </p:nvGrpSpPr>
        <p:grpSpPr>
          <a:xfrm>
            <a:off x="5217173" y="3013127"/>
            <a:ext cx="831871" cy="831871"/>
            <a:chOff x="304800" y="673100"/>
            <a:chExt cx="4000500" cy="4000500"/>
          </a:xfrm>
        </p:grpSpPr>
        <p:sp>
          <p:nvSpPr>
            <p:cNvPr id="540" name="Google Shape;540;p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blipFill rotWithShape="1">
              <a:blip r:embed="rId4">
                <a:alphaModFix/>
              </a:blip>
              <a:stretch>
                <a:fillRect b="0" l="-19998" r="-19998" t="0"/>
              </a:stretch>
            </a:blip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7CD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19998" r="-19998" t="0"/>
              </a:stretch>
            </a:blip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7CD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542" name="Google Shape;542;p24"/>
          <p:cNvGrpSpPr/>
          <p:nvPr/>
        </p:nvGrpSpPr>
        <p:grpSpPr>
          <a:xfrm>
            <a:off x="1599836" y="5489142"/>
            <a:ext cx="293036" cy="293036"/>
            <a:chOff x="304800" y="673100"/>
            <a:chExt cx="4000500" cy="4000500"/>
          </a:xfrm>
        </p:grpSpPr>
        <p:sp>
          <p:nvSpPr>
            <p:cNvPr id="543" name="Google Shape;543;p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7CD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7CD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545" name="Google Shape;545;p24"/>
          <p:cNvGrpSpPr/>
          <p:nvPr/>
        </p:nvGrpSpPr>
        <p:grpSpPr>
          <a:xfrm>
            <a:off x="1232701" y="3387331"/>
            <a:ext cx="383892" cy="383892"/>
            <a:chOff x="304800" y="673100"/>
            <a:chExt cx="4000500" cy="4000500"/>
          </a:xfrm>
        </p:grpSpPr>
        <p:sp>
          <p:nvSpPr>
            <p:cNvPr id="546" name="Google Shape;546;p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7CD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381000" rotWithShape="0" algn="tr" dir="8100000" dist="152400">
                <a:srgbClr val="000000">
                  <a:alpha val="6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7CD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548" name="Google Shape;548;p24"/>
          <p:cNvSpPr/>
          <p:nvPr/>
        </p:nvSpPr>
        <p:spPr>
          <a:xfrm>
            <a:off x="4381092" y="2052532"/>
            <a:ext cx="366369" cy="366369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CD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9" name="Google Shape;549;p24"/>
          <p:cNvSpPr/>
          <p:nvPr/>
        </p:nvSpPr>
        <p:spPr>
          <a:xfrm>
            <a:off x="5349538" y="5522645"/>
            <a:ext cx="183185" cy="18318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CD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50" name="Google Shape;550;p24"/>
          <p:cNvGrpSpPr/>
          <p:nvPr/>
        </p:nvGrpSpPr>
        <p:grpSpPr>
          <a:xfrm>
            <a:off x="3713281" y="4439821"/>
            <a:ext cx="850995" cy="850995"/>
            <a:chOff x="304800" y="673100"/>
            <a:chExt cx="4000500" cy="4000500"/>
          </a:xfrm>
        </p:grpSpPr>
        <p:sp>
          <p:nvSpPr>
            <p:cNvPr id="551" name="Google Shape;551;p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7CD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317500" rotWithShape="0" algn="tr" dir="8100000" dist="1905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007CD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553" name="Google Shape;553;p24"/>
          <p:cNvSpPr/>
          <p:nvPr/>
        </p:nvSpPr>
        <p:spPr>
          <a:xfrm>
            <a:off x="2675579" y="1686162"/>
            <a:ext cx="366369" cy="366369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CD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4" name="Google Shape;554;p24"/>
          <p:cNvSpPr/>
          <p:nvPr/>
        </p:nvSpPr>
        <p:spPr>
          <a:xfrm>
            <a:off x="3621688" y="4169981"/>
            <a:ext cx="183185" cy="18318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7CD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55" name="Google Shape;555;p24"/>
          <p:cNvGrpSpPr/>
          <p:nvPr/>
        </p:nvGrpSpPr>
        <p:grpSpPr>
          <a:xfrm>
            <a:off x="7352286" y="1700157"/>
            <a:ext cx="2769600" cy="576715"/>
            <a:chOff x="814328" y="3219334"/>
            <a:chExt cx="2077200" cy="432536"/>
          </a:xfrm>
        </p:grpSpPr>
        <p:grpSp>
          <p:nvGrpSpPr>
            <p:cNvPr id="556" name="Google Shape;556;p24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</p:grpSpPr>
          <p:sp>
            <p:nvSpPr>
              <p:cNvPr id="557" name="Google Shape;557;p24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62000">
                    <a:srgbClr val="F2F2F2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>
                  <a:gd fmla="val 16667" name="adj"/>
                </a:avLst>
              </a:prstGeom>
              <a:gradFill>
                <a:gsLst>
                  <a:gs pos="0">
                    <a:schemeClr val="lt1"/>
                  </a:gs>
                  <a:gs pos="42000">
                    <a:srgbClr val="F0F0F0"/>
                  </a:gs>
                  <a:gs pos="100000">
                    <a:srgbClr val="D8D8D8"/>
                  </a:gs>
                </a:gsLst>
                <a:lin ang="18900000" scaled="0"/>
              </a:gradFill>
              <a:ln>
                <a:noFill/>
              </a:ln>
              <a:effectLst>
                <a:outerShdw blurRad="381000" rotWithShape="0" algn="tr" dir="8100000" dist="254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007CD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559" name="Google Shape;559;p24"/>
            <p:cNvSpPr txBox="1"/>
            <p:nvPr/>
          </p:nvSpPr>
          <p:spPr>
            <a:xfrm>
              <a:off x="831250" y="3331792"/>
              <a:ext cx="1999302" cy="215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5">
                  <a:solidFill>
                    <a:srgbClr val="006600"/>
                  </a:solidFill>
                  <a:latin typeface="Consolas"/>
                  <a:ea typeface="Consolas"/>
                  <a:cs typeface="Consolas"/>
                  <a:sym typeface="Consolas"/>
                </a:rPr>
                <a:t>TITLE HERE</a:t>
              </a:r>
              <a:endParaRPr b="1" sz="1865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560" name="Google Shape;560;p24"/>
          <p:cNvSpPr txBox="1"/>
          <p:nvPr/>
        </p:nvSpPr>
        <p:spPr>
          <a:xfrm>
            <a:off x="7056900" y="2672732"/>
            <a:ext cx="3360375" cy="97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01、I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1" name="Google Shape;561;p24"/>
          <p:cNvSpPr txBox="1"/>
          <p:nvPr/>
        </p:nvSpPr>
        <p:spPr>
          <a:xfrm>
            <a:off x="7056900" y="3769798"/>
            <a:ext cx="3360375" cy="97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02、I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2" name="Google Shape;562;p24"/>
          <p:cNvSpPr txBox="1"/>
          <p:nvPr/>
        </p:nvSpPr>
        <p:spPr>
          <a:xfrm>
            <a:off x="7056900" y="4921926"/>
            <a:ext cx="3360375" cy="97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03、I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3" name="Google Shape;563;p24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4" name="Google Shape;564;p24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5" name="Google Shape;565;p24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66" name="Google Shape;566;p24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7" name="Google Shape;567;p24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568" name="Google Shape;568;p24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5"/>
          <p:cNvGrpSpPr/>
          <p:nvPr/>
        </p:nvGrpSpPr>
        <p:grpSpPr>
          <a:xfrm>
            <a:off x="5485765" y="1105535"/>
            <a:ext cx="3251200" cy="3293110"/>
            <a:chOff x="3091333" y="1182834"/>
            <a:chExt cx="3298687" cy="3298688"/>
          </a:xfrm>
        </p:grpSpPr>
        <p:sp>
          <p:nvSpPr>
            <p:cNvPr id="574" name="Google Shape;574;p25"/>
            <p:cNvSpPr/>
            <p:nvPr/>
          </p:nvSpPr>
          <p:spPr>
            <a:xfrm>
              <a:off x="3452657" y="1540378"/>
              <a:ext cx="2586141" cy="2583601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575" name="Google Shape;575;p25"/>
            <p:cNvGrpSpPr/>
            <p:nvPr/>
          </p:nvGrpSpPr>
          <p:grpSpPr>
            <a:xfrm>
              <a:off x="3091333" y="1182834"/>
              <a:ext cx="3298687" cy="3298688"/>
              <a:chOff x="2555776" y="915566"/>
              <a:chExt cx="1944216" cy="1944216"/>
            </a:xfrm>
          </p:grpSpPr>
          <p:sp>
            <p:nvSpPr>
              <p:cNvPr id="576" name="Google Shape;576;p25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fmla="val 10097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577" name="Google Shape;577;p25"/>
              <p:cNvSpPr/>
              <p:nvPr/>
            </p:nvSpPr>
            <p:spPr>
              <a:xfrm>
                <a:off x="2614636" y="974427"/>
                <a:ext cx="1826499" cy="1826497"/>
              </a:xfrm>
              <a:prstGeom prst="donut">
                <a:avLst>
                  <a:gd fmla="val 8132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578" name="Google Shape;578;p25"/>
          <p:cNvGrpSpPr/>
          <p:nvPr/>
        </p:nvGrpSpPr>
        <p:grpSpPr>
          <a:xfrm>
            <a:off x="3981450" y="3428365"/>
            <a:ext cx="2615565" cy="2649855"/>
            <a:chOff x="3091333" y="1182834"/>
            <a:chExt cx="3298687" cy="3298688"/>
          </a:xfrm>
        </p:grpSpPr>
        <p:sp>
          <p:nvSpPr>
            <p:cNvPr id="579" name="Google Shape;579;p25"/>
            <p:cNvSpPr/>
            <p:nvPr/>
          </p:nvSpPr>
          <p:spPr>
            <a:xfrm>
              <a:off x="3453686" y="1539313"/>
              <a:ext cx="2584025" cy="258573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accent4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580" name="Google Shape;580;p25"/>
            <p:cNvGrpSpPr/>
            <p:nvPr/>
          </p:nvGrpSpPr>
          <p:grpSpPr>
            <a:xfrm>
              <a:off x="3091333" y="1182834"/>
              <a:ext cx="3298687" cy="3298688"/>
              <a:chOff x="2555776" y="915566"/>
              <a:chExt cx="1944216" cy="1944216"/>
            </a:xfrm>
          </p:grpSpPr>
          <p:sp>
            <p:nvSpPr>
              <p:cNvPr id="581" name="Google Shape;581;p25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fmla="val 10097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582" name="Google Shape;582;p25"/>
              <p:cNvSpPr/>
              <p:nvPr/>
            </p:nvSpPr>
            <p:spPr>
              <a:xfrm>
                <a:off x="2614636" y="974427"/>
                <a:ext cx="1826499" cy="1826497"/>
              </a:xfrm>
              <a:prstGeom prst="donut">
                <a:avLst>
                  <a:gd fmla="val 8132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583" name="Google Shape;583;p25"/>
          <p:cNvGrpSpPr/>
          <p:nvPr/>
        </p:nvGrpSpPr>
        <p:grpSpPr>
          <a:xfrm>
            <a:off x="3630295" y="1667510"/>
            <a:ext cx="2160905" cy="2185670"/>
            <a:chOff x="3091333" y="1182834"/>
            <a:chExt cx="3298687" cy="3298688"/>
          </a:xfrm>
        </p:grpSpPr>
        <p:sp>
          <p:nvSpPr>
            <p:cNvPr id="584" name="Google Shape;584;p25"/>
            <p:cNvSpPr/>
            <p:nvPr/>
          </p:nvSpPr>
          <p:spPr>
            <a:xfrm>
              <a:off x="3451916" y="1538872"/>
              <a:ext cx="2586637" cy="258661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585" name="Google Shape;585;p25"/>
            <p:cNvGrpSpPr/>
            <p:nvPr/>
          </p:nvGrpSpPr>
          <p:grpSpPr>
            <a:xfrm>
              <a:off x="3091333" y="1182834"/>
              <a:ext cx="3298687" cy="3298688"/>
              <a:chOff x="2555776" y="915566"/>
              <a:chExt cx="1944216" cy="1944216"/>
            </a:xfrm>
          </p:grpSpPr>
          <p:sp>
            <p:nvSpPr>
              <p:cNvPr id="586" name="Google Shape;586;p25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fmla="val 10097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81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2614636" y="974427"/>
                <a:ext cx="1826500" cy="1826497"/>
              </a:xfrm>
              <a:prstGeom prst="donut">
                <a:avLst>
                  <a:gd fmla="val 8132" name="adj"/>
                </a:avLst>
              </a:prstGeom>
              <a:gradFill>
                <a:gsLst>
                  <a:gs pos="0">
                    <a:schemeClr val="lt1"/>
                  </a:gs>
                  <a:gs pos="100000">
                    <a:srgbClr val="D8D8D8"/>
                  </a:gs>
                </a:gsLst>
                <a:lin ang="16200000" scaled="0"/>
              </a:gradFill>
              <a:ln>
                <a:noFill/>
              </a:ln>
              <a:effectLst>
                <a:outerShdw blurRad="63500" rotWithShape="0" algn="tr" dir="8100000" dist="508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sp>
        <p:nvSpPr>
          <p:cNvPr id="588" name="Google Shape;588;p25"/>
          <p:cNvSpPr/>
          <p:nvPr/>
        </p:nvSpPr>
        <p:spPr>
          <a:xfrm>
            <a:off x="6668333" y="5130146"/>
            <a:ext cx="4221347" cy="1155651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rgbClr val="0C0C0C"/>
                </a:solidFill>
                <a:latin typeface="Consolas"/>
                <a:ea typeface="Consolas"/>
                <a:cs typeface="Consolas"/>
                <a:sym typeface="Consolas"/>
              </a:rPr>
              <a:t>NOTE 02</a:t>
            </a:r>
            <a:endParaRPr sz="2265">
              <a:solidFill>
                <a:srgbClr val="0C0C0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rgbClr val="0C0C0C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735">
              <a:solidFill>
                <a:srgbClr val="0C0C0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9" name="Google Shape;589;p25"/>
          <p:cNvSpPr/>
          <p:nvPr/>
        </p:nvSpPr>
        <p:spPr>
          <a:xfrm>
            <a:off x="8812858" y="1984415"/>
            <a:ext cx="3070432" cy="1448743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rgbClr val="0C0C0C"/>
                </a:solidFill>
                <a:latin typeface="Consolas"/>
                <a:ea typeface="Consolas"/>
                <a:cs typeface="Consolas"/>
                <a:sym typeface="Consolas"/>
              </a:rPr>
              <a:t>NOTE 03</a:t>
            </a:r>
            <a:endParaRPr sz="2265">
              <a:solidFill>
                <a:srgbClr val="0C0C0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rgbClr val="0C0C0C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735">
              <a:solidFill>
                <a:srgbClr val="0C0C0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0" name="Google Shape;590;p25"/>
          <p:cNvSpPr/>
          <p:nvPr/>
        </p:nvSpPr>
        <p:spPr>
          <a:xfrm>
            <a:off x="682782" y="3010811"/>
            <a:ext cx="3072424" cy="1448743"/>
          </a:xfrm>
          <a:prstGeom prst="rect">
            <a:avLst/>
          </a:prstGeom>
          <a:noFill/>
          <a:ln>
            <a:noFill/>
          </a:ln>
        </p:spPr>
        <p:txBody>
          <a:bodyPr anchorCtr="0" anchor="t" bIns="57600" lIns="115200" spcFirstLastPara="1" rIns="115200" wrap="square" tIns="57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65">
                <a:solidFill>
                  <a:srgbClr val="0C0C0C"/>
                </a:solidFill>
                <a:latin typeface="Consolas"/>
                <a:ea typeface="Consolas"/>
                <a:cs typeface="Consolas"/>
                <a:sym typeface="Consolas"/>
              </a:rPr>
              <a:t>NOTE 01</a:t>
            </a:r>
            <a:endParaRPr sz="2265">
              <a:solidFill>
                <a:srgbClr val="0C0C0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rgbClr val="0C0C0C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735">
              <a:solidFill>
                <a:srgbClr val="0C0C0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1" name="Google Shape;591;p25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2" name="Google Shape;592;p25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3" name="Google Shape;593;p25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94" name="Google Shape;594;p25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5" name="Google Shape;595;p25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596" name="Google Shape;596;p25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" id="601" name="Google Shape;6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90" y="1105535"/>
            <a:ext cx="12238990" cy="4461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" id="602" name="Google Shape;60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60375" y="-6350"/>
            <a:ext cx="3495675" cy="1994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3" name="Google Shape;603;p26"/>
          <p:cNvCxnSpPr/>
          <p:nvPr/>
        </p:nvCxnSpPr>
        <p:spPr>
          <a:xfrm>
            <a:off x="5157470" y="3832225"/>
            <a:ext cx="266319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604" name="Google Shape;604;p26"/>
          <p:cNvSpPr/>
          <p:nvPr/>
        </p:nvSpPr>
        <p:spPr>
          <a:xfrm>
            <a:off x="5156200" y="3248025"/>
            <a:ext cx="26650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LEMON</a:t>
            </a:r>
            <a:endParaRPr b="1" i="0" sz="3200" u="none" cap="none" strike="noStrike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605" name="Google Shape;605;p26"/>
          <p:cNvGrpSpPr/>
          <p:nvPr/>
        </p:nvGrpSpPr>
        <p:grpSpPr>
          <a:xfrm>
            <a:off x="5160414" y="3976499"/>
            <a:ext cx="1436675" cy="215444"/>
            <a:chOff x="4369395" y="3284984"/>
            <a:chExt cx="1436675" cy="215444"/>
          </a:xfrm>
        </p:grpSpPr>
        <p:sp>
          <p:nvSpPr>
            <p:cNvPr id="606" name="Google Shape;606;p26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607" name="Google Shape;607;p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08" name="Google Shape;608;p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610" name="Google Shape;610;p26"/>
          <p:cNvGrpSpPr/>
          <p:nvPr/>
        </p:nvGrpSpPr>
        <p:grpSpPr>
          <a:xfrm>
            <a:off x="6525081" y="3976499"/>
            <a:ext cx="1436675" cy="215444"/>
            <a:chOff x="4369395" y="3284984"/>
            <a:chExt cx="1436675" cy="215444"/>
          </a:xfrm>
        </p:grpSpPr>
        <p:sp>
          <p:nvSpPr>
            <p:cNvPr id="611" name="Google Shape;611;p26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612" name="Google Shape;612;p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13" name="Google Shape;613;p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14" name="Google Shape;614;p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615" name="Google Shape;615;p26"/>
          <p:cNvGrpSpPr/>
          <p:nvPr/>
        </p:nvGrpSpPr>
        <p:grpSpPr>
          <a:xfrm>
            <a:off x="5156929" y="4265111"/>
            <a:ext cx="1436675" cy="215444"/>
            <a:chOff x="4369395" y="3284984"/>
            <a:chExt cx="1436675" cy="215444"/>
          </a:xfrm>
        </p:grpSpPr>
        <p:sp>
          <p:nvSpPr>
            <p:cNvPr id="616" name="Google Shape;616;p26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617" name="Google Shape;617;p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18" name="Google Shape;618;p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19" name="Google Shape;619;p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620" name="Google Shape;620;p26"/>
          <p:cNvGrpSpPr/>
          <p:nvPr/>
        </p:nvGrpSpPr>
        <p:grpSpPr>
          <a:xfrm>
            <a:off x="6525081" y="4264531"/>
            <a:ext cx="1436675" cy="215444"/>
            <a:chOff x="4369395" y="3284984"/>
            <a:chExt cx="1436675" cy="215444"/>
          </a:xfrm>
        </p:grpSpPr>
        <p:sp>
          <p:nvSpPr>
            <p:cNvPr id="621" name="Google Shape;621;p26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622" name="Google Shape;622;p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23" name="Google Shape;623;p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24" name="Google Shape;624;p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625" name="Google Shape;625;p26"/>
          <p:cNvGrpSpPr/>
          <p:nvPr/>
        </p:nvGrpSpPr>
        <p:grpSpPr>
          <a:xfrm>
            <a:off x="5156929" y="4553143"/>
            <a:ext cx="1436675" cy="215444"/>
            <a:chOff x="4369395" y="3284984"/>
            <a:chExt cx="1436675" cy="215444"/>
          </a:xfrm>
        </p:grpSpPr>
        <p:sp>
          <p:nvSpPr>
            <p:cNvPr id="626" name="Google Shape;626;p26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627" name="Google Shape;627;p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28" name="Google Shape;628;p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29" name="Google Shape;629;p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630" name="Google Shape;630;p26"/>
          <p:cNvGrpSpPr/>
          <p:nvPr/>
        </p:nvGrpSpPr>
        <p:grpSpPr>
          <a:xfrm>
            <a:off x="6525081" y="4552563"/>
            <a:ext cx="1436675" cy="215444"/>
            <a:chOff x="4369395" y="3284984"/>
            <a:chExt cx="1436675" cy="215444"/>
          </a:xfrm>
        </p:grpSpPr>
        <p:sp>
          <p:nvSpPr>
            <p:cNvPr id="631" name="Google Shape;631;p26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632" name="Google Shape;632;p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33" name="Google Shape;633;p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34" name="Google Shape;634;p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pic>
        <p:nvPicPr>
          <p:cNvPr descr="01" id="635" name="Google Shape;63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0450" y="1631950"/>
            <a:ext cx="3077210" cy="1671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8" id="636" name="Google Shape;63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27490" y="1845945"/>
            <a:ext cx="1815465" cy="1659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7" id="637" name="Google Shape;637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5110" y="4464685"/>
            <a:ext cx="1661160" cy="1442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99" id="638" name="Google Shape;638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27490" y="4176395"/>
            <a:ext cx="1529715" cy="14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27"/>
          <p:cNvGrpSpPr/>
          <p:nvPr/>
        </p:nvGrpSpPr>
        <p:grpSpPr>
          <a:xfrm>
            <a:off x="8017008" y="4445972"/>
            <a:ext cx="953479" cy="953477"/>
            <a:chOff x="680580" y="1491630"/>
            <a:chExt cx="1479184" cy="1479182"/>
          </a:xfrm>
        </p:grpSpPr>
        <p:grpSp>
          <p:nvGrpSpPr>
            <p:cNvPr id="644" name="Google Shape;644;p27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</p:grpSpPr>
          <p:sp>
            <p:nvSpPr>
              <p:cNvPr id="645" name="Google Shape;645;p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46" name="Google Shape;646;p27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647" name="Google Shape;647;p27"/>
            <p:cNvSpPr/>
            <p:nvPr/>
          </p:nvSpPr>
          <p:spPr>
            <a:xfrm>
              <a:off x="1717556" y="2327320"/>
              <a:ext cx="1681" cy="1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648" name="Google Shape;648;p27"/>
          <p:cNvGrpSpPr/>
          <p:nvPr/>
        </p:nvGrpSpPr>
        <p:grpSpPr>
          <a:xfrm>
            <a:off x="8017008" y="2000604"/>
            <a:ext cx="953479" cy="953477"/>
            <a:chOff x="680580" y="1491630"/>
            <a:chExt cx="1479184" cy="1479182"/>
          </a:xfrm>
        </p:grpSpPr>
        <p:grpSp>
          <p:nvGrpSpPr>
            <p:cNvPr id="649" name="Google Shape;649;p27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</p:grpSpPr>
          <p:sp>
            <p:nvSpPr>
              <p:cNvPr id="650" name="Google Shape;650;p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51" name="Google Shape;651;p27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652" name="Google Shape;652;p27"/>
            <p:cNvSpPr/>
            <p:nvPr/>
          </p:nvSpPr>
          <p:spPr>
            <a:xfrm>
              <a:off x="1717556" y="2327320"/>
              <a:ext cx="1681" cy="1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653" name="Google Shape;653;p27"/>
          <p:cNvGrpSpPr/>
          <p:nvPr/>
        </p:nvGrpSpPr>
        <p:grpSpPr>
          <a:xfrm>
            <a:off x="3351131" y="4441354"/>
            <a:ext cx="953479" cy="953477"/>
            <a:chOff x="680580" y="1491630"/>
            <a:chExt cx="1479184" cy="1479182"/>
          </a:xfrm>
        </p:grpSpPr>
        <p:grpSp>
          <p:nvGrpSpPr>
            <p:cNvPr id="654" name="Google Shape;654;p27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</p:grpSpPr>
          <p:sp>
            <p:nvSpPr>
              <p:cNvPr id="655" name="Google Shape;655;p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56" name="Google Shape;656;p27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657" name="Google Shape;657;p27"/>
            <p:cNvSpPr/>
            <p:nvPr/>
          </p:nvSpPr>
          <p:spPr>
            <a:xfrm>
              <a:off x="1717556" y="2327320"/>
              <a:ext cx="1681" cy="1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658" name="Google Shape;658;p27"/>
          <p:cNvSpPr/>
          <p:nvPr/>
        </p:nvSpPr>
        <p:spPr>
          <a:xfrm>
            <a:off x="4641603" y="3292925"/>
            <a:ext cx="3553835" cy="2207535"/>
          </a:xfrm>
          <a:custGeom>
            <a:rect b="b" l="l" r="r" t="t"/>
            <a:pathLst>
              <a:path extrusionOk="0" h="1561" w="2513">
                <a:moveTo>
                  <a:pt x="2513" y="0"/>
                </a:moveTo>
                <a:lnTo>
                  <a:pt x="0" y="0"/>
                </a:lnTo>
                <a:lnTo>
                  <a:pt x="0" y="1561"/>
                </a:lnTo>
                <a:lnTo>
                  <a:pt x="2513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3593837" y="4671969"/>
            <a:ext cx="493275" cy="463496"/>
            <a:chOff x="3175" y="-1587"/>
            <a:chExt cx="1209675" cy="1136651"/>
          </a:xfrm>
        </p:grpSpPr>
        <p:sp>
          <p:nvSpPr>
            <p:cNvPr id="660" name="Google Shape;660;p27"/>
            <p:cNvSpPr/>
            <p:nvPr/>
          </p:nvSpPr>
          <p:spPr>
            <a:xfrm>
              <a:off x="3175" y="-1587"/>
              <a:ext cx="1209675" cy="454025"/>
            </a:xfrm>
            <a:custGeom>
              <a:rect b="b" l="l" r="r" t="t"/>
              <a:pathLst>
                <a:path extrusionOk="0" h="120" w="320">
                  <a:moveTo>
                    <a:pt x="297" y="41"/>
                  </a:moveTo>
                  <a:cubicBezTo>
                    <a:pt x="273" y="20"/>
                    <a:pt x="240" y="0"/>
                    <a:pt x="160" y="0"/>
                  </a:cubicBezTo>
                  <a:cubicBezTo>
                    <a:pt x="80" y="0"/>
                    <a:pt x="48" y="20"/>
                    <a:pt x="23" y="41"/>
                  </a:cubicBezTo>
                  <a:cubicBezTo>
                    <a:pt x="9" y="53"/>
                    <a:pt x="0" y="61"/>
                    <a:pt x="0" y="7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11"/>
                    <a:pt x="9" y="120"/>
                    <a:pt x="2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71" y="120"/>
                    <a:pt x="80" y="111"/>
                    <a:pt x="80" y="100"/>
                  </a:cubicBezTo>
                  <a:cubicBezTo>
                    <a:pt x="80" y="89"/>
                    <a:pt x="82" y="80"/>
                    <a:pt x="91" y="67"/>
                  </a:cubicBezTo>
                  <a:cubicBezTo>
                    <a:pt x="101" y="55"/>
                    <a:pt x="120" y="40"/>
                    <a:pt x="160" y="41"/>
                  </a:cubicBezTo>
                  <a:cubicBezTo>
                    <a:pt x="200" y="40"/>
                    <a:pt x="220" y="55"/>
                    <a:pt x="229" y="67"/>
                  </a:cubicBezTo>
                  <a:cubicBezTo>
                    <a:pt x="239" y="80"/>
                    <a:pt x="241" y="89"/>
                    <a:pt x="241" y="100"/>
                  </a:cubicBezTo>
                  <a:cubicBezTo>
                    <a:pt x="241" y="111"/>
                    <a:pt x="250" y="120"/>
                    <a:pt x="261" y="120"/>
                  </a:cubicBezTo>
                  <a:cubicBezTo>
                    <a:pt x="301" y="120"/>
                    <a:pt x="301" y="120"/>
                    <a:pt x="301" y="120"/>
                  </a:cubicBezTo>
                  <a:cubicBezTo>
                    <a:pt x="312" y="120"/>
                    <a:pt x="320" y="111"/>
                    <a:pt x="320" y="100"/>
                  </a:cubicBezTo>
                  <a:cubicBezTo>
                    <a:pt x="320" y="79"/>
                    <a:pt x="320" y="79"/>
                    <a:pt x="320" y="79"/>
                  </a:cubicBezTo>
                  <a:cubicBezTo>
                    <a:pt x="320" y="61"/>
                    <a:pt x="311" y="53"/>
                    <a:pt x="297" y="41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457200" y="679451"/>
              <a:ext cx="301625" cy="303213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77788" y="301626"/>
              <a:ext cx="1060450" cy="833438"/>
            </a:xfrm>
            <a:custGeom>
              <a:rect b="b" l="l" r="r" t="t"/>
              <a:pathLst>
                <a:path extrusionOk="0" h="220" w="280">
                  <a:moveTo>
                    <a:pt x="210" y="40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7"/>
                    <a:pt x="191" y="0"/>
                    <a:pt x="180" y="0"/>
                  </a:cubicBezTo>
                  <a:cubicBezTo>
                    <a:pt x="169" y="0"/>
                    <a:pt x="160" y="7"/>
                    <a:pt x="160" y="15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11" y="0"/>
                    <a:pt x="100" y="0"/>
                  </a:cubicBezTo>
                  <a:cubicBezTo>
                    <a:pt x="89" y="0"/>
                    <a:pt x="80" y="7"/>
                    <a:pt x="80" y="15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64" y="40"/>
                    <a:pt x="58" y="43"/>
                    <a:pt x="54" y="49"/>
                  </a:cubicBezTo>
                  <a:cubicBezTo>
                    <a:pt x="39" y="72"/>
                    <a:pt x="0" y="133"/>
                    <a:pt x="0" y="16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60" y="220"/>
                    <a:pt x="260" y="220"/>
                    <a:pt x="260" y="220"/>
                  </a:cubicBezTo>
                  <a:cubicBezTo>
                    <a:pt x="271" y="220"/>
                    <a:pt x="280" y="211"/>
                    <a:pt x="280" y="200"/>
                  </a:cubicBezTo>
                  <a:cubicBezTo>
                    <a:pt x="280" y="183"/>
                    <a:pt x="280" y="162"/>
                    <a:pt x="280" y="162"/>
                  </a:cubicBezTo>
                  <a:cubicBezTo>
                    <a:pt x="280" y="127"/>
                    <a:pt x="241" y="70"/>
                    <a:pt x="226" y="48"/>
                  </a:cubicBezTo>
                  <a:cubicBezTo>
                    <a:pt x="222" y="43"/>
                    <a:pt x="216" y="40"/>
                    <a:pt x="210" y="40"/>
                  </a:cubicBezTo>
                  <a:close/>
                  <a:moveTo>
                    <a:pt x="140" y="200"/>
                  </a:moveTo>
                  <a:cubicBezTo>
                    <a:pt x="107" y="200"/>
                    <a:pt x="80" y="173"/>
                    <a:pt x="80" y="140"/>
                  </a:cubicBezTo>
                  <a:cubicBezTo>
                    <a:pt x="80" y="107"/>
                    <a:pt x="107" y="80"/>
                    <a:pt x="140" y="80"/>
                  </a:cubicBezTo>
                  <a:cubicBezTo>
                    <a:pt x="173" y="80"/>
                    <a:pt x="200" y="107"/>
                    <a:pt x="200" y="140"/>
                  </a:cubicBezTo>
                  <a:cubicBezTo>
                    <a:pt x="200" y="173"/>
                    <a:pt x="173" y="200"/>
                    <a:pt x="140" y="200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663" name="Google Shape;663;p27"/>
          <p:cNvGrpSpPr/>
          <p:nvPr/>
        </p:nvGrpSpPr>
        <p:grpSpPr>
          <a:xfrm>
            <a:off x="8252410" y="4753393"/>
            <a:ext cx="491384" cy="338635"/>
            <a:chOff x="3175" y="4763"/>
            <a:chExt cx="3130550" cy="2157412"/>
          </a:xfrm>
        </p:grpSpPr>
        <p:sp>
          <p:nvSpPr>
            <p:cNvPr id="664" name="Google Shape;664;p27"/>
            <p:cNvSpPr/>
            <p:nvPr/>
          </p:nvSpPr>
          <p:spPr>
            <a:xfrm>
              <a:off x="387350" y="396875"/>
              <a:ext cx="917575" cy="833437"/>
            </a:xfrm>
            <a:custGeom>
              <a:rect b="b" l="l" r="r" t="t"/>
              <a:pathLst>
                <a:path extrusionOk="0" h="221" w="244">
                  <a:moveTo>
                    <a:pt x="242" y="221"/>
                  </a:moveTo>
                  <a:cubicBezTo>
                    <a:pt x="242" y="221"/>
                    <a:pt x="244" y="198"/>
                    <a:pt x="237" y="188"/>
                  </a:cubicBezTo>
                  <a:cubicBezTo>
                    <a:pt x="230" y="176"/>
                    <a:pt x="206" y="169"/>
                    <a:pt x="182" y="159"/>
                  </a:cubicBezTo>
                  <a:cubicBezTo>
                    <a:pt x="158" y="149"/>
                    <a:pt x="152" y="146"/>
                    <a:pt x="152" y="146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52" y="123"/>
                    <a:pt x="161" y="116"/>
                    <a:pt x="164" y="94"/>
                  </a:cubicBezTo>
                  <a:cubicBezTo>
                    <a:pt x="169" y="96"/>
                    <a:pt x="175" y="86"/>
                    <a:pt x="176" y="81"/>
                  </a:cubicBezTo>
                  <a:cubicBezTo>
                    <a:pt x="176" y="76"/>
                    <a:pt x="175" y="62"/>
                    <a:pt x="168" y="63"/>
                  </a:cubicBezTo>
                  <a:cubicBezTo>
                    <a:pt x="169" y="52"/>
                    <a:pt x="170" y="43"/>
                    <a:pt x="170" y="38"/>
                  </a:cubicBezTo>
                  <a:cubicBezTo>
                    <a:pt x="168" y="19"/>
                    <a:pt x="150" y="0"/>
                    <a:pt x="122" y="0"/>
                  </a:cubicBezTo>
                  <a:cubicBezTo>
                    <a:pt x="94" y="0"/>
                    <a:pt x="76" y="19"/>
                    <a:pt x="74" y="38"/>
                  </a:cubicBezTo>
                  <a:cubicBezTo>
                    <a:pt x="74" y="43"/>
                    <a:pt x="75" y="52"/>
                    <a:pt x="76" y="63"/>
                  </a:cubicBezTo>
                  <a:cubicBezTo>
                    <a:pt x="69" y="62"/>
                    <a:pt x="68" y="76"/>
                    <a:pt x="68" y="81"/>
                  </a:cubicBezTo>
                  <a:cubicBezTo>
                    <a:pt x="69" y="86"/>
                    <a:pt x="75" y="96"/>
                    <a:pt x="80" y="94"/>
                  </a:cubicBezTo>
                  <a:cubicBezTo>
                    <a:pt x="83" y="116"/>
                    <a:pt x="92" y="123"/>
                    <a:pt x="92" y="123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2" y="146"/>
                    <a:pt x="86" y="149"/>
                    <a:pt x="62" y="159"/>
                  </a:cubicBezTo>
                  <a:cubicBezTo>
                    <a:pt x="38" y="169"/>
                    <a:pt x="14" y="176"/>
                    <a:pt x="7" y="188"/>
                  </a:cubicBezTo>
                  <a:cubicBezTo>
                    <a:pt x="0" y="198"/>
                    <a:pt x="2" y="221"/>
                    <a:pt x="2" y="221"/>
                  </a:cubicBezTo>
                  <a:lnTo>
                    <a:pt x="242" y="22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1568450" y="396875"/>
              <a:ext cx="782638" cy="1968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1568450" y="788988"/>
              <a:ext cx="1174750" cy="1968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1568450" y="1181100"/>
              <a:ext cx="979488" cy="1968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3175" y="4763"/>
              <a:ext cx="3130550" cy="2157412"/>
            </a:xfrm>
            <a:custGeom>
              <a:rect b="b" l="l" r="r" t="t"/>
              <a:pathLst>
                <a:path extrusionOk="0" h="572" w="832">
                  <a:moveTo>
                    <a:pt x="0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832" y="572"/>
                    <a:pt x="832" y="572"/>
                    <a:pt x="832" y="572"/>
                  </a:cubicBezTo>
                  <a:cubicBezTo>
                    <a:pt x="832" y="0"/>
                    <a:pt x="832" y="0"/>
                    <a:pt x="832" y="0"/>
                  </a:cubicBezTo>
                  <a:lnTo>
                    <a:pt x="0" y="0"/>
                  </a:lnTo>
                  <a:close/>
                  <a:moveTo>
                    <a:pt x="780" y="520"/>
                  </a:moveTo>
                  <a:cubicBezTo>
                    <a:pt x="671" y="520"/>
                    <a:pt x="671" y="520"/>
                    <a:pt x="671" y="520"/>
                  </a:cubicBezTo>
                  <a:cubicBezTo>
                    <a:pt x="674" y="512"/>
                    <a:pt x="676" y="503"/>
                    <a:pt x="676" y="494"/>
                  </a:cubicBezTo>
                  <a:cubicBezTo>
                    <a:pt x="676" y="451"/>
                    <a:pt x="641" y="416"/>
                    <a:pt x="598" y="416"/>
                  </a:cubicBezTo>
                  <a:cubicBezTo>
                    <a:pt x="555" y="416"/>
                    <a:pt x="520" y="451"/>
                    <a:pt x="520" y="494"/>
                  </a:cubicBezTo>
                  <a:cubicBezTo>
                    <a:pt x="520" y="503"/>
                    <a:pt x="522" y="512"/>
                    <a:pt x="525" y="520"/>
                  </a:cubicBezTo>
                  <a:cubicBezTo>
                    <a:pt x="307" y="520"/>
                    <a:pt x="307" y="520"/>
                    <a:pt x="307" y="520"/>
                  </a:cubicBezTo>
                  <a:cubicBezTo>
                    <a:pt x="310" y="512"/>
                    <a:pt x="312" y="503"/>
                    <a:pt x="312" y="494"/>
                  </a:cubicBezTo>
                  <a:cubicBezTo>
                    <a:pt x="312" y="451"/>
                    <a:pt x="277" y="416"/>
                    <a:pt x="234" y="416"/>
                  </a:cubicBezTo>
                  <a:cubicBezTo>
                    <a:pt x="191" y="416"/>
                    <a:pt x="156" y="451"/>
                    <a:pt x="156" y="494"/>
                  </a:cubicBezTo>
                  <a:cubicBezTo>
                    <a:pt x="156" y="503"/>
                    <a:pt x="158" y="512"/>
                    <a:pt x="161" y="520"/>
                  </a:cubicBezTo>
                  <a:cubicBezTo>
                    <a:pt x="52" y="520"/>
                    <a:pt x="52" y="520"/>
                    <a:pt x="52" y="520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780" y="52"/>
                    <a:pt x="780" y="52"/>
                    <a:pt x="780" y="52"/>
                  </a:cubicBezTo>
                  <a:lnTo>
                    <a:pt x="780" y="52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669" name="Google Shape;669;p27"/>
          <p:cNvSpPr/>
          <p:nvPr/>
        </p:nvSpPr>
        <p:spPr>
          <a:xfrm>
            <a:off x="8295214" y="2275000"/>
            <a:ext cx="406205" cy="404689"/>
          </a:xfrm>
          <a:custGeom>
            <a:rect b="b" l="l" r="r" t="t"/>
            <a:pathLst>
              <a:path extrusionOk="0" h="449" w="451">
                <a:moveTo>
                  <a:pt x="366" y="355"/>
                </a:moveTo>
                <a:cubicBezTo>
                  <a:pt x="343" y="355"/>
                  <a:pt x="325" y="371"/>
                  <a:pt x="320" y="391"/>
                </a:cubicBezTo>
                <a:cubicBezTo>
                  <a:pt x="173" y="391"/>
                  <a:pt x="173" y="391"/>
                  <a:pt x="173" y="391"/>
                </a:cubicBezTo>
                <a:cubicBezTo>
                  <a:pt x="170" y="380"/>
                  <a:pt x="164" y="370"/>
                  <a:pt x="154" y="363"/>
                </a:cubicBezTo>
                <a:cubicBezTo>
                  <a:pt x="173" y="304"/>
                  <a:pt x="173" y="304"/>
                  <a:pt x="173" y="304"/>
                </a:cubicBezTo>
                <a:cubicBezTo>
                  <a:pt x="405" y="304"/>
                  <a:pt x="405" y="304"/>
                  <a:pt x="405" y="304"/>
                </a:cubicBezTo>
                <a:cubicBezTo>
                  <a:pt x="451" y="103"/>
                  <a:pt x="451" y="103"/>
                  <a:pt x="451" y="103"/>
                </a:cubicBezTo>
                <a:cubicBezTo>
                  <a:pt x="84" y="54"/>
                  <a:pt x="84" y="54"/>
                  <a:pt x="84" y="54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13"/>
                  <a:pt x="43" y="0"/>
                  <a:pt x="28" y="0"/>
                </a:cubicBezTo>
                <a:cubicBezTo>
                  <a:pt x="12" y="0"/>
                  <a:pt x="0" y="13"/>
                  <a:pt x="0" y="28"/>
                </a:cubicBezTo>
                <a:cubicBezTo>
                  <a:pt x="0" y="44"/>
                  <a:pt x="12" y="56"/>
                  <a:pt x="28" y="56"/>
                </a:cubicBezTo>
                <a:cubicBezTo>
                  <a:pt x="33" y="55"/>
                  <a:pt x="33" y="55"/>
                  <a:pt x="33" y="55"/>
                </a:cubicBezTo>
                <a:cubicBezTo>
                  <a:pt x="68" y="78"/>
                  <a:pt x="68" y="78"/>
                  <a:pt x="68" y="78"/>
                </a:cubicBezTo>
                <a:cubicBezTo>
                  <a:pt x="125" y="304"/>
                  <a:pt x="125" y="304"/>
                  <a:pt x="125" y="304"/>
                </a:cubicBezTo>
                <a:cubicBezTo>
                  <a:pt x="142" y="304"/>
                  <a:pt x="142" y="304"/>
                  <a:pt x="142" y="304"/>
                </a:cubicBezTo>
                <a:cubicBezTo>
                  <a:pt x="127" y="353"/>
                  <a:pt x="127" y="353"/>
                  <a:pt x="127" y="353"/>
                </a:cubicBezTo>
                <a:cubicBezTo>
                  <a:pt x="125" y="353"/>
                  <a:pt x="125" y="353"/>
                  <a:pt x="125" y="353"/>
                </a:cubicBezTo>
                <a:cubicBezTo>
                  <a:pt x="99" y="353"/>
                  <a:pt x="77" y="374"/>
                  <a:pt x="77" y="401"/>
                </a:cubicBezTo>
                <a:cubicBezTo>
                  <a:pt x="77" y="428"/>
                  <a:pt x="99" y="449"/>
                  <a:pt x="125" y="449"/>
                </a:cubicBezTo>
                <a:cubicBezTo>
                  <a:pt x="145" y="449"/>
                  <a:pt x="162" y="437"/>
                  <a:pt x="170" y="420"/>
                </a:cubicBezTo>
                <a:cubicBezTo>
                  <a:pt x="322" y="420"/>
                  <a:pt x="322" y="420"/>
                  <a:pt x="322" y="420"/>
                </a:cubicBezTo>
                <a:cubicBezTo>
                  <a:pt x="329" y="437"/>
                  <a:pt x="346" y="449"/>
                  <a:pt x="366" y="449"/>
                </a:cubicBezTo>
                <a:cubicBezTo>
                  <a:pt x="392" y="449"/>
                  <a:pt x="413" y="428"/>
                  <a:pt x="413" y="402"/>
                </a:cubicBezTo>
                <a:cubicBezTo>
                  <a:pt x="413" y="376"/>
                  <a:pt x="392" y="355"/>
                  <a:pt x="366" y="355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670" name="Google Shape;670;p27"/>
          <p:cNvGrpSpPr/>
          <p:nvPr/>
        </p:nvGrpSpPr>
        <p:grpSpPr>
          <a:xfrm>
            <a:off x="3343107" y="2125608"/>
            <a:ext cx="953479" cy="953477"/>
            <a:chOff x="680580" y="1491630"/>
            <a:chExt cx="1479184" cy="1479182"/>
          </a:xfrm>
        </p:grpSpPr>
        <p:grpSp>
          <p:nvGrpSpPr>
            <p:cNvPr id="671" name="Google Shape;671;p27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</p:grpSpPr>
          <p:sp>
            <p:nvSpPr>
              <p:cNvPr id="672" name="Google Shape;672;p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673" name="Google Shape;673;p27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674" name="Google Shape;674;p27"/>
            <p:cNvSpPr/>
            <p:nvPr/>
          </p:nvSpPr>
          <p:spPr>
            <a:xfrm>
              <a:off x="1717556" y="2327320"/>
              <a:ext cx="1681" cy="1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675" name="Google Shape;675;p27"/>
          <p:cNvSpPr/>
          <p:nvPr/>
        </p:nvSpPr>
        <p:spPr>
          <a:xfrm>
            <a:off x="3595504" y="2279565"/>
            <a:ext cx="412159" cy="510779"/>
          </a:xfrm>
          <a:custGeom>
            <a:rect b="b" l="l" r="r" t="t"/>
            <a:pathLst>
              <a:path extrusionOk="0" h="608" w="491">
                <a:moveTo>
                  <a:pt x="2" y="370"/>
                </a:moveTo>
                <a:cubicBezTo>
                  <a:pt x="5" y="347"/>
                  <a:pt x="25" y="330"/>
                  <a:pt x="49" y="332"/>
                </a:cubicBezTo>
                <a:cubicBezTo>
                  <a:pt x="112" y="338"/>
                  <a:pt x="112" y="338"/>
                  <a:pt x="112" y="338"/>
                </a:cubicBezTo>
                <a:cubicBezTo>
                  <a:pt x="112" y="337"/>
                  <a:pt x="112" y="337"/>
                  <a:pt x="112" y="337"/>
                </a:cubicBezTo>
                <a:cubicBezTo>
                  <a:pt x="62" y="331"/>
                  <a:pt x="62" y="331"/>
                  <a:pt x="62" y="331"/>
                </a:cubicBezTo>
                <a:cubicBezTo>
                  <a:pt x="42" y="329"/>
                  <a:pt x="27" y="309"/>
                  <a:pt x="29" y="285"/>
                </a:cubicBezTo>
                <a:cubicBezTo>
                  <a:pt x="32" y="262"/>
                  <a:pt x="50" y="245"/>
                  <a:pt x="71" y="247"/>
                </a:cubicBezTo>
                <a:cubicBezTo>
                  <a:pt x="238" y="264"/>
                  <a:pt x="238" y="264"/>
                  <a:pt x="238" y="264"/>
                </a:cubicBezTo>
                <a:cubicBezTo>
                  <a:pt x="262" y="264"/>
                  <a:pt x="262" y="264"/>
                  <a:pt x="262" y="264"/>
                </a:cubicBezTo>
                <a:cubicBezTo>
                  <a:pt x="262" y="264"/>
                  <a:pt x="228" y="249"/>
                  <a:pt x="254" y="124"/>
                </a:cubicBezTo>
                <a:cubicBezTo>
                  <a:pt x="280" y="0"/>
                  <a:pt x="350" y="47"/>
                  <a:pt x="350" y="47"/>
                </a:cubicBezTo>
                <a:cubicBezTo>
                  <a:pt x="350" y="47"/>
                  <a:pt x="351" y="153"/>
                  <a:pt x="355" y="168"/>
                </a:cubicBezTo>
                <a:cubicBezTo>
                  <a:pt x="359" y="183"/>
                  <a:pt x="440" y="342"/>
                  <a:pt x="440" y="342"/>
                </a:cubicBezTo>
                <a:cubicBezTo>
                  <a:pt x="440" y="351"/>
                  <a:pt x="491" y="359"/>
                  <a:pt x="491" y="368"/>
                </a:cubicBezTo>
                <a:cubicBezTo>
                  <a:pt x="490" y="441"/>
                  <a:pt x="491" y="503"/>
                  <a:pt x="491" y="579"/>
                </a:cubicBezTo>
                <a:cubicBezTo>
                  <a:pt x="437" y="565"/>
                  <a:pt x="408" y="608"/>
                  <a:pt x="292" y="608"/>
                </a:cubicBezTo>
                <a:cubicBezTo>
                  <a:pt x="254" y="608"/>
                  <a:pt x="206" y="601"/>
                  <a:pt x="166" y="595"/>
                </a:cubicBezTo>
                <a:cubicBezTo>
                  <a:pt x="62" y="584"/>
                  <a:pt x="62" y="584"/>
                  <a:pt x="62" y="584"/>
                </a:cubicBezTo>
                <a:cubicBezTo>
                  <a:pt x="44" y="582"/>
                  <a:pt x="31" y="562"/>
                  <a:pt x="33" y="539"/>
                </a:cubicBezTo>
                <a:cubicBezTo>
                  <a:pt x="35" y="521"/>
                  <a:pt x="46" y="506"/>
                  <a:pt x="59" y="502"/>
                </a:cubicBezTo>
                <a:cubicBezTo>
                  <a:pt x="45" y="500"/>
                  <a:pt x="45" y="500"/>
                  <a:pt x="45" y="500"/>
                </a:cubicBezTo>
                <a:cubicBezTo>
                  <a:pt x="25" y="498"/>
                  <a:pt x="10" y="478"/>
                  <a:pt x="12" y="454"/>
                </a:cubicBezTo>
                <a:cubicBezTo>
                  <a:pt x="14" y="434"/>
                  <a:pt x="28" y="420"/>
                  <a:pt x="45" y="417"/>
                </a:cubicBezTo>
                <a:cubicBezTo>
                  <a:pt x="40" y="416"/>
                  <a:pt x="40" y="416"/>
                  <a:pt x="40" y="416"/>
                </a:cubicBezTo>
                <a:cubicBezTo>
                  <a:pt x="17" y="414"/>
                  <a:pt x="0" y="393"/>
                  <a:pt x="2" y="370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6" name="Google Shape;676;p27"/>
          <p:cNvSpPr txBox="1"/>
          <p:nvPr/>
        </p:nvSpPr>
        <p:spPr>
          <a:xfrm>
            <a:off x="1200250" y="4231806"/>
            <a:ext cx="2410664" cy="374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rPr>
              <a:t>STEP 02</a:t>
            </a:r>
            <a:endParaRPr b="1" sz="2135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7" name="Google Shape;677;p27"/>
          <p:cNvSpPr txBox="1"/>
          <p:nvPr/>
        </p:nvSpPr>
        <p:spPr>
          <a:xfrm>
            <a:off x="1008229" y="4637409"/>
            <a:ext cx="2063887" cy="1114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5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335">
              <a:solidFill>
                <a:srgbClr val="26262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8" name="Google Shape;678;p27"/>
          <p:cNvSpPr txBox="1"/>
          <p:nvPr/>
        </p:nvSpPr>
        <p:spPr>
          <a:xfrm>
            <a:off x="1242739" y="1927550"/>
            <a:ext cx="2410664" cy="374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rPr>
              <a:t>STEP 01</a:t>
            </a:r>
            <a:endParaRPr b="1" sz="2135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9" name="Google Shape;679;p27"/>
          <p:cNvSpPr txBox="1"/>
          <p:nvPr/>
        </p:nvSpPr>
        <p:spPr>
          <a:xfrm>
            <a:off x="1008229" y="2333153"/>
            <a:ext cx="2063887" cy="1114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5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335">
              <a:solidFill>
                <a:srgbClr val="26262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0" name="Google Shape;680;p27"/>
          <p:cNvSpPr txBox="1"/>
          <p:nvPr/>
        </p:nvSpPr>
        <p:spPr>
          <a:xfrm>
            <a:off x="8496937" y="1850778"/>
            <a:ext cx="2410664" cy="374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rPr>
              <a:t>STEP 03</a:t>
            </a:r>
            <a:endParaRPr b="1" sz="2135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1" name="Google Shape;681;p27"/>
          <p:cNvSpPr txBox="1"/>
          <p:nvPr/>
        </p:nvSpPr>
        <p:spPr>
          <a:xfrm>
            <a:off x="9167441" y="2256381"/>
            <a:ext cx="2063887" cy="1114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5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335">
              <a:solidFill>
                <a:srgbClr val="26262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2" name="Google Shape;682;p27"/>
          <p:cNvSpPr txBox="1"/>
          <p:nvPr/>
        </p:nvSpPr>
        <p:spPr>
          <a:xfrm>
            <a:off x="8525314" y="4251044"/>
            <a:ext cx="2410664" cy="374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rPr>
              <a:t>STEP 04</a:t>
            </a:r>
            <a:endParaRPr b="1" sz="2135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3" name="Google Shape;683;p27"/>
          <p:cNvSpPr txBox="1"/>
          <p:nvPr/>
        </p:nvSpPr>
        <p:spPr>
          <a:xfrm>
            <a:off x="9144503" y="4656648"/>
            <a:ext cx="2063887" cy="1114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5">
                <a:solidFill>
                  <a:srgbClr val="262626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335">
              <a:solidFill>
                <a:srgbClr val="262626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684" name="Google Shape;684;p27"/>
          <p:cNvGrpSpPr/>
          <p:nvPr/>
        </p:nvGrpSpPr>
        <p:grpSpPr>
          <a:xfrm>
            <a:off x="4944667" y="2345550"/>
            <a:ext cx="2682524" cy="2682524"/>
            <a:chOff x="304800" y="673100"/>
            <a:chExt cx="4000500" cy="4000500"/>
          </a:xfrm>
        </p:grpSpPr>
        <p:sp>
          <p:nvSpPr>
            <p:cNvPr id="685" name="Google Shape;685;p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blipFill rotWithShape="1">
              <a:blip r:embed="rId3">
                <a:alphaModFix/>
              </a:blip>
              <a:stretch>
                <a:fillRect b="0" l="-19998" r="-19998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19998" r="-19998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687" name="Google Shape;687;p27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8" name="Google Shape;688;p27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9" name="Google Shape;689;p27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90" name="Google Shape;690;p27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1" name="Google Shape;691;p27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8"/>
          <p:cNvGrpSpPr/>
          <p:nvPr/>
        </p:nvGrpSpPr>
        <p:grpSpPr>
          <a:xfrm>
            <a:off x="1551409" y="1700811"/>
            <a:ext cx="2682524" cy="2682524"/>
            <a:chOff x="304800" y="673100"/>
            <a:chExt cx="4000500" cy="4000500"/>
          </a:xfrm>
        </p:grpSpPr>
        <p:sp>
          <p:nvSpPr>
            <p:cNvPr id="698" name="Google Shape;698;p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00" name="Google Shape;700;p28"/>
          <p:cNvGrpSpPr/>
          <p:nvPr/>
        </p:nvGrpSpPr>
        <p:grpSpPr>
          <a:xfrm>
            <a:off x="3697720" y="1700811"/>
            <a:ext cx="2682524" cy="2682524"/>
            <a:chOff x="304800" y="673100"/>
            <a:chExt cx="4000500" cy="4000500"/>
          </a:xfrm>
        </p:grpSpPr>
        <p:sp>
          <p:nvSpPr>
            <p:cNvPr id="701" name="Google Shape;701;p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blipFill rotWithShape="1">
              <a:blip r:embed="rId4">
                <a:alphaModFix/>
              </a:blip>
              <a:stretch>
                <a:fillRect b="0" l="-19998" r="-19998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19998" r="-19998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03" name="Google Shape;703;p28"/>
          <p:cNvGrpSpPr/>
          <p:nvPr/>
        </p:nvGrpSpPr>
        <p:grpSpPr>
          <a:xfrm>
            <a:off x="5844031" y="1700811"/>
            <a:ext cx="2682524" cy="2682524"/>
            <a:chOff x="304800" y="673100"/>
            <a:chExt cx="4000500" cy="4000500"/>
          </a:xfrm>
        </p:grpSpPr>
        <p:sp>
          <p:nvSpPr>
            <p:cNvPr id="704" name="Google Shape;704;p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blipFill rotWithShape="1">
              <a:blip r:embed="rId5">
                <a:alphaModFix/>
              </a:blip>
              <a:stretch>
                <a:fillRect b="0" l="-19998" r="-19998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-19998" r="-19998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06" name="Google Shape;706;p28"/>
          <p:cNvGrpSpPr/>
          <p:nvPr/>
        </p:nvGrpSpPr>
        <p:grpSpPr>
          <a:xfrm>
            <a:off x="7990343" y="1700811"/>
            <a:ext cx="2682524" cy="2682524"/>
            <a:chOff x="304800" y="673100"/>
            <a:chExt cx="4000500" cy="4000500"/>
          </a:xfrm>
        </p:grpSpPr>
        <p:sp>
          <p:nvSpPr>
            <p:cNvPr id="707" name="Google Shape;707;p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blipFill rotWithShape="1">
              <a:blip r:embed="rId6">
                <a:alphaModFix/>
              </a:blip>
              <a:stretch>
                <a:fillRect b="0" l="-19998" r="-19998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-19998" r="-19998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709" name="Google Shape;709;p28"/>
          <p:cNvSpPr/>
          <p:nvPr/>
        </p:nvSpPr>
        <p:spPr>
          <a:xfrm>
            <a:off x="1416220" y="4959399"/>
            <a:ext cx="9673135" cy="1052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C0C0C"/>
                </a:solidFill>
                <a:latin typeface="Consolas"/>
                <a:ea typeface="Consolas"/>
                <a:cs typeface="Consolas"/>
                <a:sym typeface="Consolas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cxnSp>
        <p:nvCxnSpPr>
          <p:cNvPr id="710" name="Google Shape;710;p28"/>
          <p:cNvCxnSpPr/>
          <p:nvPr/>
        </p:nvCxnSpPr>
        <p:spPr>
          <a:xfrm>
            <a:off x="1200256" y="4767375"/>
            <a:ext cx="9989409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ot"/>
            <a:miter lim="800000"/>
            <a:headEnd len="med" w="med" type="oval"/>
            <a:tailEnd len="med" w="med" type="oval"/>
          </a:ln>
        </p:spPr>
      </p:cxnSp>
      <p:sp>
        <p:nvSpPr>
          <p:cNvPr id="711" name="Google Shape;711;p28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2" name="Google Shape;712;p28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3" name="Google Shape;713;p28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14" name="Google Shape;714;p28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28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716" name="Google Shape;716;p28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9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2" name="Google Shape;722;p29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29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24" name="Google Shape;724;p29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5" name="Google Shape;725;p29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726" name="Google Shape;726;p29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727" name="Google Shape;727;p29"/>
          <p:cNvGrpSpPr/>
          <p:nvPr/>
        </p:nvGrpSpPr>
        <p:grpSpPr>
          <a:xfrm>
            <a:off x="3781391" y="3060383"/>
            <a:ext cx="1790323" cy="932433"/>
            <a:chOff x="3462076" y="3216593"/>
            <a:chExt cx="1790323" cy="932433"/>
          </a:xfrm>
        </p:grpSpPr>
        <p:cxnSp>
          <p:nvCxnSpPr>
            <p:cNvPr id="728" name="Google Shape;728;p29"/>
            <p:cNvCxnSpPr/>
            <p:nvPr/>
          </p:nvCxnSpPr>
          <p:spPr>
            <a:xfrm flipH="1" rot="10800000">
              <a:off x="4405641" y="3683673"/>
              <a:ext cx="846758" cy="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sp>
          <p:nvSpPr>
            <p:cNvPr id="729" name="Google Shape;729;p29"/>
            <p:cNvSpPr/>
            <p:nvPr/>
          </p:nvSpPr>
          <p:spPr>
            <a:xfrm rot="-5400000">
              <a:off x="3462076" y="3216593"/>
              <a:ext cx="932433" cy="932433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30" name="Google Shape;730;p29"/>
          <p:cNvGrpSpPr/>
          <p:nvPr/>
        </p:nvGrpSpPr>
        <p:grpSpPr>
          <a:xfrm>
            <a:off x="1741795" y="3020152"/>
            <a:ext cx="999616" cy="999876"/>
            <a:chOff x="5013110" y="5059616"/>
            <a:chExt cx="3378533" cy="3379413"/>
          </a:xfrm>
        </p:grpSpPr>
        <p:sp>
          <p:nvSpPr>
            <p:cNvPr id="731" name="Google Shape;731;p2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rgbClr val="7F7F7F">
                <a:alpha val="29803"/>
              </a:srgbClr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rgbClr val="007F00"/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33" name="Google Shape;733;p29"/>
          <p:cNvGrpSpPr/>
          <p:nvPr/>
        </p:nvGrpSpPr>
        <p:grpSpPr>
          <a:xfrm>
            <a:off x="7607863" y="3020363"/>
            <a:ext cx="999616" cy="999876"/>
            <a:chOff x="5013110" y="5059616"/>
            <a:chExt cx="3378533" cy="3379413"/>
          </a:xfrm>
        </p:grpSpPr>
        <p:sp>
          <p:nvSpPr>
            <p:cNvPr id="734" name="Google Shape;734;p2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rgbClr val="7F7F7F">
                <a:alpha val="29803"/>
              </a:srgbClr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rgbClr val="007F00"/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36" name="Google Shape;736;p29"/>
          <p:cNvGrpSpPr/>
          <p:nvPr/>
        </p:nvGrpSpPr>
        <p:grpSpPr>
          <a:xfrm>
            <a:off x="5652008" y="3015220"/>
            <a:ext cx="999616" cy="999876"/>
            <a:chOff x="5013110" y="5059616"/>
            <a:chExt cx="3378533" cy="3379413"/>
          </a:xfrm>
        </p:grpSpPr>
        <p:sp>
          <p:nvSpPr>
            <p:cNvPr id="737" name="Google Shape;737;p2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rgbClr val="7F7F7F">
                <a:alpha val="29803"/>
              </a:srgbClr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rgbClr val="007F00"/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39" name="Google Shape;739;p29"/>
          <p:cNvGrpSpPr/>
          <p:nvPr/>
        </p:nvGrpSpPr>
        <p:grpSpPr>
          <a:xfrm>
            <a:off x="3691234" y="3012258"/>
            <a:ext cx="999616" cy="999876"/>
            <a:chOff x="5013110" y="5059616"/>
            <a:chExt cx="3378533" cy="3379413"/>
          </a:xfrm>
        </p:grpSpPr>
        <p:sp>
          <p:nvSpPr>
            <p:cNvPr id="740" name="Google Shape;740;p2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rgbClr val="7F7F7F">
                <a:alpha val="29803"/>
              </a:srgbClr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5286108" y="5332684"/>
              <a:ext cx="2832536" cy="2833274"/>
            </a:xfrm>
            <a:prstGeom prst="ellipse">
              <a:avLst/>
            </a:prstGeom>
            <a:solidFill>
              <a:srgbClr val="007F00"/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42" name="Google Shape;742;p29"/>
          <p:cNvGrpSpPr/>
          <p:nvPr/>
        </p:nvGrpSpPr>
        <p:grpSpPr>
          <a:xfrm>
            <a:off x="5740190" y="3060383"/>
            <a:ext cx="1790323" cy="932433"/>
            <a:chOff x="5420875" y="3216593"/>
            <a:chExt cx="1790323" cy="932433"/>
          </a:xfrm>
        </p:grpSpPr>
        <p:cxnSp>
          <p:nvCxnSpPr>
            <p:cNvPr id="743" name="Google Shape;743;p29"/>
            <p:cNvCxnSpPr/>
            <p:nvPr/>
          </p:nvCxnSpPr>
          <p:spPr>
            <a:xfrm flipH="1" rot="10800000">
              <a:off x="6364440" y="3683673"/>
              <a:ext cx="846758" cy="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sp>
          <p:nvSpPr>
            <p:cNvPr id="744" name="Google Shape;744;p29"/>
            <p:cNvSpPr/>
            <p:nvPr/>
          </p:nvSpPr>
          <p:spPr>
            <a:xfrm rot="-5400000">
              <a:off x="5420875" y="3216593"/>
              <a:ext cx="932433" cy="932433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45" name="Google Shape;745;p29"/>
          <p:cNvGrpSpPr/>
          <p:nvPr/>
        </p:nvGrpSpPr>
        <p:grpSpPr>
          <a:xfrm>
            <a:off x="7696045" y="3060383"/>
            <a:ext cx="1790323" cy="932433"/>
            <a:chOff x="7376730" y="3216593"/>
            <a:chExt cx="1790323" cy="932433"/>
          </a:xfrm>
        </p:grpSpPr>
        <p:cxnSp>
          <p:nvCxnSpPr>
            <p:cNvPr id="746" name="Google Shape;746;p29"/>
            <p:cNvCxnSpPr/>
            <p:nvPr/>
          </p:nvCxnSpPr>
          <p:spPr>
            <a:xfrm flipH="1" rot="10800000">
              <a:off x="8320295" y="3683673"/>
              <a:ext cx="846758" cy="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sp>
          <p:nvSpPr>
            <p:cNvPr id="747" name="Google Shape;747;p29"/>
            <p:cNvSpPr/>
            <p:nvPr/>
          </p:nvSpPr>
          <p:spPr>
            <a:xfrm rot="-5400000">
              <a:off x="7376730" y="3216593"/>
              <a:ext cx="932433" cy="932433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48" name="Google Shape;748;p29"/>
          <p:cNvGrpSpPr/>
          <p:nvPr/>
        </p:nvGrpSpPr>
        <p:grpSpPr>
          <a:xfrm>
            <a:off x="1822931" y="3060383"/>
            <a:ext cx="1790323" cy="932433"/>
            <a:chOff x="1503616" y="3216593"/>
            <a:chExt cx="1790323" cy="932433"/>
          </a:xfrm>
        </p:grpSpPr>
        <p:cxnSp>
          <p:nvCxnSpPr>
            <p:cNvPr id="749" name="Google Shape;749;p29"/>
            <p:cNvCxnSpPr/>
            <p:nvPr/>
          </p:nvCxnSpPr>
          <p:spPr>
            <a:xfrm flipH="1" rot="10800000">
              <a:off x="2447181" y="3683673"/>
              <a:ext cx="846758" cy="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oval"/>
            </a:ln>
          </p:spPr>
        </p:cxnSp>
        <p:sp>
          <p:nvSpPr>
            <p:cNvPr id="750" name="Google Shape;750;p29"/>
            <p:cNvSpPr/>
            <p:nvPr/>
          </p:nvSpPr>
          <p:spPr>
            <a:xfrm rot="-5400000">
              <a:off x="1503616" y="3216593"/>
              <a:ext cx="932433" cy="932433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751" name="Google Shape;751;p29"/>
          <p:cNvGrpSpPr/>
          <p:nvPr/>
        </p:nvGrpSpPr>
        <p:grpSpPr>
          <a:xfrm>
            <a:off x="9519788" y="3020211"/>
            <a:ext cx="999616" cy="999876"/>
            <a:chOff x="5013110" y="5059616"/>
            <a:chExt cx="3378533" cy="3379413"/>
          </a:xfrm>
        </p:grpSpPr>
        <p:sp>
          <p:nvSpPr>
            <p:cNvPr id="752" name="Google Shape;752;p2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rgbClr val="7F7F7F">
                <a:alpha val="29803"/>
              </a:srgbClr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5286108" y="5332684"/>
              <a:ext cx="2832536" cy="2833274"/>
            </a:xfrm>
            <a:prstGeom prst="ellipse">
              <a:avLst/>
            </a:prstGeom>
            <a:solidFill>
              <a:srgbClr val="007F00"/>
            </a:solidFill>
            <a:ln>
              <a:noFill/>
            </a:ln>
          </p:spPr>
          <p:txBody>
            <a:bodyPr anchorCtr="0" anchor="ctr" bIns="54850" lIns="109700" spcFirstLastPara="1" rIns="109700" wrap="square" tIns="548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754" name="Google Shape;754;p29"/>
          <p:cNvSpPr txBox="1"/>
          <p:nvPr/>
        </p:nvSpPr>
        <p:spPr>
          <a:xfrm>
            <a:off x="820763" y="4585173"/>
            <a:ext cx="279806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55" name="Google Shape;755;p29"/>
          <p:cNvSpPr txBox="1"/>
          <p:nvPr/>
        </p:nvSpPr>
        <p:spPr>
          <a:xfrm>
            <a:off x="1229795" y="4173402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STAGE 01</a:t>
            </a:r>
            <a:endParaRPr b="1" sz="20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56" name="Google Shape;756;p29"/>
          <p:cNvSpPr txBox="1"/>
          <p:nvPr/>
        </p:nvSpPr>
        <p:spPr>
          <a:xfrm>
            <a:off x="4759706" y="4585173"/>
            <a:ext cx="279806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57" name="Google Shape;757;p29"/>
          <p:cNvSpPr txBox="1"/>
          <p:nvPr/>
        </p:nvSpPr>
        <p:spPr>
          <a:xfrm>
            <a:off x="5168738" y="4173402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STAGE 03</a:t>
            </a:r>
            <a:endParaRPr b="1" sz="20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58" name="Google Shape;758;p29"/>
          <p:cNvSpPr txBox="1"/>
          <p:nvPr/>
        </p:nvSpPr>
        <p:spPr>
          <a:xfrm>
            <a:off x="8635585" y="4585173"/>
            <a:ext cx="279806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59" name="Google Shape;759;p29"/>
          <p:cNvSpPr txBox="1"/>
          <p:nvPr/>
        </p:nvSpPr>
        <p:spPr>
          <a:xfrm>
            <a:off x="9044617" y="4173402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STAGE 05</a:t>
            </a:r>
            <a:endParaRPr b="1" sz="20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0" name="Google Shape;760;p29"/>
          <p:cNvSpPr txBox="1"/>
          <p:nvPr/>
        </p:nvSpPr>
        <p:spPr>
          <a:xfrm>
            <a:off x="2790879" y="1912723"/>
            <a:ext cx="279806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1" name="Google Shape;761;p29"/>
          <p:cNvSpPr txBox="1"/>
          <p:nvPr/>
        </p:nvSpPr>
        <p:spPr>
          <a:xfrm>
            <a:off x="3199911" y="1500952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STAGE 02</a:t>
            </a:r>
            <a:endParaRPr b="1" sz="20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2" name="Google Shape;762;p29"/>
          <p:cNvSpPr txBox="1"/>
          <p:nvPr/>
        </p:nvSpPr>
        <p:spPr>
          <a:xfrm>
            <a:off x="6699106" y="1912723"/>
            <a:ext cx="279806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3" name="Google Shape;763;p29"/>
          <p:cNvSpPr txBox="1"/>
          <p:nvPr/>
        </p:nvSpPr>
        <p:spPr>
          <a:xfrm>
            <a:off x="7108138" y="1500952"/>
            <a:ext cx="198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STAGE 04</a:t>
            </a:r>
            <a:endParaRPr b="1" sz="20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4" name="Google Shape;764;p29"/>
          <p:cNvSpPr/>
          <p:nvPr/>
        </p:nvSpPr>
        <p:spPr>
          <a:xfrm>
            <a:off x="4020289" y="3315067"/>
            <a:ext cx="341506" cy="394258"/>
          </a:xfrm>
          <a:custGeom>
            <a:rect b="b" l="l" r="r" t="t"/>
            <a:pathLst>
              <a:path extrusionOk="0" h="1391" w="1200">
                <a:moveTo>
                  <a:pt x="225" y="525"/>
                </a:moveTo>
                <a:cubicBezTo>
                  <a:pt x="176" y="525"/>
                  <a:pt x="0" y="555"/>
                  <a:pt x="0" y="759"/>
                </a:cubicBezTo>
                <a:lnTo>
                  <a:pt x="0" y="1123"/>
                </a:lnTo>
                <a:cubicBezTo>
                  <a:pt x="0" y="1327"/>
                  <a:pt x="176" y="1350"/>
                  <a:pt x="225" y="1350"/>
                </a:cubicBezTo>
                <a:cubicBezTo>
                  <a:pt x="274" y="1350"/>
                  <a:pt x="150" y="1307"/>
                  <a:pt x="150" y="1180"/>
                </a:cubicBezTo>
                <a:lnTo>
                  <a:pt x="150" y="702"/>
                </a:lnTo>
                <a:cubicBezTo>
                  <a:pt x="150" y="570"/>
                  <a:pt x="274" y="525"/>
                  <a:pt x="225" y="525"/>
                </a:cubicBezTo>
                <a:close/>
                <a:moveTo>
                  <a:pt x="874" y="518"/>
                </a:moveTo>
                <a:cubicBezTo>
                  <a:pt x="864" y="491"/>
                  <a:pt x="1139" y="246"/>
                  <a:pt x="979" y="46"/>
                </a:cubicBezTo>
                <a:cubicBezTo>
                  <a:pt x="941" y="0"/>
                  <a:pt x="813" y="269"/>
                  <a:pt x="632" y="392"/>
                </a:cubicBezTo>
                <a:cubicBezTo>
                  <a:pt x="533" y="459"/>
                  <a:pt x="300" y="602"/>
                  <a:pt x="300" y="682"/>
                </a:cubicBezTo>
                <a:lnTo>
                  <a:pt x="300" y="1195"/>
                </a:lnTo>
                <a:cubicBezTo>
                  <a:pt x="300" y="1290"/>
                  <a:pt x="669" y="1391"/>
                  <a:pt x="949" y="1391"/>
                </a:cubicBezTo>
                <a:cubicBezTo>
                  <a:pt x="1051" y="1391"/>
                  <a:pt x="1200" y="748"/>
                  <a:pt x="1200" y="646"/>
                </a:cubicBezTo>
                <a:cubicBezTo>
                  <a:pt x="1200" y="543"/>
                  <a:pt x="884" y="545"/>
                  <a:pt x="874" y="5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5" name="Google Shape;765;p29"/>
          <p:cNvSpPr/>
          <p:nvPr/>
        </p:nvSpPr>
        <p:spPr>
          <a:xfrm>
            <a:off x="5971816" y="3323545"/>
            <a:ext cx="360000" cy="383226"/>
          </a:xfrm>
          <a:custGeom>
            <a:rect b="b" l="l" r="r" t="t"/>
            <a:pathLst>
              <a:path extrusionOk="0" h="1296" w="1213">
                <a:moveTo>
                  <a:pt x="717" y="895"/>
                </a:moveTo>
                <a:cubicBezTo>
                  <a:pt x="706" y="896"/>
                  <a:pt x="695" y="896"/>
                  <a:pt x="684" y="896"/>
                </a:cubicBezTo>
                <a:cubicBezTo>
                  <a:pt x="490" y="896"/>
                  <a:pt x="324" y="744"/>
                  <a:pt x="307" y="550"/>
                </a:cubicBezTo>
                <a:cubicBezTo>
                  <a:pt x="289" y="342"/>
                  <a:pt x="443" y="158"/>
                  <a:pt x="652" y="140"/>
                </a:cubicBezTo>
                <a:cubicBezTo>
                  <a:pt x="663" y="139"/>
                  <a:pt x="674" y="138"/>
                  <a:pt x="685" y="138"/>
                </a:cubicBezTo>
                <a:cubicBezTo>
                  <a:pt x="880" y="138"/>
                  <a:pt x="1045" y="290"/>
                  <a:pt x="1062" y="484"/>
                </a:cubicBezTo>
                <a:cubicBezTo>
                  <a:pt x="1080" y="692"/>
                  <a:pt x="926" y="877"/>
                  <a:pt x="717" y="895"/>
                </a:cubicBezTo>
                <a:close/>
                <a:moveTo>
                  <a:pt x="248" y="937"/>
                </a:moveTo>
                <a:lnTo>
                  <a:pt x="127" y="1084"/>
                </a:lnTo>
                <a:cubicBezTo>
                  <a:pt x="118" y="1094"/>
                  <a:pt x="113" y="1108"/>
                  <a:pt x="113" y="1121"/>
                </a:cubicBezTo>
                <a:cubicBezTo>
                  <a:pt x="113" y="1138"/>
                  <a:pt x="120" y="1154"/>
                  <a:pt x="134" y="1166"/>
                </a:cubicBezTo>
                <a:cubicBezTo>
                  <a:pt x="144" y="1175"/>
                  <a:pt x="146" y="1190"/>
                  <a:pt x="137" y="1200"/>
                </a:cubicBezTo>
                <a:cubicBezTo>
                  <a:pt x="132" y="1206"/>
                  <a:pt x="115" y="1215"/>
                  <a:pt x="103" y="1203"/>
                </a:cubicBezTo>
                <a:cubicBezTo>
                  <a:pt x="78" y="1181"/>
                  <a:pt x="64" y="1152"/>
                  <a:pt x="65" y="1121"/>
                </a:cubicBezTo>
                <a:cubicBezTo>
                  <a:pt x="64" y="1097"/>
                  <a:pt x="73" y="1072"/>
                  <a:pt x="89" y="1052"/>
                </a:cubicBezTo>
                <a:lnTo>
                  <a:pt x="211" y="906"/>
                </a:lnTo>
                <a:cubicBezTo>
                  <a:pt x="219" y="896"/>
                  <a:pt x="235" y="894"/>
                  <a:pt x="245" y="903"/>
                </a:cubicBezTo>
                <a:cubicBezTo>
                  <a:pt x="255" y="911"/>
                  <a:pt x="257" y="927"/>
                  <a:pt x="248" y="937"/>
                </a:cubicBezTo>
                <a:close/>
                <a:moveTo>
                  <a:pt x="1201" y="473"/>
                </a:moveTo>
                <a:cubicBezTo>
                  <a:pt x="1178" y="207"/>
                  <a:pt x="951" y="0"/>
                  <a:pt x="685" y="0"/>
                </a:cubicBezTo>
                <a:cubicBezTo>
                  <a:pt x="670" y="0"/>
                  <a:pt x="655" y="0"/>
                  <a:pt x="640" y="2"/>
                </a:cubicBezTo>
                <a:cubicBezTo>
                  <a:pt x="502" y="14"/>
                  <a:pt x="377" y="79"/>
                  <a:pt x="288" y="184"/>
                </a:cubicBezTo>
                <a:cubicBezTo>
                  <a:pt x="199" y="291"/>
                  <a:pt x="157" y="425"/>
                  <a:pt x="169" y="563"/>
                </a:cubicBezTo>
                <a:cubicBezTo>
                  <a:pt x="176" y="641"/>
                  <a:pt x="200" y="716"/>
                  <a:pt x="240" y="783"/>
                </a:cubicBezTo>
                <a:lnTo>
                  <a:pt x="45" y="1007"/>
                </a:lnTo>
                <a:cubicBezTo>
                  <a:pt x="14" y="1044"/>
                  <a:pt x="0" y="1089"/>
                  <a:pt x="4" y="1136"/>
                </a:cubicBezTo>
                <a:cubicBezTo>
                  <a:pt x="8" y="1183"/>
                  <a:pt x="30" y="1225"/>
                  <a:pt x="66" y="1255"/>
                </a:cubicBezTo>
                <a:cubicBezTo>
                  <a:pt x="98" y="1282"/>
                  <a:pt x="138" y="1296"/>
                  <a:pt x="179" y="1296"/>
                </a:cubicBezTo>
                <a:cubicBezTo>
                  <a:pt x="184" y="1296"/>
                  <a:pt x="189" y="1296"/>
                  <a:pt x="194" y="1296"/>
                </a:cubicBezTo>
                <a:cubicBezTo>
                  <a:pt x="241" y="1292"/>
                  <a:pt x="283" y="1270"/>
                  <a:pt x="314" y="1234"/>
                </a:cubicBezTo>
                <a:lnTo>
                  <a:pt x="513" y="1006"/>
                </a:lnTo>
                <a:cubicBezTo>
                  <a:pt x="569" y="1026"/>
                  <a:pt x="627" y="1036"/>
                  <a:pt x="686" y="1036"/>
                </a:cubicBezTo>
                <a:cubicBezTo>
                  <a:pt x="700" y="1036"/>
                  <a:pt x="715" y="1035"/>
                  <a:pt x="730" y="1034"/>
                </a:cubicBezTo>
                <a:cubicBezTo>
                  <a:pt x="868" y="1022"/>
                  <a:pt x="993" y="957"/>
                  <a:pt x="1082" y="851"/>
                </a:cubicBezTo>
                <a:cubicBezTo>
                  <a:pt x="1171" y="745"/>
                  <a:pt x="1213" y="610"/>
                  <a:pt x="1201" y="473"/>
                </a:cubicBezTo>
                <a:close/>
                <a:moveTo>
                  <a:pt x="691" y="233"/>
                </a:moveTo>
                <a:cubicBezTo>
                  <a:pt x="682" y="233"/>
                  <a:pt x="673" y="233"/>
                  <a:pt x="664" y="234"/>
                </a:cubicBezTo>
                <a:cubicBezTo>
                  <a:pt x="581" y="241"/>
                  <a:pt x="508" y="281"/>
                  <a:pt x="457" y="339"/>
                </a:cubicBezTo>
                <a:cubicBezTo>
                  <a:pt x="446" y="352"/>
                  <a:pt x="447" y="372"/>
                  <a:pt x="460" y="383"/>
                </a:cubicBezTo>
                <a:cubicBezTo>
                  <a:pt x="466" y="388"/>
                  <a:pt x="489" y="397"/>
                  <a:pt x="504" y="380"/>
                </a:cubicBezTo>
                <a:cubicBezTo>
                  <a:pt x="546" y="334"/>
                  <a:pt x="603" y="302"/>
                  <a:pt x="669" y="296"/>
                </a:cubicBezTo>
                <a:cubicBezTo>
                  <a:pt x="677" y="295"/>
                  <a:pt x="684" y="295"/>
                  <a:pt x="691" y="295"/>
                </a:cubicBezTo>
                <a:cubicBezTo>
                  <a:pt x="748" y="295"/>
                  <a:pt x="801" y="314"/>
                  <a:pt x="844" y="347"/>
                </a:cubicBezTo>
                <a:cubicBezTo>
                  <a:pt x="857" y="358"/>
                  <a:pt x="877" y="355"/>
                  <a:pt x="887" y="342"/>
                </a:cubicBezTo>
                <a:cubicBezTo>
                  <a:pt x="898" y="328"/>
                  <a:pt x="895" y="308"/>
                  <a:pt x="882" y="298"/>
                </a:cubicBezTo>
                <a:cubicBezTo>
                  <a:pt x="829" y="257"/>
                  <a:pt x="762" y="233"/>
                  <a:pt x="691" y="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6" name="Google Shape;766;p29"/>
          <p:cNvSpPr/>
          <p:nvPr/>
        </p:nvSpPr>
        <p:spPr>
          <a:xfrm>
            <a:off x="9875596" y="3356247"/>
            <a:ext cx="288000" cy="327805"/>
          </a:xfrm>
          <a:custGeom>
            <a:rect b="b" l="l" r="r" t="t"/>
            <a:pathLst>
              <a:path extrusionOk="0" h="1372" w="1200">
                <a:moveTo>
                  <a:pt x="943" y="0"/>
                </a:moveTo>
                <a:lnTo>
                  <a:pt x="1029" y="86"/>
                </a:lnTo>
                <a:lnTo>
                  <a:pt x="686" y="429"/>
                </a:lnTo>
                <a:lnTo>
                  <a:pt x="515" y="257"/>
                </a:lnTo>
                <a:lnTo>
                  <a:pt x="0" y="772"/>
                </a:lnTo>
                <a:lnTo>
                  <a:pt x="86" y="857"/>
                </a:lnTo>
                <a:lnTo>
                  <a:pt x="515" y="429"/>
                </a:lnTo>
                <a:lnTo>
                  <a:pt x="686" y="600"/>
                </a:lnTo>
                <a:lnTo>
                  <a:pt x="1115" y="172"/>
                </a:lnTo>
                <a:lnTo>
                  <a:pt x="1200" y="257"/>
                </a:lnTo>
                <a:lnTo>
                  <a:pt x="1200" y="0"/>
                </a:lnTo>
                <a:lnTo>
                  <a:pt x="943" y="0"/>
                </a:lnTo>
                <a:close/>
                <a:moveTo>
                  <a:pt x="1029" y="429"/>
                </a:moveTo>
                <a:lnTo>
                  <a:pt x="1200" y="429"/>
                </a:lnTo>
                <a:lnTo>
                  <a:pt x="1200" y="1372"/>
                </a:lnTo>
                <a:lnTo>
                  <a:pt x="1029" y="1372"/>
                </a:lnTo>
                <a:lnTo>
                  <a:pt x="1029" y="429"/>
                </a:lnTo>
                <a:close/>
                <a:moveTo>
                  <a:pt x="686" y="686"/>
                </a:moveTo>
                <a:lnTo>
                  <a:pt x="857" y="686"/>
                </a:lnTo>
                <a:lnTo>
                  <a:pt x="857" y="1372"/>
                </a:lnTo>
                <a:lnTo>
                  <a:pt x="686" y="1372"/>
                </a:lnTo>
                <a:lnTo>
                  <a:pt x="686" y="686"/>
                </a:lnTo>
                <a:close/>
                <a:moveTo>
                  <a:pt x="343" y="772"/>
                </a:moveTo>
                <a:lnTo>
                  <a:pt x="515" y="772"/>
                </a:lnTo>
                <a:lnTo>
                  <a:pt x="515" y="1372"/>
                </a:lnTo>
                <a:lnTo>
                  <a:pt x="343" y="1372"/>
                </a:lnTo>
                <a:lnTo>
                  <a:pt x="343" y="772"/>
                </a:lnTo>
                <a:close/>
                <a:moveTo>
                  <a:pt x="0" y="943"/>
                </a:moveTo>
                <a:lnTo>
                  <a:pt x="172" y="943"/>
                </a:lnTo>
                <a:lnTo>
                  <a:pt x="172" y="1372"/>
                </a:lnTo>
                <a:lnTo>
                  <a:pt x="0" y="1372"/>
                </a:lnTo>
                <a:lnTo>
                  <a:pt x="0" y="9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767" name="Google Shape;767;p29"/>
          <p:cNvGrpSpPr/>
          <p:nvPr/>
        </p:nvGrpSpPr>
        <p:grpSpPr>
          <a:xfrm>
            <a:off x="7909671" y="3320963"/>
            <a:ext cx="396000" cy="398677"/>
            <a:chOff x="5042691" y="2273920"/>
            <a:chExt cx="702937" cy="707692"/>
          </a:xfrm>
        </p:grpSpPr>
        <p:sp>
          <p:nvSpPr>
            <p:cNvPr id="768" name="Google Shape;768;p29"/>
            <p:cNvSpPr/>
            <p:nvPr/>
          </p:nvSpPr>
          <p:spPr>
            <a:xfrm>
              <a:off x="5284806" y="2789968"/>
              <a:ext cx="460822" cy="191644"/>
            </a:xfrm>
            <a:custGeom>
              <a:rect b="b" l="l" r="r" t="t"/>
              <a:pathLst>
                <a:path extrusionOk="0" h="222" w="533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5042691" y="2273920"/>
              <a:ext cx="529214" cy="655758"/>
            </a:xfrm>
            <a:custGeom>
              <a:rect b="b" l="l" r="r" t="t"/>
              <a:pathLst>
                <a:path extrusionOk="0" h="759" w="612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2043603" y="3381629"/>
            <a:ext cx="396000" cy="276923"/>
          </a:xfrm>
          <a:custGeom>
            <a:rect b="b" l="l" r="r" t="t"/>
            <a:pathLst>
              <a:path extrusionOk="0" h="978" w="1400">
                <a:moveTo>
                  <a:pt x="80" y="375"/>
                </a:moveTo>
                <a:cubicBezTo>
                  <a:pt x="102" y="375"/>
                  <a:pt x="122" y="375"/>
                  <a:pt x="141" y="375"/>
                </a:cubicBezTo>
                <a:cubicBezTo>
                  <a:pt x="159" y="377"/>
                  <a:pt x="173" y="373"/>
                  <a:pt x="182" y="361"/>
                </a:cubicBezTo>
                <a:cubicBezTo>
                  <a:pt x="190" y="350"/>
                  <a:pt x="195" y="334"/>
                  <a:pt x="199" y="316"/>
                </a:cubicBezTo>
                <a:cubicBezTo>
                  <a:pt x="184" y="300"/>
                  <a:pt x="171" y="279"/>
                  <a:pt x="164" y="256"/>
                </a:cubicBezTo>
                <a:cubicBezTo>
                  <a:pt x="155" y="251"/>
                  <a:pt x="149" y="244"/>
                  <a:pt x="145" y="233"/>
                </a:cubicBezTo>
                <a:cubicBezTo>
                  <a:pt x="140" y="222"/>
                  <a:pt x="138" y="207"/>
                  <a:pt x="138" y="189"/>
                </a:cubicBezTo>
                <a:lnTo>
                  <a:pt x="138" y="183"/>
                </a:lnTo>
                <a:lnTo>
                  <a:pt x="143" y="180"/>
                </a:lnTo>
                <a:cubicBezTo>
                  <a:pt x="144" y="180"/>
                  <a:pt x="145" y="179"/>
                  <a:pt x="145" y="179"/>
                </a:cubicBezTo>
                <a:cubicBezTo>
                  <a:pt x="135" y="103"/>
                  <a:pt x="144" y="69"/>
                  <a:pt x="176" y="42"/>
                </a:cubicBezTo>
                <a:cubicBezTo>
                  <a:pt x="227" y="0"/>
                  <a:pt x="324" y="0"/>
                  <a:pt x="376" y="37"/>
                </a:cubicBezTo>
                <a:cubicBezTo>
                  <a:pt x="411" y="63"/>
                  <a:pt x="423" y="109"/>
                  <a:pt x="414" y="177"/>
                </a:cubicBezTo>
                <a:cubicBezTo>
                  <a:pt x="416" y="178"/>
                  <a:pt x="417" y="179"/>
                  <a:pt x="419" y="180"/>
                </a:cubicBezTo>
                <a:lnTo>
                  <a:pt x="424" y="183"/>
                </a:lnTo>
                <a:lnTo>
                  <a:pt x="424" y="189"/>
                </a:lnTo>
                <a:cubicBezTo>
                  <a:pt x="424" y="206"/>
                  <a:pt x="422" y="221"/>
                  <a:pt x="418" y="233"/>
                </a:cubicBezTo>
                <a:cubicBezTo>
                  <a:pt x="413" y="243"/>
                  <a:pt x="407" y="251"/>
                  <a:pt x="399" y="255"/>
                </a:cubicBezTo>
                <a:cubicBezTo>
                  <a:pt x="392" y="277"/>
                  <a:pt x="381" y="296"/>
                  <a:pt x="367" y="312"/>
                </a:cubicBezTo>
                <a:cubicBezTo>
                  <a:pt x="371" y="336"/>
                  <a:pt x="378" y="355"/>
                  <a:pt x="389" y="367"/>
                </a:cubicBezTo>
                <a:cubicBezTo>
                  <a:pt x="399" y="372"/>
                  <a:pt x="412" y="373"/>
                  <a:pt x="427" y="372"/>
                </a:cubicBezTo>
                <a:cubicBezTo>
                  <a:pt x="442" y="372"/>
                  <a:pt x="457" y="372"/>
                  <a:pt x="473" y="372"/>
                </a:cubicBezTo>
                <a:cubicBezTo>
                  <a:pt x="481" y="391"/>
                  <a:pt x="492" y="407"/>
                  <a:pt x="507" y="421"/>
                </a:cubicBezTo>
                <a:cubicBezTo>
                  <a:pt x="514" y="439"/>
                  <a:pt x="524" y="457"/>
                  <a:pt x="535" y="474"/>
                </a:cubicBezTo>
                <a:lnTo>
                  <a:pt x="534" y="474"/>
                </a:lnTo>
                <a:cubicBezTo>
                  <a:pt x="505" y="474"/>
                  <a:pt x="476" y="474"/>
                  <a:pt x="447" y="474"/>
                </a:cubicBezTo>
                <a:lnTo>
                  <a:pt x="419" y="474"/>
                </a:lnTo>
                <a:lnTo>
                  <a:pt x="399" y="492"/>
                </a:lnTo>
                <a:cubicBezTo>
                  <a:pt x="349" y="535"/>
                  <a:pt x="317" y="594"/>
                  <a:pt x="295" y="658"/>
                </a:cubicBezTo>
                <a:cubicBezTo>
                  <a:pt x="166" y="660"/>
                  <a:pt x="35" y="646"/>
                  <a:pt x="0" y="612"/>
                </a:cubicBezTo>
                <a:cubicBezTo>
                  <a:pt x="2" y="546"/>
                  <a:pt x="14" y="433"/>
                  <a:pt x="80" y="375"/>
                </a:cubicBezTo>
                <a:close/>
                <a:moveTo>
                  <a:pt x="447" y="547"/>
                </a:moveTo>
                <a:cubicBezTo>
                  <a:pt x="352" y="630"/>
                  <a:pt x="334" y="793"/>
                  <a:pt x="332" y="888"/>
                </a:cubicBezTo>
                <a:cubicBezTo>
                  <a:pt x="425" y="978"/>
                  <a:pt x="1015" y="973"/>
                  <a:pt x="1138" y="888"/>
                </a:cubicBezTo>
                <a:cubicBezTo>
                  <a:pt x="1150" y="779"/>
                  <a:pt x="1102" y="613"/>
                  <a:pt x="1027" y="542"/>
                </a:cubicBezTo>
                <a:cubicBezTo>
                  <a:pt x="998" y="542"/>
                  <a:pt x="972" y="542"/>
                  <a:pt x="946" y="543"/>
                </a:cubicBezTo>
                <a:cubicBezTo>
                  <a:pt x="924" y="544"/>
                  <a:pt x="906" y="542"/>
                  <a:pt x="892" y="535"/>
                </a:cubicBezTo>
                <a:cubicBezTo>
                  <a:pt x="876" y="519"/>
                  <a:pt x="866" y="491"/>
                  <a:pt x="859" y="456"/>
                </a:cubicBezTo>
                <a:cubicBezTo>
                  <a:pt x="879" y="434"/>
                  <a:pt x="895" y="406"/>
                  <a:pt x="905" y="375"/>
                </a:cubicBezTo>
                <a:cubicBezTo>
                  <a:pt x="917" y="368"/>
                  <a:pt x="926" y="357"/>
                  <a:pt x="932" y="342"/>
                </a:cubicBezTo>
                <a:cubicBezTo>
                  <a:pt x="939" y="326"/>
                  <a:pt x="942" y="304"/>
                  <a:pt x="941" y="279"/>
                </a:cubicBezTo>
                <a:lnTo>
                  <a:pt x="941" y="271"/>
                </a:lnTo>
                <a:lnTo>
                  <a:pt x="934" y="267"/>
                </a:lnTo>
                <a:cubicBezTo>
                  <a:pt x="932" y="265"/>
                  <a:pt x="929" y="263"/>
                  <a:pt x="927" y="262"/>
                </a:cubicBezTo>
                <a:cubicBezTo>
                  <a:pt x="940" y="164"/>
                  <a:pt x="922" y="98"/>
                  <a:pt x="872" y="61"/>
                </a:cubicBezTo>
                <a:cubicBezTo>
                  <a:pt x="798" y="7"/>
                  <a:pt x="659" y="7"/>
                  <a:pt x="585" y="67"/>
                </a:cubicBezTo>
                <a:cubicBezTo>
                  <a:pt x="538" y="106"/>
                  <a:pt x="526" y="156"/>
                  <a:pt x="541" y="264"/>
                </a:cubicBezTo>
                <a:cubicBezTo>
                  <a:pt x="539" y="265"/>
                  <a:pt x="538" y="266"/>
                  <a:pt x="537" y="267"/>
                </a:cubicBezTo>
                <a:lnTo>
                  <a:pt x="530" y="271"/>
                </a:lnTo>
                <a:lnTo>
                  <a:pt x="530" y="279"/>
                </a:lnTo>
                <a:cubicBezTo>
                  <a:pt x="530" y="305"/>
                  <a:pt x="533" y="326"/>
                  <a:pt x="539" y="343"/>
                </a:cubicBezTo>
                <a:cubicBezTo>
                  <a:pt x="546" y="358"/>
                  <a:pt x="555" y="369"/>
                  <a:pt x="568" y="375"/>
                </a:cubicBezTo>
                <a:cubicBezTo>
                  <a:pt x="578" y="409"/>
                  <a:pt x="596" y="438"/>
                  <a:pt x="618" y="462"/>
                </a:cubicBezTo>
                <a:cubicBezTo>
                  <a:pt x="613" y="488"/>
                  <a:pt x="605" y="511"/>
                  <a:pt x="594" y="527"/>
                </a:cubicBezTo>
                <a:cubicBezTo>
                  <a:pt x="580" y="543"/>
                  <a:pt x="560" y="549"/>
                  <a:pt x="534" y="547"/>
                </a:cubicBezTo>
                <a:cubicBezTo>
                  <a:pt x="507" y="547"/>
                  <a:pt x="478" y="547"/>
                  <a:pt x="447" y="547"/>
                </a:cubicBezTo>
                <a:close/>
                <a:moveTo>
                  <a:pt x="1283" y="307"/>
                </a:moveTo>
                <a:cubicBezTo>
                  <a:pt x="1272" y="331"/>
                  <a:pt x="1255" y="352"/>
                  <a:pt x="1231" y="369"/>
                </a:cubicBezTo>
                <a:cubicBezTo>
                  <a:pt x="1238" y="392"/>
                  <a:pt x="1242" y="401"/>
                  <a:pt x="1248" y="415"/>
                </a:cubicBezTo>
                <a:cubicBezTo>
                  <a:pt x="1262" y="416"/>
                  <a:pt x="1360" y="421"/>
                  <a:pt x="1367" y="437"/>
                </a:cubicBezTo>
                <a:cubicBezTo>
                  <a:pt x="1392" y="467"/>
                  <a:pt x="1400" y="512"/>
                  <a:pt x="1400" y="549"/>
                </a:cubicBezTo>
                <a:lnTo>
                  <a:pt x="1400" y="552"/>
                </a:lnTo>
                <a:lnTo>
                  <a:pt x="1400" y="554"/>
                </a:lnTo>
                <a:cubicBezTo>
                  <a:pt x="1400" y="568"/>
                  <a:pt x="1399" y="581"/>
                  <a:pt x="1397" y="591"/>
                </a:cubicBezTo>
                <a:cubicBezTo>
                  <a:pt x="1343" y="616"/>
                  <a:pt x="1254" y="628"/>
                  <a:pt x="1166" y="627"/>
                </a:cubicBezTo>
                <a:cubicBezTo>
                  <a:pt x="1143" y="573"/>
                  <a:pt x="1113" y="524"/>
                  <a:pt x="1077" y="490"/>
                </a:cubicBezTo>
                <a:lnTo>
                  <a:pt x="1056" y="470"/>
                </a:lnTo>
                <a:lnTo>
                  <a:pt x="1027" y="470"/>
                </a:lnTo>
                <a:cubicBezTo>
                  <a:pt x="1007" y="470"/>
                  <a:pt x="987" y="470"/>
                  <a:pt x="968" y="470"/>
                </a:cubicBezTo>
                <a:cubicBezTo>
                  <a:pt x="972" y="458"/>
                  <a:pt x="978" y="447"/>
                  <a:pt x="986" y="437"/>
                </a:cubicBezTo>
                <a:cubicBezTo>
                  <a:pt x="993" y="421"/>
                  <a:pt x="1092" y="416"/>
                  <a:pt x="1106" y="415"/>
                </a:cubicBezTo>
                <a:cubicBezTo>
                  <a:pt x="1111" y="399"/>
                  <a:pt x="1115" y="385"/>
                  <a:pt x="1118" y="368"/>
                </a:cubicBezTo>
                <a:cubicBezTo>
                  <a:pt x="1095" y="353"/>
                  <a:pt x="1079" y="331"/>
                  <a:pt x="1070" y="307"/>
                </a:cubicBezTo>
                <a:cubicBezTo>
                  <a:pt x="1059" y="306"/>
                  <a:pt x="1033" y="307"/>
                  <a:pt x="1022" y="306"/>
                </a:cubicBezTo>
                <a:cubicBezTo>
                  <a:pt x="1009" y="223"/>
                  <a:pt x="1028" y="102"/>
                  <a:pt x="1062" y="74"/>
                </a:cubicBezTo>
                <a:cubicBezTo>
                  <a:pt x="1111" y="33"/>
                  <a:pt x="1233" y="31"/>
                  <a:pt x="1284" y="69"/>
                </a:cubicBezTo>
                <a:cubicBezTo>
                  <a:pt x="1320" y="95"/>
                  <a:pt x="1344" y="227"/>
                  <a:pt x="1331" y="302"/>
                </a:cubicBezTo>
                <a:cubicBezTo>
                  <a:pt x="1326" y="306"/>
                  <a:pt x="1290" y="304"/>
                  <a:pt x="1283" y="30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0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76" name="Google Shape;776;p30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77" name="Google Shape;777;p30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78" name="Google Shape;778;p30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9" name="Google Shape;779;p30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780" name="Google Shape;780;p30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781" name="Google Shape;781;p30"/>
          <p:cNvGrpSpPr/>
          <p:nvPr/>
        </p:nvGrpSpPr>
        <p:grpSpPr>
          <a:xfrm>
            <a:off x="1254500" y="2171429"/>
            <a:ext cx="2761483" cy="2761483"/>
            <a:chOff x="1689963" y="2421800"/>
            <a:chExt cx="2642282" cy="2642282"/>
          </a:xfrm>
        </p:grpSpPr>
        <p:sp>
          <p:nvSpPr>
            <p:cNvPr id="782" name="Google Shape;782;p30"/>
            <p:cNvSpPr/>
            <p:nvPr/>
          </p:nvSpPr>
          <p:spPr>
            <a:xfrm>
              <a:off x="1689963" y="2421800"/>
              <a:ext cx="2642282" cy="2642282"/>
            </a:xfrm>
            <a:prstGeom prst="ellipse">
              <a:avLst/>
            </a:prstGeom>
            <a:gradFill>
              <a:gsLst>
                <a:gs pos="0">
                  <a:srgbClr val="B8BBBC"/>
                </a:gs>
                <a:gs pos="100000">
                  <a:srgbClr val="FFFFFF"/>
                </a:gs>
              </a:gsLst>
              <a:lin ang="5400000" scaled="0"/>
            </a:gradFill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52400" rotWithShape="0" algn="tl" dir="2700000" dist="381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pic>
          <p:nvPicPr>
            <p:cNvPr descr="C:\Users\Administrator\Desktop\QQ截图20170223140633.jpgQQ截图20170223140633" id="783" name="Google Shape;783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96899" y="2577343"/>
              <a:ext cx="2429144" cy="2342867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784" name="Google Shape;784;p30"/>
          <p:cNvGrpSpPr/>
          <p:nvPr/>
        </p:nvGrpSpPr>
        <p:grpSpPr>
          <a:xfrm>
            <a:off x="5233732" y="1378143"/>
            <a:ext cx="5385477" cy="1198080"/>
            <a:chOff x="5233132" y="1615633"/>
            <a:chExt cx="5385477" cy="1198080"/>
          </a:xfrm>
        </p:grpSpPr>
        <p:grpSp>
          <p:nvGrpSpPr>
            <p:cNvPr id="785" name="Google Shape;785;p30"/>
            <p:cNvGrpSpPr/>
            <p:nvPr/>
          </p:nvGrpSpPr>
          <p:grpSpPr>
            <a:xfrm>
              <a:off x="5442041" y="1615633"/>
              <a:ext cx="5176568" cy="1198080"/>
              <a:chOff x="5841004" y="1447486"/>
              <a:chExt cx="5176568" cy="119808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841004" y="1447486"/>
                <a:ext cx="131318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007F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TITLE 01</a:t>
                </a:r>
                <a:endParaRPr b="1" sz="2000">
                  <a:solidFill>
                    <a:srgbClr val="007F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>
                <a:off x="5980703" y="1833058"/>
                <a:ext cx="5036869" cy="8125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 complex idea can be conveyed with just a single still image, namely making it possible to absorb large amounts of data quickly.</a:t>
                </a:r>
                <a:endParaRPr sz="1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cxnSp>
          <p:nvCxnSpPr>
            <p:cNvPr id="788" name="Google Shape;788;p30"/>
            <p:cNvCxnSpPr/>
            <p:nvPr/>
          </p:nvCxnSpPr>
          <p:spPr>
            <a:xfrm>
              <a:off x="5233132" y="1985192"/>
              <a:ext cx="2966458" cy="0"/>
            </a:xfrm>
            <a:prstGeom prst="straightConnector1">
              <a:avLst/>
            </a:prstGeom>
            <a:noFill/>
            <a:ln cap="flat" cmpd="sng" w="19050">
              <a:solidFill>
                <a:srgbClr val="757070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789" name="Google Shape;789;p30"/>
          <p:cNvGrpSpPr/>
          <p:nvPr/>
        </p:nvGrpSpPr>
        <p:grpSpPr>
          <a:xfrm>
            <a:off x="5908406" y="3042111"/>
            <a:ext cx="5200031" cy="1224827"/>
            <a:chOff x="5907805" y="3279600"/>
            <a:chExt cx="5200030" cy="1224827"/>
          </a:xfrm>
        </p:grpSpPr>
        <p:grpSp>
          <p:nvGrpSpPr>
            <p:cNvPr id="790" name="Google Shape;790;p30"/>
            <p:cNvGrpSpPr/>
            <p:nvPr/>
          </p:nvGrpSpPr>
          <p:grpSpPr>
            <a:xfrm>
              <a:off x="5931266" y="3279600"/>
              <a:ext cx="5176569" cy="1224827"/>
              <a:chOff x="5841004" y="2711041"/>
              <a:chExt cx="5176569" cy="1224827"/>
            </a:xfrm>
          </p:grpSpPr>
          <p:sp>
            <p:nvSpPr>
              <p:cNvPr id="791" name="Google Shape;791;p30"/>
              <p:cNvSpPr/>
              <p:nvPr/>
            </p:nvSpPr>
            <p:spPr>
              <a:xfrm flipH="1">
                <a:off x="5841004" y="2711041"/>
                <a:ext cx="131318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007F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TITLE 02</a:t>
                </a:r>
                <a:endParaRPr b="1" sz="2000">
                  <a:solidFill>
                    <a:srgbClr val="007F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>
                <a:off x="5980705" y="3123360"/>
                <a:ext cx="5036868" cy="8125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 complex idea can be conveyed with just a single still image, namely making it possible to absorb large amounts of data quickly.</a:t>
                </a:r>
                <a:endParaRPr sz="1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cxnSp>
          <p:nvCxnSpPr>
            <p:cNvPr id="793" name="Google Shape;793;p30"/>
            <p:cNvCxnSpPr/>
            <p:nvPr/>
          </p:nvCxnSpPr>
          <p:spPr>
            <a:xfrm>
              <a:off x="5907805" y="3669060"/>
              <a:ext cx="2966458" cy="0"/>
            </a:xfrm>
            <a:prstGeom prst="straightConnector1">
              <a:avLst/>
            </a:prstGeom>
            <a:noFill/>
            <a:ln cap="flat" cmpd="sng" w="19050">
              <a:solidFill>
                <a:srgbClr val="757070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794" name="Google Shape;794;p30"/>
          <p:cNvGrpSpPr/>
          <p:nvPr/>
        </p:nvGrpSpPr>
        <p:grpSpPr>
          <a:xfrm>
            <a:off x="5210872" y="4782553"/>
            <a:ext cx="5268637" cy="1259973"/>
            <a:chOff x="5210272" y="5020042"/>
            <a:chExt cx="5268637" cy="1259973"/>
          </a:xfrm>
        </p:grpSpPr>
        <p:grpSp>
          <p:nvGrpSpPr>
            <p:cNvPr id="795" name="Google Shape;795;p30"/>
            <p:cNvGrpSpPr/>
            <p:nvPr/>
          </p:nvGrpSpPr>
          <p:grpSpPr>
            <a:xfrm>
              <a:off x="5302340" y="5020042"/>
              <a:ext cx="5176569" cy="1259973"/>
              <a:chOff x="5678803" y="4973323"/>
              <a:chExt cx="5176569" cy="1259973"/>
            </a:xfrm>
          </p:grpSpPr>
          <p:sp>
            <p:nvSpPr>
              <p:cNvPr id="796" name="Google Shape;796;p30"/>
              <p:cNvSpPr/>
              <p:nvPr/>
            </p:nvSpPr>
            <p:spPr>
              <a:xfrm flipH="1">
                <a:off x="5678803" y="4973323"/>
                <a:ext cx="131318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007F00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TITLE 03</a:t>
                </a:r>
                <a:endParaRPr b="1" sz="2000">
                  <a:solidFill>
                    <a:srgbClr val="007F00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797" name="Google Shape;797;p30"/>
              <p:cNvSpPr/>
              <p:nvPr/>
            </p:nvSpPr>
            <p:spPr>
              <a:xfrm>
                <a:off x="5818504" y="5420788"/>
                <a:ext cx="5036868" cy="8125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chemeClr val="dk1"/>
                    </a:solidFill>
                    <a:latin typeface="Consolas"/>
                    <a:ea typeface="Consolas"/>
                    <a:cs typeface="Consolas"/>
                    <a:sym typeface="Consolas"/>
                  </a:rPr>
                  <a:t>A complex idea can be conveyed with just a single still image, namely making it possible to absorb large amounts of data quickly.</a:t>
                </a:r>
                <a:endParaRPr sz="1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cxnSp>
          <p:nvCxnSpPr>
            <p:cNvPr id="798" name="Google Shape;798;p30"/>
            <p:cNvCxnSpPr/>
            <p:nvPr/>
          </p:nvCxnSpPr>
          <p:spPr>
            <a:xfrm>
              <a:off x="5210272" y="5432319"/>
              <a:ext cx="2966458" cy="0"/>
            </a:xfrm>
            <a:prstGeom prst="straightConnector1">
              <a:avLst/>
            </a:prstGeom>
            <a:noFill/>
            <a:ln cap="flat" cmpd="sng" w="19050">
              <a:solidFill>
                <a:srgbClr val="757070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</p:grpSp>
      <p:grpSp>
        <p:nvGrpSpPr>
          <p:cNvPr id="799" name="Google Shape;799;p30"/>
          <p:cNvGrpSpPr/>
          <p:nvPr/>
        </p:nvGrpSpPr>
        <p:grpSpPr>
          <a:xfrm>
            <a:off x="4117550" y="1367779"/>
            <a:ext cx="965576" cy="965576"/>
            <a:chOff x="4116949" y="1605269"/>
            <a:chExt cx="965576" cy="965576"/>
          </a:xfrm>
        </p:grpSpPr>
        <p:sp>
          <p:nvSpPr>
            <p:cNvPr id="800" name="Google Shape;800;p30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solidFill>
              <a:srgbClr val="007F00"/>
            </a:solidFill>
            <a:ln>
              <a:noFill/>
            </a:ln>
            <a:effectLst>
              <a:outerShdw blurRad="228600" rotWithShape="0" algn="t" dir="5400000" dist="228600">
                <a:srgbClr val="262626">
                  <a:alpha val="27843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4365794" y="1854116"/>
              <a:ext cx="467886" cy="467882"/>
            </a:xfrm>
            <a:custGeom>
              <a:rect b="b" l="l" r="r" t="t"/>
              <a:pathLst>
                <a:path extrusionOk="0" h="3928" w="3927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802" name="Google Shape;802;p30"/>
          <p:cNvGrpSpPr/>
          <p:nvPr/>
        </p:nvGrpSpPr>
        <p:grpSpPr>
          <a:xfrm>
            <a:off x="4777950" y="3069382"/>
            <a:ext cx="965576" cy="965576"/>
            <a:chOff x="4777349" y="3344972"/>
            <a:chExt cx="965576" cy="965576"/>
          </a:xfrm>
        </p:grpSpPr>
        <p:sp>
          <p:nvSpPr>
            <p:cNvPr id="803" name="Google Shape;803;p30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solidFill>
              <a:srgbClr val="007F00"/>
            </a:solidFill>
            <a:ln>
              <a:noFill/>
            </a:ln>
            <a:effectLst>
              <a:outerShdw blurRad="228600" rotWithShape="0" algn="t" dir="5400000" dist="228600">
                <a:srgbClr val="262626">
                  <a:alpha val="27843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4974429" y="3534853"/>
              <a:ext cx="546016" cy="509614"/>
            </a:xfrm>
            <a:custGeom>
              <a:rect b="b" l="l" r="r" t="t"/>
              <a:pathLst>
                <a:path extrusionOk="0" h="1925638" w="2063750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805" name="Google Shape;805;p30"/>
          <p:cNvGrpSpPr/>
          <p:nvPr/>
        </p:nvGrpSpPr>
        <p:grpSpPr>
          <a:xfrm>
            <a:off x="4098499" y="4742410"/>
            <a:ext cx="965576" cy="965576"/>
            <a:chOff x="4097899" y="4979900"/>
            <a:chExt cx="965576" cy="965576"/>
          </a:xfrm>
        </p:grpSpPr>
        <p:sp>
          <p:nvSpPr>
            <p:cNvPr id="806" name="Google Shape;806;p30"/>
            <p:cNvSpPr/>
            <p:nvPr/>
          </p:nvSpPr>
          <p:spPr>
            <a:xfrm>
              <a:off x="4097899" y="4979900"/>
              <a:ext cx="965576" cy="965576"/>
            </a:xfrm>
            <a:prstGeom prst="ellipse">
              <a:avLst/>
            </a:prstGeom>
            <a:solidFill>
              <a:srgbClr val="007F00"/>
            </a:solidFill>
            <a:ln>
              <a:noFill/>
            </a:ln>
            <a:effectLst>
              <a:outerShdw blurRad="228600" rotWithShape="0" algn="t" dir="5400000" dist="228600">
                <a:srgbClr val="262626">
                  <a:alpha val="27843"/>
                </a:srgbClr>
              </a:outerShdw>
            </a:effectLst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4349773" y="5169775"/>
              <a:ext cx="461828" cy="585826"/>
            </a:xfrm>
            <a:custGeom>
              <a:rect b="b" l="l" r="r" t="t"/>
              <a:pathLst>
                <a:path extrusionOk="0" h="3382963" w="2665412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1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3" name="Google Shape;813;p31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4" name="Google Shape;814;p31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15" name="Google Shape;815;p31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6" name="Google Shape;816;p31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817" name="Google Shape;817;p31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818" name="Google Shape;818;p31"/>
          <p:cNvGrpSpPr/>
          <p:nvPr/>
        </p:nvGrpSpPr>
        <p:grpSpPr>
          <a:xfrm>
            <a:off x="6192611" y="1892832"/>
            <a:ext cx="4224469" cy="930137"/>
            <a:chOff x="6327173" y="1681099"/>
            <a:chExt cx="4224470" cy="930135"/>
          </a:xfrm>
        </p:grpSpPr>
        <p:sp>
          <p:nvSpPr>
            <p:cNvPr id="819" name="Google Shape;819;p31"/>
            <p:cNvSpPr txBox="1"/>
            <p:nvPr/>
          </p:nvSpPr>
          <p:spPr>
            <a:xfrm>
              <a:off x="6327174" y="1681099"/>
              <a:ext cx="2321526" cy="350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5">
                  <a:solidFill>
                    <a:srgbClr val="007F00"/>
                  </a:solidFill>
                  <a:latin typeface="Consolas"/>
                  <a:ea typeface="Consolas"/>
                  <a:cs typeface="Consolas"/>
                  <a:sym typeface="Consolas"/>
                </a:rPr>
                <a:t>OPTION 01</a:t>
              </a:r>
              <a:endParaRPr b="1" sz="186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20" name="Google Shape;820;p31"/>
            <p:cNvSpPr txBox="1"/>
            <p:nvPr/>
          </p:nvSpPr>
          <p:spPr>
            <a:xfrm>
              <a:off x="6327173" y="1938136"/>
              <a:ext cx="4224470" cy="673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65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I hope and I believe that this Template will your Time, Money and Reputation.</a:t>
              </a:r>
              <a:endParaRPr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821" name="Google Shape;821;p31"/>
          <p:cNvSpPr/>
          <p:nvPr/>
        </p:nvSpPr>
        <p:spPr>
          <a:xfrm>
            <a:off x="1694815" y="3928110"/>
            <a:ext cx="848995" cy="731520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algn="ctr" dir="54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2" name="Google Shape;822;p31"/>
          <p:cNvSpPr/>
          <p:nvPr/>
        </p:nvSpPr>
        <p:spPr>
          <a:xfrm>
            <a:off x="2447925" y="4485640"/>
            <a:ext cx="1334135" cy="1149985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algn="ctr" dir="54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3" name="Google Shape;823;p31"/>
          <p:cNvSpPr/>
          <p:nvPr/>
        </p:nvSpPr>
        <p:spPr>
          <a:xfrm>
            <a:off x="3504565" y="2963545"/>
            <a:ext cx="2432050" cy="2096770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algn="ctr" dir="54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4" name="Google Shape;824;p31"/>
          <p:cNvSpPr/>
          <p:nvPr/>
        </p:nvSpPr>
        <p:spPr>
          <a:xfrm>
            <a:off x="2065020" y="2090420"/>
            <a:ext cx="1727200" cy="1489075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algn="ctr" dir="54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825" name="Google Shape;825;p31"/>
          <p:cNvGrpSpPr/>
          <p:nvPr/>
        </p:nvGrpSpPr>
        <p:grpSpPr>
          <a:xfrm>
            <a:off x="6192611" y="4958315"/>
            <a:ext cx="4224469" cy="930138"/>
            <a:chOff x="6327173" y="4322384"/>
            <a:chExt cx="4224470" cy="930137"/>
          </a:xfrm>
        </p:grpSpPr>
        <p:sp>
          <p:nvSpPr>
            <p:cNvPr id="826" name="Google Shape;826;p31"/>
            <p:cNvSpPr txBox="1"/>
            <p:nvPr/>
          </p:nvSpPr>
          <p:spPr>
            <a:xfrm>
              <a:off x="6327174" y="4322384"/>
              <a:ext cx="2321526" cy="350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5">
                  <a:solidFill>
                    <a:srgbClr val="007F00"/>
                  </a:solidFill>
                  <a:latin typeface="Consolas"/>
                  <a:ea typeface="Consolas"/>
                  <a:cs typeface="Consolas"/>
                  <a:sym typeface="Consolas"/>
                </a:rPr>
                <a:t>OPTION 04</a:t>
              </a:r>
              <a:endParaRPr b="1" sz="186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27" name="Google Shape;827;p31"/>
            <p:cNvSpPr txBox="1"/>
            <p:nvPr/>
          </p:nvSpPr>
          <p:spPr>
            <a:xfrm>
              <a:off x="6327173" y="4579422"/>
              <a:ext cx="4224470" cy="673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65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I hope and I believe that this Template will your Time, Money and Reputation.</a:t>
              </a:r>
              <a:endParaRPr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828" name="Google Shape;828;p31"/>
          <p:cNvGrpSpPr/>
          <p:nvPr/>
        </p:nvGrpSpPr>
        <p:grpSpPr>
          <a:xfrm>
            <a:off x="6192611" y="2948955"/>
            <a:ext cx="4224469" cy="930139"/>
            <a:chOff x="6327173" y="3001742"/>
            <a:chExt cx="4224470" cy="930137"/>
          </a:xfrm>
        </p:grpSpPr>
        <p:sp>
          <p:nvSpPr>
            <p:cNvPr id="829" name="Google Shape;829;p31"/>
            <p:cNvSpPr txBox="1"/>
            <p:nvPr/>
          </p:nvSpPr>
          <p:spPr>
            <a:xfrm>
              <a:off x="6327174" y="3001742"/>
              <a:ext cx="2321526" cy="350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5">
                  <a:solidFill>
                    <a:srgbClr val="007F00"/>
                  </a:solidFill>
                  <a:latin typeface="Consolas"/>
                  <a:ea typeface="Consolas"/>
                  <a:cs typeface="Consolas"/>
                  <a:sym typeface="Consolas"/>
                </a:rPr>
                <a:t>OPTION 02</a:t>
              </a:r>
              <a:endParaRPr b="1" sz="186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30" name="Google Shape;830;p31"/>
            <p:cNvSpPr txBox="1"/>
            <p:nvPr/>
          </p:nvSpPr>
          <p:spPr>
            <a:xfrm>
              <a:off x="6327173" y="3258780"/>
              <a:ext cx="4224470" cy="673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65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I hope and I believe that this Template will your Time, Money and Reputation.</a:t>
              </a:r>
              <a:endParaRPr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831" name="Google Shape;831;p31"/>
          <p:cNvGrpSpPr/>
          <p:nvPr/>
        </p:nvGrpSpPr>
        <p:grpSpPr>
          <a:xfrm>
            <a:off x="6192611" y="3998204"/>
            <a:ext cx="4224469" cy="930139"/>
            <a:chOff x="6327173" y="4322384"/>
            <a:chExt cx="4224470" cy="930137"/>
          </a:xfrm>
        </p:grpSpPr>
        <p:sp>
          <p:nvSpPr>
            <p:cNvPr id="832" name="Google Shape;832;p31"/>
            <p:cNvSpPr txBox="1"/>
            <p:nvPr/>
          </p:nvSpPr>
          <p:spPr>
            <a:xfrm>
              <a:off x="6327174" y="4322384"/>
              <a:ext cx="2321526" cy="350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65">
                  <a:solidFill>
                    <a:srgbClr val="007F00"/>
                  </a:solidFill>
                  <a:latin typeface="Consolas"/>
                  <a:ea typeface="Consolas"/>
                  <a:cs typeface="Consolas"/>
                  <a:sym typeface="Consolas"/>
                </a:rPr>
                <a:t>OPTION 03</a:t>
              </a:r>
              <a:endParaRPr b="1" sz="186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33" name="Google Shape;833;p31"/>
            <p:cNvSpPr txBox="1"/>
            <p:nvPr/>
          </p:nvSpPr>
          <p:spPr>
            <a:xfrm>
              <a:off x="6327173" y="4579422"/>
              <a:ext cx="4224470" cy="673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65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I hope and I believe that this Template will your Time, Money and Reputation.</a:t>
              </a:r>
              <a:endParaRPr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" id="101" name="Google Shape;10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90" y="1105535"/>
            <a:ext cx="12238990" cy="446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4357969" y="441265"/>
            <a:ext cx="78848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endParaRPr b="1" sz="48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492375" y="2098675"/>
            <a:ext cx="1756410" cy="175641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2579370" y="2185670"/>
            <a:ext cx="1582420" cy="1582420"/>
          </a:xfrm>
          <a:prstGeom prst="ellipse">
            <a:avLst/>
          </a:prstGeom>
          <a:solidFill>
            <a:srgbClr val="007F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2672715" y="2279015"/>
            <a:ext cx="1395730" cy="139573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4684395" y="2098675"/>
            <a:ext cx="1756410" cy="175641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4771390" y="2185670"/>
            <a:ext cx="1582420" cy="1582420"/>
          </a:xfrm>
          <a:prstGeom prst="ellipse">
            <a:avLst/>
          </a:prstGeom>
          <a:solidFill>
            <a:srgbClr val="007F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4864735" y="2279015"/>
            <a:ext cx="1395730" cy="139573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6861175" y="2098675"/>
            <a:ext cx="1756410" cy="175641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6948170" y="2159000"/>
            <a:ext cx="1582420" cy="1582420"/>
          </a:xfrm>
          <a:prstGeom prst="ellipse">
            <a:avLst/>
          </a:prstGeom>
          <a:solidFill>
            <a:srgbClr val="007F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7041515" y="2279015"/>
            <a:ext cx="1395730" cy="139573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9011285" y="2098675"/>
            <a:ext cx="1756410" cy="175641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9098280" y="2172335"/>
            <a:ext cx="1582420" cy="1582420"/>
          </a:xfrm>
          <a:prstGeom prst="ellipse">
            <a:avLst/>
          </a:prstGeom>
          <a:solidFill>
            <a:srgbClr val="007F00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9191625" y="2279015"/>
            <a:ext cx="1395730" cy="139573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2645410" y="4024630"/>
            <a:ext cx="1562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TOMATO</a:t>
            </a:r>
            <a:endParaRPr b="1" sz="24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4949190" y="3983990"/>
            <a:ext cx="1562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APPLE</a:t>
            </a:r>
            <a:endParaRPr b="1" sz="24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7111365" y="3983990"/>
            <a:ext cx="1562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LEMON</a:t>
            </a:r>
            <a:endParaRPr b="1" sz="24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9345295" y="3983990"/>
            <a:ext cx="1562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CHERRY</a:t>
            </a:r>
            <a:endParaRPr b="1" sz="24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2924810" y="2594610"/>
            <a:ext cx="105918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01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5116830" y="2595880"/>
            <a:ext cx="105918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02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7279640" y="2582545"/>
            <a:ext cx="105918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03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9471660" y="2553970"/>
            <a:ext cx="105918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04</a:t>
            </a:r>
            <a:endParaRPr/>
          </a:p>
        </p:txBody>
      </p:sp>
      <p:pic>
        <p:nvPicPr>
          <p:cNvPr descr="8" id="123" name="Google Shape;12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60375" y="-6350"/>
            <a:ext cx="3495675" cy="199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" id="838" name="Google Shape;83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90" y="1105535"/>
            <a:ext cx="12238990" cy="4461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" id="839" name="Google Shape;83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60375" y="-6350"/>
            <a:ext cx="3495675" cy="1994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0" name="Google Shape;840;p32"/>
          <p:cNvCxnSpPr/>
          <p:nvPr/>
        </p:nvCxnSpPr>
        <p:spPr>
          <a:xfrm>
            <a:off x="5157470" y="3832225"/>
            <a:ext cx="266319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841" name="Google Shape;841;p32"/>
          <p:cNvSpPr/>
          <p:nvPr/>
        </p:nvSpPr>
        <p:spPr>
          <a:xfrm>
            <a:off x="5156200" y="3248025"/>
            <a:ext cx="26650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CHERRY</a:t>
            </a:r>
            <a:endParaRPr b="1" i="0" sz="3200" u="none" cap="none" strike="noStrike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842" name="Google Shape;842;p32"/>
          <p:cNvGrpSpPr/>
          <p:nvPr/>
        </p:nvGrpSpPr>
        <p:grpSpPr>
          <a:xfrm>
            <a:off x="5160414" y="3976499"/>
            <a:ext cx="1436675" cy="215444"/>
            <a:chOff x="4369395" y="3284984"/>
            <a:chExt cx="1436675" cy="215444"/>
          </a:xfrm>
        </p:grpSpPr>
        <p:sp>
          <p:nvSpPr>
            <p:cNvPr id="843" name="Google Shape;843;p32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844" name="Google Shape;844;p3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845" name="Google Shape;845;p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46" name="Google Shape;846;p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847" name="Google Shape;847;p32"/>
          <p:cNvGrpSpPr/>
          <p:nvPr/>
        </p:nvGrpSpPr>
        <p:grpSpPr>
          <a:xfrm>
            <a:off x="6525081" y="3976499"/>
            <a:ext cx="1436675" cy="215444"/>
            <a:chOff x="4369395" y="3284984"/>
            <a:chExt cx="1436675" cy="215444"/>
          </a:xfrm>
        </p:grpSpPr>
        <p:sp>
          <p:nvSpPr>
            <p:cNvPr id="848" name="Google Shape;848;p32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849" name="Google Shape;849;p3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850" name="Google Shape;850;p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51" name="Google Shape;851;p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852" name="Google Shape;852;p32"/>
          <p:cNvGrpSpPr/>
          <p:nvPr/>
        </p:nvGrpSpPr>
        <p:grpSpPr>
          <a:xfrm>
            <a:off x="5156929" y="4265111"/>
            <a:ext cx="1436675" cy="215444"/>
            <a:chOff x="4369395" y="3284984"/>
            <a:chExt cx="1436675" cy="215444"/>
          </a:xfrm>
        </p:grpSpPr>
        <p:sp>
          <p:nvSpPr>
            <p:cNvPr id="853" name="Google Shape;853;p32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854" name="Google Shape;854;p3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855" name="Google Shape;855;p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56" name="Google Shape;856;p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857" name="Google Shape;857;p32"/>
          <p:cNvGrpSpPr/>
          <p:nvPr/>
        </p:nvGrpSpPr>
        <p:grpSpPr>
          <a:xfrm>
            <a:off x="6525081" y="4264531"/>
            <a:ext cx="1436675" cy="215444"/>
            <a:chOff x="4369395" y="3284984"/>
            <a:chExt cx="1436675" cy="215444"/>
          </a:xfrm>
        </p:grpSpPr>
        <p:sp>
          <p:nvSpPr>
            <p:cNvPr id="858" name="Google Shape;858;p32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859" name="Google Shape;859;p3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860" name="Google Shape;860;p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61" name="Google Shape;861;p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862" name="Google Shape;862;p32"/>
          <p:cNvGrpSpPr/>
          <p:nvPr/>
        </p:nvGrpSpPr>
        <p:grpSpPr>
          <a:xfrm>
            <a:off x="5156929" y="4553143"/>
            <a:ext cx="1436675" cy="215444"/>
            <a:chOff x="4369395" y="3284984"/>
            <a:chExt cx="1436675" cy="215444"/>
          </a:xfrm>
        </p:grpSpPr>
        <p:sp>
          <p:nvSpPr>
            <p:cNvPr id="863" name="Google Shape;863;p32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864" name="Google Shape;864;p3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865" name="Google Shape;865;p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66" name="Google Shape;866;p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867" name="Google Shape;867;p32"/>
          <p:cNvGrpSpPr/>
          <p:nvPr/>
        </p:nvGrpSpPr>
        <p:grpSpPr>
          <a:xfrm>
            <a:off x="6525081" y="4552563"/>
            <a:ext cx="1436675" cy="215444"/>
            <a:chOff x="4369395" y="3284984"/>
            <a:chExt cx="1436675" cy="215444"/>
          </a:xfrm>
        </p:grpSpPr>
        <p:sp>
          <p:nvSpPr>
            <p:cNvPr id="868" name="Google Shape;868;p32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869" name="Google Shape;869;p3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870" name="Google Shape;870;p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871" name="Google Shape;871;p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pic>
        <p:nvPicPr>
          <p:cNvPr descr="01" id="872" name="Google Shape;87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0450" y="1631950"/>
            <a:ext cx="3077210" cy="1671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8" id="873" name="Google Shape;87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27490" y="1845945"/>
            <a:ext cx="1815465" cy="1659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7" id="874" name="Google Shape;874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5110" y="4464685"/>
            <a:ext cx="1661160" cy="1442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99" id="875" name="Google Shape;875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27490" y="4176395"/>
            <a:ext cx="1529715" cy="14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3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1" name="Google Shape;881;p33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2" name="Google Shape;882;p33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83" name="Google Shape;883;p33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4" name="Google Shape;884;p33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885" name="Google Shape;885;p33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6" name="Google Shape;886;p33"/>
          <p:cNvSpPr/>
          <p:nvPr/>
        </p:nvSpPr>
        <p:spPr>
          <a:xfrm>
            <a:off x="5331454" y="2698459"/>
            <a:ext cx="1529093" cy="1714500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gradFill>
            <a:gsLst>
              <a:gs pos="0">
                <a:srgbClr val="F9F9F9"/>
              </a:gs>
              <a:gs pos="100000">
                <a:srgbClr val="D8D8D8"/>
              </a:gs>
            </a:gsLst>
            <a:lin ang="2700000" scaled="0"/>
          </a:gra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52400" rotWithShape="0" algn="tl" dir="2700000" dist="1016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7" name="Google Shape;887;p33"/>
          <p:cNvSpPr/>
          <p:nvPr/>
        </p:nvSpPr>
        <p:spPr>
          <a:xfrm>
            <a:off x="5471800" y="2855823"/>
            <a:ext cx="1248401" cy="139977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007F00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8" name="Google Shape;888;p33"/>
          <p:cNvSpPr/>
          <p:nvPr/>
        </p:nvSpPr>
        <p:spPr>
          <a:xfrm>
            <a:off x="5555700" y="2949895"/>
            <a:ext cx="1080601" cy="1211628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F2F2F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9" name="Google Shape;889;p33"/>
          <p:cNvSpPr/>
          <p:nvPr/>
        </p:nvSpPr>
        <p:spPr>
          <a:xfrm>
            <a:off x="4516417" y="1906143"/>
            <a:ext cx="827648" cy="92800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007F00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0" name="Google Shape;890;p33"/>
          <p:cNvSpPr/>
          <p:nvPr/>
        </p:nvSpPr>
        <p:spPr>
          <a:xfrm>
            <a:off x="3688769" y="3091708"/>
            <a:ext cx="827648" cy="92800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007F00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1" name="Google Shape;891;p33"/>
          <p:cNvSpPr/>
          <p:nvPr/>
        </p:nvSpPr>
        <p:spPr>
          <a:xfrm>
            <a:off x="4516417" y="4277273"/>
            <a:ext cx="827648" cy="92800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007F00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2" name="Google Shape;892;p33"/>
          <p:cNvSpPr/>
          <p:nvPr/>
        </p:nvSpPr>
        <p:spPr>
          <a:xfrm>
            <a:off x="6847935" y="1906143"/>
            <a:ext cx="827648" cy="92800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007F00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3" name="Google Shape;893;p33"/>
          <p:cNvSpPr/>
          <p:nvPr/>
        </p:nvSpPr>
        <p:spPr>
          <a:xfrm>
            <a:off x="7675583" y="3091708"/>
            <a:ext cx="827648" cy="92800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007F00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4" name="Google Shape;894;p33"/>
          <p:cNvSpPr/>
          <p:nvPr/>
        </p:nvSpPr>
        <p:spPr>
          <a:xfrm>
            <a:off x="6847935" y="4277273"/>
            <a:ext cx="827648" cy="928002"/>
          </a:xfrm>
          <a:custGeom>
            <a:rect b="b" l="l" r="r" t="t"/>
            <a:pathLst>
              <a:path extrusionOk="0" h="3561" w="3175">
                <a:moveTo>
                  <a:pt x="1837" y="92"/>
                </a:moveTo>
                <a:lnTo>
                  <a:pt x="2381" y="406"/>
                </a:lnTo>
                <a:lnTo>
                  <a:pt x="2925" y="720"/>
                </a:lnTo>
                <a:cubicBezTo>
                  <a:pt x="3084" y="812"/>
                  <a:pt x="3175" y="969"/>
                  <a:pt x="3175" y="1153"/>
                </a:cubicBezTo>
                <a:lnTo>
                  <a:pt x="3175" y="1781"/>
                </a:lnTo>
                <a:lnTo>
                  <a:pt x="3175" y="2408"/>
                </a:lnTo>
                <a:cubicBezTo>
                  <a:pt x="3175" y="2592"/>
                  <a:pt x="3084" y="2750"/>
                  <a:pt x="2925" y="2841"/>
                </a:cubicBezTo>
                <a:lnTo>
                  <a:pt x="2381" y="3155"/>
                </a:lnTo>
                <a:lnTo>
                  <a:pt x="1837" y="3469"/>
                </a:lnTo>
                <a:cubicBezTo>
                  <a:pt x="1678" y="3561"/>
                  <a:pt x="1496" y="3561"/>
                  <a:pt x="1338" y="3469"/>
                </a:cubicBezTo>
                <a:lnTo>
                  <a:pt x="794" y="3155"/>
                </a:lnTo>
                <a:lnTo>
                  <a:pt x="250" y="2841"/>
                </a:lnTo>
                <a:cubicBezTo>
                  <a:pt x="91" y="2750"/>
                  <a:pt x="0" y="2592"/>
                  <a:pt x="0" y="2408"/>
                </a:cubicBezTo>
                <a:lnTo>
                  <a:pt x="0" y="1781"/>
                </a:lnTo>
                <a:lnTo>
                  <a:pt x="0" y="1153"/>
                </a:lnTo>
                <a:cubicBezTo>
                  <a:pt x="0" y="969"/>
                  <a:pt x="91" y="812"/>
                  <a:pt x="250" y="720"/>
                </a:cubicBezTo>
                <a:lnTo>
                  <a:pt x="794" y="406"/>
                </a:lnTo>
                <a:lnTo>
                  <a:pt x="1338" y="92"/>
                </a:lnTo>
                <a:cubicBezTo>
                  <a:pt x="1496" y="0"/>
                  <a:pt x="1678" y="0"/>
                  <a:pt x="1837" y="92"/>
                </a:cubicBezTo>
                <a:close/>
              </a:path>
            </a:pathLst>
          </a:custGeom>
          <a:solidFill>
            <a:srgbClr val="007F00"/>
          </a:solidFill>
          <a:ln cap="flat" cmpd="sng" w="25400">
            <a:solidFill>
              <a:srgbClr val="CFCFC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5" name="Google Shape;895;p33"/>
          <p:cNvSpPr/>
          <p:nvPr/>
        </p:nvSpPr>
        <p:spPr>
          <a:xfrm>
            <a:off x="1735239" y="2108534"/>
            <a:ext cx="27811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6" name="Google Shape;896;p33"/>
          <p:cNvSpPr/>
          <p:nvPr/>
        </p:nvSpPr>
        <p:spPr>
          <a:xfrm>
            <a:off x="907591" y="3294099"/>
            <a:ext cx="27811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7" name="Google Shape;897;p33"/>
          <p:cNvSpPr/>
          <p:nvPr/>
        </p:nvSpPr>
        <p:spPr>
          <a:xfrm>
            <a:off x="1735239" y="4479664"/>
            <a:ext cx="27811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8" name="Google Shape;898;p33"/>
          <p:cNvSpPr/>
          <p:nvPr/>
        </p:nvSpPr>
        <p:spPr>
          <a:xfrm>
            <a:off x="7675583" y="2108534"/>
            <a:ext cx="27811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9" name="Google Shape;899;p33"/>
          <p:cNvSpPr/>
          <p:nvPr/>
        </p:nvSpPr>
        <p:spPr>
          <a:xfrm>
            <a:off x="8503231" y="3294099"/>
            <a:ext cx="27811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0" name="Google Shape;900;p33"/>
          <p:cNvSpPr/>
          <p:nvPr/>
        </p:nvSpPr>
        <p:spPr>
          <a:xfrm>
            <a:off x="7675583" y="4479664"/>
            <a:ext cx="27811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1" name="Google Shape;901;p33"/>
          <p:cNvSpPr/>
          <p:nvPr/>
        </p:nvSpPr>
        <p:spPr>
          <a:xfrm>
            <a:off x="7039402" y="2193128"/>
            <a:ext cx="444714" cy="354033"/>
          </a:xfrm>
          <a:custGeom>
            <a:rect b="b" l="l" r="r" t="t"/>
            <a:pathLst>
              <a:path extrusionOk="0" h="128" w="159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2" name="Google Shape;902;p33"/>
          <p:cNvSpPr/>
          <p:nvPr/>
        </p:nvSpPr>
        <p:spPr>
          <a:xfrm>
            <a:off x="3840985" y="3298180"/>
            <a:ext cx="523216" cy="515058"/>
          </a:xfrm>
          <a:custGeom>
            <a:rect b="b" l="l" r="r" t="t"/>
            <a:pathLst>
              <a:path extrusionOk="0" h="779" w="792">
                <a:moveTo>
                  <a:pt x="297" y="240"/>
                </a:moveTo>
                <a:lnTo>
                  <a:pt x="209" y="341"/>
                </a:lnTo>
                <a:lnTo>
                  <a:pt x="188" y="323"/>
                </a:lnTo>
                <a:lnTo>
                  <a:pt x="277" y="223"/>
                </a:lnTo>
                <a:lnTo>
                  <a:pt x="297" y="240"/>
                </a:lnTo>
                <a:close/>
                <a:moveTo>
                  <a:pt x="390" y="323"/>
                </a:moveTo>
                <a:lnTo>
                  <a:pt x="276" y="224"/>
                </a:lnTo>
                <a:lnTo>
                  <a:pt x="294" y="203"/>
                </a:lnTo>
                <a:lnTo>
                  <a:pt x="408" y="303"/>
                </a:lnTo>
                <a:lnTo>
                  <a:pt x="390" y="323"/>
                </a:lnTo>
                <a:close/>
                <a:moveTo>
                  <a:pt x="487" y="212"/>
                </a:moveTo>
                <a:lnTo>
                  <a:pt x="390" y="323"/>
                </a:lnTo>
                <a:lnTo>
                  <a:pt x="369" y="305"/>
                </a:lnTo>
                <a:lnTo>
                  <a:pt x="467" y="194"/>
                </a:lnTo>
                <a:lnTo>
                  <a:pt x="487" y="212"/>
                </a:lnTo>
                <a:close/>
                <a:moveTo>
                  <a:pt x="492" y="181"/>
                </a:moveTo>
                <a:cubicBezTo>
                  <a:pt x="497" y="179"/>
                  <a:pt x="500" y="182"/>
                  <a:pt x="499" y="187"/>
                </a:cubicBezTo>
                <a:lnTo>
                  <a:pt x="495" y="203"/>
                </a:lnTo>
                <a:cubicBezTo>
                  <a:pt x="494" y="209"/>
                  <a:pt x="492" y="217"/>
                  <a:pt x="491" y="222"/>
                </a:cubicBezTo>
                <a:lnTo>
                  <a:pt x="488" y="239"/>
                </a:lnTo>
                <a:cubicBezTo>
                  <a:pt x="487" y="244"/>
                  <a:pt x="483" y="245"/>
                  <a:pt x="479" y="242"/>
                </a:cubicBezTo>
                <a:lnTo>
                  <a:pt x="465" y="230"/>
                </a:lnTo>
                <a:cubicBezTo>
                  <a:pt x="461" y="227"/>
                  <a:pt x="455" y="221"/>
                  <a:pt x="451" y="217"/>
                </a:cubicBezTo>
                <a:lnTo>
                  <a:pt x="437" y="206"/>
                </a:lnTo>
                <a:cubicBezTo>
                  <a:pt x="433" y="202"/>
                  <a:pt x="434" y="198"/>
                  <a:pt x="439" y="197"/>
                </a:cubicBezTo>
                <a:lnTo>
                  <a:pt x="456" y="192"/>
                </a:lnTo>
                <a:cubicBezTo>
                  <a:pt x="461" y="190"/>
                  <a:pt x="470" y="187"/>
                  <a:pt x="475" y="186"/>
                </a:cubicBezTo>
                <a:lnTo>
                  <a:pt x="492" y="181"/>
                </a:lnTo>
                <a:close/>
                <a:moveTo>
                  <a:pt x="400" y="343"/>
                </a:moveTo>
                <a:lnTo>
                  <a:pt x="375" y="343"/>
                </a:lnTo>
                <a:cubicBezTo>
                  <a:pt x="368" y="343"/>
                  <a:pt x="362" y="349"/>
                  <a:pt x="362" y="356"/>
                </a:cubicBezTo>
                <a:lnTo>
                  <a:pt x="362" y="489"/>
                </a:lnTo>
                <a:lnTo>
                  <a:pt x="413" y="489"/>
                </a:lnTo>
                <a:lnTo>
                  <a:pt x="413" y="356"/>
                </a:lnTo>
                <a:cubicBezTo>
                  <a:pt x="413" y="349"/>
                  <a:pt x="407" y="343"/>
                  <a:pt x="400" y="343"/>
                </a:cubicBezTo>
                <a:close/>
                <a:moveTo>
                  <a:pt x="312" y="298"/>
                </a:moveTo>
                <a:lnTo>
                  <a:pt x="287" y="298"/>
                </a:lnTo>
                <a:cubicBezTo>
                  <a:pt x="280" y="298"/>
                  <a:pt x="274" y="304"/>
                  <a:pt x="274" y="311"/>
                </a:cubicBezTo>
                <a:lnTo>
                  <a:pt x="274" y="489"/>
                </a:lnTo>
                <a:lnTo>
                  <a:pt x="325" y="489"/>
                </a:lnTo>
                <a:lnTo>
                  <a:pt x="325" y="311"/>
                </a:lnTo>
                <a:cubicBezTo>
                  <a:pt x="325" y="304"/>
                  <a:pt x="319" y="298"/>
                  <a:pt x="312" y="298"/>
                </a:cubicBezTo>
                <a:close/>
                <a:moveTo>
                  <a:pt x="488" y="267"/>
                </a:moveTo>
                <a:lnTo>
                  <a:pt x="463" y="267"/>
                </a:lnTo>
                <a:cubicBezTo>
                  <a:pt x="456" y="267"/>
                  <a:pt x="450" y="273"/>
                  <a:pt x="450" y="281"/>
                </a:cubicBezTo>
                <a:lnTo>
                  <a:pt x="450" y="489"/>
                </a:lnTo>
                <a:lnTo>
                  <a:pt x="501" y="489"/>
                </a:lnTo>
                <a:lnTo>
                  <a:pt x="501" y="281"/>
                </a:lnTo>
                <a:cubicBezTo>
                  <a:pt x="501" y="273"/>
                  <a:pt x="495" y="267"/>
                  <a:pt x="488" y="267"/>
                </a:cubicBezTo>
                <a:close/>
                <a:moveTo>
                  <a:pt x="224" y="390"/>
                </a:moveTo>
                <a:lnTo>
                  <a:pt x="200" y="390"/>
                </a:lnTo>
                <a:cubicBezTo>
                  <a:pt x="192" y="390"/>
                  <a:pt x="186" y="396"/>
                  <a:pt x="186" y="403"/>
                </a:cubicBezTo>
                <a:lnTo>
                  <a:pt x="186" y="489"/>
                </a:lnTo>
                <a:lnTo>
                  <a:pt x="237" y="489"/>
                </a:lnTo>
                <a:lnTo>
                  <a:pt x="237" y="403"/>
                </a:lnTo>
                <a:cubicBezTo>
                  <a:pt x="237" y="396"/>
                  <a:pt x="231" y="390"/>
                  <a:pt x="224" y="390"/>
                </a:cubicBezTo>
                <a:close/>
                <a:moveTo>
                  <a:pt x="149" y="476"/>
                </a:moveTo>
                <a:cubicBezTo>
                  <a:pt x="149" y="483"/>
                  <a:pt x="144" y="489"/>
                  <a:pt x="136" y="489"/>
                </a:cubicBezTo>
                <a:cubicBezTo>
                  <a:pt x="129" y="489"/>
                  <a:pt x="123" y="483"/>
                  <a:pt x="123" y="476"/>
                </a:cubicBezTo>
                <a:lnTo>
                  <a:pt x="123" y="189"/>
                </a:lnTo>
                <a:cubicBezTo>
                  <a:pt x="123" y="182"/>
                  <a:pt x="129" y="176"/>
                  <a:pt x="136" y="176"/>
                </a:cubicBezTo>
                <a:cubicBezTo>
                  <a:pt x="143" y="176"/>
                  <a:pt x="149" y="182"/>
                  <a:pt x="149" y="189"/>
                </a:cubicBezTo>
                <a:lnTo>
                  <a:pt x="149" y="476"/>
                </a:lnTo>
                <a:close/>
                <a:moveTo>
                  <a:pt x="531" y="463"/>
                </a:moveTo>
                <a:cubicBezTo>
                  <a:pt x="538" y="463"/>
                  <a:pt x="544" y="469"/>
                  <a:pt x="544" y="476"/>
                </a:cubicBezTo>
                <a:cubicBezTo>
                  <a:pt x="544" y="483"/>
                  <a:pt x="538" y="489"/>
                  <a:pt x="531" y="489"/>
                </a:cubicBezTo>
                <a:lnTo>
                  <a:pt x="136" y="489"/>
                </a:lnTo>
                <a:cubicBezTo>
                  <a:pt x="129" y="489"/>
                  <a:pt x="123" y="483"/>
                  <a:pt x="123" y="476"/>
                </a:cubicBezTo>
                <a:cubicBezTo>
                  <a:pt x="123" y="469"/>
                  <a:pt x="129" y="463"/>
                  <a:pt x="136" y="463"/>
                </a:cubicBezTo>
                <a:lnTo>
                  <a:pt x="531" y="463"/>
                </a:lnTo>
                <a:close/>
                <a:moveTo>
                  <a:pt x="753" y="750"/>
                </a:moveTo>
                <a:cubicBezTo>
                  <a:pt x="732" y="770"/>
                  <a:pt x="706" y="779"/>
                  <a:pt x="680" y="779"/>
                </a:cubicBezTo>
                <a:cubicBezTo>
                  <a:pt x="654" y="779"/>
                  <a:pt x="628" y="770"/>
                  <a:pt x="608" y="750"/>
                </a:cubicBezTo>
                <a:lnTo>
                  <a:pt x="485" y="629"/>
                </a:lnTo>
                <a:cubicBezTo>
                  <a:pt x="440" y="653"/>
                  <a:pt x="388" y="666"/>
                  <a:pt x="334" y="666"/>
                </a:cubicBezTo>
                <a:cubicBezTo>
                  <a:pt x="149" y="666"/>
                  <a:pt x="0" y="517"/>
                  <a:pt x="0" y="332"/>
                </a:cubicBezTo>
                <a:cubicBezTo>
                  <a:pt x="0" y="149"/>
                  <a:pt x="149" y="0"/>
                  <a:pt x="334" y="0"/>
                </a:cubicBezTo>
                <a:cubicBezTo>
                  <a:pt x="517" y="0"/>
                  <a:pt x="666" y="149"/>
                  <a:pt x="666" y="332"/>
                </a:cubicBezTo>
                <a:cubicBezTo>
                  <a:pt x="666" y="387"/>
                  <a:pt x="653" y="439"/>
                  <a:pt x="630" y="484"/>
                </a:cubicBezTo>
                <a:lnTo>
                  <a:pt x="753" y="605"/>
                </a:lnTo>
                <a:cubicBezTo>
                  <a:pt x="792" y="645"/>
                  <a:pt x="792" y="709"/>
                  <a:pt x="753" y="750"/>
                </a:cubicBezTo>
                <a:close/>
                <a:moveTo>
                  <a:pt x="334" y="623"/>
                </a:moveTo>
                <a:lnTo>
                  <a:pt x="334" y="623"/>
                </a:lnTo>
                <a:cubicBezTo>
                  <a:pt x="494" y="623"/>
                  <a:pt x="624" y="493"/>
                  <a:pt x="624" y="332"/>
                </a:cubicBezTo>
                <a:cubicBezTo>
                  <a:pt x="624" y="172"/>
                  <a:pt x="494" y="42"/>
                  <a:pt x="334" y="42"/>
                </a:cubicBezTo>
                <a:cubicBezTo>
                  <a:pt x="173" y="42"/>
                  <a:pt x="43" y="172"/>
                  <a:pt x="43" y="332"/>
                </a:cubicBezTo>
                <a:cubicBezTo>
                  <a:pt x="43" y="493"/>
                  <a:pt x="173" y="623"/>
                  <a:pt x="334" y="6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3" name="Google Shape;903;p33"/>
          <p:cNvSpPr/>
          <p:nvPr/>
        </p:nvSpPr>
        <p:spPr>
          <a:xfrm>
            <a:off x="7873193" y="3261507"/>
            <a:ext cx="432429" cy="588405"/>
          </a:xfrm>
          <a:custGeom>
            <a:rect b="b" l="l" r="r" t="t"/>
            <a:pathLst>
              <a:path extrusionOk="0" h="965" w="709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4" name="Google Shape;904;p33"/>
          <p:cNvSpPr/>
          <p:nvPr/>
        </p:nvSpPr>
        <p:spPr>
          <a:xfrm>
            <a:off x="4724513" y="4535546"/>
            <a:ext cx="411457" cy="411457"/>
          </a:xfrm>
          <a:custGeom>
            <a:rect b="b" l="l" r="r" t="t"/>
            <a:pathLst>
              <a:path extrusionOk="0" h="2209801" w="2208213">
                <a:moveTo>
                  <a:pt x="1288552" y="590550"/>
                </a:moveTo>
                <a:lnTo>
                  <a:pt x="1298410" y="590868"/>
                </a:lnTo>
                <a:lnTo>
                  <a:pt x="1307950" y="592138"/>
                </a:lnTo>
                <a:lnTo>
                  <a:pt x="1313039" y="593408"/>
                </a:lnTo>
                <a:lnTo>
                  <a:pt x="1317809" y="594678"/>
                </a:lnTo>
                <a:lnTo>
                  <a:pt x="1322579" y="596265"/>
                </a:lnTo>
                <a:lnTo>
                  <a:pt x="1326713" y="598170"/>
                </a:lnTo>
                <a:lnTo>
                  <a:pt x="1331483" y="600075"/>
                </a:lnTo>
                <a:lnTo>
                  <a:pt x="1335935" y="601980"/>
                </a:lnTo>
                <a:lnTo>
                  <a:pt x="1340705" y="604520"/>
                </a:lnTo>
                <a:lnTo>
                  <a:pt x="1344522" y="607060"/>
                </a:lnTo>
                <a:lnTo>
                  <a:pt x="1348974" y="610235"/>
                </a:lnTo>
                <a:lnTo>
                  <a:pt x="1352790" y="613410"/>
                </a:lnTo>
                <a:lnTo>
                  <a:pt x="1356924" y="616585"/>
                </a:lnTo>
                <a:lnTo>
                  <a:pt x="1360740" y="620078"/>
                </a:lnTo>
                <a:lnTo>
                  <a:pt x="1371870" y="631190"/>
                </a:lnTo>
                <a:lnTo>
                  <a:pt x="1375368" y="635000"/>
                </a:lnTo>
                <a:lnTo>
                  <a:pt x="1378867" y="639128"/>
                </a:lnTo>
                <a:lnTo>
                  <a:pt x="1382047" y="642938"/>
                </a:lnTo>
                <a:lnTo>
                  <a:pt x="1384909" y="647383"/>
                </a:lnTo>
                <a:lnTo>
                  <a:pt x="1387453" y="651510"/>
                </a:lnTo>
                <a:lnTo>
                  <a:pt x="1389997" y="655955"/>
                </a:lnTo>
                <a:lnTo>
                  <a:pt x="1392223" y="660718"/>
                </a:lnTo>
                <a:lnTo>
                  <a:pt x="1394131" y="664845"/>
                </a:lnTo>
                <a:lnTo>
                  <a:pt x="1395721" y="669608"/>
                </a:lnTo>
                <a:lnTo>
                  <a:pt x="1397311" y="674370"/>
                </a:lnTo>
                <a:lnTo>
                  <a:pt x="1398901" y="679133"/>
                </a:lnTo>
                <a:lnTo>
                  <a:pt x="1399855" y="683895"/>
                </a:lnTo>
                <a:lnTo>
                  <a:pt x="1401445" y="693738"/>
                </a:lnTo>
                <a:lnTo>
                  <a:pt x="1401763" y="703580"/>
                </a:lnTo>
                <a:lnTo>
                  <a:pt x="1401445" y="713105"/>
                </a:lnTo>
                <a:lnTo>
                  <a:pt x="1399855" y="722948"/>
                </a:lnTo>
                <a:lnTo>
                  <a:pt x="1398901" y="727710"/>
                </a:lnTo>
                <a:lnTo>
                  <a:pt x="1397311" y="732155"/>
                </a:lnTo>
                <a:lnTo>
                  <a:pt x="1395721" y="736918"/>
                </a:lnTo>
                <a:lnTo>
                  <a:pt x="1394131" y="741680"/>
                </a:lnTo>
                <a:lnTo>
                  <a:pt x="1392223" y="746443"/>
                </a:lnTo>
                <a:lnTo>
                  <a:pt x="1389997" y="750888"/>
                </a:lnTo>
                <a:lnTo>
                  <a:pt x="1387453" y="755015"/>
                </a:lnTo>
                <a:lnTo>
                  <a:pt x="1384909" y="759460"/>
                </a:lnTo>
                <a:lnTo>
                  <a:pt x="1382047" y="763905"/>
                </a:lnTo>
                <a:lnTo>
                  <a:pt x="1378867" y="767715"/>
                </a:lnTo>
                <a:lnTo>
                  <a:pt x="1375368" y="771525"/>
                </a:lnTo>
                <a:lnTo>
                  <a:pt x="1371870" y="775653"/>
                </a:lnTo>
                <a:lnTo>
                  <a:pt x="1123823" y="1022668"/>
                </a:lnTo>
                <a:lnTo>
                  <a:pt x="1123823" y="1030605"/>
                </a:lnTo>
                <a:lnTo>
                  <a:pt x="1123505" y="1038543"/>
                </a:lnTo>
                <a:lnTo>
                  <a:pt x="1122551" y="1046480"/>
                </a:lnTo>
                <a:lnTo>
                  <a:pt x="1121279" y="1053783"/>
                </a:lnTo>
                <a:lnTo>
                  <a:pt x="1120007" y="1061720"/>
                </a:lnTo>
                <a:lnTo>
                  <a:pt x="1117781" y="1069340"/>
                </a:lnTo>
                <a:lnTo>
                  <a:pt x="1115555" y="1076643"/>
                </a:lnTo>
                <a:lnTo>
                  <a:pt x="1112693" y="1084263"/>
                </a:lnTo>
                <a:lnTo>
                  <a:pt x="1109513" y="1091565"/>
                </a:lnTo>
                <a:lnTo>
                  <a:pt x="1106333" y="1098868"/>
                </a:lnTo>
                <a:lnTo>
                  <a:pt x="1102517" y="1105853"/>
                </a:lnTo>
                <a:lnTo>
                  <a:pt x="1098064" y="1112520"/>
                </a:lnTo>
                <a:lnTo>
                  <a:pt x="1093930" y="1119188"/>
                </a:lnTo>
                <a:lnTo>
                  <a:pt x="1088842" y="1125855"/>
                </a:lnTo>
                <a:lnTo>
                  <a:pt x="1083118" y="1132205"/>
                </a:lnTo>
                <a:lnTo>
                  <a:pt x="1077712" y="1138238"/>
                </a:lnTo>
                <a:lnTo>
                  <a:pt x="1071352" y="1143953"/>
                </a:lnTo>
                <a:lnTo>
                  <a:pt x="1064992" y="1149033"/>
                </a:lnTo>
                <a:lnTo>
                  <a:pt x="1058631" y="1154113"/>
                </a:lnTo>
                <a:lnTo>
                  <a:pt x="1051953" y="1158558"/>
                </a:lnTo>
                <a:lnTo>
                  <a:pt x="1045275" y="1163003"/>
                </a:lnTo>
                <a:lnTo>
                  <a:pt x="1038279" y="1166813"/>
                </a:lnTo>
                <a:lnTo>
                  <a:pt x="1031283" y="1169988"/>
                </a:lnTo>
                <a:lnTo>
                  <a:pt x="1023650" y="1173163"/>
                </a:lnTo>
                <a:lnTo>
                  <a:pt x="1023650" y="1562101"/>
                </a:lnTo>
                <a:lnTo>
                  <a:pt x="1023650" y="1567816"/>
                </a:lnTo>
                <a:lnTo>
                  <a:pt x="1022378" y="1573848"/>
                </a:lnTo>
                <a:lnTo>
                  <a:pt x="1021424" y="1579246"/>
                </a:lnTo>
                <a:lnTo>
                  <a:pt x="1019198" y="1584961"/>
                </a:lnTo>
                <a:lnTo>
                  <a:pt x="1016654" y="1590041"/>
                </a:lnTo>
                <a:lnTo>
                  <a:pt x="1013792" y="1594803"/>
                </a:lnTo>
                <a:lnTo>
                  <a:pt x="1010294" y="1599566"/>
                </a:lnTo>
                <a:lnTo>
                  <a:pt x="1006796" y="1603376"/>
                </a:lnTo>
                <a:lnTo>
                  <a:pt x="1002344" y="1607186"/>
                </a:lnTo>
                <a:lnTo>
                  <a:pt x="997892" y="1610361"/>
                </a:lnTo>
                <a:lnTo>
                  <a:pt x="993439" y="1613536"/>
                </a:lnTo>
                <a:lnTo>
                  <a:pt x="988033" y="1616076"/>
                </a:lnTo>
                <a:lnTo>
                  <a:pt x="982627" y="1617981"/>
                </a:lnTo>
                <a:lnTo>
                  <a:pt x="977221" y="1619568"/>
                </a:lnTo>
                <a:lnTo>
                  <a:pt x="971179" y="1620203"/>
                </a:lnTo>
                <a:lnTo>
                  <a:pt x="965455" y="1620838"/>
                </a:lnTo>
                <a:lnTo>
                  <a:pt x="959413" y="1620203"/>
                </a:lnTo>
                <a:lnTo>
                  <a:pt x="953370" y="1619568"/>
                </a:lnTo>
                <a:lnTo>
                  <a:pt x="947964" y="1617981"/>
                </a:lnTo>
                <a:lnTo>
                  <a:pt x="942558" y="1616076"/>
                </a:lnTo>
                <a:lnTo>
                  <a:pt x="937470" y="1613536"/>
                </a:lnTo>
                <a:lnTo>
                  <a:pt x="932700" y="1610361"/>
                </a:lnTo>
                <a:lnTo>
                  <a:pt x="927930" y="1607186"/>
                </a:lnTo>
                <a:lnTo>
                  <a:pt x="923795" y="1603376"/>
                </a:lnTo>
                <a:lnTo>
                  <a:pt x="919979" y="1599566"/>
                </a:lnTo>
                <a:lnTo>
                  <a:pt x="916799" y="1594803"/>
                </a:lnTo>
                <a:lnTo>
                  <a:pt x="913619" y="1590041"/>
                </a:lnTo>
                <a:lnTo>
                  <a:pt x="911393" y="1584961"/>
                </a:lnTo>
                <a:lnTo>
                  <a:pt x="909485" y="1579246"/>
                </a:lnTo>
                <a:lnTo>
                  <a:pt x="907895" y="1573848"/>
                </a:lnTo>
                <a:lnTo>
                  <a:pt x="906941" y="1567816"/>
                </a:lnTo>
                <a:lnTo>
                  <a:pt x="906623" y="1562101"/>
                </a:lnTo>
                <a:lnTo>
                  <a:pt x="906623" y="1173163"/>
                </a:lnTo>
                <a:lnTo>
                  <a:pt x="899627" y="1169988"/>
                </a:lnTo>
                <a:lnTo>
                  <a:pt x="892313" y="1166813"/>
                </a:lnTo>
                <a:lnTo>
                  <a:pt x="885316" y="1163003"/>
                </a:lnTo>
                <a:lnTo>
                  <a:pt x="878638" y="1158558"/>
                </a:lnTo>
                <a:lnTo>
                  <a:pt x="871960" y="1154113"/>
                </a:lnTo>
                <a:lnTo>
                  <a:pt x="865282" y="1149033"/>
                </a:lnTo>
                <a:lnTo>
                  <a:pt x="858922" y="1143953"/>
                </a:lnTo>
                <a:lnTo>
                  <a:pt x="852879" y="1138238"/>
                </a:lnTo>
                <a:lnTo>
                  <a:pt x="847473" y="1132205"/>
                </a:lnTo>
                <a:lnTo>
                  <a:pt x="842385" y="1125855"/>
                </a:lnTo>
                <a:lnTo>
                  <a:pt x="837297" y="1119505"/>
                </a:lnTo>
                <a:lnTo>
                  <a:pt x="832845" y="1113473"/>
                </a:lnTo>
                <a:lnTo>
                  <a:pt x="828393" y="1106488"/>
                </a:lnTo>
                <a:lnTo>
                  <a:pt x="824577" y="1099503"/>
                </a:lnTo>
                <a:lnTo>
                  <a:pt x="821397" y="1092835"/>
                </a:lnTo>
                <a:lnTo>
                  <a:pt x="818216" y="1085850"/>
                </a:lnTo>
                <a:lnTo>
                  <a:pt x="815354" y="1078230"/>
                </a:lnTo>
                <a:lnTo>
                  <a:pt x="813128" y="1071245"/>
                </a:lnTo>
                <a:lnTo>
                  <a:pt x="811220" y="1063625"/>
                </a:lnTo>
                <a:lnTo>
                  <a:pt x="809630" y="1056323"/>
                </a:lnTo>
                <a:lnTo>
                  <a:pt x="808040" y="1048703"/>
                </a:lnTo>
                <a:lnTo>
                  <a:pt x="807086" y="1041400"/>
                </a:lnTo>
                <a:lnTo>
                  <a:pt x="806768" y="1033463"/>
                </a:lnTo>
                <a:lnTo>
                  <a:pt x="806450" y="1025843"/>
                </a:lnTo>
                <a:lnTo>
                  <a:pt x="806768" y="1018540"/>
                </a:lnTo>
                <a:lnTo>
                  <a:pt x="807086" y="1010920"/>
                </a:lnTo>
                <a:lnTo>
                  <a:pt x="808040" y="1002983"/>
                </a:lnTo>
                <a:lnTo>
                  <a:pt x="809630" y="995680"/>
                </a:lnTo>
                <a:lnTo>
                  <a:pt x="811220" y="988060"/>
                </a:lnTo>
                <a:lnTo>
                  <a:pt x="813128" y="981075"/>
                </a:lnTo>
                <a:lnTo>
                  <a:pt x="815354" y="973455"/>
                </a:lnTo>
                <a:lnTo>
                  <a:pt x="818216" y="966470"/>
                </a:lnTo>
                <a:lnTo>
                  <a:pt x="821397" y="959485"/>
                </a:lnTo>
                <a:lnTo>
                  <a:pt x="824577" y="952183"/>
                </a:lnTo>
                <a:lnTo>
                  <a:pt x="828393" y="945515"/>
                </a:lnTo>
                <a:lnTo>
                  <a:pt x="832845" y="938848"/>
                </a:lnTo>
                <a:lnTo>
                  <a:pt x="837297" y="932180"/>
                </a:lnTo>
                <a:lnTo>
                  <a:pt x="842385" y="925830"/>
                </a:lnTo>
                <a:lnTo>
                  <a:pt x="847473" y="920115"/>
                </a:lnTo>
                <a:lnTo>
                  <a:pt x="852879" y="914083"/>
                </a:lnTo>
                <a:lnTo>
                  <a:pt x="859240" y="908368"/>
                </a:lnTo>
                <a:lnTo>
                  <a:pt x="865282" y="902653"/>
                </a:lnTo>
                <a:lnTo>
                  <a:pt x="871960" y="897890"/>
                </a:lnTo>
                <a:lnTo>
                  <a:pt x="878638" y="893445"/>
                </a:lnTo>
                <a:lnTo>
                  <a:pt x="885316" y="889000"/>
                </a:lnTo>
                <a:lnTo>
                  <a:pt x="892313" y="885508"/>
                </a:lnTo>
                <a:lnTo>
                  <a:pt x="899627" y="882015"/>
                </a:lnTo>
                <a:lnTo>
                  <a:pt x="906941" y="878840"/>
                </a:lnTo>
                <a:lnTo>
                  <a:pt x="914573" y="875983"/>
                </a:lnTo>
                <a:lnTo>
                  <a:pt x="921887" y="873760"/>
                </a:lnTo>
                <a:lnTo>
                  <a:pt x="929520" y="872173"/>
                </a:lnTo>
                <a:lnTo>
                  <a:pt x="936834" y="870585"/>
                </a:lnTo>
                <a:lnTo>
                  <a:pt x="944784" y="869315"/>
                </a:lnTo>
                <a:lnTo>
                  <a:pt x="952734" y="868363"/>
                </a:lnTo>
                <a:lnTo>
                  <a:pt x="960685" y="868045"/>
                </a:lnTo>
                <a:lnTo>
                  <a:pt x="967999" y="867728"/>
                </a:lnTo>
                <a:lnTo>
                  <a:pt x="1216364" y="620078"/>
                </a:lnTo>
                <a:lnTo>
                  <a:pt x="1219862" y="616585"/>
                </a:lnTo>
                <a:lnTo>
                  <a:pt x="1223996" y="613410"/>
                </a:lnTo>
                <a:lnTo>
                  <a:pt x="1228130" y="610235"/>
                </a:lnTo>
                <a:lnTo>
                  <a:pt x="1232264" y="607060"/>
                </a:lnTo>
                <a:lnTo>
                  <a:pt x="1236398" y="604520"/>
                </a:lnTo>
                <a:lnTo>
                  <a:pt x="1240851" y="601980"/>
                </a:lnTo>
                <a:lnTo>
                  <a:pt x="1245621" y="599758"/>
                </a:lnTo>
                <a:lnTo>
                  <a:pt x="1250073" y="597535"/>
                </a:lnTo>
                <a:lnTo>
                  <a:pt x="1254843" y="596265"/>
                </a:lnTo>
                <a:lnTo>
                  <a:pt x="1259295" y="594678"/>
                </a:lnTo>
                <a:lnTo>
                  <a:pt x="1264065" y="593408"/>
                </a:lnTo>
                <a:lnTo>
                  <a:pt x="1268835" y="592138"/>
                </a:lnTo>
                <a:lnTo>
                  <a:pt x="1278694" y="590868"/>
                </a:lnTo>
                <a:lnTo>
                  <a:pt x="1288552" y="590550"/>
                </a:lnTo>
                <a:close/>
                <a:moveTo>
                  <a:pt x="799395" y="26988"/>
                </a:moveTo>
                <a:lnTo>
                  <a:pt x="618825" y="785302"/>
                </a:lnTo>
                <a:lnTo>
                  <a:pt x="426196" y="592785"/>
                </a:lnTo>
                <a:lnTo>
                  <a:pt x="414454" y="608987"/>
                </a:lnTo>
                <a:lnTo>
                  <a:pt x="403030" y="625189"/>
                </a:lnTo>
                <a:lnTo>
                  <a:pt x="392240" y="641708"/>
                </a:lnTo>
                <a:lnTo>
                  <a:pt x="381450" y="658228"/>
                </a:lnTo>
                <a:lnTo>
                  <a:pt x="371295" y="674748"/>
                </a:lnTo>
                <a:lnTo>
                  <a:pt x="361775" y="691585"/>
                </a:lnTo>
                <a:lnTo>
                  <a:pt x="352254" y="709058"/>
                </a:lnTo>
                <a:lnTo>
                  <a:pt x="343369" y="726213"/>
                </a:lnTo>
                <a:lnTo>
                  <a:pt x="336387" y="741144"/>
                </a:lnTo>
                <a:lnTo>
                  <a:pt x="329088" y="756393"/>
                </a:lnTo>
                <a:lnTo>
                  <a:pt x="322741" y="771642"/>
                </a:lnTo>
                <a:lnTo>
                  <a:pt x="316711" y="786573"/>
                </a:lnTo>
                <a:lnTo>
                  <a:pt x="310365" y="801822"/>
                </a:lnTo>
                <a:lnTo>
                  <a:pt x="304652" y="817706"/>
                </a:lnTo>
                <a:lnTo>
                  <a:pt x="299257" y="832955"/>
                </a:lnTo>
                <a:lnTo>
                  <a:pt x="294180" y="848839"/>
                </a:lnTo>
                <a:lnTo>
                  <a:pt x="289420" y="864723"/>
                </a:lnTo>
                <a:lnTo>
                  <a:pt x="284977" y="880290"/>
                </a:lnTo>
                <a:lnTo>
                  <a:pt x="280851" y="896174"/>
                </a:lnTo>
                <a:lnTo>
                  <a:pt x="276726" y="912376"/>
                </a:lnTo>
                <a:lnTo>
                  <a:pt x="273235" y="927942"/>
                </a:lnTo>
                <a:lnTo>
                  <a:pt x="270062" y="944144"/>
                </a:lnTo>
                <a:lnTo>
                  <a:pt x="267523" y="960346"/>
                </a:lnTo>
                <a:lnTo>
                  <a:pt x="264667" y="976548"/>
                </a:lnTo>
                <a:lnTo>
                  <a:pt x="262128" y="992433"/>
                </a:lnTo>
                <a:lnTo>
                  <a:pt x="260224" y="1008634"/>
                </a:lnTo>
                <a:lnTo>
                  <a:pt x="258637" y="1024836"/>
                </a:lnTo>
                <a:lnTo>
                  <a:pt x="257050" y="1041038"/>
                </a:lnTo>
                <a:lnTo>
                  <a:pt x="256098" y="1057240"/>
                </a:lnTo>
                <a:lnTo>
                  <a:pt x="255464" y="1073760"/>
                </a:lnTo>
                <a:lnTo>
                  <a:pt x="254829" y="1089962"/>
                </a:lnTo>
                <a:lnTo>
                  <a:pt x="254829" y="1105846"/>
                </a:lnTo>
                <a:lnTo>
                  <a:pt x="254829" y="1122683"/>
                </a:lnTo>
                <a:lnTo>
                  <a:pt x="255464" y="1138568"/>
                </a:lnTo>
                <a:lnTo>
                  <a:pt x="256416" y="1155087"/>
                </a:lnTo>
                <a:lnTo>
                  <a:pt x="257050" y="1171289"/>
                </a:lnTo>
                <a:lnTo>
                  <a:pt x="258637" y="1187491"/>
                </a:lnTo>
                <a:lnTo>
                  <a:pt x="260224" y="1203693"/>
                </a:lnTo>
                <a:lnTo>
                  <a:pt x="262128" y="1219895"/>
                </a:lnTo>
                <a:lnTo>
                  <a:pt x="264667" y="1236097"/>
                </a:lnTo>
                <a:lnTo>
                  <a:pt x="267523" y="1251981"/>
                </a:lnTo>
                <a:lnTo>
                  <a:pt x="270379" y="1268183"/>
                </a:lnTo>
                <a:lnTo>
                  <a:pt x="273552" y="1284385"/>
                </a:lnTo>
                <a:lnTo>
                  <a:pt x="277361" y="1300269"/>
                </a:lnTo>
                <a:lnTo>
                  <a:pt x="281169" y="1316153"/>
                </a:lnTo>
                <a:lnTo>
                  <a:pt x="284977" y="1332038"/>
                </a:lnTo>
                <a:lnTo>
                  <a:pt x="289737" y="1347922"/>
                </a:lnTo>
                <a:lnTo>
                  <a:pt x="294497" y="1363488"/>
                </a:lnTo>
                <a:lnTo>
                  <a:pt x="299575" y="1379373"/>
                </a:lnTo>
                <a:lnTo>
                  <a:pt x="305287" y="1394622"/>
                </a:lnTo>
                <a:lnTo>
                  <a:pt x="310682" y="1410188"/>
                </a:lnTo>
                <a:lnTo>
                  <a:pt x="317029" y="1425437"/>
                </a:lnTo>
                <a:lnTo>
                  <a:pt x="323376" y="1440686"/>
                </a:lnTo>
                <a:lnTo>
                  <a:pt x="330040" y="1456252"/>
                </a:lnTo>
                <a:lnTo>
                  <a:pt x="337022" y="1471184"/>
                </a:lnTo>
                <a:lnTo>
                  <a:pt x="344003" y="1486115"/>
                </a:lnTo>
                <a:lnTo>
                  <a:pt x="351620" y="1501046"/>
                </a:lnTo>
                <a:lnTo>
                  <a:pt x="359553" y="1515660"/>
                </a:lnTo>
                <a:lnTo>
                  <a:pt x="367804" y="1530273"/>
                </a:lnTo>
                <a:lnTo>
                  <a:pt x="376373" y="1544887"/>
                </a:lnTo>
                <a:lnTo>
                  <a:pt x="384941" y="1558865"/>
                </a:lnTo>
                <a:lnTo>
                  <a:pt x="394461" y="1573161"/>
                </a:lnTo>
                <a:lnTo>
                  <a:pt x="403982" y="1587139"/>
                </a:lnTo>
                <a:lnTo>
                  <a:pt x="413819" y="1601117"/>
                </a:lnTo>
                <a:lnTo>
                  <a:pt x="423657" y="1614777"/>
                </a:lnTo>
                <a:lnTo>
                  <a:pt x="434130" y="1628120"/>
                </a:lnTo>
                <a:lnTo>
                  <a:pt x="444919" y="1641780"/>
                </a:lnTo>
                <a:lnTo>
                  <a:pt x="455709" y="1655123"/>
                </a:lnTo>
                <a:lnTo>
                  <a:pt x="466816" y="1668148"/>
                </a:lnTo>
                <a:lnTo>
                  <a:pt x="478558" y="1680856"/>
                </a:lnTo>
                <a:lnTo>
                  <a:pt x="490300" y="1693563"/>
                </a:lnTo>
                <a:lnTo>
                  <a:pt x="502676" y="1706270"/>
                </a:lnTo>
                <a:lnTo>
                  <a:pt x="512832" y="1716119"/>
                </a:lnTo>
                <a:lnTo>
                  <a:pt x="522987" y="1725967"/>
                </a:lnTo>
                <a:lnTo>
                  <a:pt x="533776" y="1735497"/>
                </a:lnTo>
                <a:lnTo>
                  <a:pt x="544249" y="1744710"/>
                </a:lnTo>
                <a:lnTo>
                  <a:pt x="555039" y="1753923"/>
                </a:lnTo>
                <a:lnTo>
                  <a:pt x="565511" y="1762818"/>
                </a:lnTo>
                <a:lnTo>
                  <a:pt x="587725" y="1780291"/>
                </a:lnTo>
                <a:lnTo>
                  <a:pt x="609939" y="1796811"/>
                </a:lnTo>
                <a:lnTo>
                  <a:pt x="633106" y="1812695"/>
                </a:lnTo>
                <a:lnTo>
                  <a:pt x="656589" y="1827626"/>
                </a:lnTo>
                <a:lnTo>
                  <a:pt x="680073" y="1841604"/>
                </a:lnTo>
                <a:lnTo>
                  <a:pt x="704509" y="1854629"/>
                </a:lnTo>
                <a:lnTo>
                  <a:pt x="728944" y="1867337"/>
                </a:lnTo>
                <a:lnTo>
                  <a:pt x="753697" y="1878774"/>
                </a:lnTo>
                <a:lnTo>
                  <a:pt x="778768" y="1889257"/>
                </a:lnTo>
                <a:lnTo>
                  <a:pt x="804155" y="1899741"/>
                </a:lnTo>
                <a:lnTo>
                  <a:pt x="829543" y="1908636"/>
                </a:lnTo>
                <a:lnTo>
                  <a:pt x="855566" y="1916896"/>
                </a:lnTo>
                <a:lnTo>
                  <a:pt x="881906" y="1923885"/>
                </a:lnTo>
                <a:lnTo>
                  <a:pt x="908245" y="1930556"/>
                </a:lnTo>
                <a:lnTo>
                  <a:pt x="934585" y="1936592"/>
                </a:lnTo>
                <a:lnTo>
                  <a:pt x="961242" y="1941357"/>
                </a:lnTo>
                <a:lnTo>
                  <a:pt x="988217" y="1945805"/>
                </a:lnTo>
                <a:lnTo>
                  <a:pt x="1014874" y="1948982"/>
                </a:lnTo>
                <a:lnTo>
                  <a:pt x="1042165" y="1951206"/>
                </a:lnTo>
                <a:lnTo>
                  <a:pt x="1068823" y="1952794"/>
                </a:lnTo>
                <a:lnTo>
                  <a:pt x="1095797" y="1953112"/>
                </a:lnTo>
                <a:lnTo>
                  <a:pt x="1123089" y="1953112"/>
                </a:lnTo>
                <a:lnTo>
                  <a:pt x="1150063" y="1951841"/>
                </a:lnTo>
                <a:lnTo>
                  <a:pt x="1177355" y="1950253"/>
                </a:lnTo>
                <a:lnTo>
                  <a:pt x="1204012" y="1947711"/>
                </a:lnTo>
                <a:lnTo>
                  <a:pt x="1231304" y="1944217"/>
                </a:lnTo>
                <a:lnTo>
                  <a:pt x="1257961" y="1939451"/>
                </a:lnTo>
                <a:lnTo>
                  <a:pt x="1284618" y="1934368"/>
                </a:lnTo>
                <a:lnTo>
                  <a:pt x="1311275" y="1928015"/>
                </a:lnTo>
                <a:lnTo>
                  <a:pt x="1258913" y="2147853"/>
                </a:lnTo>
                <a:lnTo>
                  <a:pt x="1246219" y="2200588"/>
                </a:lnTo>
                <a:lnTo>
                  <a:pt x="1220514" y="2203130"/>
                </a:lnTo>
                <a:lnTo>
                  <a:pt x="1195126" y="2205989"/>
                </a:lnTo>
                <a:lnTo>
                  <a:pt x="1169104" y="2207895"/>
                </a:lnTo>
                <a:lnTo>
                  <a:pt x="1143082" y="2209166"/>
                </a:lnTo>
                <a:lnTo>
                  <a:pt x="1117694" y="2209801"/>
                </a:lnTo>
                <a:lnTo>
                  <a:pt x="1091672" y="2209801"/>
                </a:lnTo>
                <a:lnTo>
                  <a:pt x="1065649" y="2209483"/>
                </a:lnTo>
                <a:lnTo>
                  <a:pt x="1039627" y="2208530"/>
                </a:lnTo>
                <a:lnTo>
                  <a:pt x="1013287" y="2206307"/>
                </a:lnTo>
                <a:lnTo>
                  <a:pt x="987265" y="2204083"/>
                </a:lnTo>
                <a:lnTo>
                  <a:pt x="961242" y="2201224"/>
                </a:lnTo>
                <a:lnTo>
                  <a:pt x="935537" y="2197411"/>
                </a:lnTo>
                <a:lnTo>
                  <a:pt x="909832" y="2193282"/>
                </a:lnTo>
                <a:lnTo>
                  <a:pt x="883810" y="2188199"/>
                </a:lnTo>
                <a:lnTo>
                  <a:pt x="857787" y="2182798"/>
                </a:lnTo>
                <a:lnTo>
                  <a:pt x="832400" y="2176762"/>
                </a:lnTo>
                <a:lnTo>
                  <a:pt x="832717" y="2174856"/>
                </a:lnTo>
                <a:lnTo>
                  <a:pt x="814946" y="2170091"/>
                </a:lnTo>
                <a:lnTo>
                  <a:pt x="797808" y="2165325"/>
                </a:lnTo>
                <a:lnTo>
                  <a:pt x="780037" y="2160242"/>
                </a:lnTo>
                <a:lnTo>
                  <a:pt x="762583" y="2154842"/>
                </a:lnTo>
                <a:lnTo>
                  <a:pt x="745446" y="2149441"/>
                </a:lnTo>
                <a:lnTo>
                  <a:pt x="727992" y="2143087"/>
                </a:lnTo>
                <a:lnTo>
                  <a:pt x="710856" y="2136734"/>
                </a:lnTo>
                <a:lnTo>
                  <a:pt x="693719" y="2130380"/>
                </a:lnTo>
                <a:lnTo>
                  <a:pt x="676900" y="2123391"/>
                </a:lnTo>
                <a:lnTo>
                  <a:pt x="660080" y="2116084"/>
                </a:lnTo>
                <a:lnTo>
                  <a:pt x="642943" y="2108777"/>
                </a:lnTo>
                <a:lnTo>
                  <a:pt x="626441" y="2100835"/>
                </a:lnTo>
                <a:lnTo>
                  <a:pt x="609939" y="2092893"/>
                </a:lnTo>
                <a:lnTo>
                  <a:pt x="593437" y="2084633"/>
                </a:lnTo>
                <a:lnTo>
                  <a:pt x="577253" y="2076056"/>
                </a:lnTo>
                <a:lnTo>
                  <a:pt x="561385" y="2067478"/>
                </a:lnTo>
                <a:lnTo>
                  <a:pt x="545201" y="2057948"/>
                </a:lnTo>
                <a:lnTo>
                  <a:pt x="529016" y="2048417"/>
                </a:lnTo>
                <a:lnTo>
                  <a:pt x="513149" y="2038887"/>
                </a:lnTo>
                <a:lnTo>
                  <a:pt x="497916" y="2028721"/>
                </a:lnTo>
                <a:lnTo>
                  <a:pt x="482049" y="2018555"/>
                </a:lnTo>
                <a:lnTo>
                  <a:pt x="466816" y="2007754"/>
                </a:lnTo>
                <a:lnTo>
                  <a:pt x="451901" y="1996952"/>
                </a:lnTo>
                <a:lnTo>
                  <a:pt x="436668" y="1985833"/>
                </a:lnTo>
                <a:lnTo>
                  <a:pt x="422070" y="1974397"/>
                </a:lnTo>
                <a:lnTo>
                  <a:pt x="407155" y="1962642"/>
                </a:lnTo>
                <a:lnTo>
                  <a:pt x="392557" y="1950888"/>
                </a:lnTo>
                <a:lnTo>
                  <a:pt x="378277" y="1938498"/>
                </a:lnTo>
                <a:lnTo>
                  <a:pt x="364313" y="1926109"/>
                </a:lnTo>
                <a:lnTo>
                  <a:pt x="350033" y="1913083"/>
                </a:lnTo>
                <a:lnTo>
                  <a:pt x="336387" y="1900058"/>
                </a:lnTo>
                <a:lnTo>
                  <a:pt x="322424" y="1886716"/>
                </a:lnTo>
                <a:lnTo>
                  <a:pt x="305604" y="1869243"/>
                </a:lnTo>
                <a:lnTo>
                  <a:pt x="289420" y="1852088"/>
                </a:lnTo>
                <a:lnTo>
                  <a:pt x="273235" y="1833980"/>
                </a:lnTo>
                <a:lnTo>
                  <a:pt x="258002" y="1815554"/>
                </a:lnTo>
                <a:lnTo>
                  <a:pt x="242452" y="1797446"/>
                </a:lnTo>
                <a:lnTo>
                  <a:pt x="228172" y="1779020"/>
                </a:lnTo>
                <a:lnTo>
                  <a:pt x="213891" y="1760277"/>
                </a:lnTo>
                <a:lnTo>
                  <a:pt x="200245" y="1741216"/>
                </a:lnTo>
                <a:lnTo>
                  <a:pt x="187234" y="1721837"/>
                </a:lnTo>
                <a:lnTo>
                  <a:pt x="174223" y="1702141"/>
                </a:lnTo>
                <a:lnTo>
                  <a:pt x="161846" y="1682444"/>
                </a:lnTo>
                <a:lnTo>
                  <a:pt x="150105" y="1662748"/>
                </a:lnTo>
                <a:lnTo>
                  <a:pt x="138363" y="1642734"/>
                </a:lnTo>
                <a:lnTo>
                  <a:pt x="127573" y="1622402"/>
                </a:lnTo>
                <a:lnTo>
                  <a:pt x="117101" y="1602388"/>
                </a:lnTo>
                <a:lnTo>
                  <a:pt x="106946" y="1581420"/>
                </a:lnTo>
                <a:lnTo>
                  <a:pt x="97425" y="1560453"/>
                </a:lnTo>
                <a:lnTo>
                  <a:pt x="87905" y="1539486"/>
                </a:lnTo>
                <a:lnTo>
                  <a:pt x="79336" y="1518836"/>
                </a:lnTo>
                <a:lnTo>
                  <a:pt x="71085" y="1497551"/>
                </a:lnTo>
                <a:lnTo>
                  <a:pt x="63152" y="1476267"/>
                </a:lnTo>
                <a:lnTo>
                  <a:pt x="56170" y="1454664"/>
                </a:lnTo>
                <a:lnTo>
                  <a:pt x="49189" y="1432744"/>
                </a:lnTo>
                <a:lnTo>
                  <a:pt x="42842" y="1411141"/>
                </a:lnTo>
                <a:lnTo>
                  <a:pt x="36495" y="1389539"/>
                </a:lnTo>
                <a:lnTo>
                  <a:pt x="31100" y="1367618"/>
                </a:lnTo>
                <a:lnTo>
                  <a:pt x="25705" y="1345380"/>
                </a:lnTo>
                <a:lnTo>
                  <a:pt x="21262" y="1323460"/>
                </a:lnTo>
                <a:lnTo>
                  <a:pt x="17137" y="1301222"/>
                </a:lnTo>
                <a:lnTo>
                  <a:pt x="13328" y="1278984"/>
                </a:lnTo>
                <a:lnTo>
                  <a:pt x="10155" y="1256746"/>
                </a:lnTo>
                <a:lnTo>
                  <a:pt x="7299" y="1234508"/>
                </a:lnTo>
                <a:lnTo>
                  <a:pt x="5077" y="1211953"/>
                </a:lnTo>
                <a:lnTo>
                  <a:pt x="2856" y="1189397"/>
                </a:lnTo>
                <a:lnTo>
                  <a:pt x="1587" y="1167159"/>
                </a:lnTo>
                <a:lnTo>
                  <a:pt x="317" y="1144604"/>
                </a:lnTo>
                <a:lnTo>
                  <a:pt x="0" y="1122048"/>
                </a:lnTo>
                <a:lnTo>
                  <a:pt x="0" y="1099810"/>
                </a:lnTo>
                <a:lnTo>
                  <a:pt x="0" y="1077254"/>
                </a:lnTo>
                <a:lnTo>
                  <a:pt x="635" y="1054699"/>
                </a:lnTo>
                <a:lnTo>
                  <a:pt x="2221" y="1032461"/>
                </a:lnTo>
                <a:lnTo>
                  <a:pt x="3808" y="1009905"/>
                </a:lnTo>
                <a:lnTo>
                  <a:pt x="5712" y="987350"/>
                </a:lnTo>
                <a:lnTo>
                  <a:pt x="8568" y="965429"/>
                </a:lnTo>
                <a:lnTo>
                  <a:pt x="11742" y="942874"/>
                </a:lnTo>
                <a:lnTo>
                  <a:pt x="14915" y="920636"/>
                </a:lnTo>
                <a:lnTo>
                  <a:pt x="19041" y="898398"/>
                </a:lnTo>
                <a:lnTo>
                  <a:pt x="23484" y="876478"/>
                </a:lnTo>
                <a:lnTo>
                  <a:pt x="28244" y="854240"/>
                </a:lnTo>
                <a:lnTo>
                  <a:pt x="33639" y="832319"/>
                </a:lnTo>
                <a:lnTo>
                  <a:pt x="39351" y="810717"/>
                </a:lnTo>
                <a:lnTo>
                  <a:pt x="45380" y="788479"/>
                </a:lnTo>
                <a:lnTo>
                  <a:pt x="52045" y="766876"/>
                </a:lnTo>
                <a:lnTo>
                  <a:pt x="59344" y="745591"/>
                </a:lnTo>
                <a:lnTo>
                  <a:pt x="66643" y="723989"/>
                </a:lnTo>
                <a:lnTo>
                  <a:pt x="74894" y="702704"/>
                </a:lnTo>
                <a:lnTo>
                  <a:pt x="83145" y="681737"/>
                </a:lnTo>
                <a:lnTo>
                  <a:pt x="92348" y="660452"/>
                </a:lnTo>
                <a:lnTo>
                  <a:pt x="101868" y="639802"/>
                </a:lnTo>
                <a:lnTo>
                  <a:pt x="111706" y="619153"/>
                </a:lnTo>
                <a:lnTo>
                  <a:pt x="121861" y="598821"/>
                </a:lnTo>
                <a:lnTo>
                  <a:pt x="132333" y="578171"/>
                </a:lnTo>
                <a:lnTo>
                  <a:pt x="143758" y="558157"/>
                </a:lnTo>
                <a:lnTo>
                  <a:pt x="155182" y="538143"/>
                </a:lnTo>
                <a:lnTo>
                  <a:pt x="165337" y="521623"/>
                </a:lnTo>
                <a:lnTo>
                  <a:pt x="175810" y="505422"/>
                </a:lnTo>
                <a:lnTo>
                  <a:pt x="186282" y="489220"/>
                </a:lnTo>
                <a:lnTo>
                  <a:pt x="197389" y="473018"/>
                </a:lnTo>
                <a:lnTo>
                  <a:pt x="208814" y="457451"/>
                </a:lnTo>
                <a:lnTo>
                  <a:pt x="220238" y="441567"/>
                </a:lnTo>
                <a:lnTo>
                  <a:pt x="231980" y="425683"/>
                </a:lnTo>
                <a:lnTo>
                  <a:pt x="244039" y="410434"/>
                </a:lnTo>
                <a:lnTo>
                  <a:pt x="41255" y="207115"/>
                </a:lnTo>
                <a:lnTo>
                  <a:pt x="799395" y="26988"/>
                </a:lnTo>
                <a:close/>
                <a:moveTo>
                  <a:pt x="1115113" y="0"/>
                </a:moveTo>
                <a:lnTo>
                  <a:pt x="1141155" y="953"/>
                </a:lnTo>
                <a:lnTo>
                  <a:pt x="1167196" y="1906"/>
                </a:lnTo>
                <a:lnTo>
                  <a:pt x="1193555" y="3494"/>
                </a:lnTo>
                <a:lnTo>
                  <a:pt x="1219596" y="6035"/>
                </a:lnTo>
                <a:lnTo>
                  <a:pt x="1245320" y="9212"/>
                </a:lnTo>
                <a:lnTo>
                  <a:pt x="1271044" y="12706"/>
                </a:lnTo>
                <a:lnTo>
                  <a:pt x="1297085" y="17152"/>
                </a:lnTo>
                <a:lnTo>
                  <a:pt x="1323126" y="21599"/>
                </a:lnTo>
                <a:lnTo>
                  <a:pt x="1348532" y="27317"/>
                </a:lnTo>
                <a:lnTo>
                  <a:pt x="1374574" y="33670"/>
                </a:lnTo>
                <a:lnTo>
                  <a:pt x="1392676" y="38434"/>
                </a:lnTo>
                <a:lnTo>
                  <a:pt x="1410460" y="42881"/>
                </a:lnTo>
                <a:lnTo>
                  <a:pt x="1428244" y="48599"/>
                </a:lnTo>
                <a:lnTo>
                  <a:pt x="1445711" y="53999"/>
                </a:lnTo>
                <a:lnTo>
                  <a:pt x="1463495" y="60034"/>
                </a:lnTo>
                <a:lnTo>
                  <a:pt x="1480962" y="66387"/>
                </a:lnTo>
                <a:lnTo>
                  <a:pt x="1498746" y="72422"/>
                </a:lnTo>
                <a:lnTo>
                  <a:pt x="1515578" y="79092"/>
                </a:lnTo>
                <a:lnTo>
                  <a:pt x="1532727" y="86398"/>
                </a:lnTo>
                <a:lnTo>
                  <a:pt x="1549876" y="93703"/>
                </a:lnTo>
                <a:lnTo>
                  <a:pt x="1566708" y="101327"/>
                </a:lnTo>
                <a:lnTo>
                  <a:pt x="1583222" y="109585"/>
                </a:lnTo>
                <a:lnTo>
                  <a:pt x="1600053" y="117526"/>
                </a:lnTo>
                <a:lnTo>
                  <a:pt x="1616250" y="126103"/>
                </a:lnTo>
                <a:lnTo>
                  <a:pt x="1632764" y="134679"/>
                </a:lnTo>
                <a:lnTo>
                  <a:pt x="1648960" y="143890"/>
                </a:lnTo>
                <a:lnTo>
                  <a:pt x="1665157" y="152784"/>
                </a:lnTo>
                <a:lnTo>
                  <a:pt x="1681035" y="162631"/>
                </a:lnTo>
                <a:lnTo>
                  <a:pt x="1696597" y="172478"/>
                </a:lnTo>
                <a:lnTo>
                  <a:pt x="1712158" y="182325"/>
                </a:lnTo>
                <a:lnTo>
                  <a:pt x="1727402" y="193124"/>
                </a:lnTo>
                <a:lnTo>
                  <a:pt x="1742645" y="203606"/>
                </a:lnTo>
                <a:lnTo>
                  <a:pt x="1757572" y="214406"/>
                </a:lnTo>
                <a:lnTo>
                  <a:pt x="1772498" y="225206"/>
                </a:lnTo>
                <a:lnTo>
                  <a:pt x="1787106" y="236641"/>
                </a:lnTo>
                <a:lnTo>
                  <a:pt x="1801715" y="248711"/>
                </a:lnTo>
                <a:lnTo>
                  <a:pt x="1816323" y="260464"/>
                </a:lnTo>
                <a:lnTo>
                  <a:pt x="1830614" y="272534"/>
                </a:lnTo>
                <a:lnTo>
                  <a:pt x="1844270" y="284922"/>
                </a:lnTo>
                <a:lnTo>
                  <a:pt x="1857926" y="297310"/>
                </a:lnTo>
                <a:lnTo>
                  <a:pt x="1871582" y="310333"/>
                </a:lnTo>
                <a:lnTo>
                  <a:pt x="1884920" y="323356"/>
                </a:lnTo>
                <a:lnTo>
                  <a:pt x="1901751" y="340826"/>
                </a:lnTo>
                <a:lnTo>
                  <a:pt x="1918265" y="358296"/>
                </a:lnTo>
                <a:lnTo>
                  <a:pt x="1934144" y="376084"/>
                </a:lnTo>
                <a:lnTo>
                  <a:pt x="1949706" y="394190"/>
                </a:lnTo>
                <a:lnTo>
                  <a:pt x="1964632" y="412295"/>
                </a:lnTo>
                <a:lnTo>
                  <a:pt x="1979240" y="431036"/>
                </a:lnTo>
                <a:lnTo>
                  <a:pt x="1993531" y="449776"/>
                </a:lnTo>
                <a:lnTo>
                  <a:pt x="2007187" y="468835"/>
                </a:lnTo>
                <a:lnTo>
                  <a:pt x="2020525" y="487893"/>
                </a:lnTo>
                <a:lnTo>
                  <a:pt x="2033228" y="507587"/>
                </a:lnTo>
                <a:lnTo>
                  <a:pt x="2045931" y="527280"/>
                </a:lnTo>
                <a:lnTo>
                  <a:pt x="2057682" y="546974"/>
                </a:lnTo>
                <a:lnTo>
                  <a:pt x="2069114" y="567303"/>
                </a:lnTo>
                <a:lnTo>
                  <a:pt x="2080230" y="587314"/>
                </a:lnTo>
                <a:lnTo>
                  <a:pt x="2090710" y="607643"/>
                </a:lnTo>
                <a:lnTo>
                  <a:pt x="2100555" y="628607"/>
                </a:lnTo>
                <a:lnTo>
                  <a:pt x="2110399" y="648936"/>
                </a:lnTo>
                <a:lnTo>
                  <a:pt x="2119609" y="670218"/>
                </a:lnTo>
                <a:lnTo>
                  <a:pt x="2128184" y="691182"/>
                </a:lnTo>
                <a:lnTo>
                  <a:pt x="2136441" y="712464"/>
                </a:lnTo>
                <a:lnTo>
                  <a:pt x="2144380" y="733745"/>
                </a:lnTo>
                <a:lnTo>
                  <a:pt x="2151684" y="755345"/>
                </a:lnTo>
                <a:lnTo>
                  <a:pt x="2158354" y="776627"/>
                </a:lnTo>
                <a:lnTo>
                  <a:pt x="2165023" y="798544"/>
                </a:lnTo>
                <a:lnTo>
                  <a:pt x="2171057" y="820461"/>
                </a:lnTo>
                <a:lnTo>
                  <a:pt x="2176455" y="842378"/>
                </a:lnTo>
                <a:lnTo>
                  <a:pt x="2181537" y="863977"/>
                </a:lnTo>
                <a:lnTo>
                  <a:pt x="2186300" y="886530"/>
                </a:lnTo>
                <a:lnTo>
                  <a:pt x="2190429" y="908447"/>
                </a:lnTo>
                <a:lnTo>
                  <a:pt x="2194240" y="930681"/>
                </a:lnTo>
                <a:lnTo>
                  <a:pt x="2197416" y="952916"/>
                </a:lnTo>
                <a:lnTo>
                  <a:pt x="2200591" y="975151"/>
                </a:lnTo>
                <a:lnTo>
                  <a:pt x="2202814" y="997703"/>
                </a:lnTo>
                <a:lnTo>
                  <a:pt x="2204402" y="1019938"/>
                </a:lnTo>
                <a:lnTo>
                  <a:pt x="2205990" y="1042490"/>
                </a:lnTo>
                <a:lnTo>
                  <a:pt x="2207260" y="1065043"/>
                </a:lnTo>
                <a:lnTo>
                  <a:pt x="2207578" y="1087277"/>
                </a:lnTo>
                <a:lnTo>
                  <a:pt x="2208213" y="1109830"/>
                </a:lnTo>
                <a:lnTo>
                  <a:pt x="2207578" y="1132382"/>
                </a:lnTo>
                <a:lnTo>
                  <a:pt x="2206943" y="1154617"/>
                </a:lnTo>
                <a:lnTo>
                  <a:pt x="2205673" y="1177169"/>
                </a:lnTo>
                <a:lnTo>
                  <a:pt x="2203767" y="1199721"/>
                </a:lnTo>
                <a:lnTo>
                  <a:pt x="2201862" y="1221956"/>
                </a:lnTo>
                <a:lnTo>
                  <a:pt x="2199003" y="1244508"/>
                </a:lnTo>
                <a:lnTo>
                  <a:pt x="2195828" y="1267061"/>
                </a:lnTo>
                <a:lnTo>
                  <a:pt x="2192652" y="1288978"/>
                </a:lnTo>
                <a:lnTo>
                  <a:pt x="2188841" y="1310895"/>
                </a:lnTo>
                <a:lnTo>
                  <a:pt x="2184077" y="1333447"/>
                </a:lnTo>
                <a:lnTo>
                  <a:pt x="2179314" y="1355047"/>
                </a:lnTo>
                <a:lnTo>
                  <a:pt x="2173915" y="1377281"/>
                </a:lnTo>
                <a:lnTo>
                  <a:pt x="2168198" y="1399198"/>
                </a:lnTo>
                <a:lnTo>
                  <a:pt x="2162165" y="1420798"/>
                </a:lnTo>
                <a:lnTo>
                  <a:pt x="2155178" y="1442397"/>
                </a:lnTo>
                <a:lnTo>
                  <a:pt x="2148191" y="1464314"/>
                </a:lnTo>
                <a:lnTo>
                  <a:pt x="2140887" y="1485596"/>
                </a:lnTo>
                <a:lnTo>
                  <a:pt x="2132630" y="1506878"/>
                </a:lnTo>
                <a:lnTo>
                  <a:pt x="2124055" y="1527842"/>
                </a:lnTo>
                <a:lnTo>
                  <a:pt x="2115163" y="1548806"/>
                </a:lnTo>
                <a:lnTo>
                  <a:pt x="2105636" y="1569770"/>
                </a:lnTo>
                <a:lnTo>
                  <a:pt x="2095791" y="1590735"/>
                </a:lnTo>
                <a:lnTo>
                  <a:pt x="2085628" y="1611063"/>
                </a:lnTo>
                <a:lnTo>
                  <a:pt x="2075148" y="1631710"/>
                </a:lnTo>
                <a:lnTo>
                  <a:pt x="2063716" y="1651721"/>
                </a:lnTo>
                <a:lnTo>
                  <a:pt x="2052283" y="1671732"/>
                </a:lnTo>
                <a:lnTo>
                  <a:pt x="2041803" y="1687932"/>
                </a:lnTo>
                <a:lnTo>
                  <a:pt x="2031640" y="1704449"/>
                </a:lnTo>
                <a:lnTo>
                  <a:pt x="2021160" y="1720649"/>
                </a:lnTo>
                <a:lnTo>
                  <a:pt x="2010045" y="1736848"/>
                </a:lnTo>
                <a:lnTo>
                  <a:pt x="1998930" y="1752413"/>
                </a:lnTo>
                <a:lnTo>
                  <a:pt x="1987180" y="1768295"/>
                </a:lnTo>
                <a:lnTo>
                  <a:pt x="1975429" y="1783541"/>
                </a:lnTo>
                <a:lnTo>
                  <a:pt x="1963044" y="1798788"/>
                </a:lnTo>
                <a:lnTo>
                  <a:pt x="2166293" y="2002394"/>
                </a:lnTo>
                <a:lnTo>
                  <a:pt x="1407602" y="2182813"/>
                </a:lnTo>
                <a:lnTo>
                  <a:pt x="1588303" y="1424292"/>
                </a:lnTo>
                <a:lnTo>
                  <a:pt x="1780755" y="1616463"/>
                </a:lnTo>
                <a:lnTo>
                  <a:pt x="1792823" y="1600899"/>
                </a:lnTo>
                <a:lnTo>
                  <a:pt x="1804255" y="1584699"/>
                </a:lnTo>
                <a:lnTo>
                  <a:pt x="1815053" y="1568182"/>
                </a:lnTo>
                <a:lnTo>
                  <a:pt x="1825851" y="1551665"/>
                </a:lnTo>
                <a:lnTo>
                  <a:pt x="1836013" y="1534830"/>
                </a:lnTo>
                <a:lnTo>
                  <a:pt x="1845540" y="1517678"/>
                </a:lnTo>
                <a:lnTo>
                  <a:pt x="1855068" y="1500525"/>
                </a:lnTo>
                <a:lnTo>
                  <a:pt x="1863960" y="1483055"/>
                </a:lnTo>
                <a:lnTo>
                  <a:pt x="1870946" y="1468126"/>
                </a:lnTo>
                <a:lnTo>
                  <a:pt x="1878251" y="1453197"/>
                </a:lnTo>
                <a:lnTo>
                  <a:pt x="1884602" y="1438268"/>
                </a:lnTo>
                <a:lnTo>
                  <a:pt x="1891271" y="1422704"/>
                </a:lnTo>
                <a:lnTo>
                  <a:pt x="1896988" y="1407457"/>
                </a:lnTo>
                <a:lnTo>
                  <a:pt x="1902704" y="1392210"/>
                </a:lnTo>
                <a:lnTo>
                  <a:pt x="1908103" y="1376328"/>
                </a:lnTo>
                <a:lnTo>
                  <a:pt x="1913184" y="1360764"/>
                </a:lnTo>
                <a:lnTo>
                  <a:pt x="1917948" y="1344882"/>
                </a:lnTo>
                <a:lnTo>
                  <a:pt x="1922712" y="1329000"/>
                </a:lnTo>
                <a:lnTo>
                  <a:pt x="1926522" y="1313436"/>
                </a:lnTo>
                <a:lnTo>
                  <a:pt x="1930651" y="1297554"/>
                </a:lnTo>
                <a:lnTo>
                  <a:pt x="1934144" y="1281354"/>
                </a:lnTo>
                <a:lnTo>
                  <a:pt x="1937320" y="1265473"/>
                </a:lnTo>
                <a:lnTo>
                  <a:pt x="1940496" y="1249591"/>
                </a:lnTo>
                <a:lnTo>
                  <a:pt x="1942719" y="1233391"/>
                </a:lnTo>
                <a:lnTo>
                  <a:pt x="1944942" y="1217191"/>
                </a:lnTo>
                <a:lnTo>
                  <a:pt x="1947165" y="1200992"/>
                </a:lnTo>
                <a:lnTo>
                  <a:pt x="1949070" y="1184475"/>
                </a:lnTo>
                <a:lnTo>
                  <a:pt x="1950341" y="1168593"/>
                </a:lnTo>
                <a:lnTo>
                  <a:pt x="1951293" y="1152393"/>
                </a:lnTo>
                <a:lnTo>
                  <a:pt x="1952246" y="1135876"/>
                </a:lnTo>
                <a:lnTo>
                  <a:pt x="1952564" y="1119676"/>
                </a:lnTo>
                <a:lnTo>
                  <a:pt x="1952564" y="1103477"/>
                </a:lnTo>
                <a:lnTo>
                  <a:pt x="1952564" y="1086960"/>
                </a:lnTo>
                <a:lnTo>
                  <a:pt x="1952246" y="1070760"/>
                </a:lnTo>
                <a:lnTo>
                  <a:pt x="1951293" y="1054560"/>
                </a:lnTo>
                <a:lnTo>
                  <a:pt x="1950341" y="1038043"/>
                </a:lnTo>
                <a:lnTo>
                  <a:pt x="1948753" y="1021844"/>
                </a:lnTo>
                <a:lnTo>
                  <a:pt x="1947165" y="1005962"/>
                </a:lnTo>
                <a:lnTo>
                  <a:pt x="1944942" y="989762"/>
                </a:lnTo>
                <a:lnTo>
                  <a:pt x="1942719" y="973563"/>
                </a:lnTo>
                <a:lnTo>
                  <a:pt x="1939861" y="957363"/>
                </a:lnTo>
                <a:lnTo>
                  <a:pt x="1937320" y="941163"/>
                </a:lnTo>
                <a:lnTo>
                  <a:pt x="1933509" y="925599"/>
                </a:lnTo>
                <a:lnTo>
                  <a:pt x="1930016" y="909400"/>
                </a:lnTo>
                <a:lnTo>
                  <a:pt x="1926522" y="893518"/>
                </a:lnTo>
                <a:lnTo>
                  <a:pt x="1922394" y="877318"/>
                </a:lnTo>
                <a:lnTo>
                  <a:pt x="1917948" y="861754"/>
                </a:lnTo>
                <a:lnTo>
                  <a:pt x="1912867" y="845872"/>
                </a:lnTo>
                <a:lnTo>
                  <a:pt x="1907785" y="830625"/>
                </a:lnTo>
                <a:lnTo>
                  <a:pt x="1902704" y="814743"/>
                </a:lnTo>
                <a:lnTo>
                  <a:pt x="1896670" y="799497"/>
                </a:lnTo>
                <a:lnTo>
                  <a:pt x="1890636" y="784250"/>
                </a:lnTo>
                <a:lnTo>
                  <a:pt x="1883967" y="768686"/>
                </a:lnTo>
                <a:lnTo>
                  <a:pt x="1877298" y="753757"/>
                </a:lnTo>
                <a:lnTo>
                  <a:pt x="1870629" y="738510"/>
                </a:lnTo>
                <a:lnTo>
                  <a:pt x="1863325" y="723899"/>
                </a:lnTo>
                <a:lnTo>
                  <a:pt x="1855703" y="708970"/>
                </a:lnTo>
                <a:lnTo>
                  <a:pt x="1847763" y="694358"/>
                </a:lnTo>
                <a:lnTo>
                  <a:pt x="1839506" y="679747"/>
                </a:lnTo>
                <a:lnTo>
                  <a:pt x="1830932" y="665135"/>
                </a:lnTo>
                <a:lnTo>
                  <a:pt x="1822357" y="650524"/>
                </a:lnTo>
                <a:lnTo>
                  <a:pt x="1813147" y="636548"/>
                </a:lnTo>
                <a:lnTo>
                  <a:pt x="1803620" y="622572"/>
                </a:lnTo>
                <a:lnTo>
                  <a:pt x="1793775" y="608913"/>
                </a:lnTo>
                <a:lnTo>
                  <a:pt x="1783613" y="595255"/>
                </a:lnTo>
                <a:lnTo>
                  <a:pt x="1773450" y="581279"/>
                </a:lnTo>
                <a:lnTo>
                  <a:pt x="1762653" y="567938"/>
                </a:lnTo>
                <a:lnTo>
                  <a:pt x="1751855" y="554915"/>
                </a:lnTo>
                <a:lnTo>
                  <a:pt x="1740422" y="541892"/>
                </a:lnTo>
                <a:lnTo>
                  <a:pt x="1728672" y="528868"/>
                </a:lnTo>
                <a:lnTo>
                  <a:pt x="1716604" y="516481"/>
                </a:lnTo>
                <a:lnTo>
                  <a:pt x="1704536" y="503775"/>
                </a:lnTo>
                <a:lnTo>
                  <a:pt x="1694374" y="493611"/>
                </a:lnTo>
                <a:lnTo>
                  <a:pt x="1683576" y="483764"/>
                </a:lnTo>
                <a:lnTo>
                  <a:pt x="1673414" y="473917"/>
                </a:lnTo>
                <a:lnTo>
                  <a:pt x="1662298" y="464388"/>
                </a:lnTo>
                <a:lnTo>
                  <a:pt x="1651818" y="455176"/>
                </a:lnTo>
                <a:lnTo>
                  <a:pt x="1640703" y="445965"/>
                </a:lnTo>
                <a:lnTo>
                  <a:pt x="1629270" y="437071"/>
                </a:lnTo>
                <a:lnTo>
                  <a:pt x="1618155" y="428177"/>
                </a:lnTo>
                <a:lnTo>
                  <a:pt x="1607040" y="419918"/>
                </a:lnTo>
                <a:lnTo>
                  <a:pt x="1594972" y="411342"/>
                </a:lnTo>
                <a:lnTo>
                  <a:pt x="1583539" y="403401"/>
                </a:lnTo>
                <a:lnTo>
                  <a:pt x="1571789" y="395460"/>
                </a:lnTo>
                <a:lnTo>
                  <a:pt x="1559721" y="387519"/>
                </a:lnTo>
                <a:lnTo>
                  <a:pt x="1547971" y="380213"/>
                </a:lnTo>
                <a:lnTo>
                  <a:pt x="1535585" y="372590"/>
                </a:lnTo>
                <a:lnTo>
                  <a:pt x="1522882" y="365602"/>
                </a:lnTo>
                <a:lnTo>
                  <a:pt x="1510814" y="358296"/>
                </a:lnTo>
                <a:lnTo>
                  <a:pt x="1498111" y="351626"/>
                </a:lnTo>
                <a:lnTo>
                  <a:pt x="1485726" y="345591"/>
                </a:lnTo>
                <a:lnTo>
                  <a:pt x="1472705" y="339238"/>
                </a:lnTo>
                <a:lnTo>
                  <a:pt x="1460002" y="332885"/>
                </a:lnTo>
                <a:lnTo>
                  <a:pt x="1446981" y="326850"/>
                </a:lnTo>
                <a:lnTo>
                  <a:pt x="1433961" y="321450"/>
                </a:lnTo>
                <a:lnTo>
                  <a:pt x="1420622" y="316051"/>
                </a:lnTo>
                <a:lnTo>
                  <a:pt x="1407284" y="310651"/>
                </a:lnTo>
                <a:lnTo>
                  <a:pt x="1394263" y="305568"/>
                </a:lnTo>
                <a:lnTo>
                  <a:pt x="1380608" y="300804"/>
                </a:lnTo>
                <a:lnTo>
                  <a:pt x="1367269" y="296674"/>
                </a:lnTo>
                <a:lnTo>
                  <a:pt x="1353614" y="292228"/>
                </a:lnTo>
                <a:lnTo>
                  <a:pt x="1339958" y="288416"/>
                </a:lnTo>
                <a:lnTo>
                  <a:pt x="1326302" y="284287"/>
                </a:lnTo>
                <a:lnTo>
                  <a:pt x="1312329" y="280793"/>
                </a:lnTo>
                <a:lnTo>
                  <a:pt x="1286287" y="274440"/>
                </a:lnTo>
                <a:lnTo>
                  <a:pt x="1259928" y="269358"/>
                </a:lnTo>
                <a:lnTo>
                  <a:pt x="1234205" y="264593"/>
                </a:lnTo>
                <a:lnTo>
                  <a:pt x="1207528" y="261099"/>
                </a:lnTo>
                <a:lnTo>
                  <a:pt x="1181169" y="258558"/>
                </a:lnTo>
                <a:lnTo>
                  <a:pt x="1155446" y="256334"/>
                </a:lnTo>
                <a:lnTo>
                  <a:pt x="1129087" y="255381"/>
                </a:lnTo>
                <a:lnTo>
                  <a:pt x="1102410" y="254746"/>
                </a:lnTo>
                <a:lnTo>
                  <a:pt x="1076687" y="255699"/>
                </a:lnTo>
                <a:lnTo>
                  <a:pt x="1050328" y="256970"/>
                </a:lnTo>
                <a:lnTo>
                  <a:pt x="1024286" y="258875"/>
                </a:lnTo>
                <a:lnTo>
                  <a:pt x="998245" y="261417"/>
                </a:lnTo>
                <a:lnTo>
                  <a:pt x="972204" y="265546"/>
                </a:lnTo>
                <a:lnTo>
                  <a:pt x="946798" y="269993"/>
                </a:lnTo>
                <a:lnTo>
                  <a:pt x="921074" y="275075"/>
                </a:lnTo>
                <a:lnTo>
                  <a:pt x="895350" y="280793"/>
                </a:lnTo>
                <a:lnTo>
                  <a:pt x="947750" y="62257"/>
                </a:lnTo>
                <a:lnTo>
                  <a:pt x="960453" y="9847"/>
                </a:lnTo>
                <a:lnTo>
                  <a:pt x="986177" y="6670"/>
                </a:lnTo>
                <a:lnTo>
                  <a:pt x="1011583" y="4129"/>
                </a:lnTo>
                <a:lnTo>
                  <a:pt x="1037625" y="2541"/>
                </a:lnTo>
                <a:lnTo>
                  <a:pt x="1063666" y="953"/>
                </a:lnTo>
                <a:lnTo>
                  <a:pt x="1089072" y="635"/>
                </a:lnTo>
                <a:lnTo>
                  <a:pt x="111511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05" name="Google Shape;905;p33"/>
          <p:cNvGrpSpPr/>
          <p:nvPr/>
        </p:nvGrpSpPr>
        <p:grpSpPr>
          <a:xfrm>
            <a:off x="4659556" y="2180093"/>
            <a:ext cx="541371" cy="380102"/>
            <a:chOff x="2409665" y="939861"/>
            <a:chExt cx="5638961" cy="3959164"/>
          </a:xfrm>
        </p:grpSpPr>
        <p:sp>
          <p:nvSpPr>
            <p:cNvPr id="906" name="Google Shape;906;p33"/>
            <p:cNvSpPr/>
            <p:nvPr/>
          </p:nvSpPr>
          <p:spPr>
            <a:xfrm>
              <a:off x="3884040" y="1024462"/>
              <a:ext cx="2680685" cy="3874563"/>
            </a:xfrm>
            <a:custGeom>
              <a:rect b="b" l="l" r="r" t="t"/>
              <a:pathLst>
                <a:path extrusionOk="0" h="3874563" w="2680685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2409665" y="939861"/>
              <a:ext cx="1914686" cy="2767416"/>
            </a:xfrm>
            <a:custGeom>
              <a:rect b="b" l="l" r="r" t="t"/>
              <a:pathLst>
                <a:path extrusionOk="0" h="3874563" w="2680685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6133940" y="939861"/>
              <a:ext cx="1914686" cy="2767416"/>
            </a:xfrm>
            <a:custGeom>
              <a:rect b="b" l="l" r="r" t="t"/>
              <a:pathLst>
                <a:path extrusionOk="0" h="3874563" w="2680685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909" name="Google Shape;909;p33"/>
          <p:cNvSpPr/>
          <p:nvPr/>
        </p:nvSpPr>
        <p:spPr>
          <a:xfrm>
            <a:off x="7022130" y="4535588"/>
            <a:ext cx="479258" cy="411373"/>
          </a:xfrm>
          <a:custGeom>
            <a:rect b="b" l="l" r="r" t="t"/>
            <a:pathLst>
              <a:path extrusionOk="0" h="144" w="15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10" name="Google Shape;910;p33"/>
          <p:cNvSpPr txBox="1"/>
          <p:nvPr/>
        </p:nvSpPr>
        <p:spPr>
          <a:xfrm>
            <a:off x="5578735" y="3140211"/>
            <a:ext cx="10345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b="1" sz="24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4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16" name="Google Shape;916;p34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17" name="Google Shape;917;p34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18" name="Google Shape;918;p34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9" name="Google Shape;919;p34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920" name="Google Shape;920;p34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21" name="Google Shape;921;p34"/>
          <p:cNvGrpSpPr/>
          <p:nvPr/>
        </p:nvGrpSpPr>
        <p:grpSpPr>
          <a:xfrm>
            <a:off x="659015" y="1493245"/>
            <a:ext cx="2783079" cy="1670775"/>
            <a:chOff x="1441450" y="1398043"/>
            <a:chExt cx="2019300" cy="1211904"/>
          </a:xfrm>
        </p:grpSpPr>
        <p:sp>
          <p:nvSpPr>
            <p:cNvPr id="922" name="Google Shape;922;p34"/>
            <p:cNvSpPr txBox="1"/>
            <p:nvPr/>
          </p:nvSpPr>
          <p:spPr>
            <a:xfrm>
              <a:off x="1441450" y="1398043"/>
              <a:ext cx="2019300" cy="285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F00"/>
                </a:buClr>
                <a:buSzPts val="2665"/>
                <a:buFont typeface="Arial"/>
                <a:buNone/>
              </a:pPr>
              <a:r>
                <a:rPr b="1" lang="tr-TR" sz="2665">
                  <a:solidFill>
                    <a:srgbClr val="007F00"/>
                  </a:solidFill>
                  <a:latin typeface="Consolas"/>
                  <a:ea typeface="Consolas"/>
                  <a:cs typeface="Consolas"/>
                  <a:sym typeface="Consolas"/>
                </a:rPr>
                <a:t>IMAGE 01</a:t>
              </a:r>
              <a:endParaRPr b="1" sz="266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23" name="Google Shape;923;p34"/>
            <p:cNvSpPr txBox="1"/>
            <p:nvPr/>
          </p:nvSpPr>
          <p:spPr>
            <a:xfrm>
              <a:off x="1441450" y="1775301"/>
              <a:ext cx="2019300" cy="834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924" name="Google Shape;924;p34"/>
          <p:cNvGrpSpPr/>
          <p:nvPr/>
        </p:nvGrpSpPr>
        <p:grpSpPr>
          <a:xfrm>
            <a:off x="659012" y="4111092"/>
            <a:ext cx="2783080" cy="1849444"/>
            <a:chOff x="1441449" y="1375177"/>
            <a:chExt cx="2019301" cy="1341502"/>
          </a:xfrm>
        </p:grpSpPr>
        <p:sp>
          <p:nvSpPr>
            <p:cNvPr id="925" name="Google Shape;925;p34"/>
            <p:cNvSpPr txBox="1"/>
            <p:nvPr/>
          </p:nvSpPr>
          <p:spPr>
            <a:xfrm>
              <a:off x="1441450" y="1375177"/>
              <a:ext cx="2019300" cy="285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F00"/>
                </a:buClr>
                <a:buSzPts val="2665"/>
                <a:buFont typeface="Arial"/>
                <a:buNone/>
              </a:pPr>
              <a:r>
                <a:rPr b="1" lang="tr-TR" sz="2665">
                  <a:solidFill>
                    <a:srgbClr val="007F00"/>
                  </a:solidFill>
                  <a:latin typeface="Consolas"/>
                  <a:ea typeface="Consolas"/>
                  <a:cs typeface="Consolas"/>
                  <a:sym typeface="Consolas"/>
                </a:rPr>
                <a:t>IMAGE 02</a:t>
              </a:r>
              <a:endParaRPr b="1" sz="266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26" name="Google Shape;926;p34"/>
            <p:cNvSpPr txBox="1"/>
            <p:nvPr/>
          </p:nvSpPr>
          <p:spPr>
            <a:xfrm>
              <a:off x="1441449" y="1799482"/>
              <a:ext cx="2019300" cy="917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927" name="Google Shape;927;p34"/>
          <p:cNvGrpSpPr/>
          <p:nvPr/>
        </p:nvGrpSpPr>
        <p:grpSpPr>
          <a:xfrm>
            <a:off x="8882140" y="1493247"/>
            <a:ext cx="2783079" cy="1805625"/>
            <a:chOff x="1342364" y="1398043"/>
            <a:chExt cx="2019300" cy="1309719"/>
          </a:xfrm>
        </p:grpSpPr>
        <p:sp>
          <p:nvSpPr>
            <p:cNvPr id="928" name="Google Shape;928;p34"/>
            <p:cNvSpPr txBox="1"/>
            <p:nvPr/>
          </p:nvSpPr>
          <p:spPr>
            <a:xfrm>
              <a:off x="1342364" y="1398043"/>
              <a:ext cx="2019300" cy="285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F00"/>
                </a:buClr>
                <a:buSzPts val="2665"/>
                <a:buFont typeface="Arial"/>
                <a:buNone/>
              </a:pPr>
              <a:r>
                <a:rPr b="1" lang="tr-TR" sz="2665">
                  <a:solidFill>
                    <a:srgbClr val="007F00"/>
                  </a:solidFill>
                  <a:latin typeface="Consolas"/>
                  <a:ea typeface="Consolas"/>
                  <a:cs typeface="Consolas"/>
                  <a:sym typeface="Consolas"/>
                </a:rPr>
                <a:t>IMAGE 03</a:t>
              </a:r>
              <a:endParaRPr b="1" sz="266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29" name="Google Shape;929;p34"/>
            <p:cNvSpPr txBox="1"/>
            <p:nvPr/>
          </p:nvSpPr>
          <p:spPr>
            <a:xfrm>
              <a:off x="1342364" y="1790565"/>
              <a:ext cx="2019300" cy="917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cxnSp>
        <p:nvCxnSpPr>
          <p:cNvPr id="930" name="Google Shape;930;p34"/>
          <p:cNvCxnSpPr>
            <a:stCxn id="931" idx="0"/>
          </p:cNvCxnSpPr>
          <p:nvPr/>
        </p:nvCxnSpPr>
        <p:spPr>
          <a:xfrm rot="10800000">
            <a:off x="3817938" y="2179560"/>
            <a:ext cx="0" cy="548400"/>
          </a:xfrm>
          <a:prstGeom prst="straightConnector1">
            <a:avLst/>
          </a:prstGeom>
          <a:noFill/>
          <a:ln cap="flat" cmpd="sng" w="9525">
            <a:solidFill>
              <a:srgbClr val="414455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34"/>
          <p:cNvCxnSpPr/>
          <p:nvPr/>
        </p:nvCxnSpPr>
        <p:spPr>
          <a:xfrm rot="10800000">
            <a:off x="3442096" y="2179629"/>
            <a:ext cx="375537" cy="0"/>
          </a:xfrm>
          <a:prstGeom prst="straightConnector1">
            <a:avLst/>
          </a:prstGeom>
          <a:noFill/>
          <a:ln cap="flat" cmpd="sng" w="9525">
            <a:solidFill>
              <a:srgbClr val="414455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34"/>
          <p:cNvCxnSpPr>
            <a:stCxn id="934" idx="0"/>
          </p:cNvCxnSpPr>
          <p:nvPr/>
        </p:nvCxnSpPr>
        <p:spPr>
          <a:xfrm rot="10800000">
            <a:off x="5392738" y="2179560"/>
            <a:ext cx="0" cy="548400"/>
          </a:xfrm>
          <a:prstGeom prst="straightConnector1">
            <a:avLst/>
          </a:prstGeom>
          <a:noFill/>
          <a:ln cap="flat" cmpd="sng" w="9525">
            <a:solidFill>
              <a:srgbClr val="414455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34"/>
          <p:cNvCxnSpPr/>
          <p:nvPr/>
        </p:nvCxnSpPr>
        <p:spPr>
          <a:xfrm>
            <a:off x="5392960" y="2179629"/>
            <a:ext cx="3390171" cy="0"/>
          </a:xfrm>
          <a:prstGeom prst="straightConnector1">
            <a:avLst/>
          </a:prstGeom>
          <a:noFill/>
          <a:ln cap="flat" cmpd="sng" w="9525">
            <a:solidFill>
              <a:srgbClr val="414455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34"/>
          <p:cNvCxnSpPr>
            <a:stCxn id="937" idx="4"/>
          </p:cNvCxnSpPr>
          <p:nvPr/>
        </p:nvCxnSpPr>
        <p:spPr>
          <a:xfrm>
            <a:off x="6968173" y="4618990"/>
            <a:ext cx="6600" cy="632100"/>
          </a:xfrm>
          <a:prstGeom prst="straightConnector1">
            <a:avLst/>
          </a:prstGeom>
          <a:noFill/>
          <a:ln cap="flat" cmpd="sng" w="9525">
            <a:solidFill>
              <a:srgbClr val="414455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34"/>
          <p:cNvCxnSpPr/>
          <p:nvPr/>
        </p:nvCxnSpPr>
        <p:spPr>
          <a:xfrm rot="10800000">
            <a:off x="3442094" y="5251192"/>
            <a:ext cx="3532759" cy="0"/>
          </a:xfrm>
          <a:prstGeom prst="straightConnector1">
            <a:avLst/>
          </a:prstGeom>
          <a:noFill/>
          <a:ln cap="flat" cmpd="sng" w="9525">
            <a:solidFill>
              <a:srgbClr val="414455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34"/>
          <p:cNvCxnSpPr>
            <a:stCxn id="940" idx="4"/>
          </p:cNvCxnSpPr>
          <p:nvPr/>
        </p:nvCxnSpPr>
        <p:spPr>
          <a:xfrm>
            <a:off x="8620443" y="4618990"/>
            <a:ext cx="0" cy="931500"/>
          </a:xfrm>
          <a:prstGeom prst="straightConnector1">
            <a:avLst/>
          </a:prstGeom>
          <a:noFill/>
          <a:ln cap="flat" cmpd="sng" w="9525">
            <a:solidFill>
              <a:srgbClr val="414455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34"/>
          <p:cNvCxnSpPr/>
          <p:nvPr/>
        </p:nvCxnSpPr>
        <p:spPr>
          <a:xfrm>
            <a:off x="8620496" y="5550408"/>
            <a:ext cx="398215" cy="13"/>
          </a:xfrm>
          <a:prstGeom prst="straightConnector1">
            <a:avLst/>
          </a:prstGeom>
          <a:noFill/>
          <a:ln cap="flat" cmpd="sng" w="9525">
            <a:solidFill>
              <a:srgbClr val="414455">
                <a:alpha val="4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1" name="Google Shape;931;p34"/>
          <p:cNvSpPr/>
          <p:nvPr/>
        </p:nvSpPr>
        <p:spPr>
          <a:xfrm>
            <a:off x="2872740" y="2727960"/>
            <a:ext cx="1890395" cy="189103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rotWithShape="0" algn="t" dir="5400000" dist="228600">
              <a:srgbClr val="000000">
                <a:alpha val="29803"/>
              </a:srgbClr>
            </a:outerShdw>
          </a:effectLst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34" name="Google Shape;934;p34"/>
          <p:cNvSpPr/>
          <p:nvPr/>
        </p:nvSpPr>
        <p:spPr>
          <a:xfrm>
            <a:off x="4447540" y="2727960"/>
            <a:ext cx="1890395" cy="189103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rotWithShape="0" algn="t" dir="5400000" dist="228600">
              <a:srgbClr val="000000">
                <a:alpha val="29803"/>
              </a:srgbClr>
            </a:outerShdw>
          </a:effectLst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37" name="Google Shape;937;p34"/>
          <p:cNvSpPr/>
          <p:nvPr/>
        </p:nvSpPr>
        <p:spPr>
          <a:xfrm>
            <a:off x="6022975" y="2727960"/>
            <a:ext cx="1890395" cy="189103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rotWithShape="0" algn="t" dir="5400000" dist="228600">
              <a:srgbClr val="000000">
                <a:alpha val="29803"/>
              </a:srgbClr>
            </a:outerShdw>
          </a:effectLst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0" name="Google Shape;940;p34"/>
          <p:cNvSpPr/>
          <p:nvPr/>
        </p:nvSpPr>
        <p:spPr>
          <a:xfrm>
            <a:off x="7675245" y="2727960"/>
            <a:ext cx="1890395" cy="189103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rotWithShape="0" algn="t" dir="5400000" dist="228600">
              <a:srgbClr val="000000">
                <a:alpha val="29803"/>
              </a:srgbClr>
            </a:outerShdw>
          </a:effectLst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42" name="Google Shape;942;p34"/>
          <p:cNvGrpSpPr/>
          <p:nvPr/>
        </p:nvGrpSpPr>
        <p:grpSpPr>
          <a:xfrm>
            <a:off x="8914571" y="4469576"/>
            <a:ext cx="2795779" cy="1836915"/>
            <a:chOff x="1441450" y="1619081"/>
            <a:chExt cx="2028515" cy="1332412"/>
          </a:xfrm>
        </p:grpSpPr>
        <p:sp>
          <p:nvSpPr>
            <p:cNvPr id="943" name="Google Shape;943;p34"/>
            <p:cNvSpPr txBox="1"/>
            <p:nvPr/>
          </p:nvSpPr>
          <p:spPr>
            <a:xfrm>
              <a:off x="1441450" y="1619081"/>
              <a:ext cx="2019300" cy="285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F00"/>
                </a:buClr>
                <a:buSzPts val="2665"/>
                <a:buFont typeface="Arial"/>
                <a:buNone/>
              </a:pPr>
              <a:r>
                <a:rPr b="1" lang="tr-TR" sz="2665">
                  <a:solidFill>
                    <a:srgbClr val="007F00"/>
                  </a:solidFill>
                  <a:latin typeface="Consolas"/>
                  <a:ea typeface="Consolas"/>
                  <a:cs typeface="Consolas"/>
                  <a:sym typeface="Consolas"/>
                </a:rPr>
                <a:t>IMAGE 04</a:t>
              </a:r>
              <a:endParaRPr b="1" sz="266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533"/>
                </a:spcBef>
                <a:spcAft>
                  <a:spcPts val="0"/>
                </a:spcAft>
                <a:buClr>
                  <a:srgbClr val="939393"/>
                </a:buClr>
                <a:buSzPts val="2665"/>
                <a:buFont typeface="Arial"/>
                <a:buNone/>
              </a:pPr>
              <a:r>
                <a:t/>
              </a:r>
              <a:endParaRPr b="1" sz="266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44" name="Google Shape;944;p34"/>
            <p:cNvSpPr txBox="1"/>
            <p:nvPr/>
          </p:nvSpPr>
          <p:spPr>
            <a:xfrm>
              <a:off x="1450665" y="2034296"/>
              <a:ext cx="2019300" cy="9171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tr-TR" sz="14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A complex idea can be conveyed with just a single still image, namely making it possible to absorb large amounts of data quickly.</a:t>
              </a:r>
              <a:endParaRPr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5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0" name="Google Shape;950;p35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1" name="Google Shape;951;p35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52" name="Google Shape;952;p35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3" name="Google Shape;953;p35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954" name="Google Shape;954;p35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5" name="Google Shape;955;p35"/>
          <p:cNvSpPr/>
          <p:nvPr/>
        </p:nvSpPr>
        <p:spPr>
          <a:xfrm>
            <a:off x="4656287" y="2211001"/>
            <a:ext cx="1422436" cy="14140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0925" lIns="81875" spcFirstLastPara="1" rIns="81875" wrap="square" tIns="4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6" name="Google Shape;956;p35"/>
          <p:cNvSpPr/>
          <p:nvPr/>
        </p:nvSpPr>
        <p:spPr>
          <a:xfrm>
            <a:off x="6272432" y="2211001"/>
            <a:ext cx="1422436" cy="14140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0925" lIns="81875" spcFirstLastPara="1" rIns="81875" wrap="square" tIns="4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7" name="Google Shape;957;p35"/>
          <p:cNvSpPr/>
          <p:nvPr/>
        </p:nvSpPr>
        <p:spPr>
          <a:xfrm>
            <a:off x="4656287" y="3817967"/>
            <a:ext cx="1422436" cy="141402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0925" lIns="81875" spcFirstLastPara="1" rIns="81875" wrap="square" tIns="4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8" name="Google Shape;958;p35"/>
          <p:cNvSpPr/>
          <p:nvPr/>
        </p:nvSpPr>
        <p:spPr>
          <a:xfrm>
            <a:off x="6272432" y="3817967"/>
            <a:ext cx="1422436" cy="141402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0925" lIns="81875" spcFirstLastPara="1" rIns="81875" wrap="square" tIns="4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9" name="Google Shape;959;p35"/>
          <p:cNvSpPr/>
          <p:nvPr/>
        </p:nvSpPr>
        <p:spPr>
          <a:xfrm>
            <a:off x="5690787" y="3239381"/>
            <a:ext cx="387937" cy="385643"/>
          </a:xfrm>
          <a:prstGeom prst="roundRect">
            <a:avLst>
              <a:gd fmla="val 16667" name="adj"/>
            </a:avLst>
          </a:prstGeom>
          <a:solidFill>
            <a:srgbClr val="007F00"/>
          </a:solidFill>
          <a:ln>
            <a:noFill/>
          </a:ln>
          <a:effectLst>
            <a:outerShdw blurRad="228600" rotWithShape="0" algn="t" dir="5400000" dist="228600">
              <a:srgbClr val="000000">
                <a:alpha val="29803"/>
              </a:srgbClr>
            </a:outerShdw>
          </a:effectLst>
        </p:spPr>
        <p:txBody>
          <a:bodyPr anchorCtr="0" anchor="ctr" bIns="40925" lIns="81875" spcFirstLastPara="1" rIns="81875" wrap="square" tIns="4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b="1" sz="1865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0" name="Google Shape;960;p35"/>
          <p:cNvSpPr/>
          <p:nvPr/>
        </p:nvSpPr>
        <p:spPr>
          <a:xfrm>
            <a:off x="6272432" y="3239381"/>
            <a:ext cx="387937" cy="385643"/>
          </a:xfrm>
          <a:prstGeom prst="roundRect">
            <a:avLst>
              <a:gd fmla="val 16667" name="adj"/>
            </a:avLst>
          </a:prstGeom>
          <a:solidFill>
            <a:srgbClr val="007F00"/>
          </a:solidFill>
          <a:ln>
            <a:noFill/>
          </a:ln>
          <a:effectLst>
            <a:outerShdw blurRad="228600" rotWithShape="0" algn="t" dir="5400000" dist="228600">
              <a:srgbClr val="000000">
                <a:alpha val="29803"/>
              </a:srgbClr>
            </a:outerShdw>
          </a:effectLst>
        </p:spPr>
        <p:txBody>
          <a:bodyPr anchorCtr="0" anchor="ctr" bIns="40925" lIns="81875" spcFirstLastPara="1" rIns="81875" wrap="square" tIns="4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1" sz="1865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1" name="Google Shape;961;p35"/>
          <p:cNvSpPr/>
          <p:nvPr/>
        </p:nvSpPr>
        <p:spPr>
          <a:xfrm>
            <a:off x="5690787" y="3817968"/>
            <a:ext cx="387937" cy="385643"/>
          </a:xfrm>
          <a:prstGeom prst="roundRect">
            <a:avLst>
              <a:gd fmla="val 16667" name="adj"/>
            </a:avLst>
          </a:prstGeom>
          <a:solidFill>
            <a:srgbClr val="007F00"/>
          </a:solidFill>
          <a:ln>
            <a:noFill/>
          </a:ln>
          <a:effectLst>
            <a:outerShdw blurRad="228600" rotWithShape="0" algn="t" dir="5400000" dist="228600">
              <a:srgbClr val="000000">
                <a:alpha val="29803"/>
              </a:srgbClr>
            </a:outerShdw>
          </a:effectLst>
        </p:spPr>
        <p:txBody>
          <a:bodyPr anchorCtr="0" anchor="ctr" bIns="40925" lIns="81875" spcFirstLastPara="1" rIns="81875" wrap="square" tIns="4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1" sz="1865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2" name="Google Shape;962;p35"/>
          <p:cNvSpPr/>
          <p:nvPr/>
        </p:nvSpPr>
        <p:spPr>
          <a:xfrm>
            <a:off x="6272432" y="3817968"/>
            <a:ext cx="387937" cy="385643"/>
          </a:xfrm>
          <a:prstGeom prst="roundRect">
            <a:avLst>
              <a:gd fmla="val 16667" name="adj"/>
            </a:avLst>
          </a:prstGeom>
          <a:solidFill>
            <a:srgbClr val="007F00"/>
          </a:solidFill>
          <a:ln>
            <a:noFill/>
          </a:ln>
          <a:effectLst>
            <a:outerShdw blurRad="228600" rotWithShape="0" algn="t" dir="5400000" dist="228600">
              <a:srgbClr val="000000">
                <a:alpha val="29803"/>
              </a:srgbClr>
            </a:outerShdw>
          </a:effectLst>
        </p:spPr>
        <p:txBody>
          <a:bodyPr anchorCtr="0" anchor="ctr" bIns="40925" lIns="81875" spcFirstLastPara="1" rIns="81875" wrap="square" tIns="4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endParaRPr b="1" sz="1865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3" name="Google Shape;963;p35"/>
          <p:cNvSpPr txBox="1"/>
          <p:nvPr/>
        </p:nvSpPr>
        <p:spPr>
          <a:xfrm>
            <a:off x="1488088" y="2518020"/>
            <a:ext cx="3000028" cy="894252"/>
          </a:xfrm>
          <a:prstGeom prst="rect">
            <a:avLst/>
          </a:prstGeom>
          <a:noFill/>
          <a:ln>
            <a:noFill/>
          </a:ln>
        </p:spPr>
        <p:txBody>
          <a:bodyPr anchorCtr="0" anchor="t" bIns="40925" lIns="81875" spcFirstLastPara="1" rIns="81875" wrap="square" tIns="40925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4" name="Google Shape;964;p35"/>
          <p:cNvSpPr txBox="1"/>
          <p:nvPr/>
        </p:nvSpPr>
        <p:spPr>
          <a:xfrm>
            <a:off x="3248701" y="2115337"/>
            <a:ext cx="1239418" cy="420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NOTE 01</a:t>
            </a:r>
            <a:endParaRPr b="1" sz="2135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5" name="Google Shape;965;p35"/>
          <p:cNvSpPr txBox="1"/>
          <p:nvPr/>
        </p:nvSpPr>
        <p:spPr>
          <a:xfrm>
            <a:off x="7852856" y="2518020"/>
            <a:ext cx="3000028" cy="894252"/>
          </a:xfrm>
          <a:prstGeom prst="rect">
            <a:avLst/>
          </a:prstGeom>
          <a:noFill/>
          <a:ln>
            <a:noFill/>
          </a:ln>
        </p:spPr>
        <p:txBody>
          <a:bodyPr anchorCtr="0" anchor="t" bIns="40925" lIns="81875" spcFirstLastPara="1" rIns="81875" wrap="square" tIns="40925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6" name="Google Shape;966;p35"/>
          <p:cNvSpPr txBox="1"/>
          <p:nvPr/>
        </p:nvSpPr>
        <p:spPr>
          <a:xfrm>
            <a:off x="7839979" y="2115337"/>
            <a:ext cx="1239418" cy="420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NOTE 02</a:t>
            </a:r>
            <a:endParaRPr b="1" sz="2135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7" name="Google Shape;967;p35"/>
          <p:cNvSpPr txBox="1"/>
          <p:nvPr/>
        </p:nvSpPr>
        <p:spPr>
          <a:xfrm>
            <a:off x="1488088" y="4239915"/>
            <a:ext cx="3000028" cy="894252"/>
          </a:xfrm>
          <a:prstGeom prst="rect">
            <a:avLst/>
          </a:prstGeom>
          <a:noFill/>
          <a:ln>
            <a:noFill/>
          </a:ln>
        </p:spPr>
        <p:txBody>
          <a:bodyPr anchorCtr="0" anchor="t" bIns="40925" lIns="81875" spcFirstLastPara="1" rIns="81875" wrap="square" tIns="40925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8" name="Google Shape;968;p35"/>
          <p:cNvSpPr txBox="1"/>
          <p:nvPr/>
        </p:nvSpPr>
        <p:spPr>
          <a:xfrm>
            <a:off x="3248701" y="3825269"/>
            <a:ext cx="1239418" cy="420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NOTE 03</a:t>
            </a:r>
            <a:endParaRPr b="1" sz="2135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69" name="Google Shape;969;p35"/>
          <p:cNvSpPr txBox="1"/>
          <p:nvPr/>
        </p:nvSpPr>
        <p:spPr>
          <a:xfrm>
            <a:off x="7852856" y="4239915"/>
            <a:ext cx="3000028" cy="894252"/>
          </a:xfrm>
          <a:prstGeom prst="rect">
            <a:avLst/>
          </a:prstGeom>
          <a:noFill/>
          <a:ln>
            <a:noFill/>
          </a:ln>
        </p:spPr>
        <p:txBody>
          <a:bodyPr anchorCtr="0" anchor="t" bIns="40925" lIns="81875" spcFirstLastPara="1" rIns="81875" wrap="square" tIns="40925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0" name="Google Shape;970;p35"/>
          <p:cNvSpPr txBox="1"/>
          <p:nvPr/>
        </p:nvSpPr>
        <p:spPr>
          <a:xfrm>
            <a:off x="7852856" y="3825269"/>
            <a:ext cx="1239418" cy="420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NOTE 04</a:t>
            </a:r>
            <a:endParaRPr b="1" sz="2135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36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6" name="Google Shape;976;p36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7" name="Google Shape;977;p36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78" name="Google Shape;978;p36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9" name="Google Shape;979;p36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980" name="Google Shape;980;p36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81" name="Google Shape;981;p36"/>
          <p:cNvCxnSpPr/>
          <p:nvPr/>
        </p:nvCxnSpPr>
        <p:spPr>
          <a:xfrm rot="10800000">
            <a:off x="3431635" y="4944364"/>
            <a:ext cx="1440049" cy="0"/>
          </a:xfrm>
          <a:prstGeom prst="straightConnector1">
            <a:avLst/>
          </a:prstGeom>
          <a:noFill/>
          <a:ln cap="flat" cmpd="sng" w="19050">
            <a:solidFill>
              <a:srgbClr val="2E75B5"/>
            </a:solidFill>
            <a:prstDash val="dash"/>
            <a:round/>
            <a:headEnd len="med" w="med" type="stealth"/>
            <a:tailEnd len="med" w="med" type="oval"/>
          </a:ln>
        </p:spPr>
      </p:cxnSp>
      <p:sp>
        <p:nvSpPr>
          <p:cNvPr id="982" name="Google Shape;982;p36"/>
          <p:cNvSpPr/>
          <p:nvPr/>
        </p:nvSpPr>
        <p:spPr>
          <a:xfrm>
            <a:off x="3210626" y="4326940"/>
            <a:ext cx="173409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02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3" name="Google Shape;983;p36"/>
          <p:cNvSpPr/>
          <p:nvPr/>
        </p:nvSpPr>
        <p:spPr>
          <a:xfrm>
            <a:off x="1235042" y="4326940"/>
            <a:ext cx="172901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01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4" name="Google Shape;984;p36"/>
          <p:cNvSpPr/>
          <p:nvPr/>
        </p:nvSpPr>
        <p:spPr>
          <a:xfrm>
            <a:off x="5268611" y="4328527"/>
            <a:ext cx="17274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03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5" name="Google Shape;985;p36"/>
          <p:cNvSpPr/>
          <p:nvPr/>
        </p:nvSpPr>
        <p:spPr>
          <a:xfrm>
            <a:off x="7100508" y="4326940"/>
            <a:ext cx="180554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04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6" name="Google Shape;986;p36"/>
          <p:cNvSpPr/>
          <p:nvPr/>
        </p:nvSpPr>
        <p:spPr>
          <a:xfrm>
            <a:off x="9071735" y="4328527"/>
            <a:ext cx="186238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05</a:t>
            </a:r>
            <a:endParaRPr b="1"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87" name="Google Shape;987;p36"/>
          <p:cNvCxnSpPr/>
          <p:nvPr/>
        </p:nvCxnSpPr>
        <p:spPr>
          <a:xfrm rot="10800000">
            <a:off x="1415247" y="4944364"/>
            <a:ext cx="1440049" cy="0"/>
          </a:xfrm>
          <a:prstGeom prst="straightConnector1">
            <a:avLst/>
          </a:prstGeom>
          <a:noFill/>
          <a:ln cap="flat" cmpd="sng" w="19050">
            <a:solidFill>
              <a:srgbClr val="2F5496"/>
            </a:solidFill>
            <a:prstDash val="dash"/>
            <a:round/>
            <a:headEnd len="med" w="med" type="stealth"/>
            <a:tailEnd len="med" w="med" type="oval"/>
          </a:ln>
        </p:spPr>
      </p:cxnSp>
      <p:cxnSp>
        <p:nvCxnSpPr>
          <p:cNvPr id="988" name="Google Shape;988;p36"/>
          <p:cNvCxnSpPr/>
          <p:nvPr/>
        </p:nvCxnSpPr>
        <p:spPr>
          <a:xfrm rot="10800000">
            <a:off x="5305128" y="4944364"/>
            <a:ext cx="1440049" cy="0"/>
          </a:xfrm>
          <a:prstGeom prst="straightConnector1">
            <a:avLst/>
          </a:prstGeom>
          <a:noFill/>
          <a:ln cap="flat" cmpd="sng" w="19050">
            <a:solidFill>
              <a:srgbClr val="7B7B7B"/>
            </a:solidFill>
            <a:prstDash val="dash"/>
            <a:round/>
            <a:headEnd len="med" w="med" type="stealth"/>
            <a:tailEnd len="med" w="med" type="oval"/>
          </a:ln>
        </p:spPr>
      </p:cxnSp>
      <p:cxnSp>
        <p:nvCxnSpPr>
          <p:cNvPr id="989" name="Google Shape;989;p36"/>
          <p:cNvCxnSpPr/>
          <p:nvPr/>
        </p:nvCxnSpPr>
        <p:spPr>
          <a:xfrm rot="10800000">
            <a:off x="7248482" y="4944364"/>
            <a:ext cx="1440049" cy="0"/>
          </a:xfrm>
          <a:prstGeom prst="straightConnector1">
            <a:avLst/>
          </a:prstGeom>
          <a:noFill/>
          <a:ln cap="flat" cmpd="sng" w="19050">
            <a:solidFill>
              <a:srgbClr val="C55A11"/>
            </a:solidFill>
            <a:prstDash val="dash"/>
            <a:round/>
            <a:headEnd len="med" w="med" type="stealth"/>
            <a:tailEnd len="med" w="med" type="oval"/>
          </a:ln>
        </p:spPr>
      </p:cxnSp>
      <p:cxnSp>
        <p:nvCxnSpPr>
          <p:cNvPr id="990" name="Google Shape;990;p36"/>
          <p:cNvCxnSpPr/>
          <p:nvPr/>
        </p:nvCxnSpPr>
        <p:spPr>
          <a:xfrm rot="10800000">
            <a:off x="9264870" y="4944364"/>
            <a:ext cx="1440049" cy="0"/>
          </a:xfrm>
          <a:prstGeom prst="straightConnector1">
            <a:avLst/>
          </a:prstGeom>
          <a:noFill/>
          <a:ln cap="flat" cmpd="sng" w="19050">
            <a:solidFill>
              <a:srgbClr val="BF9000"/>
            </a:solidFill>
            <a:prstDash val="dash"/>
            <a:round/>
            <a:headEnd len="med" w="med" type="stealth"/>
            <a:tailEnd len="med" w="med" type="oval"/>
          </a:ln>
        </p:spPr>
      </p:cxnSp>
      <p:sp>
        <p:nvSpPr>
          <p:cNvPr id="991" name="Google Shape;991;p36"/>
          <p:cNvSpPr/>
          <p:nvPr/>
        </p:nvSpPr>
        <p:spPr>
          <a:xfrm>
            <a:off x="1199320" y="5040375"/>
            <a:ext cx="9866009" cy="768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C:\Users\Administrator\Desktop\QQ截图20170223140809.jpgQQ截图20170223140809" id="992" name="Google Shape;99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0570" y="2125980"/>
            <a:ext cx="1612900" cy="15278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QQ截图20170223140656.jpgQQ截图20170223140656" id="993" name="Google Shape;99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0635" y="2125980"/>
            <a:ext cx="1585595" cy="159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QQ截图20170223140817.jpgQQ截图20170223140817" id="994" name="Google Shape;99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3345" y="2125980"/>
            <a:ext cx="1630680" cy="16122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descr="C:\Users\Administrator\Desktop\QQ截图20170223140733.jpgQQ截图20170223140733" id="995" name="Google Shape;995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50655" y="2125980"/>
            <a:ext cx="1597025" cy="1598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QQ截图20170223140714.jpgQQ截图20170223140714" id="996" name="Google Shape;996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17545" y="2125980"/>
            <a:ext cx="1607185" cy="169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7" name="Google Shape;997;p36"/>
          <p:cNvGrpSpPr/>
          <p:nvPr/>
        </p:nvGrpSpPr>
        <p:grpSpPr>
          <a:xfrm>
            <a:off x="921470" y="1796819"/>
            <a:ext cx="2305351" cy="2305051"/>
            <a:chOff x="3733576" y="3930057"/>
            <a:chExt cx="1800000" cy="1800000"/>
          </a:xfrm>
        </p:grpSpPr>
        <p:sp>
          <p:nvSpPr>
            <p:cNvPr id="998" name="Google Shape;998;p36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3733576" y="3930057"/>
              <a:ext cx="1800000" cy="1800000"/>
            </a:xfrm>
            <a:custGeom>
              <a:rect b="b" l="l" r="r" t="t"/>
              <a:pathLst>
                <a:path extrusionOk="0" h="1800000" w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ffectLst>
              <a:outerShdw blurRad="889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001" name="Google Shape;1001;p36"/>
          <p:cNvGrpSpPr/>
          <p:nvPr/>
        </p:nvGrpSpPr>
        <p:grpSpPr>
          <a:xfrm>
            <a:off x="2864823" y="1796819"/>
            <a:ext cx="2305351" cy="2305051"/>
            <a:chOff x="3733576" y="3930057"/>
            <a:chExt cx="1800000" cy="1800000"/>
          </a:xfrm>
        </p:grpSpPr>
        <p:sp>
          <p:nvSpPr>
            <p:cNvPr id="1002" name="Google Shape;1002;p36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3733576" y="3930057"/>
              <a:ext cx="1800000" cy="1800000"/>
            </a:xfrm>
            <a:custGeom>
              <a:rect b="b" l="l" r="r" t="t"/>
              <a:pathLst>
                <a:path extrusionOk="0" h="1800000" w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ffectLst>
              <a:outerShdw blurRad="889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4809764" y="1796819"/>
            <a:ext cx="2305351" cy="2305051"/>
            <a:chOff x="3733576" y="3930057"/>
            <a:chExt cx="1800000" cy="1800000"/>
          </a:xfrm>
        </p:grpSpPr>
        <p:sp>
          <p:nvSpPr>
            <p:cNvPr id="1006" name="Google Shape;1006;p36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3733576" y="3930057"/>
              <a:ext cx="1800000" cy="1800000"/>
            </a:xfrm>
            <a:custGeom>
              <a:rect b="b" l="l" r="r" t="t"/>
              <a:pathLst>
                <a:path extrusionOk="0" h="1800000" w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ffectLst>
              <a:outerShdw blurRad="889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009" name="Google Shape;1009;p36"/>
          <p:cNvGrpSpPr/>
          <p:nvPr/>
        </p:nvGrpSpPr>
        <p:grpSpPr>
          <a:xfrm>
            <a:off x="6754704" y="1796819"/>
            <a:ext cx="2305351" cy="2319656"/>
            <a:chOff x="3733576" y="3930057"/>
            <a:chExt cx="1800000" cy="1811405"/>
          </a:xfrm>
        </p:grpSpPr>
        <p:sp>
          <p:nvSpPr>
            <p:cNvPr id="1010" name="Google Shape;1010;p36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3733576" y="3941462"/>
              <a:ext cx="1800000" cy="1800000"/>
            </a:xfrm>
            <a:custGeom>
              <a:rect b="b" l="l" r="r" t="t"/>
              <a:pathLst>
                <a:path extrusionOk="0" h="1800000" w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ffectLst>
              <a:outerShdw blurRad="889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013" name="Google Shape;1013;p36"/>
          <p:cNvGrpSpPr/>
          <p:nvPr/>
        </p:nvGrpSpPr>
        <p:grpSpPr>
          <a:xfrm>
            <a:off x="8688531" y="1796819"/>
            <a:ext cx="2305351" cy="2305051"/>
            <a:chOff x="3733576" y="3930057"/>
            <a:chExt cx="1800000" cy="1800000"/>
          </a:xfrm>
        </p:grpSpPr>
        <p:sp>
          <p:nvSpPr>
            <p:cNvPr id="1014" name="Google Shape;1014;p36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3733576" y="3930057"/>
              <a:ext cx="1800000" cy="1800000"/>
            </a:xfrm>
            <a:custGeom>
              <a:rect b="b" l="l" r="r" t="t"/>
              <a:pathLst>
                <a:path extrusionOk="0" h="1800000" w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ffectLst>
              <a:outerShdw blurRad="889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37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2" name="Google Shape;1022;p37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3" name="Google Shape;1023;p37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24" name="Google Shape;1024;p37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5" name="Google Shape;1025;p37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7" name="Google Shape;1027;p37"/>
          <p:cNvSpPr/>
          <p:nvPr/>
        </p:nvSpPr>
        <p:spPr>
          <a:xfrm>
            <a:off x="3863340" y="1370965"/>
            <a:ext cx="2557145" cy="1176020"/>
          </a:xfrm>
          <a:custGeom>
            <a:rect b="b" l="l" r="r" t="t"/>
            <a:pathLst>
              <a:path extrusionOk="0"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rotWithShape="0" algn="t" dir="54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35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8" name="Google Shape;1028;p37"/>
          <p:cNvSpPr/>
          <p:nvPr/>
        </p:nvSpPr>
        <p:spPr>
          <a:xfrm>
            <a:off x="1725930" y="1370965"/>
            <a:ext cx="2557145" cy="1176020"/>
          </a:xfrm>
          <a:custGeom>
            <a:rect b="b" l="l" r="r" t="t"/>
            <a:pathLst>
              <a:path extrusionOk="0"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rotWithShape="0" algn="t" dir="54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35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9" name="Google Shape;1029;p37"/>
          <p:cNvSpPr/>
          <p:nvPr/>
        </p:nvSpPr>
        <p:spPr>
          <a:xfrm>
            <a:off x="8138795" y="1370965"/>
            <a:ext cx="2557145" cy="1176020"/>
          </a:xfrm>
          <a:custGeom>
            <a:rect b="b" l="l" r="r" t="t"/>
            <a:pathLst>
              <a:path extrusionOk="0"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rotWithShape="0" algn="t" dir="54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35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0" name="Google Shape;1030;p37"/>
          <p:cNvSpPr/>
          <p:nvPr/>
        </p:nvSpPr>
        <p:spPr>
          <a:xfrm>
            <a:off x="6001385" y="1370965"/>
            <a:ext cx="2557145" cy="1176020"/>
          </a:xfrm>
          <a:custGeom>
            <a:rect b="b" l="l" r="r" t="t"/>
            <a:pathLst>
              <a:path extrusionOk="0"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  <a:effectLst>
            <a:outerShdw blurRad="228600" rotWithShape="0" algn="t" dir="54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35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1" name="Google Shape;1031;p37"/>
          <p:cNvSpPr/>
          <p:nvPr/>
        </p:nvSpPr>
        <p:spPr>
          <a:xfrm>
            <a:off x="1446536" y="4864973"/>
            <a:ext cx="9385451" cy="903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2" name="Google Shape;1032;p37"/>
          <p:cNvSpPr/>
          <p:nvPr/>
        </p:nvSpPr>
        <p:spPr>
          <a:xfrm>
            <a:off x="2240860" y="2725897"/>
            <a:ext cx="1390104" cy="42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STAGE 01</a:t>
            </a:r>
            <a:endParaRPr b="1" sz="2135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3" name="Google Shape;1033;p37"/>
          <p:cNvSpPr/>
          <p:nvPr/>
        </p:nvSpPr>
        <p:spPr>
          <a:xfrm>
            <a:off x="1984942" y="3205017"/>
            <a:ext cx="1907885" cy="1715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4" name="Google Shape;1034;p37"/>
          <p:cNvSpPr/>
          <p:nvPr/>
        </p:nvSpPr>
        <p:spPr>
          <a:xfrm>
            <a:off x="4408164" y="2725897"/>
            <a:ext cx="1390104" cy="42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STAGE 02</a:t>
            </a:r>
            <a:endParaRPr b="1" sz="2135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5" name="Google Shape;1035;p37"/>
          <p:cNvSpPr/>
          <p:nvPr/>
        </p:nvSpPr>
        <p:spPr>
          <a:xfrm>
            <a:off x="4194918" y="3205017"/>
            <a:ext cx="1875361" cy="1715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6" name="Google Shape;1036;p37"/>
          <p:cNvSpPr/>
          <p:nvPr/>
        </p:nvSpPr>
        <p:spPr>
          <a:xfrm>
            <a:off x="6575470" y="2725897"/>
            <a:ext cx="1390104" cy="42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STAGE 03</a:t>
            </a:r>
            <a:endParaRPr b="1" sz="2135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7" name="Google Shape;1037;p37"/>
          <p:cNvSpPr/>
          <p:nvPr/>
        </p:nvSpPr>
        <p:spPr>
          <a:xfrm>
            <a:off x="6372370" y="3205017"/>
            <a:ext cx="1892607" cy="1715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8" name="Google Shape;1038;p37"/>
          <p:cNvSpPr/>
          <p:nvPr/>
        </p:nvSpPr>
        <p:spPr>
          <a:xfrm>
            <a:off x="8742773" y="2725897"/>
            <a:ext cx="1390104" cy="42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STAGE 04</a:t>
            </a:r>
            <a:endParaRPr b="1" sz="2135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9" name="Google Shape;1039;p37"/>
          <p:cNvSpPr/>
          <p:nvPr/>
        </p:nvSpPr>
        <p:spPr>
          <a:xfrm>
            <a:off x="8567068" y="3205017"/>
            <a:ext cx="1874993" cy="1715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Arial"/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40" name="Google Shape;1040;p37"/>
          <p:cNvCxnSpPr/>
          <p:nvPr/>
        </p:nvCxnSpPr>
        <p:spPr>
          <a:xfrm>
            <a:off x="1459311" y="4864973"/>
            <a:ext cx="93599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1" id="1045" name="Google Shape;104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0650" y="226695"/>
            <a:ext cx="6871335" cy="3732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" id="1046" name="Google Shape;104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90" y="1105535"/>
            <a:ext cx="12238990" cy="446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38"/>
          <p:cNvSpPr/>
          <p:nvPr/>
        </p:nvSpPr>
        <p:spPr>
          <a:xfrm>
            <a:off x="2470279" y="3983090"/>
            <a:ext cx="7253033" cy="672075"/>
          </a:xfrm>
          <a:prstGeom prst="roundRect">
            <a:avLst>
              <a:gd fmla="val 4227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8" name="Google Shape;1048;p38"/>
          <p:cNvSpPr txBox="1"/>
          <p:nvPr/>
        </p:nvSpPr>
        <p:spPr>
          <a:xfrm>
            <a:off x="3655060" y="4144117"/>
            <a:ext cx="49637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Best Regards!</a:t>
            </a:r>
            <a:endParaRPr i="1" sz="18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049" name="Google Shape;1049;p38"/>
          <p:cNvGrpSpPr/>
          <p:nvPr/>
        </p:nvGrpSpPr>
        <p:grpSpPr>
          <a:xfrm>
            <a:off x="2256368" y="3945079"/>
            <a:ext cx="960105" cy="766159"/>
            <a:chOff x="899592" y="2377261"/>
            <a:chExt cx="720079" cy="574619"/>
          </a:xfrm>
        </p:grpSpPr>
        <p:sp>
          <p:nvSpPr>
            <p:cNvPr id="1050" name="Google Shape;1050;p38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fmla="val 42270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051" name="Google Shape;1051;p38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fmla="val 42270" name="adj"/>
              </a:avLst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052" name="Google Shape;1052;p38"/>
          <p:cNvSpPr txBox="1"/>
          <p:nvPr/>
        </p:nvSpPr>
        <p:spPr>
          <a:xfrm>
            <a:off x="2858036" y="4711238"/>
            <a:ext cx="6995826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800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THANKS!</a:t>
            </a:r>
            <a:endParaRPr b="1" sz="13800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8" id="1053" name="Google Shape;105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60375" y="-6350"/>
            <a:ext cx="3495675" cy="1994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8" id="1054" name="Google Shape;1054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0365" y="1818005"/>
            <a:ext cx="1815465" cy="1659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7" id="1055" name="Google Shape;1055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60780" y="4711700"/>
            <a:ext cx="1661160" cy="1442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99" id="1056" name="Google Shape;1056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13240" y="4340225"/>
            <a:ext cx="1529715" cy="14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9"/>
          <p:cNvSpPr/>
          <p:nvPr/>
        </p:nvSpPr>
        <p:spPr>
          <a:xfrm>
            <a:off x="1600864" y="3376422"/>
            <a:ext cx="9967745" cy="2914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     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https://www.freepptbackgrounds.net/browse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Powerpoint Templates: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https://www.freepptbackgrounds.net/abstract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https://www.freepptbackgrounds.net/animals-wildlife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Love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https://www.freepptbackgrounds.net/love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https://www.freepptbackgrounds.net/business-finance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https://www.freepptbackgrounds.net/music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https://www.freepptbackgrounds.net/christmas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https://www.freepptbackgrounds.net/education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https://www.freepptbackgrounds.net/flowers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https://www.freepptbackgrounds.net/food-drink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https://www.freepptbackgrounds.net/flags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https://www.freepptbackgrounds.net/healthcare-medical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https://www.freepptbackgrounds.net/nature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https://www.freepptbackgrounds.net/religious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https://www.freepptbackgrounds.net/sports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https://www.freepptbackgrounds.net/technologies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https://www.freepptbackgrounds.net/car-transportation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2" name="Google Shape;1062;p39"/>
          <p:cNvSpPr/>
          <p:nvPr/>
        </p:nvSpPr>
        <p:spPr>
          <a:xfrm>
            <a:off x="1587" y="1923355"/>
            <a:ext cx="12188827" cy="1426133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39"/>
          <p:cNvSpPr/>
          <p:nvPr/>
        </p:nvSpPr>
        <p:spPr>
          <a:xfrm>
            <a:off x="6268451" y="2142437"/>
            <a:ext cx="5300157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4" name="Google Shape;1064;p39"/>
          <p:cNvSpPr/>
          <p:nvPr/>
        </p:nvSpPr>
        <p:spPr>
          <a:xfrm>
            <a:off x="795842" y="2142438"/>
            <a:ext cx="5300159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5" name="Google Shape;1065;p39"/>
          <p:cNvSpPr txBox="1"/>
          <p:nvPr/>
        </p:nvSpPr>
        <p:spPr>
          <a:xfrm>
            <a:off x="946379" y="562350"/>
            <a:ext cx="10100635" cy="101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r>
              <a:rPr b="1"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PPT</a:t>
            </a: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Backgrounds.net</a:t>
            </a:r>
            <a:endParaRPr sz="59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" id="128" name="Google Shape;12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90" y="1105535"/>
            <a:ext cx="12238990" cy="4461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" id="129" name="Google Shape;12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60375" y="-6350"/>
            <a:ext cx="3495675" cy="1994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5"/>
          <p:cNvCxnSpPr/>
          <p:nvPr/>
        </p:nvCxnSpPr>
        <p:spPr>
          <a:xfrm>
            <a:off x="5157470" y="3832225"/>
            <a:ext cx="266319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131" name="Google Shape;131;p15"/>
          <p:cNvSpPr/>
          <p:nvPr/>
        </p:nvSpPr>
        <p:spPr>
          <a:xfrm>
            <a:off x="5156200" y="3248025"/>
            <a:ext cx="26650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TOMATO</a:t>
            </a:r>
            <a:endParaRPr b="1" i="0" sz="3200" u="none" cap="none" strike="noStrike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32" name="Google Shape;132;p15"/>
          <p:cNvGrpSpPr/>
          <p:nvPr/>
        </p:nvGrpSpPr>
        <p:grpSpPr>
          <a:xfrm>
            <a:off x="5160414" y="3976499"/>
            <a:ext cx="1436675" cy="215444"/>
            <a:chOff x="4369395" y="3284984"/>
            <a:chExt cx="1436675" cy="215444"/>
          </a:xfrm>
        </p:grpSpPr>
        <p:sp>
          <p:nvSpPr>
            <p:cNvPr id="133" name="Google Shape;133;p15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134" name="Google Shape;134;p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35" name="Google Shape;135;p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137" name="Google Shape;137;p15"/>
          <p:cNvGrpSpPr/>
          <p:nvPr/>
        </p:nvGrpSpPr>
        <p:grpSpPr>
          <a:xfrm>
            <a:off x="6525081" y="3976499"/>
            <a:ext cx="1436675" cy="215444"/>
            <a:chOff x="4369395" y="3284984"/>
            <a:chExt cx="1436675" cy="215444"/>
          </a:xfrm>
        </p:grpSpPr>
        <p:sp>
          <p:nvSpPr>
            <p:cNvPr id="138" name="Google Shape;138;p15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139" name="Google Shape;139;p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40" name="Google Shape;140;p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142" name="Google Shape;142;p15"/>
          <p:cNvGrpSpPr/>
          <p:nvPr/>
        </p:nvGrpSpPr>
        <p:grpSpPr>
          <a:xfrm>
            <a:off x="5156929" y="4265111"/>
            <a:ext cx="1436675" cy="215444"/>
            <a:chOff x="4369395" y="3284984"/>
            <a:chExt cx="1436675" cy="215444"/>
          </a:xfrm>
        </p:grpSpPr>
        <p:sp>
          <p:nvSpPr>
            <p:cNvPr id="143" name="Google Shape;143;p15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144" name="Google Shape;144;p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45" name="Google Shape;145;p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147" name="Google Shape;147;p15"/>
          <p:cNvGrpSpPr/>
          <p:nvPr/>
        </p:nvGrpSpPr>
        <p:grpSpPr>
          <a:xfrm>
            <a:off x="6525081" y="4264531"/>
            <a:ext cx="1436675" cy="215444"/>
            <a:chOff x="4369395" y="3284984"/>
            <a:chExt cx="1436675" cy="215444"/>
          </a:xfrm>
        </p:grpSpPr>
        <p:sp>
          <p:nvSpPr>
            <p:cNvPr id="148" name="Google Shape;148;p15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149" name="Google Shape;149;p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50" name="Google Shape;150;p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152" name="Google Shape;152;p15"/>
          <p:cNvGrpSpPr/>
          <p:nvPr/>
        </p:nvGrpSpPr>
        <p:grpSpPr>
          <a:xfrm>
            <a:off x="5156929" y="4553143"/>
            <a:ext cx="1436675" cy="215444"/>
            <a:chOff x="4369395" y="3284984"/>
            <a:chExt cx="1436675" cy="215444"/>
          </a:xfrm>
        </p:grpSpPr>
        <p:sp>
          <p:nvSpPr>
            <p:cNvPr id="153" name="Google Shape;153;p15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154" name="Google Shape;154;p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55" name="Google Shape;155;p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157" name="Google Shape;157;p15"/>
          <p:cNvGrpSpPr/>
          <p:nvPr/>
        </p:nvGrpSpPr>
        <p:grpSpPr>
          <a:xfrm>
            <a:off x="6525081" y="4552563"/>
            <a:ext cx="1436675" cy="215444"/>
            <a:chOff x="4369395" y="3284984"/>
            <a:chExt cx="1436675" cy="215444"/>
          </a:xfrm>
        </p:grpSpPr>
        <p:sp>
          <p:nvSpPr>
            <p:cNvPr id="158" name="Google Shape;158;p15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159" name="Google Shape;159;p1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0" name="Google Shape;160;p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pic>
        <p:nvPicPr>
          <p:cNvPr descr="01" id="162" name="Google Shape;16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0450" y="1631950"/>
            <a:ext cx="3077210" cy="1671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8" id="163" name="Google Shape;16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7490" y="1845945"/>
            <a:ext cx="1815465" cy="1659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7" id="164" name="Google Shape;16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5110" y="4464685"/>
            <a:ext cx="1661160" cy="1442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99" id="165" name="Google Shape;165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27490" y="4176395"/>
            <a:ext cx="1529715" cy="14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16"/>
          <p:cNvCxnSpPr/>
          <p:nvPr/>
        </p:nvCxnSpPr>
        <p:spPr>
          <a:xfrm>
            <a:off x="1338750" y="2779445"/>
            <a:ext cx="951820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med" w="med" type="diamond"/>
            <a:tailEnd len="med" w="med" type="diamond"/>
          </a:ln>
        </p:spPr>
      </p:cxnSp>
      <p:sp>
        <p:nvSpPr>
          <p:cNvPr id="171" name="Google Shape;171;p16"/>
          <p:cNvSpPr txBox="1"/>
          <p:nvPr/>
        </p:nvSpPr>
        <p:spPr>
          <a:xfrm>
            <a:off x="1715517" y="4745776"/>
            <a:ext cx="2618928" cy="97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2" name="Google Shape;172;p16"/>
          <p:cNvSpPr txBox="1"/>
          <p:nvPr/>
        </p:nvSpPr>
        <p:spPr>
          <a:xfrm>
            <a:off x="1628217" y="4161678"/>
            <a:ext cx="2793523" cy="533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25" spcFirstLastPara="1" rIns="121925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65"/>
              <a:buFont typeface="Consolas"/>
              <a:buNone/>
            </a:pPr>
            <a:r>
              <a:rPr b="0" lang="tr-TR" sz="2665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TITLE 01</a:t>
            </a:r>
            <a:endParaRPr b="0" sz="2665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4776778" y="4677139"/>
            <a:ext cx="2706224" cy="97320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25" spcFirstLastPara="1" rIns="121925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4689479" y="4182229"/>
            <a:ext cx="2793523" cy="49245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25" spcFirstLastPara="1" rIns="121925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onsolas"/>
              <a:buNone/>
            </a:pPr>
            <a:r>
              <a:rPr b="0" lang="tr-TR" sz="240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TITLE 02</a:t>
            </a:r>
            <a:endParaRPr b="0" sz="240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5" name="Google Shape;175;p16"/>
          <p:cNvSpPr txBox="1"/>
          <p:nvPr/>
        </p:nvSpPr>
        <p:spPr>
          <a:xfrm>
            <a:off x="7746401" y="4182229"/>
            <a:ext cx="2793523" cy="49245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25" spcFirstLastPara="1" rIns="121925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onsolas"/>
              <a:buNone/>
            </a:pPr>
            <a:r>
              <a:rPr b="0" lang="tr-TR" sz="240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TITLE 03</a:t>
            </a:r>
            <a:endParaRPr b="0" sz="240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7920995" y="4695314"/>
            <a:ext cx="2618928" cy="97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50" spcFirstLastPara="1" rIns="91450" wrap="square" tIns="457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tr-TR" sz="1200">
                <a:solidFill>
                  <a:srgbClr val="7F7F7F"/>
                </a:solidFill>
                <a:latin typeface="Consolas"/>
                <a:ea typeface="Consolas"/>
                <a:cs typeface="Consolas"/>
                <a:sym typeface="Consolas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177" name="Google Shape;177;p16"/>
          <p:cNvGrpSpPr/>
          <p:nvPr/>
        </p:nvGrpSpPr>
        <p:grpSpPr>
          <a:xfrm>
            <a:off x="1780259" y="1541952"/>
            <a:ext cx="2521343" cy="2526783"/>
            <a:chOff x="1779156" y="1758638"/>
            <a:chExt cx="2520905" cy="2526003"/>
          </a:xfrm>
        </p:grpSpPr>
        <p:grpSp>
          <p:nvGrpSpPr>
            <p:cNvPr id="178" name="Google Shape;178;p16"/>
            <p:cNvGrpSpPr/>
            <p:nvPr/>
          </p:nvGrpSpPr>
          <p:grpSpPr>
            <a:xfrm>
              <a:off x="1779156" y="1758638"/>
              <a:ext cx="2520905" cy="2526003"/>
              <a:chOff x="3204095" y="1253165"/>
              <a:chExt cx="3767340" cy="3774960"/>
            </a:xfrm>
          </p:grpSpPr>
          <p:grpSp>
            <p:nvGrpSpPr>
              <p:cNvPr id="179" name="Google Shape;179;p16"/>
              <p:cNvGrpSpPr/>
              <p:nvPr/>
            </p:nvGrpSpPr>
            <p:grpSpPr>
              <a:xfrm>
                <a:off x="3204095" y="1253165"/>
                <a:ext cx="3767340" cy="3774960"/>
                <a:chOff x="5939803" y="2048848"/>
                <a:chExt cx="3392867" cy="3392867"/>
              </a:xfrm>
            </p:grpSpPr>
            <p:sp>
              <p:nvSpPr>
                <p:cNvPr id="180" name="Google Shape;180;p16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rect b="b" l="l" r="r" t="t"/>
                  <a:pathLst>
                    <a:path extrusionOk="0" h="1800200" w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88000">
                      <a:srgbClr val="B7B7B7"/>
                    </a:gs>
                    <a:gs pos="100000">
                      <a:srgbClr val="B7B7B7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sx="102000" rotWithShape="0" algn="tr" dir="7380000" dist="63500" sy="102000">
                    <a:srgbClr val="000000">
                      <a:alpha val="3882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  <p:sp>
              <p:nvSpPr>
                <p:cNvPr id="181" name="Google Shape;181;p16"/>
                <p:cNvSpPr/>
                <p:nvPr/>
              </p:nvSpPr>
              <p:spPr>
                <a:xfrm rot="-5222763">
                  <a:off x="6409518" y="2506881"/>
                  <a:ext cx="2476803" cy="2476800"/>
                </a:xfrm>
                <a:custGeom>
                  <a:rect b="b" l="l" r="r" t="t"/>
                  <a:pathLst>
                    <a:path extrusionOk="0" h="1800200" w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29000">
                      <a:srgbClr val="FFFFFF"/>
                    </a:gs>
                    <a:gs pos="98000">
                      <a:srgbClr val="BFBFB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</p:grpSp>
          <p:sp>
            <p:nvSpPr>
              <p:cNvPr id="182" name="Google Shape;182;p16"/>
              <p:cNvSpPr/>
              <p:nvPr/>
            </p:nvSpPr>
            <p:spPr>
              <a:xfrm>
                <a:off x="4101619" y="2137562"/>
                <a:ext cx="2016472" cy="20205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183" name="Google Shape;183;p16"/>
            <p:cNvSpPr/>
            <p:nvPr/>
          </p:nvSpPr>
          <p:spPr>
            <a:xfrm>
              <a:off x="2682977" y="2678546"/>
              <a:ext cx="681370" cy="679558"/>
            </a:xfrm>
            <a:custGeom>
              <a:rect b="b" l="l" r="r" t="t"/>
              <a:pathLst>
                <a:path extrusionOk="0" h="318" w="319">
                  <a:moveTo>
                    <a:pt x="7" y="291"/>
                  </a:moveTo>
                  <a:cubicBezTo>
                    <a:pt x="26" y="310"/>
                    <a:pt x="26" y="310"/>
                    <a:pt x="26" y="310"/>
                  </a:cubicBezTo>
                  <a:cubicBezTo>
                    <a:pt x="33" y="318"/>
                    <a:pt x="46" y="318"/>
                    <a:pt x="53" y="310"/>
                  </a:cubicBezTo>
                  <a:cubicBezTo>
                    <a:pt x="129" y="234"/>
                    <a:pt x="129" y="234"/>
                    <a:pt x="129" y="234"/>
                  </a:cubicBezTo>
                  <a:cubicBezTo>
                    <a:pt x="147" y="245"/>
                    <a:pt x="169" y="251"/>
                    <a:pt x="191" y="251"/>
                  </a:cubicBezTo>
                  <a:cubicBezTo>
                    <a:pt x="260" y="251"/>
                    <a:pt x="319" y="192"/>
                    <a:pt x="319" y="124"/>
                  </a:cubicBezTo>
                  <a:cubicBezTo>
                    <a:pt x="319" y="55"/>
                    <a:pt x="263" y="0"/>
                    <a:pt x="195" y="0"/>
                  </a:cubicBezTo>
                  <a:cubicBezTo>
                    <a:pt x="127" y="0"/>
                    <a:pt x="67" y="59"/>
                    <a:pt x="67" y="127"/>
                  </a:cubicBezTo>
                  <a:cubicBezTo>
                    <a:pt x="67" y="151"/>
                    <a:pt x="74" y="173"/>
                    <a:pt x="85" y="192"/>
                  </a:cubicBezTo>
                  <a:cubicBezTo>
                    <a:pt x="10" y="267"/>
                    <a:pt x="10" y="267"/>
                    <a:pt x="10" y="267"/>
                  </a:cubicBezTo>
                  <a:cubicBezTo>
                    <a:pt x="2" y="275"/>
                    <a:pt x="0" y="284"/>
                    <a:pt x="7" y="291"/>
                  </a:cubicBezTo>
                  <a:close/>
                  <a:moveTo>
                    <a:pt x="191" y="213"/>
                  </a:moveTo>
                  <a:cubicBezTo>
                    <a:pt x="144" y="213"/>
                    <a:pt x="106" y="175"/>
                    <a:pt x="106" y="127"/>
                  </a:cubicBezTo>
                  <a:cubicBezTo>
                    <a:pt x="106" y="80"/>
                    <a:pt x="148" y="38"/>
                    <a:pt x="195" y="38"/>
                  </a:cubicBezTo>
                  <a:cubicBezTo>
                    <a:pt x="242" y="38"/>
                    <a:pt x="281" y="76"/>
                    <a:pt x="281" y="124"/>
                  </a:cubicBezTo>
                  <a:cubicBezTo>
                    <a:pt x="281" y="171"/>
                    <a:pt x="239" y="213"/>
                    <a:pt x="191" y="2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81275" lIns="162550" spcFirstLastPara="1" rIns="162550" wrap="square" tIns="81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4432739" y="1084384"/>
            <a:ext cx="3266108" cy="3273154"/>
            <a:chOff x="4431176" y="1301209"/>
            <a:chExt cx="3265540" cy="3272144"/>
          </a:xfrm>
        </p:grpSpPr>
        <p:grpSp>
          <p:nvGrpSpPr>
            <p:cNvPr id="185" name="Google Shape;185;p16"/>
            <p:cNvGrpSpPr/>
            <p:nvPr/>
          </p:nvGrpSpPr>
          <p:grpSpPr>
            <a:xfrm>
              <a:off x="4431176" y="1301209"/>
              <a:ext cx="3265540" cy="3272144"/>
              <a:chOff x="3204095" y="1253165"/>
              <a:chExt cx="3767340" cy="3774960"/>
            </a:xfrm>
          </p:grpSpPr>
          <p:grpSp>
            <p:nvGrpSpPr>
              <p:cNvPr id="186" name="Google Shape;186;p16"/>
              <p:cNvGrpSpPr/>
              <p:nvPr/>
            </p:nvGrpSpPr>
            <p:grpSpPr>
              <a:xfrm>
                <a:off x="3204095" y="1253165"/>
                <a:ext cx="3767340" cy="3774960"/>
                <a:chOff x="5939803" y="2048848"/>
                <a:chExt cx="3392867" cy="3392867"/>
              </a:xfrm>
            </p:grpSpPr>
            <p:sp>
              <p:nvSpPr>
                <p:cNvPr id="187" name="Google Shape;187;p16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rect b="b" l="l" r="r" t="t"/>
                  <a:pathLst>
                    <a:path extrusionOk="0" h="1800200" w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88000">
                      <a:srgbClr val="B7B7B7"/>
                    </a:gs>
                    <a:gs pos="100000">
                      <a:srgbClr val="B7B7B7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sx="102000" rotWithShape="0" algn="tr" dir="7380000" dist="63500" sy="102000">
                    <a:srgbClr val="000000">
                      <a:alpha val="3882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  <p:sp>
              <p:nvSpPr>
                <p:cNvPr id="188" name="Google Shape;188;p16"/>
                <p:cNvSpPr/>
                <p:nvPr/>
              </p:nvSpPr>
              <p:spPr>
                <a:xfrm rot="-5222763">
                  <a:off x="6409518" y="2506881"/>
                  <a:ext cx="2476803" cy="2476800"/>
                </a:xfrm>
                <a:custGeom>
                  <a:rect b="b" l="l" r="r" t="t"/>
                  <a:pathLst>
                    <a:path extrusionOk="0" h="1800200" w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29000">
                      <a:srgbClr val="FFFFFF"/>
                    </a:gs>
                    <a:gs pos="98000">
                      <a:srgbClr val="BFBFB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</p:grpSp>
          <p:sp>
            <p:nvSpPr>
              <p:cNvPr id="189" name="Google Shape;189;p16"/>
              <p:cNvSpPr/>
              <p:nvPr/>
            </p:nvSpPr>
            <p:spPr>
              <a:xfrm>
                <a:off x="4101618" y="2137562"/>
                <a:ext cx="2016471" cy="20205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190" name="Google Shape;190;p16"/>
            <p:cNvSpPr/>
            <p:nvPr/>
          </p:nvSpPr>
          <p:spPr>
            <a:xfrm>
              <a:off x="5595133" y="2523063"/>
              <a:ext cx="960113" cy="981575"/>
            </a:xfrm>
            <a:custGeom>
              <a:rect b="b" l="l" r="r" t="t"/>
              <a:pathLst>
                <a:path extrusionOk="0" h="368" w="360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81275" lIns="162550" spcFirstLastPara="1" rIns="162550" wrap="square" tIns="81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91" name="Google Shape;191;p16"/>
          <p:cNvGrpSpPr/>
          <p:nvPr/>
        </p:nvGrpSpPr>
        <p:grpSpPr>
          <a:xfrm>
            <a:off x="7914204" y="1537037"/>
            <a:ext cx="2521343" cy="2526783"/>
            <a:chOff x="7912036" y="1753725"/>
            <a:chExt cx="2520905" cy="2526003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7912036" y="1753725"/>
              <a:ext cx="2520905" cy="2526003"/>
              <a:chOff x="3204095" y="1253165"/>
              <a:chExt cx="3767340" cy="3774960"/>
            </a:xfrm>
          </p:grpSpPr>
          <p:grpSp>
            <p:nvGrpSpPr>
              <p:cNvPr id="193" name="Google Shape;193;p16"/>
              <p:cNvGrpSpPr/>
              <p:nvPr/>
            </p:nvGrpSpPr>
            <p:grpSpPr>
              <a:xfrm>
                <a:off x="3204095" y="1253165"/>
                <a:ext cx="3767340" cy="3774960"/>
                <a:chOff x="5939803" y="2048848"/>
                <a:chExt cx="3392867" cy="3392867"/>
              </a:xfrm>
            </p:grpSpPr>
            <p:sp>
              <p:nvSpPr>
                <p:cNvPr id="194" name="Google Shape;194;p16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rect b="b" l="l" r="r" t="t"/>
                  <a:pathLst>
                    <a:path extrusionOk="0" h="1800200" w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88000">
                      <a:srgbClr val="B7B7B7"/>
                    </a:gs>
                    <a:gs pos="100000">
                      <a:srgbClr val="B7B7B7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0" sx="102000" rotWithShape="0" algn="tr" dir="7380000" dist="63500" sy="102000">
                    <a:srgbClr val="000000">
                      <a:alpha val="3882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  <p:sp>
              <p:nvSpPr>
                <p:cNvPr id="195" name="Google Shape;195;p16"/>
                <p:cNvSpPr/>
                <p:nvPr/>
              </p:nvSpPr>
              <p:spPr>
                <a:xfrm rot="-5222763">
                  <a:off x="6409518" y="2506881"/>
                  <a:ext cx="2476803" cy="2476800"/>
                </a:xfrm>
                <a:custGeom>
                  <a:rect b="b" l="l" r="r" t="t"/>
                  <a:pathLst>
                    <a:path extrusionOk="0" h="1800200" w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29000">
                      <a:srgbClr val="FFFFFF"/>
                    </a:gs>
                    <a:gs pos="98000">
                      <a:srgbClr val="BFBFBF"/>
                    </a:gs>
                    <a:gs pos="100000">
                      <a:srgbClr val="BFBFB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</p:grpSp>
          <p:sp>
            <p:nvSpPr>
              <p:cNvPr id="196" name="Google Shape;196;p16"/>
              <p:cNvSpPr/>
              <p:nvPr/>
            </p:nvSpPr>
            <p:spPr>
              <a:xfrm>
                <a:off x="4101619" y="2137562"/>
                <a:ext cx="2016472" cy="2020558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197" name="Google Shape;197;p16"/>
            <p:cNvSpPr/>
            <p:nvPr/>
          </p:nvSpPr>
          <p:spPr>
            <a:xfrm>
              <a:off x="8906196" y="2721140"/>
              <a:ext cx="591169" cy="591169"/>
            </a:xfrm>
            <a:custGeom>
              <a:rect b="b" l="l" r="r" t="t"/>
              <a:pathLst>
                <a:path extrusionOk="0" h="360" w="360">
                  <a:moveTo>
                    <a:pt x="320" y="40"/>
                  </a:moveTo>
                  <a:cubicBezTo>
                    <a:pt x="302" y="40"/>
                    <a:pt x="302" y="40"/>
                    <a:pt x="302" y="40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0" y="58"/>
                    <a:pt x="0" y="8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42"/>
                    <a:pt x="18" y="360"/>
                    <a:pt x="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42" y="360"/>
                    <a:pt x="360" y="342"/>
                    <a:pt x="360" y="320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58"/>
                    <a:pt x="342" y="40"/>
                    <a:pt x="320" y="40"/>
                  </a:cubicBezTo>
                  <a:close/>
                  <a:moveTo>
                    <a:pt x="320" y="320"/>
                  </a:moveTo>
                  <a:cubicBezTo>
                    <a:pt x="40" y="320"/>
                    <a:pt x="40" y="320"/>
                    <a:pt x="40" y="32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320" y="160"/>
                    <a:pt x="320" y="160"/>
                    <a:pt x="320" y="160"/>
                  </a:cubicBezTo>
                  <a:lnTo>
                    <a:pt x="320" y="320"/>
                  </a:lnTo>
                  <a:close/>
                  <a:moveTo>
                    <a:pt x="104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04" y="68"/>
                    <a:pt x="104" y="68"/>
                    <a:pt x="104" y="68"/>
                  </a:cubicBezTo>
                  <a:lnTo>
                    <a:pt x="104" y="0"/>
                  </a:lnTo>
                  <a:close/>
                  <a:moveTo>
                    <a:pt x="284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84" y="68"/>
                    <a:pt x="284" y="68"/>
                    <a:pt x="284" y="68"/>
                  </a:cubicBezTo>
                  <a:lnTo>
                    <a:pt x="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81275" lIns="162550" spcFirstLastPara="1" rIns="162550" wrap="square" tIns="81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98" name="Google Shape;198;p16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0" name="Google Shape;200;p16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1" name="Google Shape;201;p16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2" name="Google Shape;202;p16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>
          <a:xfrm>
            <a:off x="3991140" y="1607981"/>
            <a:ext cx="1340759" cy="4233108"/>
          </a:xfrm>
          <a:custGeom>
            <a:rect b="b" l="l" r="r" t="t"/>
            <a:pathLst>
              <a:path extrusionOk="0" h="5527" w="1750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09" name="Google Shape;209;p17"/>
          <p:cNvGrpSpPr/>
          <p:nvPr/>
        </p:nvGrpSpPr>
        <p:grpSpPr>
          <a:xfrm>
            <a:off x="3990927" y="1290335"/>
            <a:ext cx="1532987" cy="1532987"/>
            <a:chOff x="2342140" y="893355"/>
            <a:chExt cx="1149740" cy="1149740"/>
          </a:xfrm>
        </p:grpSpPr>
        <p:grpSp>
          <p:nvGrpSpPr>
            <p:cNvPr id="210" name="Google Shape;210;p17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</p:grpSpPr>
          <p:sp>
            <p:nvSpPr>
              <p:cNvPr id="211" name="Google Shape;211;p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212" name="Google Shape;212;p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213" name="Google Shape;213;p17"/>
            <p:cNvSpPr/>
            <p:nvPr/>
          </p:nvSpPr>
          <p:spPr>
            <a:xfrm>
              <a:off x="2678413" y="1165965"/>
              <a:ext cx="489748" cy="569476"/>
            </a:xfrm>
            <a:custGeom>
              <a:rect b="b" l="l" r="r" t="t"/>
              <a:pathLst>
                <a:path extrusionOk="0" h="6759" w="5822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14" name="Google Shape;214;p17"/>
          <p:cNvGrpSpPr/>
          <p:nvPr/>
        </p:nvGrpSpPr>
        <p:grpSpPr>
          <a:xfrm>
            <a:off x="3267241" y="3147336"/>
            <a:ext cx="1532987" cy="1532987"/>
            <a:chOff x="1835696" y="2211710"/>
            <a:chExt cx="1149740" cy="1149740"/>
          </a:xfrm>
        </p:grpSpPr>
        <p:grpSp>
          <p:nvGrpSpPr>
            <p:cNvPr id="215" name="Google Shape;215;p17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</p:grpSpPr>
          <p:sp>
            <p:nvSpPr>
              <p:cNvPr id="216" name="Google Shape;216;p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3F3F3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3F3F3F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218" name="Google Shape;218;p17"/>
            <p:cNvSpPr/>
            <p:nvPr/>
          </p:nvSpPr>
          <p:spPr>
            <a:xfrm>
              <a:off x="2089100" y="2562390"/>
              <a:ext cx="649486" cy="486031"/>
            </a:xfrm>
            <a:custGeom>
              <a:rect b="b" l="l" r="r" t="t"/>
              <a:pathLst>
                <a:path extrusionOk="0" h="3880" w="5185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 anchorCtr="0" anchor="ctr" bIns="4800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3F3F3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19" name="Google Shape;219;p17"/>
          <p:cNvGrpSpPr/>
          <p:nvPr/>
        </p:nvGrpSpPr>
        <p:grpSpPr>
          <a:xfrm>
            <a:off x="4179765" y="4680323"/>
            <a:ext cx="1532987" cy="1532987"/>
            <a:chOff x="2483768" y="3435846"/>
            <a:chExt cx="1149740" cy="1149740"/>
          </a:xfrm>
        </p:grpSpPr>
        <p:grpSp>
          <p:nvGrpSpPr>
            <p:cNvPr id="220" name="Google Shape;220;p17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</p:grpSpPr>
          <p:sp>
            <p:nvSpPr>
              <p:cNvPr id="221" name="Google Shape;221;p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222" name="Google Shape;222;p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chemeClr val="lt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  <p:sp>
          <p:nvSpPr>
            <p:cNvPr id="223" name="Google Shape;223;p17"/>
            <p:cNvSpPr/>
            <p:nvPr/>
          </p:nvSpPr>
          <p:spPr>
            <a:xfrm>
              <a:off x="2802446" y="3812214"/>
              <a:ext cx="521267" cy="439601"/>
            </a:xfrm>
            <a:custGeom>
              <a:rect b="b" l="l" r="r" t="t"/>
              <a:pathLst>
                <a:path extrusionOk="0" h="1941513" w="2301876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24" name="Google Shape;224;p17"/>
          <p:cNvSpPr txBox="1"/>
          <p:nvPr/>
        </p:nvSpPr>
        <p:spPr>
          <a:xfrm>
            <a:off x="1749999" y="1770386"/>
            <a:ext cx="1382489" cy="287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rPr>
              <a:t>STEP 01</a:t>
            </a:r>
            <a:endParaRPr b="1" sz="1865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1749993" y="2187414"/>
            <a:ext cx="1604421" cy="676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1252679" y="3544509"/>
            <a:ext cx="1775091" cy="287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STEP 02</a:t>
            </a:r>
            <a:endParaRPr b="1" sz="1865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1385870" y="3974435"/>
            <a:ext cx="1555341" cy="676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2160357" y="5418792"/>
            <a:ext cx="1555341" cy="287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65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STEP 03</a:t>
            </a:r>
            <a:endParaRPr b="1" sz="1865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2178473" y="5841090"/>
            <a:ext cx="1555341" cy="676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30" name="Google Shape;230;p17"/>
          <p:cNvCxnSpPr/>
          <p:nvPr/>
        </p:nvCxnSpPr>
        <p:spPr>
          <a:xfrm>
            <a:off x="5930827" y="2427603"/>
            <a:ext cx="1220367" cy="600099"/>
          </a:xfrm>
          <a:prstGeom prst="straightConnector1">
            <a:avLst/>
          </a:prstGeom>
          <a:noFill/>
          <a:ln cap="rnd" cmpd="sng" w="5715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231" name="Google Shape;231;p17"/>
          <p:cNvCxnSpPr/>
          <p:nvPr/>
        </p:nvCxnSpPr>
        <p:spPr>
          <a:xfrm>
            <a:off x="5299697" y="3751845"/>
            <a:ext cx="1655732" cy="1681"/>
          </a:xfrm>
          <a:prstGeom prst="straightConnector1">
            <a:avLst/>
          </a:prstGeom>
          <a:noFill/>
          <a:ln cap="rnd" cmpd="sng" w="5715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232" name="Google Shape;232;p17"/>
          <p:cNvCxnSpPr/>
          <p:nvPr/>
        </p:nvCxnSpPr>
        <p:spPr>
          <a:xfrm flipH="1" rot="10800000">
            <a:off x="5873133" y="4479171"/>
            <a:ext cx="1272476" cy="511008"/>
          </a:xfrm>
          <a:prstGeom prst="straightConnector1">
            <a:avLst/>
          </a:prstGeom>
          <a:noFill/>
          <a:ln cap="rnd" cmpd="sng" w="5715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grpSp>
        <p:nvGrpSpPr>
          <p:cNvPr id="233" name="Google Shape;233;p17"/>
          <p:cNvGrpSpPr/>
          <p:nvPr/>
        </p:nvGrpSpPr>
        <p:grpSpPr>
          <a:xfrm>
            <a:off x="7260999" y="2308204"/>
            <a:ext cx="3012857" cy="3012857"/>
            <a:chOff x="1103084" y="2155824"/>
            <a:chExt cx="3176815" cy="3176815"/>
          </a:xfrm>
        </p:grpSpPr>
        <p:sp>
          <p:nvSpPr>
            <p:cNvPr id="234" name="Google Shape;234;p17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36" name="Google Shape;236;p17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7" name="Google Shape;237;p17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8" name="Google Shape;238;p17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39" name="Google Shape;239;p17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0" name="Google Shape;240;p17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241" name="Google Shape;241;p17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/>
          <p:nvPr/>
        </p:nvSpPr>
        <p:spPr>
          <a:xfrm>
            <a:off x="1207106" y="4485118"/>
            <a:ext cx="1879137" cy="1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5">
                <a:solidFill>
                  <a:srgbClr val="3F3F3F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247" name="Google Shape;247;p18"/>
          <p:cNvSpPr txBox="1"/>
          <p:nvPr/>
        </p:nvSpPr>
        <p:spPr>
          <a:xfrm>
            <a:off x="3884140" y="4485118"/>
            <a:ext cx="1879137" cy="1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5">
                <a:solidFill>
                  <a:srgbClr val="3F3F3F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248" name="Google Shape;248;p18"/>
          <p:cNvSpPr txBox="1"/>
          <p:nvPr/>
        </p:nvSpPr>
        <p:spPr>
          <a:xfrm>
            <a:off x="6543610" y="4495738"/>
            <a:ext cx="1879137" cy="1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5">
                <a:solidFill>
                  <a:srgbClr val="3F3F3F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249" name="Google Shape;249;p18"/>
          <p:cNvSpPr txBox="1"/>
          <p:nvPr/>
        </p:nvSpPr>
        <p:spPr>
          <a:xfrm>
            <a:off x="9161300" y="4495738"/>
            <a:ext cx="1879137" cy="1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5">
                <a:solidFill>
                  <a:srgbClr val="3F3F3F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250" name="Google Shape;250;p18"/>
          <p:cNvGrpSpPr/>
          <p:nvPr/>
        </p:nvGrpSpPr>
        <p:grpSpPr>
          <a:xfrm>
            <a:off x="1045210" y="1892935"/>
            <a:ext cx="2263140" cy="2263140"/>
            <a:chOff x="304800" y="673100"/>
            <a:chExt cx="4000500" cy="4000500"/>
          </a:xfrm>
        </p:grpSpPr>
        <p:sp>
          <p:nvSpPr>
            <p:cNvPr id="251" name="Google Shape;251;p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53" name="Google Shape;253;p18"/>
          <p:cNvGrpSpPr/>
          <p:nvPr/>
        </p:nvGrpSpPr>
        <p:grpSpPr>
          <a:xfrm>
            <a:off x="3662045" y="1898015"/>
            <a:ext cx="2263140" cy="2263140"/>
            <a:chOff x="304800" y="673100"/>
            <a:chExt cx="4000500" cy="4000500"/>
          </a:xfrm>
        </p:grpSpPr>
        <p:sp>
          <p:nvSpPr>
            <p:cNvPr id="254" name="Google Shape;254;p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56" name="Google Shape;256;p18"/>
          <p:cNvGrpSpPr/>
          <p:nvPr/>
        </p:nvGrpSpPr>
        <p:grpSpPr>
          <a:xfrm>
            <a:off x="6252210" y="1892935"/>
            <a:ext cx="2263140" cy="2263140"/>
            <a:chOff x="304800" y="673100"/>
            <a:chExt cx="4000500" cy="4000500"/>
          </a:xfrm>
        </p:grpSpPr>
        <p:sp>
          <p:nvSpPr>
            <p:cNvPr id="257" name="Google Shape;257;p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259" name="Google Shape;259;p18"/>
          <p:cNvGrpSpPr/>
          <p:nvPr/>
        </p:nvGrpSpPr>
        <p:grpSpPr>
          <a:xfrm>
            <a:off x="8825865" y="1901825"/>
            <a:ext cx="2263140" cy="2263140"/>
            <a:chOff x="304800" y="673100"/>
            <a:chExt cx="4000500" cy="4000500"/>
          </a:xfrm>
        </p:grpSpPr>
        <p:sp>
          <p:nvSpPr>
            <p:cNvPr id="260" name="Google Shape;260;p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66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262" name="Google Shape;262;p18"/>
          <p:cNvSpPr/>
          <p:nvPr/>
        </p:nvSpPr>
        <p:spPr>
          <a:xfrm>
            <a:off x="1099830" y="1700808"/>
            <a:ext cx="860485" cy="86048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3711701" y="1700808"/>
            <a:ext cx="860485" cy="86048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6348160" y="1709535"/>
            <a:ext cx="860485" cy="86048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8943565" y="1709535"/>
            <a:ext cx="860485" cy="86048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1335235" y="1901996"/>
            <a:ext cx="445676" cy="457405"/>
          </a:xfrm>
          <a:custGeom>
            <a:rect b="b" l="l" r="r" t="t"/>
            <a:pathLst>
              <a:path extrusionOk="0" h="460" w="447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3938085" y="1929663"/>
            <a:ext cx="407717" cy="402776"/>
          </a:xfrm>
          <a:custGeom>
            <a:rect b="b" l="l" r="r" t="t"/>
            <a:pathLst>
              <a:path extrusionOk="0" h="385" w="389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9195173" y="1951391"/>
            <a:ext cx="392087" cy="424052"/>
          </a:xfrm>
          <a:custGeom>
            <a:rect b="b" l="l" r="r" t="t"/>
            <a:pathLst>
              <a:path extrusionOk="0" h="469" w="433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6600791" y="1892830"/>
            <a:ext cx="383552" cy="482613"/>
          </a:xfrm>
          <a:custGeom>
            <a:rect b="b" l="l" r="r" t="t"/>
            <a:pathLst>
              <a:path extrusionOk="0" h="447" w="355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0" name="Google Shape;270;p18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2" name="Google Shape;272;p18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73" name="Google Shape;273;p18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4" name="Google Shape;274;p18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275" name="Google Shape;275;p18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Google Shape;280;p19"/>
          <p:cNvCxnSpPr/>
          <p:nvPr/>
        </p:nvCxnSpPr>
        <p:spPr>
          <a:xfrm>
            <a:off x="6551023" y="1747163"/>
            <a:ext cx="2355851" cy="0"/>
          </a:xfrm>
          <a:prstGeom prst="straightConnector1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81" name="Google Shape;281;p19"/>
          <p:cNvGrpSpPr/>
          <p:nvPr/>
        </p:nvGrpSpPr>
        <p:grpSpPr>
          <a:xfrm>
            <a:off x="7282575" y="4380638"/>
            <a:ext cx="1502809" cy="809756"/>
            <a:chOff x="7906533" y="4840050"/>
            <a:chExt cx="1125966" cy="606826"/>
          </a:xfrm>
        </p:grpSpPr>
        <p:cxnSp>
          <p:nvCxnSpPr>
            <p:cNvPr id="282" name="Google Shape;282;p19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noFill/>
            <a:ln cap="flat" cmpd="sng" w="1905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3" name="Google Shape;283;p19"/>
            <p:cNvCxnSpPr/>
            <p:nvPr/>
          </p:nvCxnSpPr>
          <p:spPr>
            <a:xfrm rot="10800000">
              <a:off x="7906533" y="4840050"/>
              <a:ext cx="729493" cy="606826"/>
            </a:xfrm>
            <a:prstGeom prst="straightConnector1">
              <a:avLst/>
            </a:prstGeom>
            <a:noFill/>
            <a:ln cap="flat" cmpd="sng" w="1905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4" name="Google Shape;284;p19"/>
          <p:cNvGrpSpPr/>
          <p:nvPr/>
        </p:nvGrpSpPr>
        <p:grpSpPr>
          <a:xfrm>
            <a:off x="7398752" y="2861513"/>
            <a:ext cx="1506012" cy="744548"/>
            <a:chOff x="7902901" y="3124000"/>
            <a:chExt cx="1129418" cy="558855"/>
          </a:xfrm>
        </p:grpSpPr>
        <p:cxnSp>
          <p:nvCxnSpPr>
            <p:cNvPr id="285" name="Google Shape;285;p19"/>
            <p:cNvCxnSpPr/>
            <p:nvPr/>
          </p:nvCxnSpPr>
          <p:spPr>
            <a:xfrm>
              <a:off x="8460865" y="3124000"/>
              <a:ext cx="571454" cy="558855"/>
            </a:xfrm>
            <a:prstGeom prst="straightConnector1">
              <a:avLst/>
            </a:prstGeom>
            <a:noFill/>
            <a:ln cap="flat" cmpd="sng" w="1905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6" name="Google Shape;286;p19"/>
            <p:cNvCxnSpPr/>
            <p:nvPr/>
          </p:nvCxnSpPr>
          <p:spPr>
            <a:xfrm rot="10800000">
              <a:off x="7902901" y="3124000"/>
              <a:ext cx="557964" cy="2"/>
            </a:xfrm>
            <a:prstGeom prst="straightConnector1">
              <a:avLst/>
            </a:prstGeom>
            <a:noFill/>
            <a:ln cap="flat" cmpd="sng" w="1905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87" name="Google Shape;287;p19"/>
          <p:cNvGrpSpPr/>
          <p:nvPr/>
        </p:nvGrpSpPr>
        <p:grpSpPr>
          <a:xfrm>
            <a:off x="3264843" y="1808191"/>
            <a:ext cx="1733551" cy="361951"/>
            <a:chOff x="3181205" y="2010025"/>
            <a:chExt cx="1299921" cy="271166"/>
          </a:xfrm>
        </p:grpSpPr>
        <p:cxnSp>
          <p:nvCxnSpPr>
            <p:cNvPr id="288" name="Google Shape;288;p19"/>
            <p:cNvCxnSpPr/>
            <p:nvPr/>
          </p:nvCxnSpPr>
          <p:spPr>
            <a:xfrm rot="10800000">
              <a:off x="3181205" y="2010025"/>
              <a:ext cx="780905" cy="0"/>
            </a:xfrm>
            <a:prstGeom prst="straightConnector1">
              <a:avLst/>
            </a:prstGeom>
            <a:noFill/>
            <a:ln cap="flat" cmpd="sng" w="1905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9" name="Google Shape;289;p19"/>
            <p:cNvCxnSpPr/>
            <p:nvPr/>
          </p:nvCxnSpPr>
          <p:spPr>
            <a:xfrm>
              <a:off x="3962110" y="2010025"/>
              <a:ext cx="519016" cy="271166"/>
            </a:xfrm>
            <a:prstGeom prst="straightConnector1">
              <a:avLst/>
            </a:prstGeom>
            <a:noFill/>
            <a:ln cap="flat" cmpd="sng" w="1905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90" name="Google Shape;290;p19"/>
          <p:cNvGrpSpPr/>
          <p:nvPr/>
        </p:nvGrpSpPr>
        <p:grpSpPr>
          <a:xfrm>
            <a:off x="3372128" y="4248140"/>
            <a:ext cx="1280188" cy="1111577"/>
            <a:chOff x="3243437" y="4210024"/>
            <a:chExt cx="960324" cy="834506"/>
          </a:xfrm>
        </p:grpSpPr>
        <p:cxnSp>
          <p:nvCxnSpPr>
            <p:cNvPr id="291" name="Google Shape;291;p19"/>
            <p:cNvCxnSpPr/>
            <p:nvPr/>
          </p:nvCxnSpPr>
          <p:spPr>
            <a:xfrm rot="10800000">
              <a:off x="3243437" y="5044530"/>
              <a:ext cx="564561" cy="0"/>
            </a:xfrm>
            <a:prstGeom prst="straightConnector1">
              <a:avLst/>
            </a:prstGeom>
            <a:noFill/>
            <a:ln cap="flat" cmpd="sng" w="1905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2" name="Google Shape;292;p19"/>
            <p:cNvCxnSpPr/>
            <p:nvPr/>
          </p:nvCxnSpPr>
          <p:spPr>
            <a:xfrm flipH="1">
              <a:off x="3816345" y="4210024"/>
              <a:ext cx="387416" cy="834506"/>
            </a:xfrm>
            <a:prstGeom prst="straightConnector1">
              <a:avLst/>
            </a:prstGeom>
            <a:noFill/>
            <a:ln cap="flat" cmpd="sng" w="1905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93" name="Google Shape;293;p19"/>
          <p:cNvGrpSpPr/>
          <p:nvPr/>
        </p:nvGrpSpPr>
        <p:grpSpPr>
          <a:xfrm>
            <a:off x="3420446" y="3584239"/>
            <a:ext cx="2495816" cy="434571"/>
            <a:chOff x="3279710" y="3713495"/>
            <a:chExt cx="1872464" cy="325928"/>
          </a:xfrm>
        </p:grpSpPr>
        <p:cxnSp>
          <p:nvCxnSpPr>
            <p:cNvPr id="294" name="Google Shape;294;p19"/>
            <p:cNvCxnSpPr/>
            <p:nvPr/>
          </p:nvCxnSpPr>
          <p:spPr>
            <a:xfrm flipH="1">
              <a:off x="3279710" y="3713495"/>
              <a:ext cx="1412285" cy="4452"/>
            </a:xfrm>
            <a:prstGeom prst="straightConnector1">
              <a:avLst/>
            </a:prstGeom>
            <a:noFill/>
            <a:ln cap="flat" cmpd="sng" w="1905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5" name="Google Shape;295;p19"/>
            <p:cNvCxnSpPr/>
            <p:nvPr/>
          </p:nvCxnSpPr>
          <p:spPr>
            <a:xfrm rot="10800000">
              <a:off x="4690107" y="3717947"/>
              <a:ext cx="462067" cy="321476"/>
            </a:xfrm>
            <a:prstGeom prst="straightConnector1">
              <a:avLst/>
            </a:prstGeom>
            <a:noFill/>
            <a:ln cap="flat" cmpd="sng" w="1905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96" name="Google Shape;296;p19"/>
          <p:cNvSpPr txBox="1"/>
          <p:nvPr/>
        </p:nvSpPr>
        <p:spPr>
          <a:xfrm flipH="1">
            <a:off x="664709" y="1599738"/>
            <a:ext cx="2381811" cy="430877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STAGE 01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7" name="Google Shape;297;p19"/>
          <p:cNvSpPr/>
          <p:nvPr/>
        </p:nvSpPr>
        <p:spPr>
          <a:xfrm>
            <a:off x="624186" y="2375034"/>
            <a:ext cx="2429933" cy="61913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 flipH="1">
            <a:off x="664709" y="3365713"/>
            <a:ext cx="2429933" cy="430877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STAGE 02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9" name="Google Shape;299;p19"/>
          <p:cNvSpPr/>
          <p:nvPr/>
        </p:nvSpPr>
        <p:spPr>
          <a:xfrm>
            <a:off x="633353" y="4088916"/>
            <a:ext cx="2429933" cy="61913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0" name="Google Shape;300;p19"/>
          <p:cNvSpPr txBox="1"/>
          <p:nvPr/>
        </p:nvSpPr>
        <p:spPr>
          <a:xfrm flipH="1">
            <a:off x="664709" y="5173809"/>
            <a:ext cx="2389411" cy="430877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STAGE 03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1" name="Google Shape;301;p19"/>
          <p:cNvSpPr/>
          <p:nvPr/>
        </p:nvSpPr>
        <p:spPr>
          <a:xfrm>
            <a:off x="664709" y="5609668"/>
            <a:ext cx="2429933" cy="61913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 flipH="1">
            <a:off x="9218564" y="1490959"/>
            <a:ext cx="2132993" cy="430877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STAGE 04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3" name="Google Shape;303;p19"/>
          <p:cNvSpPr/>
          <p:nvPr/>
        </p:nvSpPr>
        <p:spPr>
          <a:xfrm>
            <a:off x="9218565" y="1956695"/>
            <a:ext cx="2429933" cy="61913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4" name="Google Shape;304;p19"/>
          <p:cNvSpPr txBox="1"/>
          <p:nvPr/>
        </p:nvSpPr>
        <p:spPr>
          <a:xfrm flipH="1">
            <a:off x="9218563" y="3383583"/>
            <a:ext cx="2132996" cy="430877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STAGE 05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9218565" y="3812802"/>
            <a:ext cx="2429933" cy="619134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6" name="Google Shape;306;p19"/>
          <p:cNvSpPr txBox="1"/>
          <p:nvPr/>
        </p:nvSpPr>
        <p:spPr>
          <a:xfrm flipH="1">
            <a:off x="9218564" y="4979326"/>
            <a:ext cx="2132993" cy="430877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STAGE 06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7" name="Google Shape;307;p19"/>
          <p:cNvSpPr/>
          <p:nvPr/>
        </p:nvSpPr>
        <p:spPr>
          <a:xfrm>
            <a:off x="9218565" y="5430057"/>
            <a:ext cx="2429933" cy="6197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Go ahead and replace it with your own text.</a:t>
            </a:r>
            <a:endParaRPr sz="1465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08" name="Google Shape;308;p19"/>
          <p:cNvGrpSpPr/>
          <p:nvPr/>
        </p:nvGrpSpPr>
        <p:grpSpPr>
          <a:xfrm>
            <a:off x="5398899" y="3501446"/>
            <a:ext cx="1034727" cy="1034727"/>
            <a:chOff x="304800" y="673100"/>
            <a:chExt cx="4000500" cy="4000500"/>
          </a:xfrm>
        </p:grpSpPr>
        <p:sp>
          <p:nvSpPr>
            <p:cNvPr id="309" name="Google Shape;309;p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11" name="Google Shape;311;p19"/>
          <p:cNvGrpSpPr/>
          <p:nvPr/>
        </p:nvGrpSpPr>
        <p:grpSpPr>
          <a:xfrm>
            <a:off x="6679537" y="2231917"/>
            <a:ext cx="1206067" cy="1206067"/>
            <a:chOff x="304800" y="673100"/>
            <a:chExt cx="4000500" cy="4000500"/>
          </a:xfrm>
        </p:grpSpPr>
        <p:sp>
          <p:nvSpPr>
            <p:cNvPr id="312" name="Google Shape;312;p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14" name="Google Shape;314;p19"/>
          <p:cNvGrpSpPr/>
          <p:nvPr/>
        </p:nvGrpSpPr>
        <p:grpSpPr>
          <a:xfrm>
            <a:off x="4831155" y="1889087"/>
            <a:ext cx="1494959" cy="1494959"/>
            <a:chOff x="304800" y="673100"/>
            <a:chExt cx="4000500" cy="4000500"/>
          </a:xfrm>
        </p:grpSpPr>
        <p:sp>
          <p:nvSpPr>
            <p:cNvPr id="315" name="Google Shape;315;p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17" name="Google Shape;317;p19"/>
          <p:cNvGrpSpPr/>
          <p:nvPr/>
        </p:nvGrpSpPr>
        <p:grpSpPr>
          <a:xfrm>
            <a:off x="6310773" y="1316766"/>
            <a:ext cx="873245" cy="873245"/>
            <a:chOff x="304800" y="673100"/>
            <a:chExt cx="4000500" cy="4000500"/>
          </a:xfrm>
        </p:grpSpPr>
        <p:sp>
          <p:nvSpPr>
            <p:cNvPr id="318" name="Google Shape;318;p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20" name="Google Shape;320;p19"/>
          <p:cNvGrpSpPr/>
          <p:nvPr/>
        </p:nvGrpSpPr>
        <p:grpSpPr>
          <a:xfrm>
            <a:off x="6697319" y="3823021"/>
            <a:ext cx="1115241" cy="1115241"/>
            <a:chOff x="304800" y="673100"/>
            <a:chExt cx="4000500" cy="4000500"/>
          </a:xfrm>
        </p:grpSpPr>
        <p:sp>
          <p:nvSpPr>
            <p:cNvPr id="321" name="Google Shape;321;p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323" name="Google Shape;323;p19"/>
          <p:cNvGrpSpPr/>
          <p:nvPr/>
        </p:nvGrpSpPr>
        <p:grpSpPr>
          <a:xfrm>
            <a:off x="4100950" y="3650025"/>
            <a:ext cx="1089521" cy="1089521"/>
            <a:chOff x="304800" y="673100"/>
            <a:chExt cx="4000500" cy="4000500"/>
          </a:xfrm>
        </p:grpSpPr>
        <p:sp>
          <p:nvSpPr>
            <p:cNvPr id="324" name="Google Shape;324;p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326" name="Google Shape;326;p19"/>
          <p:cNvSpPr/>
          <p:nvPr/>
        </p:nvSpPr>
        <p:spPr>
          <a:xfrm>
            <a:off x="4703729" y="2903993"/>
            <a:ext cx="599159" cy="599159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4415231" y="2297325"/>
            <a:ext cx="183465" cy="18346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8" name="Google Shape;328;p19"/>
          <p:cNvSpPr/>
          <p:nvPr/>
        </p:nvSpPr>
        <p:spPr>
          <a:xfrm>
            <a:off x="7651142" y="3525440"/>
            <a:ext cx="410291" cy="410291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6358692" y="2737079"/>
            <a:ext cx="358935" cy="35893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0" name="Google Shape;330;p19"/>
          <p:cNvSpPr/>
          <p:nvPr/>
        </p:nvSpPr>
        <p:spPr>
          <a:xfrm>
            <a:off x="4839920" y="4824205"/>
            <a:ext cx="460452" cy="460452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6262995" y="4085215"/>
            <a:ext cx="281423" cy="281423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7415123" y="2092337"/>
            <a:ext cx="327900" cy="327900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3168561" y="1650195"/>
            <a:ext cx="345155" cy="34515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3159253" y="3405564"/>
            <a:ext cx="345155" cy="34515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3157962" y="5187143"/>
            <a:ext cx="345155" cy="34515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8736205" y="1598731"/>
            <a:ext cx="345155" cy="34515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8749058" y="3411661"/>
            <a:ext cx="345155" cy="34515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8736205" y="5014561"/>
            <a:ext cx="345155" cy="345155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6679537" y="3252818"/>
            <a:ext cx="131228" cy="131228"/>
          </a:xfrm>
          <a:prstGeom prst="ellipse">
            <a:avLst/>
          </a:prstGeom>
          <a:solidFill>
            <a:srgbClr val="008000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66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0" name="Google Shape;340;p19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2" name="Google Shape;342;p19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43" name="Google Shape;343;p19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4" name="Google Shape;344;p19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345" name="Google Shape;345;p19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" id="350" name="Google Shape;3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890" y="1105535"/>
            <a:ext cx="12238990" cy="4461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" id="351" name="Google Shape;3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60375" y="-6350"/>
            <a:ext cx="3495675" cy="1994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20"/>
          <p:cNvCxnSpPr/>
          <p:nvPr/>
        </p:nvCxnSpPr>
        <p:spPr>
          <a:xfrm>
            <a:off x="5157470" y="3832225"/>
            <a:ext cx="266319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353" name="Google Shape;353;p20"/>
          <p:cNvSpPr/>
          <p:nvPr/>
        </p:nvSpPr>
        <p:spPr>
          <a:xfrm>
            <a:off x="5156200" y="3248025"/>
            <a:ext cx="26650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rgbClr val="007F00"/>
                </a:solidFill>
                <a:latin typeface="Consolas"/>
                <a:ea typeface="Consolas"/>
                <a:cs typeface="Consolas"/>
                <a:sym typeface="Consolas"/>
              </a:rPr>
              <a:t>APPLE</a:t>
            </a:r>
            <a:endParaRPr b="1" i="0" sz="3200" u="none" cap="none" strike="noStrike">
              <a:solidFill>
                <a:srgbClr val="007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354" name="Google Shape;354;p20"/>
          <p:cNvGrpSpPr/>
          <p:nvPr/>
        </p:nvGrpSpPr>
        <p:grpSpPr>
          <a:xfrm>
            <a:off x="5160414" y="3976499"/>
            <a:ext cx="1436675" cy="215444"/>
            <a:chOff x="4369395" y="3284984"/>
            <a:chExt cx="1436675" cy="215444"/>
          </a:xfrm>
        </p:grpSpPr>
        <p:sp>
          <p:nvSpPr>
            <p:cNvPr id="355" name="Google Shape;355;p20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356" name="Google Shape;356;p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7" name="Google Shape;357;p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358" name="Google Shape;358;p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359" name="Google Shape;359;p20"/>
          <p:cNvGrpSpPr/>
          <p:nvPr/>
        </p:nvGrpSpPr>
        <p:grpSpPr>
          <a:xfrm>
            <a:off x="6525081" y="3976499"/>
            <a:ext cx="1436675" cy="215444"/>
            <a:chOff x="4369395" y="3284984"/>
            <a:chExt cx="1436675" cy="215444"/>
          </a:xfrm>
        </p:grpSpPr>
        <p:sp>
          <p:nvSpPr>
            <p:cNvPr id="360" name="Google Shape;360;p20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361" name="Google Shape;361;p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62" name="Google Shape;362;p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363" name="Google Shape;363;p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364" name="Google Shape;364;p20"/>
          <p:cNvGrpSpPr/>
          <p:nvPr/>
        </p:nvGrpSpPr>
        <p:grpSpPr>
          <a:xfrm>
            <a:off x="5156929" y="4265111"/>
            <a:ext cx="1436675" cy="215444"/>
            <a:chOff x="4369395" y="3284984"/>
            <a:chExt cx="1436675" cy="215444"/>
          </a:xfrm>
        </p:grpSpPr>
        <p:sp>
          <p:nvSpPr>
            <p:cNvPr id="365" name="Google Shape;365;p20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366" name="Google Shape;366;p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67" name="Google Shape;367;p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368" name="Google Shape;368;p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369" name="Google Shape;369;p20"/>
          <p:cNvGrpSpPr/>
          <p:nvPr/>
        </p:nvGrpSpPr>
        <p:grpSpPr>
          <a:xfrm>
            <a:off x="6525081" y="4264531"/>
            <a:ext cx="1436675" cy="215444"/>
            <a:chOff x="4369395" y="3284984"/>
            <a:chExt cx="1436675" cy="215444"/>
          </a:xfrm>
        </p:grpSpPr>
        <p:sp>
          <p:nvSpPr>
            <p:cNvPr id="370" name="Google Shape;370;p20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371" name="Google Shape;371;p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72" name="Google Shape;372;p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373" name="Google Shape;373;p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374" name="Google Shape;374;p20"/>
          <p:cNvGrpSpPr/>
          <p:nvPr/>
        </p:nvGrpSpPr>
        <p:grpSpPr>
          <a:xfrm>
            <a:off x="5156929" y="4553143"/>
            <a:ext cx="1436675" cy="215444"/>
            <a:chOff x="4369395" y="3284984"/>
            <a:chExt cx="1436675" cy="215444"/>
          </a:xfrm>
        </p:grpSpPr>
        <p:sp>
          <p:nvSpPr>
            <p:cNvPr id="375" name="Google Shape;375;p20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376" name="Google Shape;376;p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77" name="Google Shape;377;p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378" name="Google Shape;378;p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grpSp>
        <p:nvGrpSpPr>
          <p:cNvPr id="379" name="Google Shape;379;p20"/>
          <p:cNvGrpSpPr/>
          <p:nvPr/>
        </p:nvGrpSpPr>
        <p:grpSpPr>
          <a:xfrm>
            <a:off x="6525081" y="4552563"/>
            <a:ext cx="1436675" cy="215444"/>
            <a:chOff x="4369395" y="3284984"/>
            <a:chExt cx="1436675" cy="215444"/>
          </a:xfrm>
        </p:grpSpPr>
        <p:sp>
          <p:nvSpPr>
            <p:cNvPr id="380" name="Google Shape;380;p20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400" u="none" cap="none" strike="noStrike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rPr>
                <a:t>Text here...</a:t>
              </a:r>
              <a:endParaRPr b="0" i="0" sz="14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grpSp>
          <p:nvGrpSpPr>
            <p:cNvPr id="381" name="Google Shape;381;p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82" name="Google Shape;382;p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7F7F7F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  <p:sp>
            <p:nvSpPr>
              <p:cNvPr id="383" name="Google Shape;383;p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onsolas"/>
                  <a:ea typeface="Consolas"/>
                  <a:cs typeface="Consolas"/>
                  <a:sym typeface="Consolas"/>
                </a:endParaRPr>
              </a:p>
            </p:txBody>
          </p:sp>
        </p:grpSp>
      </p:grpSp>
      <p:pic>
        <p:nvPicPr>
          <p:cNvPr descr="01" id="384" name="Google Shape;38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0450" y="1631950"/>
            <a:ext cx="3077210" cy="1671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8" id="385" name="Google Shape;38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27490" y="1845945"/>
            <a:ext cx="1815465" cy="1659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7" id="386" name="Google Shape;38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5110" y="4464685"/>
            <a:ext cx="1661160" cy="1442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99" id="387" name="Google Shape;387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27490" y="4176395"/>
            <a:ext cx="1529715" cy="14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1"/>
          <p:cNvSpPr/>
          <p:nvPr/>
        </p:nvSpPr>
        <p:spPr>
          <a:xfrm>
            <a:off x="624187" y="1568244"/>
            <a:ext cx="3665775" cy="21285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TITLE01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65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3" name="Google Shape;393;p21"/>
          <p:cNvSpPr/>
          <p:nvPr/>
        </p:nvSpPr>
        <p:spPr>
          <a:xfrm>
            <a:off x="8076871" y="1556127"/>
            <a:ext cx="3665775" cy="21285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TITLE 02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1465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4350529" y="3739944"/>
            <a:ext cx="3665775" cy="21285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135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TITLE 03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65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 hope and I believe that this Template will your Time, Money and Reputation.</a:t>
            </a:r>
            <a:endParaRPr sz="2135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descr="C:\Users\Administrator\Desktop\QQ截图20170223131934.jpgQQ截图20170223131934" id="395" name="Google Shape;3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205" y="3740150"/>
            <a:ext cx="3665855" cy="2129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QQ截图20170223140543.jpgQQ截图20170223140543" id="396" name="Google Shape;39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4312" y="1559295"/>
            <a:ext cx="3418205" cy="2125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QQ截图20170223132016.jpgQQ截图20170223132016" id="397" name="Google Shape;39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7329" y="3739944"/>
            <a:ext cx="3284855" cy="212851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1"/>
          <p:cNvSpPr txBox="1"/>
          <p:nvPr/>
        </p:nvSpPr>
        <p:spPr>
          <a:xfrm>
            <a:off x="989375" y="327095"/>
            <a:ext cx="18838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TITLE HERE</a:t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9" name="Google Shape;399;p21"/>
          <p:cNvSpPr/>
          <p:nvPr/>
        </p:nvSpPr>
        <p:spPr>
          <a:xfrm>
            <a:off x="511175" y="303530"/>
            <a:ext cx="307975" cy="523875"/>
          </a:xfrm>
          <a:custGeom>
            <a:rect b="b" l="l" r="r" t="t"/>
            <a:pathLst>
              <a:path extrusionOk="0" h="857" w="579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0" name="Google Shape;400;p21"/>
          <p:cNvSpPr/>
          <p:nvPr/>
        </p:nvSpPr>
        <p:spPr>
          <a:xfrm rot="5400000">
            <a:off x="10981055" y="115570"/>
            <a:ext cx="791845" cy="576580"/>
          </a:xfrm>
          <a:prstGeom prst="homePlate">
            <a:avLst>
              <a:gd fmla="val 50000" name="adj"/>
            </a:avLst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01" name="Google Shape;401;p21"/>
          <p:cNvCxnSpPr/>
          <p:nvPr/>
        </p:nvCxnSpPr>
        <p:spPr>
          <a:xfrm>
            <a:off x="994410" y="802005"/>
            <a:ext cx="9998710" cy="34925"/>
          </a:xfrm>
          <a:prstGeom prst="straightConnector1">
            <a:avLst/>
          </a:prstGeom>
          <a:noFill/>
          <a:ln cap="flat" cmpd="sng" w="9525">
            <a:solidFill>
              <a:srgbClr val="007F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2" name="Google Shape;402;p21"/>
          <p:cNvSpPr txBox="1"/>
          <p:nvPr/>
        </p:nvSpPr>
        <p:spPr>
          <a:xfrm>
            <a:off x="11075080" y="165170"/>
            <a:ext cx="5245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LOGO</a:t>
            </a:r>
            <a:endParaRPr/>
          </a:p>
        </p:txBody>
      </p:sp>
      <p:sp>
        <p:nvSpPr>
          <p:cNvPr id="403" name="Google Shape;403;p21"/>
          <p:cNvSpPr/>
          <p:nvPr/>
        </p:nvSpPr>
        <p:spPr>
          <a:xfrm>
            <a:off x="-55880" y="6744970"/>
            <a:ext cx="12261215" cy="118110"/>
          </a:xfrm>
          <a:prstGeom prst="rect">
            <a:avLst/>
          </a:prstGeom>
          <a:solidFill>
            <a:srgbClr val="00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 Food Presentation Template www.templates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