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png"/><Relationship Id="rId18" Type="http://schemas.openxmlformats.org/officeDocument/2006/relationships/image" Target="../media/image-1-18.png"/><Relationship Id="rId19" Type="http://schemas.openxmlformats.org/officeDocument/2006/relationships/image" Target="../media/image-1-19.png"/><Relationship Id="rId20" Type="http://schemas.openxmlformats.org/officeDocument/2006/relationships/image" Target="../media/image-1-20.png"/><Relationship Id="rId21" Type="http://schemas.openxmlformats.org/officeDocument/2006/relationships/image" Target="../media/image-1-21.png"/><Relationship Id="rId22" Type="http://schemas.openxmlformats.org/officeDocument/2006/relationships/image" Target="../media/image-1-22.png"/><Relationship Id="rId23" Type="http://schemas.openxmlformats.org/officeDocument/2006/relationships/image" Target="../media/image-1-23.png"/><Relationship Id="rId24" Type="http://schemas.openxmlformats.org/officeDocument/2006/relationships/image" Target="../media/image-1-24.png"/><Relationship Id="rId25" Type="http://schemas.openxmlformats.org/officeDocument/2006/relationships/image" Target="../media/image-1-25.png"/><Relationship Id="rId26" Type="http://schemas.openxmlformats.org/officeDocument/2006/relationships/image" Target="../media/image-1-26.png"/><Relationship Id="rId27" Type="http://schemas.openxmlformats.org/officeDocument/2006/relationships/image" Target="../media/image-1-27.png"/><Relationship Id="rId28" Type="http://schemas.openxmlformats.org/officeDocument/2006/relationships/slideLayout" Target="../slideLayouts/slideLayout1.xml"/><Relationship Id="rId2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image" Target="../media/image-10-29.png"/><Relationship Id="rId30" Type="http://schemas.openxmlformats.org/officeDocument/2006/relationships/image" Target="../media/image-10-30.png"/><Relationship Id="rId31" Type="http://schemas.openxmlformats.org/officeDocument/2006/relationships/slideLayout" Target="../slideLayouts/slideLayout1.xml"/><Relationship Id="rId3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slideLayout" Target="../slideLayouts/slideLayout1.xml"/><Relationship Id="rId1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image" Target="../media/image-14-31.png"/><Relationship Id="rId32" Type="http://schemas.openxmlformats.org/officeDocument/2006/relationships/image" Target="../media/image-14-32.png"/><Relationship Id="rId33" Type="http://schemas.openxmlformats.org/officeDocument/2006/relationships/image" Target="../media/image-14-33.png"/><Relationship Id="rId34" Type="http://schemas.openxmlformats.org/officeDocument/2006/relationships/image" Target="../media/image-14-34.png"/><Relationship Id="rId35" Type="http://schemas.openxmlformats.org/officeDocument/2006/relationships/image" Target="../media/image-14-35.png"/><Relationship Id="rId36" Type="http://schemas.openxmlformats.org/officeDocument/2006/relationships/image" Target="../media/image-14-36.png"/><Relationship Id="rId37" Type="http://schemas.openxmlformats.org/officeDocument/2006/relationships/image" Target="../media/image-14-37.png"/><Relationship Id="rId38" Type="http://schemas.openxmlformats.org/officeDocument/2006/relationships/image" Target="../media/image-14-38.png"/><Relationship Id="rId39" Type="http://schemas.openxmlformats.org/officeDocument/2006/relationships/image" Target="../media/image-14-39.png"/><Relationship Id="rId40" Type="http://schemas.openxmlformats.org/officeDocument/2006/relationships/image" Target="../media/image-14-40.png"/><Relationship Id="rId41" Type="http://schemas.openxmlformats.org/officeDocument/2006/relationships/image" Target="../media/image-14-41.png"/><Relationship Id="rId42" Type="http://schemas.openxmlformats.org/officeDocument/2006/relationships/image" Target="../media/image-14-42.png"/><Relationship Id="rId43" Type="http://schemas.openxmlformats.org/officeDocument/2006/relationships/image" Target="../media/image-14-43.png"/><Relationship Id="rId44" Type="http://schemas.openxmlformats.org/officeDocument/2006/relationships/image" Target="../media/image-14-44.png"/><Relationship Id="rId45" Type="http://schemas.openxmlformats.org/officeDocument/2006/relationships/image" Target="../media/image-14-45.png"/><Relationship Id="rId46" Type="http://schemas.openxmlformats.org/officeDocument/2006/relationships/image" Target="../media/image-14-46.png"/><Relationship Id="rId47" Type="http://schemas.openxmlformats.org/officeDocument/2006/relationships/image" Target="../media/image-14-47.png"/><Relationship Id="rId48" Type="http://schemas.openxmlformats.org/officeDocument/2006/relationships/image" Target="../media/image-14-48.png"/><Relationship Id="rId49" Type="http://schemas.openxmlformats.org/officeDocument/2006/relationships/image" Target="../media/image-14-49.png"/><Relationship Id="rId50" Type="http://schemas.openxmlformats.org/officeDocument/2006/relationships/image" Target="../media/image-14-50.png"/><Relationship Id="rId51" Type="http://schemas.openxmlformats.org/officeDocument/2006/relationships/image" Target="../media/image-14-51.png"/><Relationship Id="rId52" Type="http://schemas.openxmlformats.org/officeDocument/2006/relationships/image" Target="../media/image-14-52.png"/><Relationship Id="rId53" Type="http://schemas.openxmlformats.org/officeDocument/2006/relationships/image" Target="../media/image-14-53.png"/><Relationship Id="rId54" Type="http://schemas.openxmlformats.org/officeDocument/2006/relationships/image" Target="../media/image-14-54.png"/><Relationship Id="rId55" Type="http://schemas.openxmlformats.org/officeDocument/2006/relationships/image" Target="../media/image-14-55.png"/><Relationship Id="rId56" Type="http://schemas.openxmlformats.org/officeDocument/2006/relationships/image" Target="../media/image-14-56.png"/><Relationship Id="rId57" Type="http://schemas.openxmlformats.org/officeDocument/2006/relationships/image" Target="../media/image-14-57.png"/><Relationship Id="rId58" Type="http://schemas.openxmlformats.org/officeDocument/2006/relationships/image" Target="../media/image-14-58.png"/><Relationship Id="rId59" Type="http://schemas.openxmlformats.org/officeDocument/2006/relationships/image" Target="../media/image-14-59.png"/><Relationship Id="rId60" Type="http://schemas.openxmlformats.org/officeDocument/2006/relationships/image" Target="../media/image-14-60.png"/><Relationship Id="rId61" Type="http://schemas.openxmlformats.org/officeDocument/2006/relationships/image" Target="../media/image-14-61.png"/><Relationship Id="rId62" Type="http://schemas.openxmlformats.org/officeDocument/2006/relationships/slideLayout" Target="../slideLayouts/slideLayout1.xml"/><Relationship Id="rId6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image" Target="../media/image-16-28.png"/><Relationship Id="rId29" Type="http://schemas.openxmlformats.org/officeDocument/2006/relationships/image" Target="../media/image-16-29.png"/><Relationship Id="rId30" Type="http://schemas.openxmlformats.org/officeDocument/2006/relationships/slideLayout" Target="../slideLayouts/slideLayout1.xml"/><Relationship Id="rId3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png"/><Relationship Id="rId26" Type="http://schemas.openxmlformats.org/officeDocument/2006/relationships/image" Target="../media/image-17-26.png"/><Relationship Id="rId27" Type="http://schemas.openxmlformats.org/officeDocument/2006/relationships/image" Target="../media/image-17-27.png"/><Relationship Id="rId28" Type="http://schemas.openxmlformats.org/officeDocument/2006/relationships/image" Target="../media/image-17-28.png"/><Relationship Id="rId29" Type="http://schemas.openxmlformats.org/officeDocument/2006/relationships/image" Target="../media/image-17-29.png"/><Relationship Id="rId30" Type="http://schemas.openxmlformats.org/officeDocument/2006/relationships/slideLayout" Target="../slideLayouts/slideLayout1.xml"/><Relationship Id="rId3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image" Target="../media/image-2-21.png"/><Relationship Id="rId22" Type="http://schemas.openxmlformats.org/officeDocument/2006/relationships/image" Target="../media/image-2-22.png"/><Relationship Id="rId23" Type="http://schemas.openxmlformats.org/officeDocument/2006/relationships/image" Target="../media/image-2-23.png"/><Relationship Id="rId24" Type="http://schemas.openxmlformats.org/officeDocument/2006/relationships/image" Target="../media/image-2-24.png"/><Relationship Id="rId25" Type="http://schemas.openxmlformats.org/officeDocument/2006/relationships/image" Target="../media/image-2-25.png"/><Relationship Id="rId26" Type="http://schemas.openxmlformats.org/officeDocument/2006/relationships/image" Target="../media/image-2-26.png"/><Relationship Id="rId27" Type="http://schemas.openxmlformats.org/officeDocument/2006/relationships/image" Target="../media/image-2-27.png"/><Relationship Id="rId28" Type="http://schemas.openxmlformats.org/officeDocument/2006/relationships/image" Target="../media/image-2-28.png"/><Relationship Id="rId29" Type="http://schemas.openxmlformats.org/officeDocument/2006/relationships/image" Target="../media/image-2-29.png"/><Relationship Id="rId30" Type="http://schemas.openxmlformats.org/officeDocument/2006/relationships/image" Target="../media/image-2-30.png"/><Relationship Id="rId31" Type="http://schemas.openxmlformats.org/officeDocument/2006/relationships/image" Target="../media/image-2-31.png"/><Relationship Id="rId32" Type="http://schemas.openxmlformats.org/officeDocument/2006/relationships/image" Target="../media/image-2-32.png"/><Relationship Id="rId33" Type="http://schemas.openxmlformats.org/officeDocument/2006/relationships/image" Target="../media/image-2-33.png"/><Relationship Id="rId34" Type="http://schemas.openxmlformats.org/officeDocument/2006/relationships/image" Target="../media/image-2-34.png"/><Relationship Id="rId35" Type="http://schemas.openxmlformats.org/officeDocument/2006/relationships/image" Target="../media/image-2-35.png"/><Relationship Id="rId36" Type="http://schemas.openxmlformats.org/officeDocument/2006/relationships/image" Target="../media/image-2-36.png"/><Relationship Id="rId37" Type="http://schemas.openxmlformats.org/officeDocument/2006/relationships/image" Target="../media/image-2-37.png"/><Relationship Id="rId38" Type="http://schemas.openxmlformats.org/officeDocument/2006/relationships/image" Target="../media/image-2-38.png"/><Relationship Id="rId39" Type="http://schemas.openxmlformats.org/officeDocument/2006/relationships/image" Target="../media/image-2-39.png"/><Relationship Id="rId40" Type="http://schemas.openxmlformats.org/officeDocument/2006/relationships/image" Target="../media/image-2-40.png"/><Relationship Id="rId41" Type="http://schemas.openxmlformats.org/officeDocument/2006/relationships/image" Target="../media/image-2-41.png"/><Relationship Id="rId42" Type="http://schemas.openxmlformats.org/officeDocument/2006/relationships/image" Target="../media/image-2-42.png"/><Relationship Id="rId43" Type="http://schemas.openxmlformats.org/officeDocument/2006/relationships/image" Target="../media/image-2-43.png"/><Relationship Id="rId44" Type="http://schemas.openxmlformats.org/officeDocument/2006/relationships/image" Target="../media/image-2-44.png"/><Relationship Id="rId45" Type="http://schemas.openxmlformats.org/officeDocument/2006/relationships/image" Target="../media/image-2-45.png"/><Relationship Id="rId46" Type="http://schemas.openxmlformats.org/officeDocument/2006/relationships/image" Target="../media/image-2-46.png"/><Relationship Id="rId47" Type="http://schemas.openxmlformats.org/officeDocument/2006/relationships/image" Target="../media/image-2-47.png"/><Relationship Id="rId48" Type="http://schemas.openxmlformats.org/officeDocument/2006/relationships/image" Target="../media/image-2-48.png"/><Relationship Id="rId49" Type="http://schemas.openxmlformats.org/officeDocument/2006/relationships/image" Target="../media/image-2-49.png"/><Relationship Id="rId50" Type="http://schemas.openxmlformats.org/officeDocument/2006/relationships/image" Target="../media/image-2-50.png"/><Relationship Id="rId51" Type="http://schemas.openxmlformats.org/officeDocument/2006/relationships/image" Target="../media/image-2-51.png"/><Relationship Id="rId52" Type="http://schemas.openxmlformats.org/officeDocument/2006/relationships/image" Target="../media/image-2-52.png"/><Relationship Id="rId53" Type="http://schemas.openxmlformats.org/officeDocument/2006/relationships/image" Target="../media/image-2-53.png"/><Relationship Id="rId54" Type="http://schemas.openxmlformats.org/officeDocument/2006/relationships/image" Target="../media/image-2-54.png"/><Relationship Id="rId55" Type="http://schemas.openxmlformats.org/officeDocument/2006/relationships/image" Target="../media/image-2-55.png"/><Relationship Id="rId56" Type="http://schemas.openxmlformats.org/officeDocument/2006/relationships/image" Target="../media/image-2-56.png"/><Relationship Id="rId57" Type="http://schemas.openxmlformats.org/officeDocument/2006/relationships/image" Target="../media/image-2-57.png"/><Relationship Id="rId58" Type="http://schemas.openxmlformats.org/officeDocument/2006/relationships/image" Target="../media/image-2-58.png"/><Relationship Id="rId59" Type="http://schemas.openxmlformats.org/officeDocument/2006/relationships/image" Target="../media/image-2-59.png"/><Relationship Id="rId60" Type="http://schemas.openxmlformats.org/officeDocument/2006/relationships/image" Target="../media/image-2-60.png"/><Relationship Id="rId61" Type="http://schemas.openxmlformats.org/officeDocument/2006/relationships/image" Target="../media/image-2-61.png"/><Relationship Id="rId62" Type="http://schemas.openxmlformats.org/officeDocument/2006/relationships/slideLayout" Target="../slideLayouts/slideLayout1.xml"/><Relationship Id="rId6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slideLayout" Target="../slideLayouts/slideLayout1.xml"/><Relationship Id="rId1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62"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image" Target="../media/image-23-35.png"/><Relationship Id="rId36" Type="http://schemas.openxmlformats.org/officeDocument/2006/relationships/image" Target="../media/image-23-36.png"/><Relationship Id="rId37" Type="http://schemas.openxmlformats.org/officeDocument/2006/relationships/image" Target="../media/image-23-37.png"/><Relationship Id="rId38" Type="http://schemas.openxmlformats.org/officeDocument/2006/relationships/image" Target="../media/image-23-38.png"/><Relationship Id="rId39" Type="http://schemas.openxmlformats.org/officeDocument/2006/relationships/image" Target="../media/image-23-39.png"/><Relationship Id="rId40" Type="http://schemas.openxmlformats.org/officeDocument/2006/relationships/image" Target="../media/image-23-40.png"/><Relationship Id="rId41" Type="http://schemas.openxmlformats.org/officeDocument/2006/relationships/image" Target="../media/image-23-41.png"/><Relationship Id="rId42" Type="http://schemas.openxmlformats.org/officeDocument/2006/relationships/image" Target="../media/image-23-42.png"/><Relationship Id="rId43" Type="http://schemas.openxmlformats.org/officeDocument/2006/relationships/image" Target="../media/image-23-43.png"/><Relationship Id="rId44" Type="http://schemas.openxmlformats.org/officeDocument/2006/relationships/image" Target="../media/image-23-44.png"/><Relationship Id="rId45" Type="http://schemas.openxmlformats.org/officeDocument/2006/relationships/image" Target="../media/image-23-45.png"/><Relationship Id="rId46" Type="http://schemas.openxmlformats.org/officeDocument/2006/relationships/image" Target="../media/image-23-46.png"/><Relationship Id="rId47" Type="http://schemas.openxmlformats.org/officeDocument/2006/relationships/image" Target="../media/image-23-47.png"/><Relationship Id="rId48" Type="http://schemas.openxmlformats.org/officeDocument/2006/relationships/image" Target="../media/image-23-48.png"/><Relationship Id="rId49" Type="http://schemas.openxmlformats.org/officeDocument/2006/relationships/image" Target="../media/image-23-49.png"/><Relationship Id="rId50" Type="http://schemas.openxmlformats.org/officeDocument/2006/relationships/image" Target="../media/image-23-50.png"/><Relationship Id="rId51" Type="http://schemas.openxmlformats.org/officeDocument/2006/relationships/image" Target="../media/image-23-51.png"/><Relationship Id="rId52" Type="http://schemas.openxmlformats.org/officeDocument/2006/relationships/image" Target="../media/image-23-52.png"/><Relationship Id="rId53" Type="http://schemas.openxmlformats.org/officeDocument/2006/relationships/image" Target="../media/image-23-53.png"/><Relationship Id="rId54" Type="http://schemas.openxmlformats.org/officeDocument/2006/relationships/image" Target="../media/image-23-54.png"/><Relationship Id="rId55" Type="http://schemas.openxmlformats.org/officeDocument/2006/relationships/image" Target="../media/image-23-55.png"/><Relationship Id="rId56" Type="http://schemas.openxmlformats.org/officeDocument/2006/relationships/image" Target="../media/image-23-56.png"/><Relationship Id="rId57" Type="http://schemas.openxmlformats.org/officeDocument/2006/relationships/image" Target="../media/image-23-57.png"/><Relationship Id="rId58" Type="http://schemas.openxmlformats.org/officeDocument/2006/relationships/image" Target="../media/image-23-58.png"/><Relationship Id="rId59" Type="http://schemas.openxmlformats.org/officeDocument/2006/relationships/image" Target="../media/image-23-59.png"/><Relationship Id="rId60" Type="http://schemas.openxmlformats.org/officeDocument/2006/relationships/image" Target="../media/image-23-60.png"/><Relationship Id="rId61" Type="http://schemas.openxmlformats.org/officeDocument/2006/relationships/image" Target="../media/image-23-61.png"/><Relationship Id="rId63" Type="http://schemas.openxmlformats.org/officeDocument/2006/relationships/slideLayout" Target="../slideLayouts/slideLayout1.xml"/><Relationship Id="rId6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image" Target="../media/image-4-18.png"/><Relationship Id="rId19" Type="http://schemas.openxmlformats.org/officeDocument/2006/relationships/image" Target="../media/image-4-19.png"/><Relationship Id="rId20" Type="http://schemas.openxmlformats.org/officeDocument/2006/relationships/image" Target="../media/image-4-20.png"/><Relationship Id="rId21" Type="http://schemas.openxmlformats.org/officeDocument/2006/relationships/image" Target="../media/image-4-21.png"/><Relationship Id="rId22" Type="http://schemas.openxmlformats.org/officeDocument/2006/relationships/image" Target="../media/image-4-22.png"/><Relationship Id="rId23" Type="http://schemas.openxmlformats.org/officeDocument/2006/relationships/image" Target="../media/image-4-23.png"/><Relationship Id="rId24" Type="http://schemas.openxmlformats.org/officeDocument/2006/relationships/image" Target="../media/image-4-24.png"/><Relationship Id="rId25" Type="http://schemas.openxmlformats.org/officeDocument/2006/relationships/image" Target="../media/image-4-25.png"/><Relationship Id="rId26" Type="http://schemas.openxmlformats.org/officeDocument/2006/relationships/image" Target="../media/image-4-26.png"/><Relationship Id="rId27" Type="http://schemas.openxmlformats.org/officeDocument/2006/relationships/image" Target="../media/image-4-27.png"/><Relationship Id="rId28" Type="http://schemas.openxmlformats.org/officeDocument/2006/relationships/image" Target="../media/image-4-28.png"/><Relationship Id="rId29" Type="http://schemas.openxmlformats.org/officeDocument/2006/relationships/image" Target="../media/image-4-29.png"/><Relationship Id="rId30" Type="http://schemas.openxmlformats.org/officeDocument/2006/relationships/image" Target="../media/image-4-30.png"/><Relationship Id="rId31" Type="http://schemas.openxmlformats.org/officeDocument/2006/relationships/image" Target="../media/image-4-31.png"/><Relationship Id="rId32" Type="http://schemas.openxmlformats.org/officeDocument/2006/relationships/image" Target="../media/image-4-32.png"/><Relationship Id="rId33" Type="http://schemas.openxmlformats.org/officeDocument/2006/relationships/image" Target="../media/image-4-33.png"/><Relationship Id="rId34" Type="http://schemas.openxmlformats.org/officeDocument/2006/relationships/image" Target="../media/image-4-34.png"/><Relationship Id="rId35" Type="http://schemas.openxmlformats.org/officeDocument/2006/relationships/image" Target="../media/image-4-35.png"/><Relationship Id="rId36" Type="http://schemas.openxmlformats.org/officeDocument/2006/relationships/image" Target="../media/image-4-36.png"/><Relationship Id="rId37" Type="http://schemas.openxmlformats.org/officeDocument/2006/relationships/image" Target="../media/image-4-37.png"/><Relationship Id="rId38" Type="http://schemas.openxmlformats.org/officeDocument/2006/relationships/image" Target="../media/image-4-38.png"/><Relationship Id="rId39" Type="http://schemas.openxmlformats.org/officeDocument/2006/relationships/image" Target="../media/image-4-39.png"/><Relationship Id="rId40" Type="http://schemas.openxmlformats.org/officeDocument/2006/relationships/image" Target="../media/image-4-40.png"/><Relationship Id="rId41" Type="http://schemas.openxmlformats.org/officeDocument/2006/relationships/image" Target="../media/image-4-41.png"/><Relationship Id="rId42" Type="http://schemas.openxmlformats.org/officeDocument/2006/relationships/image" Target="../media/image-4-42.png"/><Relationship Id="rId43" Type="http://schemas.openxmlformats.org/officeDocument/2006/relationships/image" Target="../media/image-4-43.png"/><Relationship Id="rId44" Type="http://schemas.openxmlformats.org/officeDocument/2006/relationships/image" Target="../media/image-4-44.png"/><Relationship Id="rId45" Type="http://schemas.openxmlformats.org/officeDocument/2006/relationships/image" Target="../media/image-4-45.png"/><Relationship Id="rId46" Type="http://schemas.openxmlformats.org/officeDocument/2006/relationships/image" Target="../media/image-4-46.png"/><Relationship Id="rId47" Type="http://schemas.openxmlformats.org/officeDocument/2006/relationships/image" Target="../media/image-4-47.png"/><Relationship Id="rId48" Type="http://schemas.openxmlformats.org/officeDocument/2006/relationships/image" Target="../media/image-4-48.png"/><Relationship Id="rId49" Type="http://schemas.openxmlformats.org/officeDocument/2006/relationships/image" Target="../media/image-4-49.png"/><Relationship Id="rId50" Type="http://schemas.openxmlformats.org/officeDocument/2006/relationships/image" Target="../media/image-4-50.png"/><Relationship Id="rId51" Type="http://schemas.openxmlformats.org/officeDocument/2006/relationships/image" Target="../media/image-4-51.png"/><Relationship Id="rId52" Type="http://schemas.openxmlformats.org/officeDocument/2006/relationships/image" Target="../media/image-4-52.png"/><Relationship Id="rId53" Type="http://schemas.openxmlformats.org/officeDocument/2006/relationships/image" Target="../media/image-4-53.png"/><Relationship Id="rId54" Type="http://schemas.openxmlformats.org/officeDocument/2006/relationships/image" Target="../media/image-4-54.png"/><Relationship Id="rId55" Type="http://schemas.openxmlformats.org/officeDocument/2006/relationships/image" Target="../media/image-4-55.png"/><Relationship Id="rId56" Type="http://schemas.openxmlformats.org/officeDocument/2006/relationships/image" Target="../media/image-4-56.png"/><Relationship Id="rId57" Type="http://schemas.openxmlformats.org/officeDocument/2006/relationships/image" Target="../media/image-4-57.png"/><Relationship Id="rId58" Type="http://schemas.openxmlformats.org/officeDocument/2006/relationships/image" Target="../media/image-4-58.png"/><Relationship Id="rId59" Type="http://schemas.openxmlformats.org/officeDocument/2006/relationships/image" Target="../media/image-4-59.png"/><Relationship Id="rId60" Type="http://schemas.openxmlformats.org/officeDocument/2006/relationships/image" Target="../media/image-4-60.png"/><Relationship Id="rId61" Type="http://schemas.openxmlformats.org/officeDocument/2006/relationships/image" Target="../media/image-4-61.png"/><Relationship Id="rId62" Type="http://schemas.openxmlformats.org/officeDocument/2006/relationships/slideLayout" Target="../slideLayouts/slideLayout1.xml"/><Relationship Id="rId6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png"/><Relationship Id="rId18" Type="http://schemas.openxmlformats.org/officeDocument/2006/relationships/image" Target="../media/image-8-18.png"/><Relationship Id="rId19" Type="http://schemas.openxmlformats.org/officeDocument/2006/relationships/image" Target="../media/image-8-19.png"/><Relationship Id="rId20" Type="http://schemas.openxmlformats.org/officeDocument/2006/relationships/image" Target="../media/image-8-20.png"/><Relationship Id="rId21" Type="http://schemas.openxmlformats.org/officeDocument/2006/relationships/image" Target="../media/image-8-21.png"/><Relationship Id="rId22" Type="http://schemas.openxmlformats.org/officeDocument/2006/relationships/image" Target="../media/image-8-22.png"/><Relationship Id="rId23" Type="http://schemas.openxmlformats.org/officeDocument/2006/relationships/image" Target="../media/image-8-23.png"/><Relationship Id="rId24" Type="http://schemas.openxmlformats.org/officeDocument/2006/relationships/image" Target="../media/image-8-24.png"/><Relationship Id="rId25" Type="http://schemas.openxmlformats.org/officeDocument/2006/relationships/image" Target="../media/image-8-25.png"/><Relationship Id="rId26" Type="http://schemas.openxmlformats.org/officeDocument/2006/relationships/image" Target="../media/image-8-26.png"/><Relationship Id="rId27" Type="http://schemas.openxmlformats.org/officeDocument/2006/relationships/image" Target="../media/image-8-27.png"/><Relationship Id="rId28" Type="http://schemas.openxmlformats.org/officeDocument/2006/relationships/image" Target="../media/image-8-28.png"/><Relationship Id="rId29" Type="http://schemas.openxmlformats.org/officeDocument/2006/relationships/image" Target="../media/image-8-29.png"/><Relationship Id="rId30" Type="http://schemas.openxmlformats.org/officeDocument/2006/relationships/image" Target="../media/image-8-30.png"/><Relationship Id="rId31" Type="http://schemas.openxmlformats.org/officeDocument/2006/relationships/image" Target="../media/image-8-31.png"/><Relationship Id="rId32" Type="http://schemas.openxmlformats.org/officeDocument/2006/relationships/image" Target="../media/image-8-32.png"/><Relationship Id="rId33" Type="http://schemas.openxmlformats.org/officeDocument/2006/relationships/image" Target="../media/image-8-33.png"/><Relationship Id="rId34" Type="http://schemas.openxmlformats.org/officeDocument/2006/relationships/image" Target="../media/image-8-34.png"/><Relationship Id="rId35" Type="http://schemas.openxmlformats.org/officeDocument/2006/relationships/image" Target="../media/image-8-35.png"/><Relationship Id="rId36" Type="http://schemas.openxmlformats.org/officeDocument/2006/relationships/image" Target="../media/image-8-36.png"/><Relationship Id="rId37" Type="http://schemas.openxmlformats.org/officeDocument/2006/relationships/image" Target="../media/image-8-37.png"/><Relationship Id="rId38" Type="http://schemas.openxmlformats.org/officeDocument/2006/relationships/image" Target="../media/image-8-38.png"/><Relationship Id="rId39" Type="http://schemas.openxmlformats.org/officeDocument/2006/relationships/image" Target="../media/image-8-39.png"/><Relationship Id="rId40" Type="http://schemas.openxmlformats.org/officeDocument/2006/relationships/image" Target="../media/image-8-40.png"/><Relationship Id="rId41" Type="http://schemas.openxmlformats.org/officeDocument/2006/relationships/image" Target="../media/image-8-41.png"/><Relationship Id="rId42" Type="http://schemas.openxmlformats.org/officeDocument/2006/relationships/image" Target="../media/image-8-42.png"/><Relationship Id="rId43" Type="http://schemas.openxmlformats.org/officeDocument/2006/relationships/image" Target="../media/image-8-43.png"/><Relationship Id="rId44" Type="http://schemas.openxmlformats.org/officeDocument/2006/relationships/image" Target="../media/image-8-44.png"/><Relationship Id="rId45" Type="http://schemas.openxmlformats.org/officeDocument/2006/relationships/image" Target="../media/image-8-45.png"/><Relationship Id="rId46" Type="http://schemas.openxmlformats.org/officeDocument/2006/relationships/image" Target="../media/image-8-46.png"/><Relationship Id="rId47" Type="http://schemas.openxmlformats.org/officeDocument/2006/relationships/image" Target="../media/image-8-47.png"/><Relationship Id="rId48" Type="http://schemas.openxmlformats.org/officeDocument/2006/relationships/image" Target="../media/image-8-48.png"/><Relationship Id="rId49" Type="http://schemas.openxmlformats.org/officeDocument/2006/relationships/image" Target="../media/image-8-49.png"/><Relationship Id="rId50" Type="http://schemas.openxmlformats.org/officeDocument/2006/relationships/image" Target="../media/image-8-50.png"/><Relationship Id="rId51" Type="http://schemas.openxmlformats.org/officeDocument/2006/relationships/image" Target="../media/image-8-51.png"/><Relationship Id="rId52" Type="http://schemas.openxmlformats.org/officeDocument/2006/relationships/image" Target="../media/image-8-52.png"/><Relationship Id="rId53" Type="http://schemas.openxmlformats.org/officeDocument/2006/relationships/image" Target="../media/image-8-53.png"/><Relationship Id="rId54" Type="http://schemas.openxmlformats.org/officeDocument/2006/relationships/image" Target="../media/image-8-54.png"/><Relationship Id="rId55" Type="http://schemas.openxmlformats.org/officeDocument/2006/relationships/image" Target="../media/image-8-55.png"/><Relationship Id="rId56" Type="http://schemas.openxmlformats.org/officeDocument/2006/relationships/image" Target="../media/image-8-56.png"/><Relationship Id="rId57" Type="http://schemas.openxmlformats.org/officeDocument/2006/relationships/image" Target="../media/image-8-57.png"/><Relationship Id="rId58" Type="http://schemas.openxmlformats.org/officeDocument/2006/relationships/image" Target="../media/image-8-58.png"/><Relationship Id="rId59" Type="http://schemas.openxmlformats.org/officeDocument/2006/relationships/image" Target="../media/image-8-59.png"/><Relationship Id="rId60" Type="http://schemas.openxmlformats.org/officeDocument/2006/relationships/image" Target="../media/image-8-60.png"/><Relationship Id="rId61" Type="http://schemas.openxmlformats.org/officeDocument/2006/relationships/image" Target="../media/image-8-61.png"/><Relationship Id="rId62" Type="http://schemas.openxmlformats.org/officeDocument/2006/relationships/image" Target="../media/image-8-62.png"/><Relationship Id="rId63" Type="http://schemas.openxmlformats.org/officeDocument/2006/relationships/slideLayout" Target="../slideLayouts/slideLayout1.xml"/><Relationship Id="rId6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54302" y="8656616"/>
            <a:ext cx="3480592" cy="4373053"/>
          </a:xfrm>
          <a:prstGeom prst="rect">
            <a:avLst/>
          </a:prstGeom>
        </p:spPr>
      </p:pic>
      <p:pic>
        <p:nvPicPr>
          <p:cNvPr id="4" name="Image 2" descr="preencoded.png">    </p:cNvPr>
          <p:cNvPicPr>
            <a:picLocks noChangeAspect="1"/>
          </p:cNvPicPr>
          <p:nvPr/>
        </p:nvPicPr>
        <p:blipFill>
          <a:blip r:embed="rId3"/>
          <a:stretch>
            <a:fillRect/>
          </a:stretch>
        </p:blipFill>
        <p:spPr>
          <a:xfrm>
            <a:off x="966040" y="10325876"/>
            <a:ext cx="2513531" cy="2513218"/>
          </a:xfrm>
          <a:prstGeom prst="rect">
            <a:avLst/>
          </a:prstGeom>
        </p:spPr>
      </p:pic>
      <p:pic>
        <p:nvPicPr>
          <p:cNvPr id="5" name="Image 3" descr="preencoded.png">    </p:cNvPr>
          <p:cNvPicPr>
            <a:picLocks noChangeAspect="1"/>
          </p:cNvPicPr>
          <p:nvPr/>
        </p:nvPicPr>
        <p:blipFill>
          <a:blip r:embed="rId4"/>
          <a:stretch>
            <a:fillRect/>
          </a:stretch>
        </p:blipFill>
        <p:spPr>
          <a:xfrm>
            <a:off x="1817868" y="10870656"/>
            <a:ext cx="809794" cy="1387828"/>
          </a:xfrm>
          <a:prstGeom prst="rect">
            <a:avLst/>
          </a:prstGeom>
        </p:spPr>
      </p:pic>
      <p:pic>
        <p:nvPicPr>
          <p:cNvPr id="6" name="Image 4" descr="preencoded.png">    </p:cNvPr>
          <p:cNvPicPr>
            <a:picLocks noChangeAspect="1"/>
          </p:cNvPicPr>
          <p:nvPr/>
        </p:nvPicPr>
        <p:blipFill>
          <a:blip r:embed="rId5"/>
          <a:stretch>
            <a:fillRect/>
          </a:stretch>
        </p:blipFill>
        <p:spPr>
          <a:xfrm>
            <a:off x="1782675" y="10835451"/>
            <a:ext cx="880348" cy="1458316"/>
          </a:xfrm>
          <a:prstGeom prst="rect">
            <a:avLst/>
          </a:prstGeom>
        </p:spPr>
      </p:pic>
      <p:pic>
        <p:nvPicPr>
          <p:cNvPr id="7" name="Image 5" descr="preencoded.png">    </p:cNvPr>
          <p:cNvPicPr>
            <a:picLocks noChangeAspect="1"/>
          </p:cNvPicPr>
          <p:nvPr/>
        </p:nvPicPr>
        <p:blipFill>
          <a:blip r:embed="rId6"/>
          <a:stretch>
            <a:fillRect/>
          </a:stretch>
        </p:blipFill>
        <p:spPr>
          <a:xfrm>
            <a:off x="20498368" y="3531828"/>
            <a:ext cx="693818" cy="677835"/>
          </a:xfrm>
          <a:prstGeom prst="rect">
            <a:avLst/>
          </a:prstGeom>
        </p:spPr>
      </p:pic>
      <p:pic>
        <p:nvPicPr>
          <p:cNvPr id="8" name="Image 6" descr="preencoded.png">    </p:cNvPr>
          <p:cNvPicPr>
            <a:picLocks noChangeAspect="1"/>
          </p:cNvPicPr>
          <p:nvPr/>
        </p:nvPicPr>
        <p:blipFill>
          <a:blip r:embed="rId7"/>
          <a:stretch>
            <a:fillRect/>
          </a:stretch>
        </p:blipFill>
        <p:spPr>
          <a:xfrm>
            <a:off x="20459488" y="3492951"/>
            <a:ext cx="771755" cy="755761"/>
          </a:xfrm>
          <a:prstGeom prst="rect">
            <a:avLst/>
          </a:prstGeom>
        </p:spPr>
      </p:pic>
      <p:pic>
        <p:nvPicPr>
          <p:cNvPr id="9" name="Image 7" descr="preencoded.png">    </p:cNvPr>
          <p:cNvPicPr>
            <a:picLocks noChangeAspect="1"/>
          </p:cNvPicPr>
          <p:nvPr/>
        </p:nvPicPr>
        <p:blipFill>
          <a:blip r:embed="rId8"/>
          <a:stretch>
            <a:fillRect/>
          </a:stretch>
        </p:blipFill>
        <p:spPr>
          <a:xfrm>
            <a:off x="20247282" y="3265739"/>
            <a:ext cx="1184935" cy="266434"/>
          </a:xfrm>
          <a:prstGeom prst="rect">
            <a:avLst/>
          </a:prstGeom>
        </p:spPr>
      </p:pic>
      <p:pic>
        <p:nvPicPr>
          <p:cNvPr id="10" name="Image 8" descr="preencoded.png">    </p:cNvPr>
          <p:cNvPicPr>
            <a:picLocks noChangeAspect="1"/>
          </p:cNvPicPr>
          <p:nvPr/>
        </p:nvPicPr>
        <p:blipFill>
          <a:blip r:embed="rId9"/>
          <a:stretch>
            <a:fillRect/>
          </a:stretch>
        </p:blipFill>
        <p:spPr>
          <a:xfrm>
            <a:off x="20208226" y="3226689"/>
            <a:ext cx="1263042" cy="344533"/>
          </a:xfrm>
          <a:prstGeom prst="rect">
            <a:avLst/>
          </a:prstGeom>
        </p:spPr>
      </p:pic>
      <p:pic>
        <p:nvPicPr>
          <p:cNvPr id="11" name="Image 9" descr="preencoded.png">    </p:cNvPr>
          <p:cNvPicPr>
            <a:picLocks noChangeAspect="1"/>
          </p:cNvPicPr>
          <p:nvPr/>
        </p:nvPicPr>
        <p:blipFill>
          <a:blip r:embed="rId10"/>
          <a:stretch>
            <a:fillRect/>
          </a:stretch>
        </p:blipFill>
        <p:spPr>
          <a:xfrm>
            <a:off x="22800323" y="1473614"/>
            <a:ext cx="786615" cy="928891"/>
          </a:xfrm>
          <a:prstGeom prst="rect">
            <a:avLst/>
          </a:prstGeom>
        </p:spPr>
      </p:pic>
      <p:pic>
        <p:nvPicPr>
          <p:cNvPr id="12" name="Image 10" descr="preencoded.png">    </p:cNvPr>
          <p:cNvPicPr>
            <a:picLocks noChangeAspect="1"/>
          </p:cNvPicPr>
          <p:nvPr/>
        </p:nvPicPr>
        <p:blipFill>
          <a:blip r:embed="rId11"/>
          <a:stretch>
            <a:fillRect/>
          </a:stretch>
        </p:blipFill>
        <p:spPr>
          <a:xfrm>
            <a:off x="22761270" y="1434737"/>
            <a:ext cx="864551" cy="1006818"/>
          </a:xfrm>
          <a:prstGeom prst="rect">
            <a:avLst/>
          </a:prstGeom>
        </p:spPr>
      </p:pic>
      <p:pic>
        <p:nvPicPr>
          <p:cNvPr id="13" name="Image 11" descr="preencoded.png">    </p:cNvPr>
          <p:cNvPicPr>
            <a:picLocks noChangeAspect="1"/>
          </p:cNvPicPr>
          <p:nvPr/>
        </p:nvPicPr>
        <p:blipFill>
          <a:blip r:embed="rId12"/>
          <a:stretch>
            <a:fillRect/>
          </a:stretch>
        </p:blipFill>
        <p:spPr>
          <a:xfrm>
            <a:off x="20403150" y="3091917"/>
            <a:ext cx="898076" cy="173130"/>
          </a:xfrm>
          <a:prstGeom prst="rect">
            <a:avLst/>
          </a:prstGeom>
        </p:spPr>
      </p:pic>
      <p:pic>
        <p:nvPicPr>
          <p:cNvPr id="14" name="Image 12" descr="preencoded.png">    </p:cNvPr>
          <p:cNvPicPr>
            <a:picLocks noChangeAspect="1"/>
          </p:cNvPicPr>
          <p:nvPr/>
        </p:nvPicPr>
        <p:blipFill>
          <a:blip r:embed="rId13"/>
          <a:stretch>
            <a:fillRect/>
          </a:stretch>
        </p:blipFill>
        <p:spPr>
          <a:xfrm>
            <a:off x="20364270" y="3052695"/>
            <a:ext cx="976010" cy="251402"/>
          </a:xfrm>
          <a:prstGeom prst="rect">
            <a:avLst/>
          </a:prstGeom>
        </p:spPr>
      </p:pic>
      <p:pic>
        <p:nvPicPr>
          <p:cNvPr id="15" name="Image 13" descr="preencoded.png">    </p:cNvPr>
          <p:cNvPicPr>
            <a:picLocks noChangeAspect="1"/>
          </p:cNvPicPr>
          <p:nvPr/>
        </p:nvPicPr>
        <p:blipFill>
          <a:blip r:embed="rId14"/>
          <a:stretch>
            <a:fillRect/>
          </a:stretch>
        </p:blipFill>
        <p:spPr>
          <a:xfrm>
            <a:off x="20403150" y="1473614"/>
            <a:ext cx="1919707" cy="1210531"/>
          </a:xfrm>
          <a:prstGeom prst="rect">
            <a:avLst/>
          </a:prstGeom>
        </p:spPr>
      </p:pic>
      <p:pic>
        <p:nvPicPr>
          <p:cNvPr id="16" name="Image 14" descr="preencoded.png">    </p:cNvPr>
          <p:cNvPicPr>
            <a:picLocks noChangeAspect="1"/>
          </p:cNvPicPr>
          <p:nvPr/>
        </p:nvPicPr>
        <p:blipFill>
          <a:blip r:embed="rId15"/>
          <a:stretch>
            <a:fillRect/>
          </a:stretch>
        </p:blipFill>
        <p:spPr>
          <a:xfrm>
            <a:off x="20364096" y="1434564"/>
            <a:ext cx="1997815" cy="1288629"/>
          </a:xfrm>
          <a:prstGeom prst="rect">
            <a:avLst/>
          </a:prstGeom>
        </p:spPr>
      </p:pic>
      <p:pic>
        <p:nvPicPr>
          <p:cNvPr id="17" name="Image 15" descr="preencoded.png">    </p:cNvPr>
          <p:cNvPicPr>
            <a:picLocks noChangeAspect="1"/>
          </p:cNvPicPr>
          <p:nvPr/>
        </p:nvPicPr>
        <p:blipFill>
          <a:blip r:embed="rId16"/>
          <a:stretch>
            <a:fillRect/>
          </a:stretch>
        </p:blipFill>
        <p:spPr>
          <a:xfrm>
            <a:off x="22323034" y="1375990"/>
            <a:ext cx="588233" cy="1114463"/>
          </a:xfrm>
          <a:prstGeom prst="rect">
            <a:avLst/>
          </a:prstGeom>
        </p:spPr>
      </p:pic>
      <p:pic>
        <p:nvPicPr>
          <p:cNvPr id="18" name="Image 16" descr="preencoded.png">    </p:cNvPr>
          <p:cNvPicPr>
            <a:picLocks noChangeAspect="1"/>
          </p:cNvPicPr>
          <p:nvPr/>
        </p:nvPicPr>
        <p:blipFill>
          <a:blip r:embed="rId17"/>
          <a:stretch>
            <a:fillRect/>
          </a:stretch>
        </p:blipFill>
        <p:spPr>
          <a:xfrm>
            <a:off x="22283980" y="1336768"/>
            <a:ext cx="666514" cy="1192734"/>
          </a:xfrm>
          <a:prstGeom prst="rect">
            <a:avLst/>
          </a:prstGeom>
        </p:spPr>
      </p:pic>
      <p:pic>
        <p:nvPicPr>
          <p:cNvPr id="19" name="Image 17" descr="preencoded.png">    </p:cNvPr>
          <p:cNvPicPr>
            <a:picLocks noChangeAspect="1"/>
          </p:cNvPicPr>
          <p:nvPr/>
        </p:nvPicPr>
        <p:blipFill>
          <a:blip r:embed="rId18"/>
          <a:stretch>
            <a:fillRect/>
          </a:stretch>
        </p:blipFill>
        <p:spPr>
          <a:xfrm>
            <a:off x="20268019" y="2688983"/>
            <a:ext cx="1157978" cy="402416"/>
          </a:xfrm>
          <a:prstGeom prst="rect">
            <a:avLst/>
          </a:prstGeom>
        </p:spPr>
      </p:pic>
      <p:pic>
        <p:nvPicPr>
          <p:cNvPr id="20" name="Image 18" descr="preencoded.png">    </p:cNvPr>
          <p:cNvPicPr>
            <a:picLocks noChangeAspect="1"/>
          </p:cNvPicPr>
          <p:nvPr/>
        </p:nvPicPr>
        <p:blipFill>
          <a:blip r:embed="rId19"/>
          <a:stretch>
            <a:fillRect/>
          </a:stretch>
        </p:blipFill>
        <p:spPr>
          <a:xfrm>
            <a:off x="20228962" y="2649933"/>
            <a:ext cx="1236085" cy="480688"/>
          </a:xfrm>
          <a:prstGeom prst="rect">
            <a:avLst/>
          </a:prstGeom>
        </p:spPr>
      </p:pic>
      <p:pic>
        <p:nvPicPr>
          <p:cNvPr id="21" name="Image 19" descr="preencoded.png">    </p:cNvPr>
          <p:cNvPicPr>
            <a:picLocks noChangeAspect="1"/>
          </p:cNvPicPr>
          <p:nvPr/>
        </p:nvPicPr>
        <p:blipFill>
          <a:blip r:embed="rId20"/>
          <a:stretch>
            <a:fillRect/>
          </a:stretch>
        </p:blipFill>
        <p:spPr>
          <a:xfrm>
            <a:off x="20936257" y="3814331"/>
            <a:ext cx="78107" cy="439046"/>
          </a:xfrm>
          <a:prstGeom prst="rect">
            <a:avLst/>
          </a:prstGeom>
        </p:spPr>
      </p:pic>
      <p:pic>
        <p:nvPicPr>
          <p:cNvPr id="22" name="Image 20" descr="preencoded.png">    </p:cNvPr>
          <p:cNvPicPr>
            <a:picLocks noChangeAspect="1"/>
          </p:cNvPicPr>
          <p:nvPr/>
        </p:nvPicPr>
        <p:blipFill>
          <a:blip r:embed="rId21"/>
          <a:stretch>
            <a:fillRect/>
          </a:stretch>
        </p:blipFill>
        <p:spPr>
          <a:xfrm>
            <a:off x="20719561" y="3659515"/>
            <a:ext cx="78107" cy="607685"/>
          </a:xfrm>
          <a:prstGeom prst="rect">
            <a:avLst/>
          </a:prstGeom>
        </p:spPr>
      </p:pic>
      <p:pic>
        <p:nvPicPr>
          <p:cNvPr id="23" name="Image 21" descr="preencoded.png">    </p:cNvPr>
          <p:cNvPicPr>
            <a:picLocks noChangeAspect="1"/>
          </p:cNvPicPr>
          <p:nvPr/>
        </p:nvPicPr>
        <p:blipFill>
          <a:blip r:embed="rId22"/>
          <a:stretch>
            <a:fillRect/>
          </a:stretch>
        </p:blipFill>
        <p:spPr>
          <a:xfrm>
            <a:off x="21408364" y="1022127"/>
            <a:ext cx="603096" cy="451659"/>
          </a:xfrm>
          <a:prstGeom prst="rect">
            <a:avLst/>
          </a:prstGeom>
        </p:spPr>
      </p:pic>
      <p:pic>
        <p:nvPicPr>
          <p:cNvPr id="24" name="Image 22" descr="preencoded.png">    </p:cNvPr>
          <p:cNvPicPr>
            <a:picLocks noChangeAspect="1"/>
          </p:cNvPicPr>
          <p:nvPr/>
        </p:nvPicPr>
        <p:blipFill>
          <a:blip r:embed="rId23"/>
          <a:stretch>
            <a:fillRect/>
          </a:stretch>
        </p:blipFill>
        <p:spPr>
          <a:xfrm>
            <a:off x="21369311" y="983250"/>
            <a:ext cx="681203" cy="529586"/>
          </a:xfrm>
          <a:prstGeom prst="rect">
            <a:avLst/>
          </a:prstGeom>
        </p:spPr>
      </p:pic>
      <p:pic>
        <p:nvPicPr>
          <p:cNvPr id="25" name="Image 23" descr="preencoded.png">    </p:cNvPr>
          <p:cNvPicPr>
            <a:picLocks noChangeAspect="1"/>
          </p:cNvPicPr>
          <p:nvPr/>
        </p:nvPicPr>
        <p:blipFill>
          <a:blip r:embed="rId24"/>
          <a:stretch>
            <a:fillRect/>
          </a:stretch>
        </p:blipFill>
        <p:spPr>
          <a:xfrm>
            <a:off x="21236251" y="763122"/>
            <a:ext cx="947499" cy="258313"/>
          </a:xfrm>
          <a:prstGeom prst="rect">
            <a:avLst/>
          </a:prstGeom>
        </p:spPr>
      </p:pic>
      <p:pic>
        <p:nvPicPr>
          <p:cNvPr id="26" name="Image 24" descr="preencoded.png">    </p:cNvPr>
          <p:cNvPicPr>
            <a:picLocks noChangeAspect="1"/>
          </p:cNvPicPr>
          <p:nvPr/>
        </p:nvPicPr>
        <p:blipFill>
          <a:blip r:embed="rId25"/>
          <a:stretch>
            <a:fillRect/>
          </a:stretch>
        </p:blipFill>
        <p:spPr>
          <a:xfrm>
            <a:off x="21197197" y="723900"/>
            <a:ext cx="1025607" cy="336585"/>
          </a:xfrm>
          <a:prstGeom prst="rect">
            <a:avLst/>
          </a:prstGeom>
        </p:spPr>
      </p:pic>
      <p:pic>
        <p:nvPicPr>
          <p:cNvPr id="27" name="Image 25" descr="preencoded.png">    </p:cNvPr>
          <p:cNvPicPr>
            <a:picLocks noChangeAspect="1"/>
          </p:cNvPicPr>
          <p:nvPr/>
        </p:nvPicPr>
        <p:blipFill>
          <a:blip r:embed="rId26"/>
          <a:stretch>
            <a:fillRect/>
          </a:stretch>
        </p:blipFill>
        <p:spPr>
          <a:xfrm>
            <a:off x="978022" y="0"/>
            <a:ext cx="4541841" cy="4576632"/>
          </a:xfrm>
          <a:prstGeom prst="rect">
            <a:avLst/>
          </a:prstGeom>
        </p:spPr>
      </p:pic>
      <p:sp>
        <p:nvSpPr>
          <p:cNvPr id="28" name="Text 0"/>
          <p:cNvSpPr/>
          <p:nvPr/>
        </p:nvSpPr>
        <p:spPr>
          <a:xfrm>
            <a:off x="6706438" y="8166100"/>
            <a:ext cx="11257840" cy="1312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29" name="Shape 1"/>
          <p:cNvSpPr/>
          <p:nvPr/>
        </p:nvSpPr>
        <p:spPr>
          <a:xfrm>
            <a:off x="23370921" y="10515600"/>
            <a:ext cx="1016127" cy="3200400"/>
          </a:xfrm>
          <a:prstGeom prst="rect">
            <a:avLst/>
          </a:prstGeom>
          <a:noFill/>
          <a:ln/>
        </p:spPr>
      </p:sp>
      <p:pic>
        <p:nvPicPr>
          <p:cNvPr id="30" name="Image 26" descr="preencoded.png">    </p:cNvPr>
          <p:cNvPicPr>
            <a:picLocks noChangeAspect="1"/>
          </p:cNvPicPr>
          <p:nvPr/>
        </p:nvPicPr>
        <p:blipFill>
          <a:blip r:embed="rId27"/>
          <a:stretch>
            <a:fillRect/>
          </a:stretch>
        </p:blipFill>
        <p:spPr>
          <a:xfrm>
            <a:off x="23523340" y="10820400"/>
            <a:ext cx="711289" cy="2590800"/>
          </a:xfrm>
          <a:prstGeom prst="rect">
            <a:avLst/>
          </a:prstGeom>
        </p:spPr>
      </p:pic>
      <p:sp>
        <p:nvSpPr>
          <p:cNvPr id="31" name="Shape 2"/>
          <p:cNvSpPr/>
          <p:nvPr/>
        </p:nvSpPr>
        <p:spPr>
          <a:xfrm>
            <a:off x="1708364" y="5156200"/>
            <a:ext cx="20970321" cy="2463800"/>
          </a:xfrm>
          <a:prstGeom prst="rect">
            <a:avLst/>
          </a:prstGeom>
          <a:solidFill>
            <a:srgbClr val="49CCB8">
              <a:alpha val="100000"/>
            </a:srgbClr>
          </a:solidFill>
          <a:ln w="50800">
            <a:solidFill>
              <a:srgbClr val="522C70"/>
            </a:solidFill>
            <a:prstDash val="solid"/>
          </a:ln>
        </p:spPr>
      </p:sp>
      <p:sp>
        <p:nvSpPr>
          <p:cNvPr id="32" name="Text 3"/>
          <p:cNvSpPr/>
          <p:nvPr/>
        </p:nvSpPr>
        <p:spPr>
          <a:xfrm>
            <a:off x="2470459" y="5461000"/>
            <a:ext cx="19988065"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Petroleum Refining Process</a:t>
            </a:r>
            <a:endParaRPr lang="en-US" sz="1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54302" y="8656613"/>
            <a:ext cx="3480592" cy="4373054"/>
          </a:xfrm>
          <a:prstGeom prst="rect">
            <a:avLst/>
          </a:prstGeom>
        </p:spPr>
      </p:pic>
      <p:pic>
        <p:nvPicPr>
          <p:cNvPr id="4" name="Image 2" descr="preencoded.png">    </p:cNvPr>
          <p:cNvPicPr>
            <a:picLocks noChangeAspect="1"/>
          </p:cNvPicPr>
          <p:nvPr/>
        </p:nvPicPr>
        <p:blipFill>
          <a:blip r:embed="rId3"/>
          <a:stretch>
            <a:fillRect/>
          </a:stretch>
        </p:blipFill>
        <p:spPr>
          <a:xfrm>
            <a:off x="966040" y="10325881"/>
            <a:ext cx="2513531" cy="2513223"/>
          </a:xfrm>
          <a:prstGeom prst="rect">
            <a:avLst/>
          </a:prstGeom>
        </p:spPr>
      </p:pic>
      <p:pic>
        <p:nvPicPr>
          <p:cNvPr id="5" name="Image 3" descr="preencoded.png">    </p:cNvPr>
          <p:cNvPicPr>
            <a:picLocks noChangeAspect="1"/>
          </p:cNvPicPr>
          <p:nvPr/>
        </p:nvPicPr>
        <p:blipFill>
          <a:blip r:embed="rId4"/>
          <a:stretch>
            <a:fillRect/>
          </a:stretch>
        </p:blipFill>
        <p:spPr>
          <a:xfrm>
            <a:off x="1817868" y="10870667"/>
            <a:ext cx="809794" cy="1387822"/>
          </a:xfrm>
          <a:prstGeom prst="rect">
            <a:avLst/>
          </a:prstGeom>
        </p:spPr>
      </p:pic>
      <p:pic>
        <p:nvPicPr>
          <p:cNvPr id="6" name="Image 4" descr="preencoded.png">    </p:cNvPr>
          <p:cNvPicPr>
            <a:picLocks noChangeAspect="1"/>
          </p:cNvPicPr>
          <p:nvPr/>
        </p:nvPicPr>
        <p:blipFill>
          <a:blip r:embed="rId5"/>
          <a:stretch>
            <a:fillRect/>
          </a:stretch>
        </p:blipFill>
        <p:spPr>
          <a:xfrm>
            <a:off x="1782675" y="10835456"/>
            <a:ext cx="880348" cy="1458317"/>
          </a:xfrm>
          <a:prstGeom prst="rect">
            <a:avLst/>
          </a:prstGeom>
        </p:spPr>
      </p:pic>
      <p:pic>
        <p:nvPicPr>
          <p:cNvPr id="7" name="Image 5" descr="preencoded.png">    </p:cNvPr>
          <p:cNvPicPr>
            <a:picLocks noChangeAspect="1"/>
          </p:cNvPicPr>
          <p:nvPr/>
        </p:nvPicPr>
        <p:blipFill>
          <a:blip r:embed="rId6"/>
          <a:stretch>
            <a:fillRect/>
          </a:stretch>
        </p:blipFill>
        <p:spPr>
          <a:xfrm>
            <a:off x="20498368" y="3531828"/>
            <a:ext cx="693818" cy="677838"/>
          </a:xfrm>
          <a:prstGeom prst="rect">
            <a:avLst/>
          </a:prstGeom>
        </p:spPr>
      </p:pic>
      <p:pic>
        <p:nvPicPr>
          <p:cNvPr id="8" name="Image 6" descr="preencoded.png">    </p:cNvPr>
          <p:cNvPicPr>
            <a:picLocks noChangeAspect="1"/>
          </p:cNvPicPr>
          <p:nvPr/>
        </p:nvPicPr>
        <p:blipFill>
          <a:blip r:embed="rId7"/>
          <a:stretch>
            <a:fillRect/>
          </a:stretch>
        </p:blipFill>
        <p:spPr>
          <a:xfrm>
            <a:off x="20459488" y="3492946"/>
            <a:ext cx="771755" cy="755762"/>
          </a:xfrm>
          <a:prstGeom prst="rect">
            <a:avLst/>
          </a:prstGeom>
        </p:spPr>
      </p:pic>
      <p:pic>
        <p:nvPicPr>
          <p:cNvPr id="9" name="Image 7" descr="preencoded.png">    </p:cNvPr>
          <p:cNvPicPr>
            <a:picLocks noChangeAspect="1"/>
          </p:cNvPicPr>
          <p:nvPr/>
        </p:nvPicPr>
        <p:blipFill>
          <a:blip r:embed="rId8"/>
          <a:stretch>
            <a:fillRect/>
          </a:stretch>
        </p:blipFill>
        <p:spPr>
          <a:xfrm>
            <a:off x="20247282" y="3265748"/>
            <a:ext cx="1184935" cy="266440"/>
          </a:xfrm>
          <a:prstGeom prst="rect">
            <a:avLst/>
          </a:prstGeom>
        </p:spPr>
      </p:pic>
      <p:pic>
        <p:nvPicPr>
          <p:cNvPr id="10" name="Image 8" descr="preencoded.png">    </p:cNvPr>
          <p:cNvPicPr>
            <a:picLocks noChangeAspect="1"/>
          </p:cNvPicPr>
          <p:nvPr/>
        </p:nvPicPr>
        <p:blipFill>
          <a:blip r:embed="rId9"/>
          <a:stretch>
            <a:fillRect/>
          </a:stretch>
        </p:blipFill>
        <p:spPr>
          <a:xfrm>
            <a:off x="20208226" y="3226693"/>
            <a:ext cx="1263042" cy="344537"/>
          </a:xfrm>
          <a:prstGeom prst="rect">
            <a:avLst/>
          </a:prstGeom>
        </p:spPr>
      </p:pic>
      <p:pic>
        <p:nvPicPr>
          <p:cNvPr id="11" name="Image 9" descr="preencoded.png">    </p:cNvPr>
          <p:cNvPicPr>
            <a:picLocks noChangeAspect="1"/>
          </p:cNvPicPr>
          <p:nvPr/>
        </p:nvPicPr>
        <p:blipFill>
          <a:blip r:embed="rId10"/>
          <a:stretch>
            <a:fillRect/>
          </a:stretch>
        </p:blipFill>
        <p:spPr>
          <a:xfrm>
            <a:off x="22800323" y="1473622"/>
            <a:ext cx="786615" cy="928886"/>
          </a:xfrm>
          <a:prstGeom prst="rect">
            <a:avLst/>
          </a:prstGeom>
        </p:spPr>
      </p:pic>
      <p:pic>
        <p:nvPicPr>
          <p:cNvPr id="12" name="Image 10" descr="preencoded.png">    </p:cNvPr>
          <p:cNvPicPr>
            <a:picLocks noChangeAspect="1"/>
          </p:cNvPicPr>
          <p:nvPr/>
        </p:nvPicPr>
        <p:blipFill>
          <a:blip r:embed="rId11"/>
          <a:stretch>
            <a:fillRect/>
          </a:stretch>
        </p:blipFill>
        <p:spPr>
          <a:xfrm>
            <a:off x="22761270" y="1434740"/>
            <a:ext cx="864551" cy="1006822"/>
          </a:xfrm>
          <a:prstGeom prst="rect">
            <a:avLst/>
          </a:prstGeom>
        </p:spPr>
      </p:pic>
      <p:pic>
        <p:nvPicPr>
          <p:cNvPr id="13" name="Image 11" descr="preencoded.png">    </p:cNvPr>
          <p:cNvPicPr>
            <a:picLocks noChangeAspect="1"/>
          </p:cNvPicPr>
          <p:nvPr/>
        </p:nvPicPr>
        <p:blipFill>
          <a:blip r:embed="rId12"/>
          <a:stretch>
            <a:fillRect/>
          </a:stretch>
        </p:blipFill>
        <p:spPr>
          <a:xfrm>
            <a:off x="20403150" y="3091917"/>
            <a:ext cx="898076" cy="173124"/>
          </a:xfrm>
          <a:prstGeom prst="rect">
            <a:avLst/>
          </a:prstGeom>
        </p:spPr>
      </p:pic>
      <p:pic>
        <p:nvPicPr>
          <p:cNvPr id="14" name="Image 12" descr="preencoded.png">    </p:cNvPr>
          <p:cNvPicPr>
            <a:picLocks noChangeAspect="1"/>
          </p:cNvPicPr>
          <p:nvPr/>
        </p:nvPicPr>
        <p:blipFill>
          <a:blip r:embed="rId13"/>
          <a:stretch>
            <a:fillRect/>
          </a:stretch>
        </p:blipFill>
        <p:spPr>
          <a:xfrm>
            <a:off x="20364270" y="3052700"/>
            <a:ext cx="976010" cy="251408"/>
          </a:xfrm>
          <a:prstGeom prst="rect">
            <a:avLst/>
          </a:prstGeom>
        </p:spPr>
      </p:pic>
      <p:pic>
        <p:nvPicPr>
          <p:cNvPr id="15" name="Image 13" descr="preencoded.png">    </p:cNvPr>
          <p:cNvPicPr>
            <a:picLocks noChangeAspect="1"/>
          </p:cNvPicPr>
          <p:nvPr/>
        </p:nvPicPr>
        <p:blipFill>
          <a:blip r:embed="rId14"/>
          <a:stretch>
            <a:fillRect/>
          </a:stretch>
        </p:blipFill>
        <p:spPr>
          <a:xfrm>
            <a:off x="20403150" y="1473622"/>
            <a:ext cx="1919707" cy="1210531"/>
          </a:xfrm>
          <a:prstGeom prst="rect">
            <a:avLst/>
          </a:prstGeom>
        </p:spPr>
      </p:pic>
      <p:pic>
        <p:nvPicPr>
          <p:cNvPr id="16" name="Image 14" descr="preencoded.png">    </p:cNvPr>
          <p:cNvPicPr>
            <a:picLocks noChangeAspect="1"/>
          </p:cNvPicPr>
          <p:nvPr/>
        </p:nvPicPr>
        <p:blipFill>
          <a:blip r:embed="rId15"/>
          <a:stretch>
            <a:fillRect/>
          </a:stretch>
        </p:blipFill>
        <p:spPr>
          <a:xfrm>
            <a:off x="20364096" y="1434567"/>
            <a:ext cx="1997815" cy="1288628"/>
          </a:xfrm>
          <a:prstGeom prst="rect">
            <a:avLst/>
          </a:prstGeom>
        </p:spPr>
      </p:pic>
      <p:pic>
        <p:nvPicPr>
          <p:cNvPr id="17" name="Image 15" descr="preencoded.png">    </p:cNvPr>
          <p:cNvPicPr>
            <a:picLocks noChangeAspect="1"/>
          </p:cNvPicPr>
          <p:nvPr/>
        </p:nvPicPr>
        <p:blipFill>
          <a:blip r:embed="rId16"/>
          <a:stretch>
            <a:fillRect/>
          </a:stretch>
        </p:blipFill>
        <p:spPr>
          <a:xfrm>
            <a:off x="22323034" y="1375990"/>
            <a:ext cx="588233" cy="1114462"/>
          </a:xfrm>
          <a:prstGeom prst="rect">
            <a:avLst/>
          </a:prstGeom>
        </p:spPr>
      </p:pic>
      <p:pic>
        <p:nvPicPr>
          <p:cNvPr id="18" name="Image 16" descr="preencoded.png">    </p:cNvPr>
          <p:cNvPicPr>
            <a:picLocks noChangeAspect="1"/>
          </p:cNvPicPr>
          <p:nvPr/>
        </p:nvPicPr>
        <p:blipFill>
          <a:blip r:embed="rId17"/>
          <a:stretch>
            <a:fillRect/>
          </a:stretch>
        </p:blipFill>
        <p:spPr>
          <a:xfrm>
            <a:off x="22283980" y="1336774"/>
            <a:ext cx="666514" cy="1192733"/>
          </a:xfrm>
          <a:prstGeom prst="rect">
            <a:avLst/>
          </a:prstGeom>
        </p:spPr>
      </p:pic>
      <p:pic>
        <p:nvPicPr>
          <p:cNvPr id="19" name="Image 17" descr="preencoded.png">    </p:cNvPr>
          <p:cNvPicPr>
            <a:picLocks noChangeAspect="1"/>
          </p:cNvPicPr>
          <p:nvPr/>
        </p:nvPicPr>
        <p:blipFill>
          <a:blip r:embed="rId18"/>
          <a:stretch>
            <a:fillRect/>
          </a:stretch>
        </p:blipFill>
        <p:spPr>
          <a:xfrm>
            <a:off x="20268019" y="2688989"/>
            <a:ext cx="1157978" cy="402419"/>
          </a:xfrm>
          <a:prstGeom prst="rect">
            <a:avLst/>
          </a:prstGeom>
        </p:spPr>
      </p:pic>
      <p:pic>
        <p:nvPicPr>
          <p:cNvPr id="20" name="Image 18" descr="preencoded.png">    </p:cNvPr>
          <p:cNvPicPr>
            <a:picLocks noChangeAspect="1"/>
          </p:cNvPicPr>
          <p:nvPr/>
        </p:nvPicPr>
        <p:blipFill>
          <a:blip r:embed="rId19"/>
          <a:stretch>
            <a:fillRect/>
          </a:stretch>
        </p:blipFill>
        <p:spPr>
          <a:xfrm>
            <a:off x="20228962" y="2649934"/>
            <a:ext cx="1236085" cy="480690"/>
          </a:xfrm>
          <a:prstGeom prst="rect">
            <a:avLst/>
          </a:prstGeom>
        </p:spPr>
      </p:pic>
      <p:pic>
        <p:nvPicPr>
          <p:cNvPr id="21" name="Image 19" descr="preencoded.png">    </p:cNvPr>
          <p:cNvPicPr>
            <a:picLocks noChangeAspect="1"/>
          </p:cNvPicPr>
          <p:nvPr/>
        </p:nvPicPr>
        <p:blipFill>
          <a:blip r:embed="rId20"/>
          <a:stretch>
            <a:fillRect/>
          </a:stretch>
        </p:blipFill>
        <p:spPr>
          <a:xfrm>
            <a:off x="20936257" y="3814328"/>
            <a:ext cx="78107" cy="439043"/>
          </a:xfrm>
          <a:prstGeom prst="rect">
            <a:avLst/>
          </a:prstGeom>
        </p:spPr>
      </p:pic>
      <p:pic>
        <p:nvPicPr>
          <p:cNvPr id="22" name="Image 20" descr="preencoded.png">    </p:cNvPr>
          <p:cNvPicPr>
            <a:picLocks noChangeAspect="1"/>
          </p:cNvPicPr>
          <p:nvPr/>
        </p:nvPicPr>
        <p:blipFill>
          <a:blip r:embed="rId21"/>
          <a:stretch>
            <a:fillRect/>
          </a:stretch>
        </p:blipFill>
        <p:spPr>
          <a:xfrm>
            <a:off x="20719561" y="3659510"/>
            <a:ext cx="78107" cy="607690"/>
          </a:xfrm>
          <a:prstGeom prst="rect">
            <a:avLst/>
          </a:prstGeom>
        </p:spPr>
      </p:pic>
      <p:pic>
        <p:nvPicPr>
          <p:cNvPr id="23" name="Image 21" descr="preencoded.png">    </p:cNvPr>
          <p:cNvPicPr>
            <a:picLocks noChangeAspect="1"/>
          </p:cNvPicPr>
          <p:nvPr/>
        </p:nvPicPr>
        <p:blipFill>
          <a:blip r:embed="rId22"/>
          <a:stretch>
            <a:fillRect/>
          </a:stretch>
        </p:blipFill>
        <p:spPr>
          <a:xfrm>
            <a:off x="21408364" y="1022127"/>
            <a:ext cx="603096" cy="451656"/>
          </a:xfrm>
          <a:prstGeom prst="rect">
            <a:avLst/>
          </a:prstGeom>
        </p:spPr>
      </p:pic>
      <p:pic>
        <p:nvPicPr>
          <p:cNvPr id="24" name="Image 22" descr="preencoded.png">    </p:cNvPr>
          <p:cNvPicPr>
            <a:picLocks noChangeAspect="1"/>
          </p:cNvPicPr>
          <p:nvPr/>
        </p:nvPicPr>
        <p:blipFill>
          <a:blip r:embed="rId23"/>
          <a:stretch>
            <a:fillRect/>
          </a:stretch>
        </p:blipFill>
        <p:spPr>
          <a:xfrm>
            <a:off x="21369311" y="983245"/>
            <a:ext cx="681203" cy="529580"/>
          </a:xfrm>
          <a:prstGeom prst="rect">
            <a:avLst/>
          </a:prstGeom>
        </p:spPr>
      </p:pic>
      <p:pic>
        <p:nvPicPr>
          <p:cNvPr id="25" name="Image 23" descr="preencoded.png">    </p:cNvPr>
          <p:cNvPicPr>
            <a:picLocks noChangeAspect="1"/>
          </p:cNvPicPr>
          <p:nvPr/>
        </p:nvPicPr>
        <p:blipFill>
          <a:blip r:embed="rId24"/>
          <a:stretch>
            <a:fillRect/>
          </a:stretch>
        </p:blipFill>
        <p:spPr>
          <a:xfrm>
            <a:off x="21236251" y="763129"/>
            <a:ext cx="947499" cy="258316"/>
          </a:xfrm>
          <a:prstGeom prst="rect">
            <a:avLst/>
          </a:prstGeom>
        </p:spPr>
      </p:pic>
      <p:pic>
        <p:nvPicPr>
          <p:cNvPr id="26" name="Image 24" descr="preencoded.png">    </p:cNvPr>
          <p:cNvPicPr>
            <a:picLocks noChangeAspect="1"/>
          </p:cNvPicPr>
          <p:nvPr/>
        </p:nvPicPr>
        <p:blipFill>
          <a:blip r:embed="rId25"/>
          <a:stretch>
            <a:fillRect/>
          </a:stretch>
        </p:blipFill>
        <p:spPr>
          <a:xfrm>
            <a:off x="21197197" y="723900"/>
            <a:ext cx="1025607" cy="336587"/>
          </a:xfrm>
          <a:prstGeom prst="rect">
            <a:avLst/>
          </a:prstGeom>
        </p:spPr>
      </p:pic>
      <p:pic>
        <p:nvPicPr>
          <p:cNvPr id="27" name="Image 25" descr="preencoded.png">    </p:cNvPr>
          <p:cNvPicPr>
            <a:picLocks noChangeAspect="1"/>
          </p:cNvPicPr>
          <p:nvPr/>
        </p:nvPicPr>
        <p:blipFill>
          <a:blip r:embed="rId26"/>
          <a:stretch>
            <a:fillRect/>
          </a:stretch>
        </p:blipFill>
        <p:spPr>
          <a:xfrm>
            <a:off x="978022" y="0"/>
            <a:ext cx="4541841" cy="4576626"/>
          </a:xfrm>
          <a:prstGeom prst="rect">
            <a:avLst/>
          </a:prstGeom>
        </p:spPr>
      </p:pic>
      <p:sp>
        <p:nvSpPr>
          <p:cNvPr id="28" name="Shape 0"/>
          <p:cNvSpPr/>
          <p:nvPr/>
        </p:nvSpPr>
        <p:spPr>
          <a:xfrm>
            <a:off x="3854932" y="1993900"/>
            <a:ext cx="16702588" cy="1765300"/>
          </a:xfrm>
          <a:prstGeom prst="rect">
            <a:avLst/>
          </a:prstGeom>
          <a:solidFill>
            <a:srgbClr val="49CCB8">
              <a:alpha val="100000"/>
            </a:srgbClr>
          </a:solidFill>
          <a:ln w="50800">
            <a:solidFill>
              <a:srgbClr val="522C70"/>
            </a:solidFill>
            <a:prstDash val="solid"/>
          </a:ln>
        </p:spPr>
      </p:sp>
      <p:sp>
        <p:nvSpPr>
          <p:cNvPr id="29" name="Text 1"/>
          <p:cNvSpPr/>
          <p:nvPr/>
        </p:nvSpPr>
        <p:spPr>
          <a:xfrm>
            <a:off x="4617027" y="2298700"/>
            <a:ext cx="1551710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Magic of Dragons: A Research</a:t>
            </a:r>
            <a:endParaRPr lang="en-US" sz="8000" dirty="0"/>
          </a:p>
        </p:txBody>
      </p:sp>
      <p:sp>
        <p:nvSpPr>
          <p:cNvPr id="30" name="Shape 2"/>
          <p:cNvSpPr/>
          <p:nvPr/>
        </p:nvSpPr>
        <p:spPr>
          <a:xfrm>
            <a:off x="14200375" y="4406900"/>
            <a:ext cx="8205226" cy="8204200"/>
          </a:xfrm>
          <a:prstGeom prst="rect">
            <a:avLst/>
          </a:prstGeom>
          <a:noFill/>
          <a:ln/>
        </p:spPr>
      </p:sp>
      <p:sp>
        <p:nvSpPr>
          <p:cNvPr id="31" name="Shape 3"/>
          <p:cNvSpPr/>
          <p:nvPr/>
        </p:nvSpPr>
        <p:spPr>
          <a:xfrm>
            <a:off x="14200375" y="4406900"/>
            <a:ext cx="8205226" cy="8204200"/>
          </a:xfrm>
          <a:prstGeom prst="ellipse">
            <a:avLst/>
          </a:prstGeom>
          <a:solidFill>
            <a:srgbClr val="49CCB8">
              <a:alpha val="100000"/>
            </a:srgbClr>
          </a:solidFill>
          <a:ln w="50800">
            <a:solidFill>
              <a:srgbClr val="522C70"/>
            </a:solidFill>
            <a:prstDash val="solid"/>
          </a:ln>
        </p:spPr>
      </p:sp>
      <p:sp>
        <p:nvSpPr>
          <p:cNvPr id="32" name="Shape 4"/>
          <p:cNvSpPr/>
          <p:nvPr/>
        </p:nvSpPr>
        <p:spPr>
          <a:xfrm>
            <a:off x="15229203" y="6299200"/>
            <a:ext cx="6160270" cy="6159500"/>
          </a:xfrm>
          <a:prstGeom prst="ellipse">
            <a:avLst/>
          </a:prstGeom>
          <a:solidFill>
            <a:srgbClr val="FFCE3B">
              <a:alpha val="100000"/>
            </a:srgbClr>
          </a:solidFill>
          <a:ln w="50800">
            <a:solidFill>
              <a:srgbClr val="522C70"/>
            </a:solidFill>
            <a:prstDash val="solid"/>
          </a:ln>
        </p:spPr>
      </p:sp>
      <p:sp>
        <p:nvSpPr>
          <p:cNvPr id="33" name="Shape 5"/>
          <p:cNvSpPr/>
          <p:nvPr/>
        </p:nvSpPr>
        <p:spPr>
          <a:xfrm>
            <a:off x="16258032" y="8178800"/>
            <a:ext cx="4089911" cy="4089400"/>
          </a:xfrm>
          <a:prstGeom prst="ellipse">
            <a:avLst/>
          </a:prstGeom>
          <a:solidFill>
            <a:srgbClr val="FFFFFF">
              <a:alpha val="100000"/>
            </a:srgbClr>
          </a:solidFill>
          <a:ln w="50800">
            <a:solidFill>
              <a:srgbClr val="522C70"/>
            </a:solidFill>
            <a:prstDash val="solid"/>
          </a:ln>
        </p:spPr>
      </p:sp>
      <p:sp>
        <p:nvSpPr>
          <p:cNvPr id="34" name="Text 6"/>
          <p:cNvSpPr/>
          <p:nvPr/>
        </p:nvSpPr>
        <p:spPr>
          <a:xfrm>
            <a:off x="17604400" y="4965700"/>
            <a:ext cx="1371771" cy="901700"/>
          </a:xfrm>
          <a:prstGeom prst="rect">
            <a:avLst/>
          </a:prstGeom>
          <a:noFill/>
          <a:ln/>
        </p:spPr>
        <p:txBody>
          <a:bodyPr wrap="square" lIns="0" tIns="0" rIns="0" bIns="0" rtlCol="0" anchor="ctr"/>
          <a:lstStyle/>
          <a:p>
            <a:pPr algn="ctr"/>
            <a:r>
              <a:rPr lang="en-US" sz="4800" dirty="0">
                <a:solidFill>
                  <a:srgbClr val="522C70">
                    <a:alpha val="100000"/>
                  </a:srgbClr>
                </a:solidFill>
                <a:latin typeface="Rokkitt Bold" pitchFamily="34" charset="0"/>
                <a:ea typeface="Rokkitt Bold" pitchFamily="34" charset="-122"/>
                <a:cs typeface="Rokkitt Bold" pitchFamily="34" charset="-120"/>
              </a:rPr>
              <a:t>6.7M</a:t>
            </a:r>
            <a:endParaRPr lang="en-US" sz="4800" dirty="0"/>
          </a:p>
        </p:txBody>
      </p:sp>
      <p:sp>
        <p:nvSpPr>
          <p:cNvPr id="35" name="Text 7"/>
          <p:cNvSpPr/>
          <p:nvPr/>
        </p:nvSpPr>
        <p:spPr>
          <a:xfrm>
            <a:off x="17591699" y="9779000"/>
            <a:ext cx="1422578" cy="901700"/>
          </a:xfrm>
          <a:prstGeom prst="rect">
            <a:avLst/>
          </a:prstGeom>
          <a:noFill/>
          <a:ln/>
        </p:spPr>
        <p:txBody>
          <a:bodyPr wrap="square" lIns="0" tIns="0" rIns="0" bIns="0" rtlCol="0" anchor="ctr"/>
          <a:lstStyle/>
          <a:p>
            <a:pPr algn="ctr"/>
            <a:r>
              <a:rPr lang="en-US" sz="4800" dirty="0">
                <a:solidFill>
                  <a:srgbClr val="522C70">
                    <a:alpha val="100000"/>
                  </a:srgbClr>
                </a:solidFill>
                <a:latin typeface="Rokkitt Bold" pitchFamily="34" charset="0"/>
                <a:ea typeface="Rokkitt Bold" pitchFamily="34" charset="-122"/>
                <a:cs typeface="Rokkitt Bold" pitchFamily="34" charset="-120"/>
              </a:rPr>
              <a:t>2.3M</a:t>
            </a:r>
            <a:endParaRPr lang="en-US" sz="4800" dirty="0"/>
          </a:p>
        </p:txBody>
      </p:sp>
      <p:sp>
        <p:nvSpPr>
          <p:cNvPr id="36" name="Text 8"/>
          <p:cNvSpPr/>
          <p:nvPr/>
        </p:nvSpPr>
        <p:spPr>
          <a:xfrm>
            <a:off x="17578997" y="6845300"/>
            <a:ext cx="1447981" cy="901700"/>
          </a:xfrm>
          <a:prstGeom prst="rect">
            <a:avLst/>
          </a:prstGeom>
          <a:noFill/>
          <a:ln/>
        </p:spPr>
        <p:txBody>
          <a:bodyPr wrap="square" lIns="0" tIns="0" rIns="0" bIns="0" rtlCol="0" anchor="ctr"/>
          <a:lstStyle/>
          <a:p>
            <a:pPr algn="ctr"/>
            <a:r>
              <a:rPr lang="en-US" sz="4800" dirty="0">
                <a:solidFill>
                  <a:srgbClr val="522C70">
                    <a:alpha val="100000"/>
                  </a:srgbClr>
                </a:solidFill>
                <a:latin typeface="Rokkitt Bold" pitchFamily="34" charset="0"/>
                <a:ea typeface="Rokkitt Bold" pitchFamily="34" charset="-122"/>
                <a:cs typeface="Rokkitt Bold" pitchFamily="34" charset="-120"/>
              </a:rPr>
              <a:t>4.4M</a:t>
            </a:r>
            <a:endParaRPr lang="en-US" sz="4800" dirty="0"/>
          </a:p>
        </p:txBody>
      </p:sp>
      <p:sp>
        <p:nvSpPr>
          <p:cNvPr id="37" name="Shape 9"/>
          <p:cNvSpPr/>
          <p:nvPr/>
        </p:nvSpPr>
        <p:spPr>
          <a:xfrm>
            <a:off x="23370921" y="10515600"/>
            <a:ext cx="1016127" cy="3200400"/>
          </a:xfrm>
          <a:prstGeom prst="rect">
            <a:avLst/>
          </a:prstGeom>
          <a:noFill/>
          <a:ln/>
        </p:spPr>
      </p:sp>
      <p:pic>
        <p:nvPicPr>
          <p:cNvPr id="38" name="Image 26" descr="preencoded.png">    </p:cNvPr>
          <p:cNvPicPr>
            <a:picLocks noChangeAspect="1"/>
          </p:cNvPicPr>
          <p:nvPr/>
        </p:nvPicPr>
        <p:blipFill>
          <a:blip r:embed="rId27"/>
          <a:stretch>
            <a:fillRect/>
          </a:stretch>
        </p:blipFill>
        <p:spPr>
          <a:xfrm>
            <a:off x="23523340" y="10820400"/>
            <a:ext cx="711289" cy="2590800"/>
          </a:xfrm>
          <a:prstGeom prst="rect">
            <a:avLst/>
          </a:prstGeom>
        </p:spPr>
      </p:pic>
      <p:sp>
        <p:nvSpPr>
          <p:cNvPr id="39" name="Shape 10"/>
          <p:cNvSpPr/>
          <p:nvPr/>
        </p:nvSpPr>
        <p:spPr>
          <a:xfrm>
            <a:off x="3734267" y="4445000"/>
            <a:ext cx="8459257" cy="2362200"/>
          </a:xfrm>
          <a:prstGeom prst="rect">
            <a:avLst/>
          </a:prstGeom>
          <a:noFill/>
          <a:ln/>
        </p:spPr>
      </p:sp>
      <p:pic>
        <p:nvPicPr>
          <p:cNvPr id="40" name="Image 27" descr="preencoded.png">    </p:cNvPr>
          <p:cNvPicPr>
            <a:picLocks noChangeAspect="1"/>
          </p:cNvPicPr>
          <p:nvPr/>
        </p:nvPicPr>
        <p:blipFill>
          <a:blip r:embed="rId28"/>
          <a:stretch>
            <a:fillRect/>
          </a:stretch>
        </p:blipFill>
        <p:spPr>
          <a:xfrm>
            <a:off x="3734267" y="4445000"/>
            <a:ext cx="653223" cy="1016000"/>
          </a:xfrm>
          <a:prstGeom prst="rect">
            <a:avLst/>
          </a:prstGeom>
        </p:spPr>
      </p:pic>
      <p:sp>
        <p:nvSpPr>
          <p:cNvPr id="41" name="Shape 11"/>
          <p:cNvSpPr/>
          <p:nvPr/>
        </p:nvSpPr>
        <p:spPr>
          <a:xfrm>
            <a:off x="3734267" y="5765800"/>
            <a:ext cx="8459257" cy="1041400"/>
          </a:xfrm>
          <a:prstGeom prst="rect">
            <a:avLst/>
          </a:prstGeom>
          <a:noFill/>
          <a:ln/>
        </p:spPr>
      </p:sp>
      <p:sp>
        <p:nvSpPr>
          <p:cNvPr id="42" name="Text 12"/>
          <p:cNvSpPr/>
          <p:nvPr/>
        </p:nvSpPr>
        <p:spPr>
          <a:xfrm>
            <a:off x="3734267" y="57658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43" name="Shape 13"/>
          <p:cNvSpPr/>
          <p:nvPr/>
        </p:nvSpPr>
        <p:spPr>
          <a:xfrm>
            <a:off x="3734267" y="7442200"/>
            <a:ext cx="8459257" cy="2362200"/>
          </a:xfrm>
          <a:prstGeom prst="rect">
            <a:avLst/>
          </a:prstGeom>
          <a:noFill/>
          <a:ln/>
        </p:spPr>
      </p:sp>
      <p:pic>
        <p:nvPicPr>
          <p:cNvPr id="44" name="Image 28" descr="preencoded.png">    </p:cNvPr>
          <p:cNvPicPr>
            <a:picLocks noChangeAspect="1"/>
          </p:cNvPicPr>
          <p:nvPr/>
        </p:nvPicPr>
        <p:blipFill>
          <a:blip r:embed="rId29"/>
          <a:stretch>
            <a:fillRect/>
          </a:stretch>
        </p:blipFill>
        <p:spPr>
          <a:xfrm>
            <a:off x="3734267" y="7442200"/>
            <a:ext cx="1016127" cy="1016000"/>
          </a:xfrm>
          <a:prstGeom prst="rect">
            <a:avLst/>
          </a:prstGeom>
        </p:spPr>
      </p:pic>
      <p:sp>
        <p:nvSpPr>
          <p:cNvPr id="45" name="Shape 14"/>
          <p:cNvSpPr/>
          <p:nvPr/>
        </p:nvSpPr>
        <p:spPr>
          <a:xfrm>
            <a:off x="3734267" y="8763000"/>
            <a:ext cx="8459257" cy="1041400"/>
          </a:xfrm>
          <a:prstGeom prst="rect">
            <a:avLst/>
          </a:prstGeom>
          <a:noFill/>
          <a:ln/>
        </p:spPr>
      </p:sp>
      <p:sp>
        <p:nvSpPr>
          <p:cNvPr id="46" name="Text 15"/>
          <p:cNvSpPr/>
          <p:nvPr/>
        </p:nvSpPr>
        <p:spPr>
          <a:xfrm>
            <a:off x="3734267" y="87630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47" name="Shape 16"/>
          <p:cNvSpPr/>
          <p:nvPr/>
        </p:nvSpPr>
        <p:spPr>
          <a:xfrm>
            <a:off x="3734267" y="10299700"/>
            <a:ext cx="8459257" cy="2362200"/>
          </a:xfrm>
          <a:prstGeom prst="rect">
            <a:avLst/>
          </a:prstGeom>
          <a:noFill/>
          <a:ln/>
        </p:spPr>
      </p:sp>
      <p:pic>
        <p:nvPicPr>
          <p:cNvPr id="48" name="Image 29" descr="preencoded.png">    </p:cNvPr>
          <p:cNvPicPr>
            <a:picLocks noChangeAspect="1"/>
          </p:cNvPicPr>
          <p:nvPr/>
        </p:nvPicPr>
        <p:blipFill>
          <a:blip r:embed="rId30"/>
          <a:stretch>
            <a:fillRect/>
          </a:stretch>
        </p:blipFill>
        <p:spPr>
          <a:xfrm>
            <a:off x="3734267" y="10299700"/>
            <a:ext cx="870989" cy="1016000"/>
          </a:xfrm>
          <a:prstGeom prst="rect">
            <a:avLst/>
          </a:prstGeom>
        </p:spPr>
      </p:pic>
      <p:sp>
        <p:nvSpPr>
          <p:cNvPr id="49" name="Shape 17"/>
          <p:cNvSpPr/>
          <p:nvPr/>
        </p:nvSpPr>
        <p:spPr>
          <a:xfrm>
            <a:off x="3734267" y="11620500"/>
            <a:ext cx="8459257" cy="1041400"/>
          </a:xfrm>
          <a:prstGeom prst="rect">
            <a:avLst/>
          </a:prstGeom>
          <a:noFill/>
          <a:ln/>
        </p:spPr>
      </p:sp>
      <p:sp>
        <p:nvSpPr>
          <p:cNvPr id="50" name="Text 18"/>
          <p:cNvSpPr/>
          <p:nvPr/>
        </p:nvSpPr>
        <p:spPr>
          <a:xfrm>
            <a:off x="3734267" y="116205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77822" y="6985000"/>
            <a:ext cx="5534965" cy="6725158"/>
          </a:xfrm>
          <a:prstGeom prst="rect">
            <a:avLst/>
          </a:prstGeom>
        </p:spPr>
      </p:pic>
      <p:pic>
        <p:nvPicPr>
          <p:cNvPr id="4" name="Image 2" descr="preencoded.png">    </p:cNvPr>
          <p:cNvPicPr>
            <a:picLocks noChangeAspect="1"/>
          </p:cNvPicPr>
          <p:nvPr/>
        </p:nvPicPr>
        <p:blipFill>
          <a:blip r:embed="rId3"/>
          <a:stretch>
            <a:fillRect/>
          </a:stretch>
        </p:blipFill>
        <p:spPr>
          <a:xfrm>
            <a:off x="19712864" y="304800"/>
            <a:ext cx="4119308" cy="41395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8738692" y="1231900"/>
            <a:ext cx="6909664" cy="1765300"/>
          </a:xfrm>
          <a:prstGeom prst="rect">
            <a:avLst/>
          </a:prstGeom>
          <a:solidFill>
            <a:srgbClr val="49CCB8">
              <a:alpha val="100000"/>
            </a:srgbClr>
          </a:solidFill>
          <a:ln w="50800">
            <a:solidFill>
              <a:srgbClr val="522C70"/>
            </a:solidFill>
            <a:prstDash val="solid"/>
          </a:ln>
        </p:spPr>
      </p:sp>
      <p:sp>
        <p:nvSpPr>
          <p:cNvPr id="8" name="Text 2"/>
          <p:cNvSpPr/>
          <p:nvPr/>
        </p:nvSpPr>
        <p:spPr>
          <a:xfrm>
            <a:off x="9500787" y="1536700"/>
            <a:ext cx="572418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Pricing Plan</a:t>
            </a:r>
            <a:endParaRPr lang="en-US" sz="8000" dirty="0"/>
          </a:p>
        </p:txBody>
      </p:sp>
      <p:sp>
        <p:nvSpPr>
          <p:cNvPr id="9" name="Shape 3"/>
          <p:cNvSpPr/>
          <p:nvPr/>
        </p:nvSpPr>
        <p:spPr>
          <a:xfrm>
            <a:off x="1778222" y="3632200"/>
            <a:ext cx="20843305" cy="8382000"/>
          </a:xfrm>
          <a:prstGeom prst="rect">
            <a:avLst/>
          </a:prstGeom>
          <a:noFill/>
          <a:ln/>
        </p:spPr>
      </p:sp>
      <p:sp>
        <p:nvSpPr>
          <p:cNvPr id="10" name="Shape 4"/>
          <p:cNvSpPr/>
          <p:nvPr/>
        </p:nvSpPr>
        <p:spPr>
          <a:xfrm>
            <a:off x="1778222" y="3632200"/>
            <a:ext cx="6439705" cy="8382000"/>
          </a:xfrm>
          <a:prstGeom prst="rect">
            <a:avLst/>
          </a:prstGeom>
          <a:solidFill>
            <a:srgbClr val="FFFFFF">
              <a:alpha val="100000"/>
            </a:srgbClr>
          </a:solidFill>
          <a:ln w="50800">
            <a:solidFill>
              <a:srgbClr val="522C70"/>
            </a:solidFill>
            <a:prstDash val="solid"/>
          </a:ln>
        </p:spPr>
      </p:sp>
      <p:pic>
        <p:nvPicPr>
          <p:cNvPr id="11" name="Image 4" descr="preencoded.png">    </p:cNvPr>
          <p:cNvPicPr>
            <a:picLocks noChangeAspect="1"/>
          </p:cNvPicPr>
          <p:nvPr/>
        </p:nvPicPr>
        <p:blipFill>
          <a:blip r:embed="rId5"/>
          <a:stretch>
            <a:fillRect/>
          </a:stretch>
        </p:blipFill>
        <p:spPr>
          <a:xfrm>
            <a:off x="4185089" y="4089400"/>
            <a:ext cx="1625974" cy="1625600"/>
          </a:xfrm>
          <a:prstGeom prst="rect">
            <a:avLst/>
          </a:prstGeom>
        </p:spPr>
      </p:pic>
      <p:sp>
        <p:nvSpPr>
          <p:cNvPr id="12" name="Text 5"/>
          <p:cNvSpPr/>
          <p:nvPr/>
        </p:nvSpPr>
        <p:spPr>
          <a:xfrm>
            <a:off x="4185173" y="6019800"/>
            <a:ext cx="1625803"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Basic</a:t>
            </a:r>
            <a:endParaRPr lang="en-US" sz="4800" dirty="0"/>
          </a:p>
        </p:txBody>
      </p:sp>
      <p:sp>
        <p:nvSpPr>
          <p:cNvPr id="13" name="Text 6"/>
          <p:cNvSpPr/>
          <p:nvPr/>
        </p:nvSpPr>
        <p:spPr>
          <a:xfrm>
            <a:off x="2235479"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4" name="Text 7"/>
          <p:cNvSpPr/>
          <p:nvPr/>
        </p:nvSpPr>
        <p:spPr>
          <a:xfrm>
            <a:off x="3486586" y="10858500"/>
            <a:ext cx="302297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$10/month</a:t>
            </a:r>
            <a:endParaRPr lang="en-US" sz="4800" dirty="0"/>
          </a:p>
        </p:txBody>
      </p:sp>
      <p:sp>
        <p:nvSpPr>
          <p:cNvPr id="15" name="Shape 8"/>
          <p:cNvSpPr/>
          <p:nvPr/>
        </p:nvSpPr>
        <p:spPr>
          <a:xfrm>
            <a:off x="8980022" y="3632200"/>
            <a:ext cx="6439705" cy="8382000"/>
          </a:xfrm>
          <a:prstGeom prst="rect">
            <a:avLst/>
          </a:prstGeom>
          <a:solidFill>
            <a:srgbClr val="FFCE3B">
              <a:alpha val="100000"/>
            </a:srgbClr>
          </a:solidFill>
          <a:ln w="50800">
            <a:solidFill>
              <a:srgbClr val="522C70"/>
            </a:solidFill>
            <a:prstDash val="solid"/>
          </a:ln>
        </p:spPr>
      </p:sp>
      <p:pic>
        <p:nvPicPr>
          <p:cNvPr id="16" name="Image 5" descr="preencoded.png">    </p:cNvPr>
          <p:cNvPicPr>
            <a:picLocks noChangeAspect="1"/>
          </p:cNvPicPr>
          <p:nvPr/>
        </p:nvPicPr>
        <p:blipFill>
          <a:blip r:embed="rId6"/>
          <a:stretch>
            <a:fillRect/>
          </a:stretch>
        </p:blipFill>
        <p:spPr>
          <a:xfrm>
            <a:off x="11445039" y="4089400"/>
            <a:ext cx="1509675" cy="1625600"/>
          </a:xfrm>
          <a:prstGeom prst="rect">
            <a:avLst/>
          </a:prstGeom>
        </p:spPr>
      </p:pic>
      <p:sp>
        <p:nvSpPr>
          <p:cNvPr id="17" name="Text 9"/>
          <p:cNvSpPr/>
          <p:nvPr/>
        </p:nvSpPr>
        <p:spPr>
          <a:xfrm>
            <a:off x="11501287" y="6019800"/>
            <a:ext cx="1397175"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Elite</a:t>
            </a:r>
            <a:endParaRPr lang="en-US" sz="4800" dirty="0"/>
          </a:p>
        </p:txBody>
      </p:sp>
      <p:sp>
        <p:nvSpPr>
          <p:cNvPr id="18" name="Text 10"/>
          <p:cNvSpPr/>
          <p:nvPr/>
        </p:nvSpPr>
        <p:spPr>
          <a:xfrm>
            <a:off x="94372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19" name="Text 11"/>
          <p:cNvSpPr/>
          <p:nvPr/>
        </p:nvSpPr>
        <p:spPr>
          <a:xfrm>
            <a:off x="10637580" y="10858500"/>
            <a:ext cx="3124591"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$50/month</a:t>
            </a:r>
            <a:endParaRPr lang="en-US" sz="4800" dirty="0"/>
          </a:p>
        </p:txBody>
      </p:sp>
      <p:sp>
        <p:nvSpPr>
          <p:cNvPr id="20" name="Shape 12"/>
          <p:cNvSpPr/>
          <p:nvPr/>
        </p:nvSpPr>
        <p:spPr>
          <a:xfrm>
            <a:off x="16181822" y="3632200"/>
            <a:ext cx="6439705" cy="8382000"/>
          </a:xfrm>
          <a:prstGeom prst="rect">
            <a:avLst/>
          </a:prstGeom>
          <a:solidFill>
            <a:srgbClr val="49CCB8">
              <a:alpha val="100000"/>
            </a:srgbClr>
          </a:solidFill>
          <a:ln w="50800">
            <a:solidFill>
              <a:srgbClr val="522C70"/>
            </a:solidFill>
            <a:prstDash val="solid"/>
          </a:ln>
        </p:spPr>
      </p:sp>
      <p:pic>
        <p:nvPicPr>
          <p:cNvPr id="21" name="Image 6" descr="preencoded.png">    </p:cNvPr>
          <p:cNvPicPr>
            <a:picLocks noChangeAspect="1"/>
          </p:cNvPicPr>
          <p:nvPr/>
        </p:nvPicPr>
        <p:blipFill>
          <a:blip r:embed="rId7"/>
          <a:stretch>
            <a:fillRect/>
          </a:stretch>
        </p:blipFill>
        <p:spPr>
          <a:xfrm>
            <a:off x="18966249" y="4089400"/>
            <a:ext cx="870849" cy="1625600"/>
          </a:xfrm>
          <a:prstGeom prst="rect">
            <a:avLst/>
          </a:prstGeom>
        </p:spPr>
      </p:pic>
      <p:sp>
        <p:nvSpPr>
          <p:cNvPr id="22" name="Text 13"/>
          <p:cNvSpPr/>
          <p:nvPr/>
        </p:nvSpPr>
        <p:spPr>
          <a:xfrm>
            <a:off x="17915589" y="6019800"/>
            <a:ext cx="2972171" cy="901700"/>
          </a:xfrm>
          <a:prstGeom prst="rect">
            <a:avLst/>
          </a:prstGeom>
          <a:noFill/>
          <a:ln/>
        </p:spPr>
        <p:txBody>
          <a:bodyPr wrap="square" lIns="0" tIns="0" rIns="0" bIns="0" rtlCol="0" anchor="t"/>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Legendary</a:t>
            </a:r>
            <a:endParaRPr lang="en-US" sz="4800" dirty="0"/>
          </a:p>
        </p:txBody>
      </p:sp>
      <p:sp>
        <p:nvSpPr>
          <p:cNvPr id="23" name="Text 14"/>
          <p:cNvSpPr/>
          <p:nvPr/>
        </p:nvSpPr>
        <p:spPr>
          <a:xfrm>
            <a:off x="166390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24" name="Text 15"/>
          <p:cNvSpPr/>
          <p:nvPr/>
        </p:nvSpPr>
        <p:spPr>
          <a:xfrm>
            <a:off x="17718715" y="10858500"/>
            <a:ext cx="3365921"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64"/>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64"/>
          </a:xfrm>
          <a:prstGeom prst="rect">
            <a:avLst/>
          </a:prstGeom>
        </p:spPr>
      </p:pic>
      <p:pic>
        <p:nvPicPr>
          <p:cNvPr id="5" name="Image 3" descr="preencoded.png">    </p:cNvPr>
          <p:cNvPicPr>
            <a:picLocks noChangeAspect="1"/>
          </p:cNvPicPr>
          <p:nvPr/>
        </p:nvPicPr>
        <p:blipFill>
          <a:blip r:embed="rId4"/>
          <a:stretch>
            <a:fillRect/>
          </a:stretch>
        </p:blipFill>
        <p:spPr>
          <a:xfrm>
            <a:off x="612687" y="524036"/>
            <a:ext cx="2897478" cy="363053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381048" y="2146300"/>
            <a:ext cx="23637654" cy="9436100"/>
          </a:xfrm>
          <a:prstGeom prst="rect">
            <a:avLst/>
          </a:prstGeom>
        </p:spPr>
      </p:pic>
      <p:sp>
        <p:nvSpPr>
          <p:cNvPr id="9" name="Shape 1"/>
          <p:cNvSpPr/>
          <p:nvPr/>
        </p:nvSpPr>
        <p:spPr>
          <a:xfrm>
            <a:off x="381048" y="3556000"/>
            <a:ext cx="5347368" cy="7683500"/>
          </a:xfrm>
          <a:prstGeom prst="rect">
            <a:avLst/>
          </a:prstGeom>
          <a:solidFill>
            <a:srgbClr val="49CCB8">
              <a:alpha val="100000"/>
            </a:srgbClr>
          </a:solidFill>
          <a:ln w="50800">
            <a:solidFill>
              <a:srgbClr val="0E0E0E"/>
            </a:solidFill>
            <a:prstDash val="solid"/>
          </a:ln>
        </p:spPr>
      </p:sp>
      <p:sp>
        <p:nvSpPr>
          <p:cNvPr id="10" name="Shape 2"/>
          <p:cNvSpPr/>
          <p:nvPr/>
        </p:nvSpPr>
        <p:spPr>
          <a:xfrm>
            <a:off x="685886" y="4965700"/>
            <a:ext cx="4737692" cy="5969000"/>
          </a:xfrm>
          <a:prstGeom prst="rect">
            <a:avLst/>
          </a:prstGeom>
          <a:noFill/>
          <a:ln/>
        </p:spPr>
      </p:sp>
      <p:sp>
        <p:nvSpPr>
          <p:cNvPr id="11" name="Shape 3"/>
          <p:cNvSpPr/>
          <p:nvPr/>
        </p:nvSpPr>
        <p:spPr>
          <a:xfrm>
            <a:off x="685886" y="4965700"/>
            <a:ext cx="4737692" cy="1765300"/>
          </a:xfrm>
          <a:prstGeom prst="rect">
            <a:avLst/>
          </a:prstGeom>
          <a:noFill/>
          <a:ln/>
        </p:spPr>
      </p:sp>
      <p:sp>
        <p:nvSpPr>
          <p:cNvPr id="12" name="Shape 4"/>
          <p:cNvSpPr/>
          <p:nvPr/>
        </p:nvSpPr>
        <p:spPr>
          <a:xfrm>
            <a:off x="685886" y="4965700"/>
            <a:ext cx="4737692" cy="1765300"/>
          </a:xfrm>
          <a:prstGeom prst="rect">
            <a:avLst/>
          </a:prstGeom>
          <a:noFill/>
          <a:ln/>
        </p:spPr>
      </p:sp>
      <p:sp>
        <p:nvSpPr>
          <p:cNvPr id="13" name="Text 5"/>
          <p:cNvSpPr/>
          <p:nvPr/>
        </p:nvSpPr>
        <p:spPr>
          <a:xfrm>
            <a:off x="609676"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14" name="Text 6"/>
          <p:cNvSpPr/>
          <p:nvPr/>
        </p:nvSpPr>
        <p:spPr>
          <a:xfrm>
            <a:off x="618144"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15" name="Image 6" descr="preencoded.png">    </p:cNvPr>
          <p:cNvPicPr>
            <a:picLocks noChangeAspect="1"/>
          </p:cNvPicPr>
          <p:nvPr/>
        </p:nvPicPr>
        <p:blipFill>
          <a:blip r:embed="rId7"/>
          <a:stretch>
            <a:fillRect/>
          </a:stretch>
        </p:blipFill>
        <p:spPr>
          <a:xfrm>
            <a:off x="2241830" y="7137400"/>
            <a:ext cx="1625803" cy="1625600"/>
          </a:xfrm>
          <a:prstGeom prst="rect">
            <a:avLst/>
          </a:prstGeom>
        </p:spPr>
      </p:pic>
      <p:pic>
        <p:nvPicPr>
          <p:cNvPr id="16" name="Image 7" descr="preencoded.png">    </p:cNvPr>
          <p:cNvPicPr>
            <a:picLocks noChangeAspect="1"/>
          </p:cNvPicPr>
          <p:nvPr/>
        </p:nvPicPr>
        <p:blipFill>
          <a:blip r:embed="rId8"/>
          <a:stretch>
            <a:fillRect/>
          </a:stretch>
        </p:blipFill>
        <p:spPr>
          <a:xfrm>
            <a:off x="2326518" y="7222083"/>
            <a:ext cx="1456422" cy="1456246"/>
          </a:xfrm>
          <a:prstGeom prst="rect">
            <a:avLst/>
          </a:prstGeom>
        </p:spPr>
      </p:pic>
      <p:sp>
        <p:nvSpPr>
          <p:cNvPr id="17" name="Shape 7"/>
          <p:cNvSpPr/>
          <p:nvPr/>
        </p:nvSpPr>
        <p:spPr>
          <a:xfrm>
            <a:off x="685886" y="9169400"/>
            <a:ext cx="4737692" cy="1765300"/>
          </a:xfrm>
          <a:prstGeom prst="rect">
            <a:avLst/>
          </a:prstGeom>
          <a:noFill/>
          <a:ln/>
        </p:spPr>
      </p:sp>
      <p:sp>
        <p:nvSpPr>
          <p:cNvPr id="18" name="Shape 8"/>
          <p:cNvSpPr/>
          <p:nvPr/>
        </p:nvSpPr>
        <p:spPr>
          <a:xfrm>
            <a:off x="685886" y="9169400"/>
            <a:ext cx="4737692" cy="1765300"/>
          </a:xfrm>
          <a:prstGeom prst="rect">
            <a:avLst/>
          </a:prstGeom>
          <a:noFill/>
          <a:ln/>
        </p:spPr>
      </p:sp>
      <p:sp>
        <p:nvSpPr>
          <p:cNvPr id="19" name="Text 9"/>
          <p:cNvSpPr/>
          <p:nvPr/>
        </p:nvSpPr>
        <p:spPr>
          <a:xfrm>
            <a:off x="609676"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20" name="Text 10"/>
          <p:cNvSpPr/>
          <p:nvPr/>
        </p:nvSpPr>
        <p:spPr>
          <a:xfrm>
            <a:off x="618144"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21" name="Shape 11"/>
          <p:cNvSpPr/>
          <p:nvPr/>
        </p:nvSpPr>
        <p:spPr>
          <a:xfrm>
            <a:off x="6477810" y="3556000"/>
            <a:ext cx="5347368" cy="7683500"/>
          </a:xfrm>
          <a:prstGeom prst="rect">
            <a:avLst/>
          </a:prstGeom>
          <a:solidFill>
            <a:srgbClr val="49CCB8">
              <a:alpha val="100000"/>
            </a:srgbClr>
          </a:solidFill>
          <a:ln w="50800">
            <a:solidFill>
              <a:srgbClr val="0E0E0E"/>
            </a:solidFill>
            <a:prstDash val="solid"/>
          </a:ln>
        </p:spPr>
      </p:sp>
      <p:sp>
        <p:nvSpPr>
          <p:cNvPr id="22" name="Shape 12"/>
          <p:cNvSpPr/>
          <p:nvPr/>
        </p:nvSpPr>
        <p:spPr>
          <a:xfrm>
            <a:off x="6782648" y="4965700"/>
            <a:ext cx="4737692" cy="5969000"/>
          </a:xfrm>
          <a:prstGeom prst="rect">
            <a:avLst/>
          </a:prstGeom>
          <a:noFill/>
          <a:ln/>
        </p:spPr>
      </p:sp>
      <p:sp>
        <p:nvSpPr>
          <p:cNvPr id="23" name="Shape 13"/>
          <p:cNvSpPr/>
          <p:nvPr/>
        </p:nvSpPr>
        <p:spPr>
          <a:xfrm>
            <a:off x="6782648" y="4965700"/>
            <a:ext cx="4737692" cy="1765300"/>
          </a:xfrm>
          <a:prstGeom prst="rect">
            <a:avLst/>
          </a:prstGeom>
          <a:noFill/>
          <a:ln/>
        </p:spPr>
      </p:sp>
      <p:sp>
        <p:nvSpPr>
          <p:cNvPr id="24" name="Shape 14"/>
          <p:cNvSpPr/>
          <p:nvPr/>
        </p:nvSpPr>
        <p:spPr>
          <a:xfrm>
            <a:off x="6782648" y="4965700"/>
            <a:ext cx="4737692" cy="1765300"/>
          </a:xfrm>
          <a:prstGeom prst="rect">
            <a:avLst/>
          </a:prstGeom>
          <a:noFill/>
          <a:ln/>
        </p:spPr>
      </p:sp>
      <p:sp>
        <p:nvSpPr>
          <p:cNvPr id="25" name="Text 15"/>
          <p:cNvSpPr/>
          <p:nvPr/>
        </p:nvSpPr>
        <p:spPr>
          <a:xfrm>
            <a:off x="6706438"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26" name="Text 16"/>
          <p:cNvSpPr/>
          <p:nvPr/>
        </p:nvSpPr>
        <p:spPr>
          <a:xfrm>
            <a:off x="6714906"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7" name="Image 8" descr="preencoded.png">    </p:cNvPr>
          <p:cNvPicPr>
            <a:picLocks noChangeAspect="1"/>
          </p:cNvPicPr>
          <p:nvPr/>
        </p:nvPicPr>
        <p:blipFill>
          <a:blip r:embed="rId9"/>
          <a:stretch>
            <a:fillRect/>
          </a:stretch>
        </p:blipFill>
        <p:spPr>
          <a:xfrm>
            <a:off x="8338592" y="7137400"/>
            <a:ext cx="1625803" cy="1625600"/>
          </a:xfrm>
          <a:prstGeom prst="rect">
            <a:avLst/>
          </a:prstGeom>
        </p:spPr>
      </p:pic>
      <p:pic>
        <p:nvPicPr>
          <p:cNvPr id="28" name="Image 9" descr="preencoded.png">    </p:cNvPr>
          <p:cNvPicPr>
            <a:picLocks noChangeAspect="1"/>
          </p:cNvPicPr>
          <p:nvPr/>
        </p:nvPicPr>
        <p:blipFill>
          <a:blip r:embed="rId10"/>
          <a:stretch>
            <a:fillRect/>
          </a:stretch>
        </p:blipFill>
        <p:spPr>
          <a:xfrm>
            <a:off x="8541818" y="7340600"/>
            <a:ext cx="1192256" cy="1190414"/>
          </a:xfrm>
          <a:prstGeom prst="rect">
            <a:avLst/>
          </a:prstGeom>
        </p:spPr>
      </p:pic>
      <p:sp>
        <p:nvSpPr>
          <p:cNvPr id="29" name="Shape 17"/>
          <p:cNvSpPr/>
          <p:nvPr/>
        </p:nvSpPr>
        <p:spPr>
          <a:xfrm>
            <a:off x="6782648" y="9169400"/>
            <a:ext cx="4737692" cy="1765300"/>
          </a:xfrm>
          <a:prstGeom prst="rect">
            <a:avLst/>
          </a:prstGeom>
          <a:noFill/>
          <a:ln/>
        </p:spPr>
      </p:sp>
      <p:sp>
        <p:nvSpPr>
          <p:cNvPr id="30" name="Shape 18"/>
          <p:cNvSpPr/>
          <p:nvPr/>
        </p:nvSpPr>
        <p:spPr>
          <a:xfrm>
            <a:off x="6782648" y="9169400"/>
            <a:ext cx="4737692" cy="1765300"/>
          </a:xfrm>
          <a:prstGeom prst="rect">
            <a:avLst/>
          </a:prstGeom>
          <a:noFill/>
          <a:ln/>
        </p:spPr>
      </p:sp>
      <p:sp>
        <p:nvSpPr>
          <p:cNvPr id="31" name="Text 19"/>
          <p:cNvSpPr/>
          <p:nvPr/>
        </p:nvSpPr>
        <p:spPr>
          <a:xfrm>
            <a:off x="6706438"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32" name="Text 20"/>
          <p:cNvSpPr/>
          <p:nvPr/>
        </p:nvSpPr>
        <p:spPr>
          <a:xfrm>
            <a:off x="6714906"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33" name="Shape 21"/>
          <p:cNvSpPr/>
          <p:nvPr/>
        </p:nvSpPr>
        <p:spPr>
          <a:xfrm>
            <a:off x="12574572" y="3556000"/>
            <a:ext cx="5347368" cy="7683500"/>
          </a:xfrm>
          <a:prstGeom prst="rect">
            <a:avLst/>
          </a:prstGeom>
          <a:solidFill>
            <a:srgbClr val="49CCB8">
              <a:alpha val="100000"/>
            </a:srgbClr>
          </a:solidFill>
          <a:ln w="50800">
            <a:solidFill>
              <a:srgbClr val="0E0E0E"/>
            </a:solidFill>
            <a:prstDash val="solid"/>
          </a:ln>
        </p:spPr>
      </p:sp>
      <p:sp>
        <p:nvSpPr>
          <p:cNvPr id="34" name="Shape 22"/>
          <p:cNvSpPr/>
          <p:nvPr/>
        </p:nvSpPr>
        <p:spPr>
          <a:xfrm>
            <a:off x="12879410" y="4965700"/>
            <a:ext cx="4737692" cy="5969000"/>
          </a:xfrm>
          <a:prstGeom prst="rect">
            <a:avLst/>
          </a:prstGeom>
          <a:noFill/>
          <a:ln/>
        </p:spPr>
      </p:sp>
      <p:sp>
        <p:nvSpPr>
          <p:cNvPr id="35" name="Shape 23"/>
          <p:cNvSpPr/>
          <p:nvPr/>
        </p:nvSpPr>
        <p:spPr>
          <a:xfrm>
            <a:off x="12879410" y="4965700"/>
            <a:ext cx="4737692" cy="1765300"/>
          </a:xfrm>
          <a:prstGeom prst="rect">
            <a:avLst/>
          </a:prstGeom>
          <a:noFill/>
          <a:ln/>
        </p:spPr>
      </p:sp>
      <p:sp>
        <p:nvSpPr>
          <p:cNvPr id="36" name="Shape 24"/>
          <p:cNvSpPr/>
          <p:nvPr/>
        </p:nvSpPr>
        <p:spPr>
          <a:xfrm>
            <a:off x="12879410" y="4965700"/>
            <a:ext cx="4737692" cy="1765300"/>
          </a:xfrm>
          <a:prstGeom prst="rect">
            <a:avLst/>
          </a:prstGeom>
          <a:noFill/>
          <a:ln/>
        </p:spPr>
      </p:sp>
      <p:sp>
        <p:nvSpPr>
          <p:cNvPr id="37" name="Text 25"/>
          <p:cNvSpPr/>
          <p:nvPr/>
        </p:nvSpPr>
        <p:spPr>
          <a:xfrm>
            <a:off x="12803200"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38" name="Text 26"/>
          <p:cNvSpPr/>
          <p:nvPr/>
        </p:nvSpPr>
        <p:spPr>
          <a:xfrm>
            <a:off x="12811668"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9" name="Image 10" descr="preencoded.png">    </p:cNvPr>
          <p:cNvPicPr>
            <a:picLocks noChangeAspect="1"/>
          </p:cNvPicPr>
          <p:nvPr/>
        </p:nvPicPr>
        <p:blipFill>
          <a:blip r:embed="rId11"/>
          <a:stretch>
            <a:fillRect/>
          </a:stretch>
        </p:blipFill>
        <p:spPr>
          <a:xfrm>
            <a:off x="14435354" y="7137400"/>
            <a:ext cx="1625803" cy="1625600"/>
          </a:xfrm>
          <a:prstGeom prst="rect">
            <a:avLst/>
          </a:prstGeom>
        </p:spPr>
      </p:pic>
      <p:pic>
        <p:nvPicPr>
          <p:cNvPr id="40" name="Image 11" descr="preencoded.png">    </p:cNvPr>
          <p:cNvPicPr>
            <a:picLocks noChangeAspect="1"/>
          </p:cNvPicPr>
          <p:nvPr/>
        </p:nvPicPr>
        <p:blipFill>
          <a:blip r:embed="rId12"/>
          <a:stretch>
            <a:fillRect/>
          </a:stretch>
        </p:blipFill>
        <p:spPr>
          <a:xfrm>
            <a:off x="14536942" y="7142162"/>
            <a:ext cx="1519452" cy="1519262"/>
          </a:xfrm>
          <a:prstGeom prst="rect">
            <a:avLst/>
          </a:prstGeom>
        </p:spPr>
      </p:pic>
      <p:sp>
        <p:nvSpPr>
          <p:cNvPr id="41" name="Shape 27"/>
          <p:cNvSpPr/>
          <p:nvPr/>
        </p:nvSpPr>
        <p:spPr>
          <a:xfrm>
            <a:off x="12879410" y="9169400"/>
            <a:ext cx="4737692" cy="1765300"/>
          </a:xfrm>
          <a:prstGeom prst="rect">
            <a:avLst/>
          </a:prstGeom>
          <a:noFill/>
          <a:ln/>
        </p:spPr>
      </p:sp>
      <p:sp>
        <p:nvSpPr>
          <p:cNvPr id="42" name="Shape 28"/>
          <p:cNvSpPr/>
          <p:nvPr/>
        </p:nvSpPr>
        <p:spPr>
          <a:xfrm>
            <a:off x="12879410" y="9169400"/>
            <a:ext cx="4737692" cy="1765300"/>
          </a:xfrm>
          <a:prstGeom prst="rect">
            <a:avLst/>
          </a:prstGeom>
          <a:noFill/>
          <a:ln/>
        </p:spPr>
      </p:sp>
      <p:sp>
        <p:nvSpPr>
          <p:cNvPr id="43" name="Text 29"/>
          <p:cNvSpPr/>
          <p:nvPr/>
        </p:nvSpPr>
        <p:spPr>
          <a:xfrm>
            <a:off x="12803200"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44" name="Text 30"/>
          <p:cNvSpPr/>
          <p:nvPr/>
        </p:nvSpPr>
        <p:spPr>
          <a:xfrm>
            <a:off x="12811668"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5" name="Shape 31"/>
          <p:cNvSpPr/>
          <p:nvPr/>
        </p:nvSpPr>
        <p:spPr>
          <a:xfrm>
            <a:off x="18671334" y="3556000"/>
            <a:ext cx="5347368" cy="7683500"/>
          </a:xfrm>
          <a:prstGeom prst="rect">
            <a:avLst/>
          </a:prstGeom>
          <a:solidFill>
            <a:srgbClr val="49CCB8">
              <a:alpha val="100000"/>
            </a:srgbClr>
          </a:solidFill>
          <a:ln w="50800">
            <a:solidFill>
              <a:srgbClr val="0E0E0E"/>
            </a:solidFill>
            <a:prstDash val="solid"/>
          </a:ln>
        </p:spPr>
      </p:sp>
      <p:sp>
        <p:nvSpPr>
          <p:cNvPr id="46" name="Shape 32"/>
          <p:cNvSpPr/>
          <p:nvPr/>
        </p:nvSpPr>
        <p:spPr>
          <a:xfrm>
            <a:off x="18976172" y="4965700"/>
            <a:ext cx="4737692" cy="5969000"/>
          </a:xfrm>
          <a:prstGeom prst="rect">
            <a:avLst/>
          </a:prstGeom>
          <a:noFill/>
          <a:ln/>
        </p:spPr>
      </p:sp>
      <p:sp>
        <p:nvSpPr>
          <p:cNvPr id="47" name="Shape 33"/>
          <p:cNvSpPr/>
          <p:nvPr/>
        </p:nvSpPr>
        <p:spPr>
          <a:xfrm>
            <a:off x="18976172" y="4965700"/>
            <a:ext cx="4737692" cy="1765300"/>
          </a:xfrm>
          <a:prstGeom prst="rect">
            <a:avLst/>
          </a:prstGeom>
          <a:noFill/>
          <a:ln/>
        </p:spPr>
      </p:sp>
      <p:sp>
        <p:nvSpPr>
          <p:cNvPr id="48" name="Shape 34"/>
          <p:cNvSpPr/>
          <p:nvPr/>
        </p:nvSpPr>
        <p:spPr>
          <a:xfrm>
            <a:off x="18976172" y="4965700"/>
            <a:ext cx="4737692" cy="1765300"/>
          </a:xfrm>
          <a:prstGeom prst="rect">
            <a:avLst/>
          </a:prstGeom>
          <a:noFill/>
          <a:ln/>
        </p:spPr>
      </p:sp>
      <p:sp>
        <p:nvSpPr>
          <p:cNvPr id="49" name="Text 35"/>
          <p:cNvSpPr/>
          <p:nvPr/>
        </p:nvSpPr>
        <p:spPr>
          <a:xfrm>
            <a:off x="18899962"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50" name="Text 36"/>
          <p:cNvSpPr/>
          <p:nvPr/>
        </p:nvSpPr>
        <p:spPr>
          <a:xfrm>
            <a:off x="18908430"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51" name="Image 12" descr="preencoded.png">    </p:cNvPr>
          <p:cNvPicPr>
            <a:picLocks noChangeAspect="1"/>
          </p:cNvPicPr>
          <p:nvPr/>
        </p:nvPicPr>
        <p:blipFill>
          <a:blip r:embed="rId13"/>
          <a:stretch>
            <a:fillRect/>
          </a:stretch>
        </p:blipFill>
        <p:spPr>
          <a:xfrm>
            <a:off x="20532116" y="7137400"/>
            <a:ext cx="1625803" cy="1625600"/>
          </a:xfrm>
          <a:prstGeom prst="rect">
            <a:avLst/>
          </a:prstGeom>
        </p:spPr>
      </p:pic>
      <p:pic>
        <p:nvPicPr>
          <p:cNvPr id="52" name="Image 13" descr="preencoded.png">    </p:cNvPr>
          <p:cNvPicPr>
            <a:picLocks noChangeAspect="1"/>
          </p:cNvPicPr>
          <p:nvPr/>
        </p:nvPicPr>
        <p:blipFill>
          <a:blip r:embed="rId14"/>
          <a:stretch>
            <a:fillRect/>
          </a:stretch>
        </p:blipFill>
        <p:spPr>
          <a:xfrm>
            <a:off x="20599860" y="7137400"/>
            <a:ext cx="1490319" cy="1625600"/>
          </a:xfrm>
          <a:prstGeom prst="rect">
            <a:avLst/>
          </a:prstGeom>
        </p:spPr>
      </p:pic>
      <p:sp>
        <p:nvSpPr>
          <p:cNvPr id="53" name="Shape 37"/>
          <p:cNvSpPr/>
          <p:nvPr/>
        </p:nvSpPr>
        <p:spPr>
          <a:xfrm>
            <a:off x="18976172" y="9169400"/>
            <a:ext cx="4737692" cy="1765300"/>
          </a:xfrm>
          <a:prstGeom prst="rect">
            <a:avLst/>
          </a:prstGeom>
          <a:noFill/>
          <a:ln/>
        </p:spPr>
      </p:sp>
      <p:sp>
        <p:nvSpPr>
          <p:cNvPr id="54" name="Shape 38"/>
          <p:cNvSpPr/>
          <p:nvPr/>
        </p:nvSpPr>
        <p:spPr>
          <a:xfrm>
            <a:off x="18976172" y="9169400"/>
            <a:ext cx="4737692" cy="1765300"/>
          </a:xfrm>
          <a:prstGeom prst="rect">
            <a:avLst/>
          </a:prstGeom>
          <a:noFill/>
          <a:ln/>
        </p:spPr>
      </p:sp>
      <p:sp>
        <p:nvSpPr>
          <p:cNvPr id="55" name="Text 39"/>
          <p:cNvSpPr/>
          <p:nvPr/>
        </p:nvSpPr>
        <p:spPr>
          <a:xfrm>
            <a:off x="18899962"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56" name="Text 40"/>
          <p:cNvSpPr/>
          <p:nvPr/>
        </p:nvSpPr>
        <p:spPr>
          <a:xfrm>
            <a:off x="18908430"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7" name="Shape 41"/>
          <p:cNvSpPr/>
          <p:nvPr/>
        </p:nvSpPr>
        <p:spPr>
          <a:xfrm>
            <a:off x="1994149" y="2146300"/>
            <a:ext cx="2133867" cy="2133600"/>
          </a:xfrm>
          <a:prstGeom prst="roundRect">
            <a:avLst>
              <a:gd name="adj" fmla="val 198429"/>
            </a:avLst>
          </a:prstGeom>
          <a:solidFill>
            <a:srgbClr val="FFCE3B">
              <a:alpha val="100000"/>
            </a:srgbClr>
          </a:solidFill>
          <a:ln w="50800">
            <a:solidFill>
              <a:srgbClr val="522C70"/>
            </a:solidFill>
            <a:prstDash val="solid"/>
          </a:ln>
        </p:spPr>
      </p:sp>
      <p:sp>
        <p:nvSpPr>
          <p:cNvPr id="58" name="Text 42"/>
          <p:cNvSpPr/>
          <p:nvPr/>
        </p:nvSpPr>
        <p:spPr>
          <a:xfrm>
            <a:off x="2768946" y="2635250"/>
            <a:ext cx="922982" cy="1494367"/>
          </a:xfrm>
          <a:prstGeom prst="rect">
            <a:avLst/>
          </a:prstGeom>
          <a:noFill/>
          <a:ln/>
        </p:spPr>
        <p:txBody>
          <a:bodyPr wrap="square" lIns="0" tIns="0" rIns="0" bIns="0" rtlCol="0" anchor="t"/>
          <a:lstStyle/>
          <a:p>
            <a:pPr algn="l"/>
            <a:r>
              <a:rPr lang="en-US" sz="8000" dirty="0">
                <a:solidFill>
                  <a:srgbClr val="000000">
                    <a:alpha val="100000"/>
                  </a:srgbClr>
                </a:solidFill>
                <a:latin typeface="Rokkitt Bold" pitchFamily="34" charset="0"/>
                <a:ea typeface="Rokkitt Bold" pitchFamily="34" charset="-122"/>
                <a:cs typeface="Rokkitt Bold" pitchFamily="34" charset="-120"/>
              </a:rPr>
              <a:t>S</a:t>
            </a:r>
            <a:endParaRPr lang="en-US" sz="8000" dirty="0"/>
          </a:p>
        </p:txBody>
      </p:sp>
      <p:sp>
        <p:nvSpPr>
          <p:cNvPr id="59" name="Shape 43"/>
          <p:cNvSpPr/>
          <p:nvPr/>
        </p:nvSpPr>
        <p:spPr>
          <a:xfrm>
            <a:off x="8090911" y="2146300"/>
            <a:ext cx="2133867" cy="2133600"/>
          </a:xfrm>
          <a:prstGeom prst="roundRect">
            <a:avLst>
              <a:gd name="adj" fmla="val 198429"/>
            </a:avLst>
          </a:prstGeom>
          <a:solidFill>
            <a:srgbClr val="FFFFFF">
              <a:alpha val="100000"/>
            </a:srgbClr>
          </a:solidFill>
          <a:ln w="50800">
            <a:solidFill>
              <a:srgbClr val="522C70"/>
            </a:solidFill>
            <a:prstDash val="solid"/>
          </a:ln>
        </p:spPr>
      </p:sp>
      <p:sp>
        <p:nvSpPr>
          <p:cNvPr id="60" name="Text 44"/>
          <p:cNvSpPr/>
          <p:nvPr/>
        </p:nvSpPr>
        <p:spPr>
          <a:xfrm>
            <a:off x="8668833" y="2635250"/>
            <a:ext cx="1316731" cy="1494367"/>
          </a:xfrm>
          <a:prstGeom prst="rect">
            <a:avLst/>
          </a:prstGeom>
          <a:noFill/>
          <a:ln/>
        </p:spPr>
        <p:txBody>
          <a:bodyPr wrap="square" lIns="0" tIns="0" rIns="0" bIns="0" rtlCol="0" anchor="t"/>
          <a:lstStyle/>
          <a:p>
            <a:pPr algn="l"/>
            <a:r>
              <a:rPr lang="en-US" sz="8000" dirty="0">
                <a:solidFill>
                  <a:srgbClr val="000000">
                    <a:alpha val="100000"/>
                  </a:srgbClr>
                </a:solidFill>
                <a:latin typeface="Rokkitt Bold" pitchFamily="34" charset="0"/>
                <a:ea typeface="Rokkitt Bold" pitchFamily="34" charset="-122"/>
                <a:cs typeface="Rokkitt Bold" pitchFamily="34" charset="-120"/>
              </a:rPr>
              <a:t>W</a:t>
            </a:r>
            <a:endParaRPr lang="en-US" sz="8000" dirty="0"/>
          </a:p>
        </p:txBody>
      </p:sp>
      <p:sp>
        <p:nvSpPr>
          <p:cNvPr id="61" name="Shape 45"/>
          <p:cNvSpPr/>
          <p:nvPr/>
        </p:nvSpPr>
        <p:spPr>
          <a:xfrm>
            <a:off x="14187673" y="2146300"/>
            <a:ext cx="2133867" cy="2133600"/>
          </a:xfrm>
          <a:prstGeom prst="roundRect">
            <a:avLst>
              <a:gd name="adj" fmla="val 198429"/>
            </a:avLst>
          </a:prstGeom>
          <a:solidFill>
            <a:srgbClr val="FFCE3B">
              <a:alpha val="100000"/>
            </a:srgbClr>
          </a:solidFill>
          <a:ln w="50800">
            <a:solidFill>
              <a:srgbClr val="522C70"/>
            </a:solidFill>
            <a:prstDash val="solid"/>
          </a:ln>
        </p:spPr>
      </p:sp>
      <p:sp>
        <p:nvSpPr>
          <p:cNvPr id="62" name="Text 46"/>
          <p:cNvSpPr/>
          <p:nvPr/>
        </p:nvSpPr>
        <p:spPr>
          <a:xfrm>
            <a:off x="14886261" y="2635250"/>
            <a:ext cx="1075401" cy="1494367"/>
          </a:xfrm>
          <a:prstGeom prst="rect">
            <a:avLst/>
          </a:prstGeom>
          <a:noFill/>
          <a:ln/>
        </p:spPr>
        <p:txBody>
          <a:bodyPr wrap="square" lIns="0" tIns="0" rIns="0" bIns="0" rtlCol="0" anchor="t"/>
          <a:lstStyle/>
          <a:p>
            <a:pPr algn="l"/>
            <a:r>
              <a:rPr lang="en-US" sz="8000" dirty="0">
                <a:solidFill>
                  <a:srgbClr val="000000">
                    <a:alpha val="100000"/>
                  </a:srgbClr>
                </a:solidFill>
                <a:latin typeface="Rokkitt Bold" pitchFamily="34" charset="0"/>
                <a:ea typeface="Rokkitt Bold" pitchFamily="34" charset="-122"/>
                <a:cs typeface="Rokkitt Bold" pitchFamily="34" charset="-120"/>
              </a:rPr>
              <a:t>O</a:t>
            </a:r>
            <a:endParaRPr lang="en-US" sz="8000" dirty="0"/>
          </a:p>
        </p:txBody>
      </p:sp>
      <p:sp>
        <p:nvSpPr>
          <p:cNvPr id="63" name="Shape 47"/>
          <p:cNvSpPr/>
          <p:nvPr/>
        </p:nvSpPr>
        <p:spPr>
          <a:xfrm>
            <a:off x="20284435" y="2146300"/>
            <a:ext cx="2133867" cy="2133600"/>
          </a:xfrm>
          <a:prstGeom prst="roundRect">
            <a:avLst>
              <a:gd name="adj" fmla="val 198429"/>
            </a:avLst>
          </a:prstGeom>
          <a:solidFill>
            <a:srgbClr val="FFFFFF">
              <a:alpha val="100000"/>
            </a:srgbClr>
          </a:solidFill>
          <a:ln w="50800">
            <a:solidFill>
              <a:srgbClr val="522C70"/>
            </a:solidFill>
            <a:prstDash val="solid"/>
          </a:ln>
        </p:spPr>
      </p:sp>
      <p:sp>
        <p:nvSpPr>
          <p:cNvPr id="64" name="Text 48"/>
          <p:cNvSpPr/>
          <p:nvPr/>
        </p:nvSpPr>
        <p:spPr>
          <a:xfrm>
            <a:off x="21033829" y="2635250"/>
            <a:ext cx="973788" cy="1494367"/>
          </a:xfrm>
          <a:prstGeom prst="rect">
            <a:avLst/>
          </a:prstGeom>
          <a:noFill/>
          <a:ln/>
        </p:spPr>
        <p:txBody>
          <a:bodyPr wrap="square" lIns="0" tIns="0" rIns="0" bIns="0" rtlCol="0" anchor="t"/>
          <a:lstStyle/>
          <a:p>
            <a:pPr algn="l"/>
            <a:r>
              <a:rPr lang="en-US" sz="8000" dirty="0">
                <a:solidFill>
                  <a:srgbClr val="000000">
                    <a:alpha val="100000"/>
                  </a:srgbClr>
                </a:solidFill>
                <a:latin typeface="Rokkitt Bold" pitchFamily="34" charset="0"/>
                <a:ea typeface="Rokkitt Bold" pitchFamily="34" charset="-122"/>
                <a:cs typeface="Rokkitt Bold" pitchFamily="34" charset="-120"/>
              </a:rPr>
              <a:t>T</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444556" y="789112"/>
            <a:ext cx="12874352" cy="12266488"/>
          </a:xfrm>
          <a:prstGeom prst="rect">
            <a:avLst/>
          </a:prstGeom>
        </p:spPr>
      </p:pic>
      <p:sp>
        <p:nvSpPr>
          <p:cNvPr id="6" name="Shape 1"/>
          <p:cNvSpPr/>
          <p:nvPr/>
        </p:nvSpPr>
        <p:spPr>
          <a:xfrm>
            <a:off x="13641505" y="1930400"/>
            <a:ext cx="6299987" cy="1765300"/>
          </a:xfrm>
          <a:prstGeom prst="rect">
            <a:avLst/>
          </a:prstGeom>
          <a:solidFill>
            <a:srgbClr val="49CCB8">
              <a:alpha val="100000"/>
            </a:srgbClr>
          </a:solidFill>
          <a:ln w="50800">
            <a:solidFill>
              <a:srgbClr val="522C70"/>
            </a:solidFill>
            <a:prstDash val="solid"/>
          </a:ln>
        </p:spPr>
      </p:sp>
      <p:sp>
        <p:nvSpPr>
          <p:cNvPr id="7" name="Text 2"/>
          <p:cNvSpPr/>
          <p:nvPr/>
        </p:nvSpPr>
        <p:spPr>
          <a:xfrm>
            <a:off x="14403600" y="2235200"/>
            <a:ext cx="5114506" cy="1494367"/>
          </a:xfrm>
          <a:prstGeom prst="rect">
            <a:avLst/>
          </a:prstGeom>
          <a:noFill/>
          <a:ln/>
        </p:spPr>
        <p:txBody>
          <a:bodyPr wrap="square" lIns="0" tIns="0" rIns="0" bIns="0" rtlCol="0" anchor="t"/>
          <a:lstStyle/>
          <a:p>
            <a:pPr algn="l"/>
            <a:r>
              <a:rPr lang="en-US" sz="8000" dirty="0">
                <a:solidFill>
                  <a:srgbClr val="0E0E0E">
                    <a:alpha val="100000"/>
                  </a:srgbClr>
                </a:solidFill>
                <a:latin typeface="Rokkitt Bold" pitchFamily="34" charset="0"/>
                <a:ea typeface="Rokkitt Bold" pitchFamily="34" charset="-122"/>
                <a:cs typeface="Rokkitt Bold" pitchFamily="34" charset="-120"/>
              </a:rPr>
              <a:t>Some Data</a:t>
            </a:r>
            <a:endParaRPr lang="en-US" sz="8000" dirty="0"/>
          </a:p>
        </p:txBody>
      </p:sp>
      <p:sp>
        <p:nvSpPr>
          <p:cNvPr id="8" name="Shape 3"/>
          <p:cNvSpPr/>
          <p:nvPr/>
        </p:nvSpPr>
        <p:spPr>
          <a:xfrm>
            <a:off x="13641505" y="5029200"/>
            <a:ext cx="8573572" cy="6515100"/>
          </a:xfrm>
          <a:prstGeom prst="rect">
            <a:avLst/>
          </a:prstGeom>
          <a:noFill/>
          <a:ln/>
        </p:spPr>
      </p:sp>
      <p:sp>
        <p:nvSpPr>
          <p:cNvPr id="9" name="Shape 4"/>
          <p:cNvSpPr/>
          <p:nvPr/>
        </p:nvSpPr>
        <p:spPr>
          <a:xfrm>
            <a:off x="13641505" y="5029200"/>
            <a:ext cx="8573572" cy="1765300"/>
          </a:xfrm>
          <a:prstGeom prst="rect">
            <a:avLst/>
          </a:prstGeom>
          <a:noFill/>
          <a:ln/>
        </p:spPr>
      </p:sp>
      <p:sp>
        <p:nvSpPr>
          <p:cNvPr id="10" name="Shape 5"/>
          <p:cNvSpPr/>
          <p:nvPr/>
        </p:nvSpPr>
        <p:spPr>
          <a:xfrm>
            <a:off x="13641505" y="5029200"/>
            <a:ext cx="3340518" cy="1765300"/>
          </a:xfrm>
          <a:prstGeom prst="rect">
            <a:avLst/>
          </a:prstGeom>
          <a:solidFill>
            <a:srgbClr val="49CCB8">
              <a:alpha val="100000"/>
            </a:srgbClr>
          </a:solidFill>
          <a:ln w="50800">
            <a:solidFill>
              <a:srgbClr val="522C70"/>
            </a:solidFill>
            <a:prstDash val="solid"/>
          </a:ln>
        </p:spPr>
      </p:sp>
      <p:sp>
        <p:nvSpPr>
          <p:cNvPr id="11" name="Text 6"/>
          <p:cNvSpPr/>
          <p:nvPr/>
        </p:nvSpPr>
        <p:spPr>
          <a:xfrm>
            <a:off x="14403600" y="5334000"/>
            <a:ext cx="215503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75%</a:t>
            </a:r>
            <a:endParaRPr lang="en-US" sz="8000" dirty="0"/>
          </a:p>
        </p:txBody>
      </p:sp>
      <p:sp>
        <p:nvSpPr>
          <p:cNvPr id="12" name="Shape 7"/>
          <p:cNvSpPr/>
          <p:nvPr/>
        </p:nvSpPr>
        <p:spPr>
          <a:xfrm>
            <a:off x="17185248" y="5080000"/>
            <a:ext cx="5029829" cy="1663700"/>
          </a:xfrm>
          <a:prstGeom prst="rect">
            <a:avLst/>
          </a:prstGeom>
          <a:noFill/>
          <a:ln/>
        </p:spPr>
      </p:sp>
      <p:sp>
        <p:nvSpPr>
          <p:cNvPr id="13" name="Text 8"/>
          <p:cNvSpPr/>
          <p:nvPr/>
        </p:nvSpPr>
        <p:spPr>
          <a:xfrm>
            <a:off x="17185248" y="5080000"/>
            <a:ext cx="5182248"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Enchanted Creatures</a:t>
            </a:r>
            <a:endParaRPr lang="en-US" sz="3600" dirty="0"/>
          </a:p>
        </p:txBody>
      </p:sp>
      <p:sp>
        <p:nvSpPr>
          <p:cNvPr id="14" name="Text 9"/>
          <p:cNvSpPr/>
          <p:nvPr/>
        </p:nvSpPr>
        <p:spPr>
          <a:xfrm>
            <a:off x="17185248" y="5702300"/>
            <a:ext cx="5165312"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15" name="Shape 10"/>
          <p:cNvSpPr/>
          <p:nvPr/>
        </p:nvSpPr>
        <p:spPr>
          <a:xfrm>
            <a:off x="13641505" y="7404100"/>
            <a:ext cx="8573572" cy="1765300"/>
          </a:xfrm>
          <a:prstGeom prst="rect">
            <a:avLst/>
          </a:prstGeom>
          <a:noFill/>
          <a:ln/>
        </p:spPr>
      </p:sp>
      <p:sp>
        <p:nvSpPr>
          <p:cNvPr id="16" name="Shape 11"/>
          <p:cNvSpPr/>
          <p:nvPr/>
        </p:nvSpPr>
        <p:spPr>
          <a:xfrm>
            <a:off x="13641505" y="7404100"/>
            <a:ext cx="3353219" cy="1765300"/>
          </a:xfrm>
          <a:prstGeom prst="rect">
            <a:avLst/>
          </a:prstGeom>
          <a:solidFill>
            <a:srgbClr val="FFCE3B">
              <a:alpha val="100000"/>
            </a:srgbClr>
          </a:solidFill>
          <a:ln w="50800">
            <a:solidFill>
              <a:srgbClr val="522C70"/>
            </a:solidFill>
            <a:prstDash val="solid"/>
          </a:ln>
        </p:spPr>
      </p:sp>
      <p:sp>
        <p:nvSpPr>
          <p:cNvPr id="17" name="Text 12"/>
          <p:cNvSpPr/>
          <p:nvPr/>
        </p:nvSpPr>
        <p:spPr>
          <a:xfrm>
            <a:off x="14403600" y="77089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60%</a:t>
            </a:r>
            <a:endParaRPr lang="en-US" sz="8000" dirty="0"/>
          </a:p>
        </p:txBody>
      </p:sp>
      <p:sp>
        <p:nvSpPr>
          <p:cNvPr id="18" name="Shape 13"/>
          <p:cNvSpPr/>
          <p:nvPr/>
        </p:nvSpPr>
        <p:spPr>
          <a:xfrm>
            <a:off x="17197949" y="7454900"/>
            <a:ext cx="5017127" cy="1663700"/>
          </a:xfrm>
          <a:prstGeom prst="rect">
            <a:avLst/>
          </a:prstGeom>
          <a:noFill/>
          <a:ln/>
        </p:spPr>
      </p:sp>
      <p:sp>
        <p:nvSpPr>
          <p:cNvPr id="19" name="Text 14"/>
          <p:cNvSpPr/>
          <p:nvPr/>
        </p:nvSpPr>
        <p:spPr>
          <a:xfrm>
            <a:off x="17197949" y="7454900"/>
            <a:ext cx="5169546" cy="11938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Magic-Wielding Individuals</a:t>
            </a:r>
            <a:endParaRPr lang="en-US" sz="3600" dirty="0"/>
          </a:p>
        </p:txBody>
      </p:sp>
      <p:sp>
        <p:nvSpPr>
          <p:cNvPr id="20" name="Text 15"/>
          <p:cNvSpPr/>
          <p:nvPr/>
        </p:nvSpPr>
        <p:spPr>
          <a:xfrm>
            <a:off x="17197949" y="8597900"/>
            <a:ext cx="5152611"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1" name="Shape 16"/>
          <p:cNvSpPr/>
          <p:nvPr/>
        </p:nvSpPr>
        <p:spPr>
          <a:xfrm>
            <a:off x="13641505" y="9779000"/>
            <a:ext cx="8573572" cy="1765300"/>
          </a:xfrm>
          <a:prstGeom prst="rect">
            <a:avLst/>
          </a:prstGeom>
          <a:noFill/>
          <a:ln/>
        </p:spPr>
      </p:sp>
      <p:sp>
        <p:nvSpPr>
          <p:cNvPr id="22" name="Shape 17"/>
          <p:cNvSpPr/>
          <p:nvPr/>
        </p:nvSpPr>
        <p:spPr>
          <a:xfrm>
            <a:off x="13641505" y="9779000"/>
            <a:ext cx="3353219" cy="1765300"/>
          </a:xfrm>
          <a:prstGeom prst="rect">
            <a:avLst/>
          </a:prstGeom>
          <a:solidFill>
            <a:srgbClr val="FFFFFF">
              <a:alpha val="100000"/>
            </a:srgbClr>
          </a:solidFill>
          <a:ln w="50800">
            <a:solidFill>
              <a:srgbClr val="522C70"/>
            </a:solidFill>
            <a:prstDash val="solid"/>
          </a:ln>
        </p:spPr>
      </p:sp>
      <p:sp>
        <p:nvSpPr>
          <p:cNvPr id="23" name="Text 18"/>
          <p:cNvSpPr/>
          <p:nvPr/>
        </p:nvSpPr>
        <p:spPr>
          <a:xfrm>
            <a:off x="14403600" y="100838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90%</a:t>
            </a:r>
            <a:endParaRPr lang="en-US" sz="8000" dirty="0"/>
          </a:p>
        </p:txBody>
      </p:sp>
      <p:sp>
        <p:nvSpPr>
          <p:cNvPr id="24" name="Shape 19"/>
          <p:cNvSpPr/>
          <p:nvPr/>
        </p:nvSpPr>
        <p:spPr>
          <a:xfrm>
            <a:off x="17197949" y="9829800"/>
            <a:ext cx="5017127" cy="1663700"/>
          </a:xfrm>
          <a:prstGeom prst="rect">
            <a:avLst/>
          </a:prstGeom>
          <a:noFill/>
          <a:ln/>
        </p:spPr>
      </p:sp>
      <p:sp>
        <p:nvSpPr>
          <p:cNvPr id="25" name="Text 20"/>
          <p:cNvSpPr/>
          <p:nvPr/>
        </p:nvSpPr>
        <p:spPr>
          <a:xfrm>
            <a:off x="17197949" y="9829800"/>
            <a:ext cx="5169546"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Spells Cast</a:t>
            </a:r>
            <a:endParaRPr lang="en-US" sz="3600" dirty="0"/>
          </a:p>
        </p:txBody>
      </p:sp>
      <p:sp>
        <p:nvSpPr>
          <p:cNvPr id="26" name="Text 21"/>
          <p:cNvSpPr/>
          <p:nvPr/>
        </p:nvSpPr>
        <p:spPr>
          <a:xfrm>
            <a:off x="17197949" y="10452100"/>
            <a:ext cx="515261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356012" y="3085505"/>
            <a:ext cx="1268261" cy="7856265"/>
          </a:xfrm>
          <a:prstGeom prst="rect">
            <a:avLst/>
          </a:prstGeom>
        </p:spPr>
      </p:pic>
      <p:pic>
        <p:nvPicPr>
          <p:cNvPr id="4" name="Image 2" descr="preencoded.png">    </p:cNvPr>
          <p:cNvPicPr>
            <a:picLocks noChangeAspect="1"/>
          </p:cNvPicPr>
          <p:nvPr/>
        </p:nvPicPr>
        <p:blipFill>
          <a:blip r:embed="rId3"/>
          <a:stretch>
            <a:fillRect/>
          </a:stretch>
        </p:blipFill>
        <p:spPr>
          <a:xfrm>
            <a:off x="3836794" y="8286428"/>
            <a:ext cx="2658920" cy="2814216"/>
          </a:xfrm>
          <a:prstGeom prst="rect">
            <a:avLst/>
          </a:prstGeom>
        </p:spPr>
      </p:pic>
      <p:pic>
        <p:nvPicPr>
          <p:cNvPr id="5" name="Image 3" descr="preencoded.png">    </p:cNvPr>
          <p:cNvPicPr>
            <a:picLocks noChangeAspect="1"/>
          </p:cNvPicPr>
          <p:nvPr/>
        </p:nvPicPr>
        <p:blipFill>
          <a:blip r:embed="rId4"/>
          <a:stretch>
            <a:fillRect/>
          </a:stretch>
        </p:blipFill>
        <p:spPr>
          <a:xfrm>
            <a:off x="3779004" y="8228905"/>
            <a:ext cx="2775018" cy="2929781"/>
          </a:xfrm>
          <a:prstGeom prst="rect">
            <a:avLst/>
          </a:prstGeom>
        </p:spPr>
      </p:pic>
      <p:pic>
        <p:nvPicPr>
          <p:cNvPr id="6" name="Image 4" descr="preencoded.png">    </p:cNvPr>
          <p:cNvPicPr>
            <a:picLocks noChangeAspect="1"/>
          </p:cNvPicPr>
          <p:nvPr/>
        </p:nvPicPr>
        <p:blipFill>
          <a:blip r:embed="rId5"/>
          <a:stretch>
            <a:fillRect/>
          </a:stretch>
        </p:blipFill>
        <p:spPr>
          <a:xfrm>
            <a:off x="1636604" y="8368357"/>
            <a:ext cx="2232809" cy="4566741"/>
          </a:xfrm>
          <a:prstGeom prst="rect">
            <a:avLst/>
          </a:prstGeom>
        </p:spPr>
      </p:pic>
      <p:pic>
        <p:nvPicPr>
          <p:cNvPr id="7" name="Image 5" descr="preencoded.png">    </p:cNvPr>
          <p:cNvPicPr>
            <a:picLocks noChangeAspect="1"/>
          </p:cNvPicPr>
          <p:nvPr/>
        </p:nvPicPr>
        <p:blipFill>
          <a:blip r:embed="rId6"/>
          <a:stretch>
            <a:fillRect/>
          </a:stretch>
        </p:blipFill>
        <p:spPr>
          <a:xfrm>
            <a:off x="1579075" y="8310984"/>
            <a:ext cx="2348659" cy="4682430"/>
          </a:xfrm>
          <a:prstGeom prst="rect">
            <a:avLst/>
          </a:prstGeom>
        </p:spPr>
      </p:pic>
      <p:pic>
        <p:nvPicPr>
          <p:cNvPr id="8" name="Image 6" descr="preencoded.png">    </p:cNvPr>
          <p:cNvPicPr>
            <a:picLocks noChangeAspect="1"/>
          </p:cNvPicPr>
          <p:nvPr/>
        </p:nvPicPr>
        <p:blipFill>
          <a:blip r:embed="rId7"/>
          <a:stretch>
            <a:fillRect/>
          </a:stretch>
        </p:blipFill>
        <p:spPr>
          <a:xfrm>
            <a:off x="3807518" y="11096823"/>
            <a:ext cx="2688339" cy="2027337"/>
          </a:xfrm>
          <a:prstGeom prst="rect">
            <a:avLst/>
          </a:prstGeom>
        </p:spPr>
      </p:pic>
      <p:pic>
        <p:nvPicPr>
          <p:cNvPr id="9" name="Image 7" descr="preencoded.png">    </p:cNvPr>
          <p:cNvPicPr>
            <a:picLocks noChangeAspect="1"/>
          </p:cNvPicPr>
          <p:nvPr/>
        </p:nvPicPr>
        <p:blipFill>
          <a:blip r:embed="rId8"/>
          <a:stretch>
            <a:fillRect/>
          </a:stretch>
        </p:blipFill>
        <p:spPr>
          <a:xfrm>
            <a:off x="3749201" y="11039029"/>
            <a:ext cx="2804561" cy="2143423"/>
          </a:xfrm>
          <a:prstGeom prst="rect">
            <a:avLst/>
          </a:prstGeom>
        </p:spPr>
      </p:pic>
      <p:pic>
        <p:nvPicPr>
          <p:cNvPr id="10" name="Image 8" descr="preencoded.png">    </p:cNvPr>
          <p:cNvPicPr>
            <a:picLocks noChangeAspect="1"/>
          </p:cNvPicPr>
          <p:nvPr/>
        </p:nvPicPr>
        <p:blipFill>
          <a:blip r:embed="rId9"/>
          <a:stretch>
            <a:fillRect/>
          </a:stretch>
        </p:blipFill>
        <p:spPr>
          <a:xfrm>
            <a:off x="1656897" y="9862542"/>
            <a:ext cx="1653607" cy="1653406"/>
          </a:xfrm>
          <a:prstGeom prst="rect">
            <a:avLst/>
          </a:prstGeom>
        </p:spPr>
      </p:pic>
      <p:pic>
        <p:nvPicPr>
          <p:cNvPr id="11" name="Image 9" descr="preencoded.png">    </p:cNvPr>
          <p:cNvPicPr>
            <a:picLocks noChangeAspect="1"/>
          </p:cNvPicPr>
          <p:nvPr/>
        </p:nvPicPr>
        <p:blipFill>
          <a:blip r:embed="rId10"/>
          <a:stretch>
            <a:fillRect/>
          </a:stretch>
        </p:blipFill>
        <p:spPr>
          <a:xfrm>
            <a:off x="1598850" y="9804499"/>
            <a:ext cx="1769958" cy="1769740"/>
          </a:xfrm>
          <a:prstGeom prst="rect">
            <a:avLst/>
          </a:prstGeom>
        </p:spPr>
      </p:pic>
      <p:pic>
        <p:nvPicPr>
          <p:cNvPr id="12" name="Image 10" descr="preencoded.png">    </p:cNvPr>
          <p:cNvPicPr>
            <a:picLocks noChangeAspect="1"/>
          </p:cNvPicPr>
          <p:nvPr/>
        </p:nvPicPr>
        <p:blipFill>
          <a:blip r:embed="rId11"/>
          <a:stretch>
            <a:fillRect/>
          </a:stretch>
        </p:blipFill>
        <p:spPr>
          <a:xfrm>
            <a:off x="4842105" y="8286948"/>
            <a:ext cx="1653610" cy="1653406"/>
          </a:xfrm>
          <a:prstGeom prst="rect">
            <a:avLst/>
          </a:prstGeom>
        </p:spPr>
      </p:pic>
      <p:pic>
        <p:nvPicPr>
          <p:cNvPr id="13" name="Image 11" descr="preencoded.png">    </p:cNvPr>
          <p:cNvPicPr>
            <a:picLocks noChangeAspect="1"/>
          </p:cNvPicPr>
          <p:nvPr/>
        </p:nvPicPr>
        <p:blipFill>
          <a:blip r:embed="rId12"/>
          <a:stretch>
            <a:fillRect/>
          </a:stretch>
        </p:blipFill>
        <p:spPr>
          <a:xfrm>
            <a:off x="4783801" y="8228657"/>
            <a:ext cx="1769955" cy="1769740"/>
          </a:xfrm>
          <a:prstGeom prst="rect">
            <a:avLst/>
          </a:prstGeom>
        </p:spPr>
      </p:pic>
      <p:pic>
        <p:nvPicPr>
          <p:cNvPr id="14" name="Image 12" descr="preencoded.png">    </p:cNvPr>
          <p:cNvPicPr>
            <a:picLocks noChangeAspect="1"/>
          </p:cNvPicPr>
          <p:nvPr/>
        </p:nvPicPr>
        <p:blipFill>
          <a:blip r:embed="rId13"/>
          <a:stretch>
            <a:fillRect/>
          </a:stretch>
        </p:blipFill>
        <p:spPr>
          <a:xfrm>
            <a:off x="4514103" y="11460981"/>
            <a:ext cx="1653610" cy="1653406"/>
          </a:xfrm>
          <a:prstGeom prst="rect">
            <a:avLst/>
          </a:prstGeom>
        </p:spPr>
      </p:pic>
      <p:pic>
        <p:nvPicPr>
          <p:cNvPr id="15" name="Image 13" descr="preencoded.png">    </p:cNvPr>
          <p:cNvPicPr>
            <a:picLocks noChangeAspect="1"/>
          </p:cNvPicPr>
          <p:nvPr/>
        </p:nvPicPr>
        <p:blipFill>
          <a:blip r:embed="rId14"/>
          <a:stretch>
            <a:fillRect/>
          </a:stretch>
        </p:blipFill>
        <p:spPr>
          <a:xfrm>
            <a:off x="4456065" y="11402690"/>
            <a:ext cx="1769961" cy="1769740"/>
          </a:xfrm>
          <a:prstGeom prst="rect">
            <a:avLst/>
          </a:prstGeom>
        </p:spPr>
      </p:pic>
      <p:pic>
        <p:nvPicPr>
          <p:cNvPr id="16" name="Image 14" descr="preencoded.png">    </p:cNvPr>
          <p:cNvPicPr>
            <a:picLocks noChangeAspect="1"/>
          </p:cNvPicPr>
          <p:nvPr/>
        </p:nvPicPr>
        <p:blipFill>
          <a:blip r:embed="rId15"/>
          <a:stretch>
            <a:fillRect/>
          </a:stretch>
        </p:blipFill>
        <p:spPr>
          <a:xfrm>
            <a:off x="2001086" y="10850513"/>
            <a:ext cx="964986" cy="665683"/>
          </a:xfrm>
          <a:prstGeom prst="rect">
            <a:avLst/>
          </a:prstGeom>
        </p:spPr>
      </p:pic>
      <p:pic>
        <p:nvPicPr>
          <p:cNvPr id="17" name="Image 15" descr="preencoded.png">    </p:cNvPr>
          <p:cNvPicPr>
            <a:picLocks noChangeAspect="1"/>
          </p:cNvPicPr>
          <p:nvPr/>
        </p:nvPicPr>
        <p:blipFill>
          <a:blip r:embed="rId16"/>
          <a:stretch>
            <a:fillRect/>
          </a:stretch>
        </p:blipFill>
        <p:spPr>
          <a:xfrm>
            <a:off x="1943033" y="10792991"/>
            <a:ext cx="1081340" cy="781248"/>
          </a:xfrm>
          <a:prstGeom prst="rect">
            <a:avLst/>
          </a:prstGeom>
        </p:spPr>
      </p:pic>
      <p:pic>
        <p:nvPicPr>
          <p:cNvPr id="18" name="Image 16" descr="preencoded.png">    </p:cNvPr>
          <p:cNvPicPr>
            <a:picLocks noChangeAspect="1"/>
          </p:cNvPicPr>
          <p:nvPr/>
        </p:nvPicPr>
        <p:blipFill>
          <a:blip r:embed="rId17"/>
          <a:stretch>
            <a:fillRect/>
          </a:stretch>
        </p:blipFill>
        <p:spPr>
          <a:xfrm>
            <a:off x="5186285" y="9274696"/>
            <a:ext cx="964989" cy="665931"/>
          </a:xfrm>
          <a:prstGeom prst="rect">
            <a:avLst/>
          </a:prstGeom>
        </p:spPr>
      </p:pic>
      <p:pic>
        <p:nvPicPr>
          <p:cNvPr id="19" name="Image 17" descr="preencoded.png">    </p:cNvPr>
          <p:cNvPicPr>
            <a:picLocks noChangeAspect="1"/>
          </p:cNvPicPr>
          <p:nvPr/>
        </p:nvPicPr>
        <p:blipFill>
          <a:blip r:embed="rId18"/>
          <a:stretch>
            <a:fillRect/>
          </a:stretch>
        </p:blipFill>
        <p:spPr>
          <a:xfrm>
            <a:off x="5127990" y="9216901"/>
            <a:ext cx="1081337" cy="781496"/>
          </a:xfrm>
          <a:prstGeom prst="rect">
            <a:avLst/>
          </a:prstGeom>
        </p:spPr>
      </p:pic>
      <p:pic>
        <p:nvPicPr>
          <p:cNvPr id="20" name="Image 18" descr="preencoded.png">    </p:cNvPr>
          <p:cNvPicPr>
            <a:picLocks noChangeAspect="1"/>
          </p:cNvPicPr>
          <p:nvPr/>
        </p:nvPicPr>
        <p:blipFill>
          <a:blip r:embed="rId19"/>
          <a:stretch>
            <a:fillRect/>
          </a:stretch>
        </p:blipFill>
        <p:spPr>
          <a:xfrm>
            <a:off x="4858298" y="12448704"/>
            <a:ext cx="964983" cy="665683"/>
          </a:xfrm>
          <a:prstGeom prst="rect">
            <a:avLst/>
          </a:prstGeom>
        </p:spPr>
      </p:pic>
      <p:pic>
        <p:nvPicPr>
          <p:cNvPr id="21" name="Image 19" descr="preencoded.png">    </p:cNvPr>
          <p:cNvPicPr>
            <a:picLocks noChangeAspect="1"/>
          </p:cNvPicPr>
          <p:nvPr/>
        </p:nvPicPr>
        <p:blipFill>
          <a:blip r:embed="rId20"/>
          <a:stretch>
            <a:fillRect/>
          </a:stretch>
        </p:blipFill>
        <p:spPr>
          <a:xfrm>
            <a:off x="4800245" y="12391182"/>
            <a:ext cx="1081337" cy="781248"/>
          </a:xfrm>
          <a:prstGeom prst="rect">
            <a:avLst/>
          </a:prstGeom>
        </p:spPr>
      </p:pic>
      <p:pic>
        <p:nvPicPr>
          <p:cNvPr id="22" name="Image 20" descr="preencoded.png">    </p:cNvPr>
          <p:cNvPicPr>
            <a:picLocks noChangeAspect="1"/>
          </p:cNvPicPr>
          <p:nvPr/>
        </p:nvPicPr>
        <p:blipFill>
          <a:blip r:embed="rId21"/>
          <a:stretch>
            <a:fillRect/>
          </a:stretch>
        </p:blipFill>
        <p:spPr>
          <a:xfrm>
            <a:off x="2229166" y="10196140"/>
            <a:ext cx="509078" cy="755055"/>
          </a:xfrm>
          <a:prstGeom prst="rect">
            <a:avLst/>
          </a:prstGeom>
        </p:spPr>
      </p:pic>
      <p:pic>
        <p:nvPicPr>
          <p:cNvPr id="23" name="Image 21" descr="preencoded.png">    </p:cNvPr>
          <p:cNvPicPr>
            <a:picLocks noChangeAspect="1"/>
          </p:cNvPicPr>
          <p:nvPr/>
        </p:nvPicPr>
        <p:blipFill>
          <a:blip r:embed="rId22"/>
          <a:stretch>
            <a:fillRect/>
          </a:stretch>
        </p:blipFill>
        <p:spPr>
          <a:xfrm>
            <a:off x="2171125" y="10138097"/>
            <a:ext cx="625175" cy="871141"/>
          </a:xfrm>
          <a:prstGeom prst="rect">
            <a:avLst/>
          </a:prstGeom>
        </p:spPr>
      </p:pic>
      <p:pic>
        <p:nvPicPr>
          <p:cNvPr id="24" name="Image 22" descr="preencoded.png">    </p:cNvPr>
          <p:cNvPicPr>
            <a:picLocks noChangeAspect="1"/>
          </p:cNvPicPr>
          <p:nvPr/>
        </p:nvPicPr>
        <p:blipFill>
          <a:blip r:embed="rId23"/>
          <a:stretch>
            <a:fillRect/>
          </a:stretch>
        </p:blipFill>
        <p:spPr>
          <a:xfrm>
            <a:off x="5414368" y="8620299"/>
            <a:ext cx="509081" cy="755055"/>
          </a:xfrm>
          <a:prstGeom prst="rect">
            <a:avLst/>
          </a:prstGeom>
        </p:spPr>
      </p:pic>
      <p:pic>
        <p:nvPicPr>
          <p:cNvPr id="25" name="Image 23" descr="preencoded.png">    </p:cNvPr>
          <p:cNvPicPr>
            <a:picLocks noChangeAspect="1"/>
          </p:cNvPicPr>
          <p:nvPr/>
        </p:nvPicPr>
        <p:blipFill>
          <a:blip r:embed="rId24"/>
          <a:stretch>
            <a:fillRect/>
          </a:stretch>
        </p:blipFill>
        <p:spPr>
          <a:xfrm>
            <a:off x="5356324" y="8562256"/>
            <a:ext cx="625178" cy="871141"/>
          </a:xfrm>
          <a:prstGeom prst="rect">
            <a:avLst/>
          </a:prstGeom>
        </p:spPr>
      </p:pic>
      <p:pic>
        <p:nvPicPr>
          <p:cNvPr id="26" name="Image 24" descr="preencoded.png">    </p:cNvPr>
          <p:cNvPicPr>
            <a:picLocks noChangeAspect="1"/>
          </p:cNvPicPr>
          <p:nvPr/>
        </p:nvPicPr>
        <p:blipFill>
          <a:blip r:embed="rId25"/>
          <a:stretch>
            <a:fillRect/>
          </a:stretch>
        </p:blipFill>
        <p:spPr>
          <a:xfrm>
            <a:off x="5086387" y="11794331"/>
            <a:ext cx="509081" cy="755055"/>
          </a:xfrm>
          <a:prstGeom prst="rect">
            <a:avLst/>
          </a:prstGeom>
        </p:spPr>
      </p:pic>
      <p:pic>
        <p:nvPicPr>
          <p:cNvPr id="27" name="Image 25" descr="preencoded.png">    </p:cNvPr>
          <p:cNvPicPr>
            <a:picLocks noChangeAspect="1"/>
          </p:cNvPicPr>
          <p:nvPr/>
        </p:nvPicPr>
        <p:blipFill>
          <a:blip r:embed="rId26"/>
          <a:stretch>
            <a:fillRect/>
          </a:stretch>
        </p:blipFill>
        <p:spPr>
          <a:xfrm>
            <a:off x="5028325" y="11736288"/>
            <a:ext cx="625178" cy="871141"/>
          </a:xfrm>
          <a:prstGeom prst="rect">
            <a:avLst/>
          </a:prstGeom>
        </p:spPr>
      </p:pic>
      <p:pic>
        <p:nvPicPr>
          <p:cNvPr id="28" name="Image 26" descr="preencoded.png">    </p:cNvPr>
          <p:cNvPicPr>
            <a:picLocks noChangeAspect="1"/>
          </p:cNvPicPr>
          <p:nvPr/>
        </p:nvPicPr>
        <p:blipFill>
          <a:blip r:embed="rId27"/>
          <a:stretch>
            <a:fillRect/>
          </a:stretch>
        </p:blipFill>
        <p:spPr>
          <a:xfrm>
            <a:off x="1404412" y="8122865"/>
            <a:ext cx="2467308" cy="1233239"/>
          </a:xfrm>
          <a:prstGeom prst="rect">
            <a:avLst/>
          </a:prstGeom>
        </p:spPr>
      </p:pic>
      <p:pic>
        <p:nvPicPr>
          <p:cNvPr id="29" name="Image 27" descr="preencoded.png">    </p:cNvPr>
          <p:cNvPicPr>
            <a:picLocks noChangeAspect="1"/>
          </p:cNvPicPr>
          <p:nvPr/>
        </p:nvPicPr>
        <p:blipFill>
          <a:blip r:embed="rId28"/>
          <a:stretch>
            <a:fillRect/>
          </a:stretch>
        </p:blipFill>
        <p:spPr>
          <a:xfrm>
            <a:off x="1346368" y="8064822"/>
            <a:ext cx="2583148" cy="1349325"/>
          </a:xfrm>
          <a:prstGeom prst="rect">
            <a:avLst/>
          </a:prstGeom>
        </p:spPr>
      </p:pic>
      <p:pic>
        <p:nvPicPr>
          <p:cNvPr id="30" name="Image 28" descr="preencoded.png">    </p:cNvPr>
          <p:cNvPicPr>
            <a:picLocks noChangeAspect="1"/>
          </p:cNvPicPr>
          <p:nvPr/>
        </p:nvPicPr>
        <p:blipFill>
          <a:blip r:embed="rId29"/>
          <a:stretch>
            <a:fillRect/>
          </a:stretch>
        </p:blipFill>
        <p:spPr>
          <a:xfrm>
            <a:off x="1347909" y="8064550"/>
            <a:ext cx="597948" cy="580678"/>
          </a:xfrm>
          <a:prstGeom prst="rect">
            <a:avLst/>
          </a:prstGeom>
        </p:spPr>
      </p:pic>
      <p:pic>
        <p:nvPicPr>
          <p:cNvPr id="31" name="Image 29" descr="preencoded.png">    </p:cNvPr>
          <p:cNvPicPr>
            <a:picLocks noChangeAspect="1"/>
          </p:cNvPicPr>
          <p:nvPr/>
        </p:nvPicPr>
        <p:blipFill>
          <a:blip r:embed="rId30"/>
          <a:stretch>
            <a:fillRect/>
          </a:stretch>
        </p:blipFill>
        <p:spPr>
          <a:xfrm>
            <a:off x="1347909" y="8832949"/>
            <a:ext cx="597948" cy="581174"/>
          </a:xfrm>
          <a:prstGeom prst="rect">
            <a:avLst/>
          </a:prstGeom>
        </p:spPr>
      </p:pic>
      <p:pic>
        <p:nvPicPr>
          <p:cNvPr id="32" name="Image 30" descr="preencoded.png">    </p:cNvPr>
          <p:cNvPicPr>
            <a:picLocks noChangeAspect="1"/>
          </p:cNvPicPr>
          <p:nvPr/>
        </p:nvPicPr>
        <p:blipFill>
          <a:blip r:embed="rId31"/>
          <a:stretch>
            <a:fillRect/>
          </a:stretch>
        </p:blipFill>
        <p:spPr>
          <a:xfrm>
            <a:off x="3389618" y="8891513"/>
            <a:ext cx="481851" cy="464592"/>
          </a:xfrm>
          <a:prstGeom prst="rect">
            <a:avLst/>
          </a:prstGeom>
        </p:spPr>
      </p:pic>
      <p:pic>
        <p:nvPicPr>
          <p:cNvPr id="33" name="Image 31" descr="preencoded.png">    </p:cNvPr>
          <p:cNvPicPr>
            <a:picLocks noChangeAspect="1"/>
          </p:cNvPicPr>
          <p:nvPr/>
        </p:nvPicPr>
        <p:blipFill>
          <a:blip r:embed="rId32"/>
          <a:stretch>
            <a:fillRect/>
          </a:stretch>
        </p:blipFill>
        <p:spPr>
          <a:xfrm>
            <a:off x="3331571" y="8833470"/>
            <a:ext cx="597948" cy="580678"/>
          </a:xfrm>
          <a:prstGeom prst="rect">
            <a:avLst/>
          </a:prstGeom>
        </p:spPr>
      </p:pic>
      <p:pic>
        <p:nvPicPr>
          <p:cNvPr id="34" name="Image 32" descr="preencoded.png">    </p:cNvPr>
          <p:cNvPicPr>
            <a:picLocks noChangeAspect="1"/>
          </p:cNvPicPr>
          <p:nvPr/>
        </p:nvPicPr>
        <p:blipFill>
          <a:blip r:embed="rId33"/>
          <a:stretch>
            <a:fillRect/>
          </a:stretch>
        </p:blipFill>
        <p:spPr>
          <a:xfrm>
            <a:off x="3390397" y="8123113"/>
            <a:ext cx="481851" cy="464592"/>
          </a:xfrm>
          <a:prstGeom prst="rect">
            <a:avLst/>
          </a:prstGeom>
        </p:spPr>
      </p:pic>
      <p:pic>
        <p:nvPicPr>
          <p:cNvPr id="35" name="Image 33" descr="preencoded.png">    </p:cNvPr>
          <p:cNvPicPr>
            <a:picLocks noChangeAspect="1"/>
          </p:cNvPicPr>
          <p:nvPr/>
        </p:nvPicPr>
        <p:blipFill>
          <a:blip r:embed="rId34"/>
          <a:stretch>
            <a:fillRect/>
          </a:stretch>
        </p:blipFill>
        <p:spPr>
          <a:xfrm>
            <a:off x="3332334" y="8065071"/>
            <a:ext cx="598206" cy="580678"/>
          </a:xfrm>
          <a:prstGeom prst="rect">
            <a:avLst/>
          </a:prstGeom>
        </p:spPr>
      </p:pic>
      <p:pic>
        <p:nvPicPr>
          <p:cNvPr id="36" name="Image 34" descr="preencoded.png">    </p:cNvPr>
          <p:cNvPicPr>
            <a:picLocks noChangeAspect="1"/>
          </p:cNvPicPr>
          <p:nvPr/>
        </p:nvPicPr>
        <p:blipFill>
          <a:blip r:embed="rId35"/>
          <a:stretch>
            <a:fillRect/>
          </a:stretch>
        </p:blipFill>
        <p:spPr>
          <a:xfrm>
            <a:off x="1406217" y="8122865"/>
            <a:ext cx="481851" cy="464592"/>
          </a:xfrm>
          <a:prstGeom prst="rect">
            <a:avLst/>
          </a:prstGeom>
        </p:spPr>
      </p:pic>
      <p:pic>
        <p:nvPicPr>
          <p:cNvPr id="37" name="Image 35" descr="preencoded.png">    </p:cNvPr>
          <p:cNvPicPr>
            <a:picLocks noChangeAspect="1"/>
          </p:cNvPicPr>
          <p:nvPr/>
        </p:nvPicPr>
        <p:blipFill>
          <a:blip r:embed="rId36"/>
          <a:stretch>
            <a:fillRect/>
          </a:stretch>
        </p:blipFill>
        <p:spPr>
          <a:xfrm>
            <a:off x="1348167" y="8064822"/>
            <a:ext cx="598206" cy="580678"/>
          </a:xfrm>
          <a:prstGeom prst="rect">
            <a:avLst/>
          </a:prstGeom>
        </p:spPr>
      </p:pic>
      <p:pic>
        <p:nvPicPr>
          <p:cNvPr id="38" name="Image 36" descr="preencoded.png">    </p:cNvPr>
          <p:cNvPicPr>
            <a:picLocks noChangeAspect="1"/>
          </p:cNvPicPr>
          <p:nvPr/>
        </p:nvPicPr>
        <p:blipFill>
          <a:blip r:embed="rId37"/>
          <a:stretch>
            <a:fillRect/>
          </a:stretch>
        </p:blipFill>
        <p:spPr>
          <a:xfrm>
            <a:off x="1405702" y="8891265"/>
            <a:ext cx="481851" cy="464592"/>
          </a:xfrm>
          <a:prstGeom prst="rect">
            <a:avLst/>
          </a:prstGeom>
        </p:spPr>
      </p:pic>
      <p:pic>
        <p:nvPicPr>
          <p:cNvPr id="39" name="Image 37" descr="preencoded.png">    </p:cNvPr>
          <p:cNvPicPr>
            <a:picLocks noChangeAspect="1"/>
          </p:cNvPicPr>
          <p:nvPr/>
        </p:nvPicPr>
        <p:blipFill>
          <a:blip r:embed="rId38"/>
          <a:stretch>
            <a:fillRect/>
          </a:stretch>
        </p:blipFill>
        <p:spPr>
          <a:xfrm>
            <a:off x="1347395" y="8833222"/>
            <a:ext cx="597948" cy="580678"/>
          </a:xfrm>
          <a:prstGeom prst="rect">
            <a:avLst/>
          </a:prstGeom>
        </p:spPr>
      </p:pic>
      <p:pic>
        <p:nvPicPr>
          <p:cNvPr id="40" name="Image 38" descr="preencoded.png">    </p:cNvPr>
          <p:cNvPicPr>
            <a:picLocks noChangeAspect="1"/>
          </p:cNvPicPr>
          <p:nvPr/>
        </p:nvPicPr>
        <p:blipFill>
          <a:blip r:embed="rId39"/>
          <a:stretch>
            <a:fillRect/>
          </a:stretch>
        </p:blipFill>
        <p:spPr>
          <a:xfrm>
            <a:off x="3331816" y="8064822"/>
            <a:ext cx="597948" cy="581174"/>
          </a:xfrm>
          <a:prstGeom prst="rect">
            <a:avLst/>
          </a:prstGeom>
        </p:spPr>
      </p:pic>
      <p:pic>
        <p:nvPicPr>
          <p:cNvPr id="41" name="Image 39" descr="preencoded.png">    </p:cNvPr>
          <p:cNvPicPr>
            <a:picLocks noChangeAspect="1"/>
          </p:cNvPicPr>
          <p:nvPr/>
        </p:nvPicPr>
        <p:blipFill>
          <a:blip r:embed="rId40"/>
          <a:stretch>
            <a:fillRect/>
          </a:stretch>
        </p:blipFill>
        <p:spPr>
          <a:xfrm>
            <a:off x="2404073" y="8418190"/>
            <a:ext cx="468752" cy="642565"/>
          </a:xfrm>
          <a:prstGeom prst="rect">
            <a:avLst/>
          </a:prstGeom>
        </p:spPr>
      </p:pic>
      <p:pic>
        <p:nvPicPr>
          <p:cNvPr id="42" name="Image 40" descr="preencoded.png">    </p:cNvPr>
          <p:cNvPicPr>
            <a:picLocks noChangeAspect="1"/>
          </p:cNvPicPr>
          <p:nvPr/>
        </p:nvPicPr>
        <p:blipFill>
          <a:blip r:embed="rId41"/>
          <a:stretch>
            <a:fillRect/>
          </a:stretch>
        </p:blipFill>
        <p:spPr>
          <a:xfrm>
            <a:off x="2580283" y="8944670"/>
            <a:ext cx="116094" cy="240382"/>
          </a:xfrm>
          <a:prstGeom prst="rect">
            <a:avLst/>
          </a:prstGeom>
        </p:spPr>
      </p:pic>
      <p:pic>
        <p:nvPicPr>
          <p:cNvPr id="43" name="Image 41" descr="preencoded.png">    </p:cNvPr>
          <p:cNvPicPr>
            <a:picLocks noChangeAspect="1"/>
          </p:cNvPicPr>
          <p:nvPr/>
        </p:nvPicPr>
        <p:blipFill>
          <a:blip r:embed="rId42"/>
          <a:stretch>
            <a:fillRect/>
          </a:stretch>
        </p:blipFill>
        <p:spPr>
          <a:xfrm>
            <a:off x="2580283" y="8293894"/>
            <a:ext cx="116094" cy="240382"/>
          </a:xfrm>
          <a:prstGeom prst="rect">
            <a:avLst/>
          </a:prstGeom>
        </p:spPr>
      </p:pic>
      <p:pic>
        <p:nvPicPr>
          <p:cNvPr id="44" name="Image 42" descr="preencoded.png">    </p:cNvPr>
          <p:cNvPicPr>
            <a:picLocks noChangeAspect="1"/>
          </p:cNvPicPr>
          <p:nvPr/>
        </p:nvPicPr>
        <p:blipFill>
          <a:blip r:embed="rId43"/>
          <a:stretch>
            <a:fillRect/>
          </a:stretch>
        </p:blipFill>
        <p:spPr>
          <a:xfrm>
            <a:off x="21625380" y="4257675"/>
            <a:ext cx="1935600" cy="1411486"/>
          </a:xfrm>
          <a:prstGeom prst="rect">
            <a:avLst/>
          </a:prstGeom>
        </p:spPr>
      </p:pic>
      <p:pic>
        <p:nvPicPr>
          <p:cNvPr id="45" name="Image 43" descr="preencoded.png">    </p:cNvPr>
          <p:cNvPicPr>
            <a:picLocks noChangeAspect="1"/>
          </p:cNvPicPr>
          <p:nvPr/>
        </p:nvPicPr>
        <p:blipFill>
          <a:blip r:embed="rId44"/>
          <a:stretch>
            <a:fillRect/>
          </a:stretch>
        </p:blipFill>
        <p:spPr>
          <a:xfrm>
            <a:off x="21570921" y="4203502"/>
            <a:ext cx="2043988" cy="1519585"/>
          </a:xfrm>
          <a:prstGeom prst="rect">
            <a:avLst/>
          </a:prstGeom>
        </p:spPr>
      </p:pic>
      <p:pic>
        <p:nvPicPr>
          <p:cNvPr id="46" name="Image 44" descr="preencoded.png">    </p:cNvPr>
          <p:cNvPicPr>
            <a:picLocks noChangeAspect="1"/>
          </p:cNvPicPr>
          <p:nvPr/>
        </p:nvPicPr>
        <p:blipFill>
          <a:blip r:embed="rId45"/>
          <a:stretch>
            <a:fillRect/>
          </a:stretch>
        </p:blipFill>
        <p:spPr>
          <a:xfrm>
            <a:off x="20526727" y="4070995"/>
            <a:ext cx="1757523" cy="2696468"/>
          </a:xfrm>
          <a:prstGeom prst="rect">
            <a:avLst/>
          </a:prstGeom>
        </p:spPr>
      </p:pic>
      <p:pic>
        <p:nvPicPr>
          <p:cNvPr id="47" name="Image 45" descr="preencoded.png">    </p:cNvPr>
          <p:cNvPicPr>
            <a:picLocks noChangeAspect="1"/>
          </p:cNvPicPr>
          <p:nvPr/>
        </p:nvPicPr>
        <p:blipFill>
          <a:blip r:embed="rId46"/>
          <a:stretch>
            <a:fillRect/>
          </a:stretch>
        </p:blipFill>
        <p:spPr>
          <a:xfrm>
            <a:off x="20472472" y="4017070"/>
            <a:ext cx="1865539" cy="2804790"/>
          </a:xfrm>
          <a:prstGeom prst="rect">
            <a:avLst/>
          </a:prstGeom>
        </p:spPr>
      </p:pic>
      <p:pic>
        <p:nvPicPr>
          <p:cNvPr id="48" name="Image 46" descr="preencoded.png">    </p:cNvPr>
          <p:cNvPicPr>
            <a:picLocks noChangeAspect="1"/>
          </p:cNvPicPr>
          <p:nvPr/>
        </p:nvPicPr>
        <p:blipFill>
          <a:blip r:embed="rId47"/>
          <a:stretch>
            <a:fillRect/>
          </a:stretch>
        </p:blipFill>
        <p:spPr>
          <a:xfrm>
            <a:off x="20809728" y="4385146"/>
            <a:ext cx="1191763" cy="1608485"/>
          </a:xfrm>
          <a:prstGeom prst="rect">
            <a:avLst/>
          </a:prstGeom>
        </p:spPr>
      </p:pic>
      <p:pic>
        <p:nvPicPr>
          <p:cNvPr id="49" name="Image 47" descr="preencoded.png">    </p:cNvPr>
          <p:cNvPicPr>
            <a:picLocks noChangeAspect="1"/>
          </p:cNvPicPr>
          <p:nvPr/>
        </p:nvPicPr>
        <p:blipFill>
          <a:blip r:embed="rId48"/>
          <a:stretch>
            <a:fillRect/>
          </a:stretch>
        </p:blipFill>
        <p:spPr>
          <a:xfrm>
            <a:off x="20755696" y="4330998"/>
            <a:ext cx="1299816" cy="1716807"/>
          </a:xfrm>
          <a:prstGeom prst="rect">
            <a:avLst/>
          </a:prstGeom>
        </p:spPr>
      </p:pic>
      <p:pic>
        <p:nvPicPr>
          <p:cNvPr id="50" name="Image 48" descr="preencoded.png">    </p:cNvPr>
          <p:cNvPicPr>
            <a:picLocks noChangeAspect="1"/>
          </p:cNvPicPr>
          <p:nvPr/>
        </p:nvPicPr>
        <p:blipFill>
          <a:blip r:embed="rId49"/>
          <a:stretch>
            <a:fillRect/>
          </a:stretch>
        </p:blipFill>
        <p:spPr>
          <a:xfrm>
            <a:off x="18739248" y="4423494"/>
            <a:ext cx="1893417" cy="1871613"/>
          </a:xfrm>
          <a:prstGeom prst="rect">
            <a:avLst/>
          </a:prstGeom>
        </p:spPr>
      </p:pic>
      <p:pic>
        <p:nvPicPr>
          <p:cNvPr id="51" name="Image 49" descr="preencoded.png">    </p:cNvPr>
          <p:cNvPicPr>
            <a:picLocks noChangeAspect="1"/>
          </p:cNvPicPr>
          <p:nvPr/>
        </p:nvPicPr>
        <p:blipFill>
          <a:blip r:embed="rId50"/>
          <a:stretch>
            <a:fillRect/>
          </a:stretch>
        </p:blipFill>
        <p:spPr>
          <a:xfrm>
            <a:off x="18685074" y="4369098"/>
            <a:ext cx="2001815" cy="1980183"/>
          </a:xfrm>
          <a:prstGeom prst="rect">
            <a:avLst/>
          </a:prstGeom>
        </p:spPr>
      </p:pic>
      <p:pic>
        <p:nvPicPr>
          <p:cNvPr id="52" name="Image 50" descr="preencoded.png">    </p:cNvPr>
          <p:cNvPicPr>
            <a:picLocks noChangeAspect="1"/>
          </p:cNvPicPr>
          <p:nvPr/>
        </p:nvPicPr>
        <p:blipFill>
          <a:blip r:embed="rId51"/>
          <a:stretch>
            <a:fillRect/>
          </a:stretch>
        </p:blipFill>
        <p:spPr>
          <a:xfrm>
            <a:off x="17810978" y="6767686"/>
            <a:ext cx="5515354" cy="1128241"/>
          </a:xfrm>
          <a:prstGeom prst="rect">
            <a:avLst/>
          </a:prstGeom>
        </p:spPr>
      </p:pic>
      <p:pic>
        <p:nvPicPr>
          <p:cNvPr id="53" name="Image 51" descr="preencoded.png">    </p:cNvPr>
          <p:cNvPicPr>
            <a:picLocks noChangeAspect="1"/>
          </p:cNvPicPr>
          <p:nvPr/>
        </p:nvPicPr>
        <p:blipFill>
          <a:blip r:embed="rId52"/>
          <a:stretch>
            <a:fillRect/>
          </a:stretch>
        </p:blipFill>
        <p:spPr>
          <a:xfrm>
            <a:off x="17757288" y="6713289"/>
            <a:ext cx="5623693" cy="1236911"/>
          </a:xfrm>
          <a:prstGeom prst="rect">
            <a:avLst/>
          </a:prstGeom>
        </p:spPr>
      </p:pic>
      <p:pic>
        <p:nvPicPr>
          <p:cNvPr id="54" name="Image 52" descr="preencoded.png">    </p:cNvPr>
          <p:cNvPicPr>
            <a:picLocks noChangeAspect="1"/>
          </p:cNvPicPr>
          <p:nvPr/>
        </p:nvPicPr>
        <p:blipFill>
          <a:blip r:embed="rId53"/>
          <a:stretch>
            <a:fillRect/>
          </a:stretch>
        </p:blipFill>
        <p:spPr>
          <a:xfrm>
            <a:off x="17756819" y="7316961"/>
            <a:ext cx="5623448" cy="108322"/>
          </a:xfrm>
          <a:prstGeom prst="rect">
            <a:avLst/>
          </a:prstGeom>
        </p:spPr>
      </p:pic>
      <p:pic>
        <p:nvPicPr>
          <p:cNvPr id="55" name="Image 53" descr="preencoded.png">    </p:cNvPr>
          <p:cNvPicPr>
            <a:picLocks noChangeAspect="1"/>
          </p:cNvPicPr>
          <p:nvPr/>
        </p:nvPicPr>
        <p:blipFill>
          <a:blip r:embed="rId54"/>
          <a:stretch>
            <a:fillRect/>
          </a:stretch>
        </p:blipFill>
        <p:spPr>
          <a:xfrm>
            <a:off x="19388750" y="6713289"/>
            <a:ext cx="108333" cy="1138783"/>
          </a:xfrm>
          <a:prstGeom prst="rect">
            <a:avLst/>
          </a:prstGeom>
        </p:spPr>
      </p:pic>
      <p:pic>
        <p:nvPicPr>
          <p:cNvPr id="56" name="Image 54" descr="preencoded.png">    </p:cNvPr>
          <p:cNvPicPr>
            <a:picLocks noChangeAspect="1"/>
          </p:cNvPicPr>
          <p:nvPr/>
        </p:nvPicPr>
        <p:blipFill>
          <a:blip r:embed="rId55"/>
          <a:stretch>
            <a:fillRect/>
          </a:stretch>
        </p:blipFill>
        <p:spPr>
          <a:xfrm>
            <a:off x="21656306" y="6713289"/>
            <a:ext cx="108333" cy="1143571"/>
          </a:xfrm>
          <a:prstGeom prst="rect">
            <a:avLst/>
          </a:prstGeom>
        </p:spPr>
      </p:pic>
      <p:pic>
        <p:nvPicPr>
          <p:cNvPr id="57" name="Image 55" descr="preencoded.png">    </p:cNvPr>
          <p:cNvPicPr>
            <a:picLocks noChangeAspect="1"/>
          </p:cNvPicPr>
          <p:nvPr/>
        </p:nvPicPr>
        <p:blipFill>
          <a:blip r:embed="rId56"/>
          <a:stretch>
            <a:fillRect/>
          </a:stretch>
        </p:blipFill>
        <p:spPr>
          <a:xfrm>
            <a:off x="19385882" y="6295107"/>
            <a:ext cx="1263796" cy="472331"/>
          </a:xfrm>
          <a:prstGeom prst="rect">
            <a:avLst/>
          </a:prstGeom>
        </p:spPr>
      </p:pic>
      <p:pic>
        <p:nvPicPr>
          <p:cNvPr id="58" name="Image 56" descr="preencoded.png">    </p:cNvPr>
          <p:cNvPicPr>
            <a:picLocks noChangeAspect="1"/>
          </p:cNvPicPr>
          <p:nvPr/>
        </p:nvPicPr>
        <p:blipFill>
          <a:blip r:embed="rId57"/>
          <a:stretch>
            <a:fillRect/>
          </a:stretch>
        </p:blipFill>
        <p:spPr>
          <a:xfrm>
            <a:off x="19331683" y="6240959"/>
            <a:ext cx="1372184" cy="580901"/>
          </a:xfrm>
          <a:prstGeom prst="rect">
            <a:avLst/>
          </a:prstGeom>
        </p:spPr>
      </p:pic>
      <p:pic>
        <p:nvPicPr>
          <p:cNvPr id="59" name="Image 57" descr="preencoded.png">    </p:cNvPr>
          <p:cNvPicPr>
            <a:picLocks noChangeAspect="1"/>
          </p:cNvPicPr>
          <p:nvPr/>
        </p:nvPicPr>
        <p:blipFill>
          <a:blip r:embed="rId58"/>
          <a:stretch>
            <a:fillRect/>
          </a:stretch>
        </p:blipFill>
        <p:spPr>
          <a:xfrm>
            <a:off x="20585921" y="6414691"/>
            <a:ext cx="1642480" cy="108322"/>
          </a:xfrm>
          <a:prstGeom prst="rect">
            <a:avLst/>
          </a:prstGeom>
        </p:spPr>
      </p:pic>
      <p:pic>
        <p:nvPicPr>
          <p:cNvPr id="60" name="Image 58" descr="preencoded.png">    </p:cNvPr>
          <p:cNvPicPr>
            <a:picLocks noChangeAspect="1"/>
          </p:cNvPicPr>
          <p:nvPr/>
        </p:nvPicPr>
        <p:blipFill>
          <a:blip r:embed="rId59"/>
          <a:stretch>
            <a:fillRect/>
          </a:stretch>
        </p:blipFill>
        <p:spPr>
          <a:xfrm>
            <a:off x="18696340" y="5756870"/>
            <a:ext cx="1963161" cy="108322"/>
          </a:xfrm>
          <a:prstGeom prst="rect">
            <a:avLst/>
          </a:prstGeom>
        </p:spPr>
      </p:pic>
      <p:pic>
        <p:nvPicPr>
          <p:cNvPr id="61" name="Image 59" descr="preencoded.png">    </p:cNvPr>
          <p:cNvPicPr>
            <a:picLocks noChangeAspect="1"/>
          </p:cNvPicPr>
          <p:nvPr/>
        </p:nvPicPr>
        <p:blipFill>
          <a:blip r:embed="rId60"/>
          <a:stretch>
            <a:fillRect/>
          </a:stretch>
        </p:blipFill>
        <p:spPr>
          <a:xfrm>
            <a:off x="18685074" y="4965105"/>
            <a:ext cx="1939433" cy="108322"/>
          </a:xfrm>
          <a:prstGeom prst="rect">
            <a:avLst/>
          </a:prstGeom>
        </p:spPr>
      </p:pic>
      <p:sp>
        <p:nvSpPr>
          <p:cNvPr id="62" name="Shape 0"/>
          <p:cNvSpPr/>
          <p:nvPr/>
        </p:nvSpPr>
        <p:spPr>
          <a:xfrm>
            <a:off x="23370921" y="10515600"/>
            <a:ext cx="1016127" cy="3200400"/>
          </a:xfrm>
          <a:prstGeom prst="rect">
            <a:avLst/>
          </a:prstGeom>
          <a:noFill/>
          <a:ln/>
        </p:spPr>
      </p:sp>
      <p:pic>
        <p:nvPicPr>
          <p:cNvPr id="63" name="Image 60" descr="preencoded.png">    </p:cNvPr>
          <p:cNvPicPr>
            <a:picLocks noChangeAspect="1"/>
          </p:cNvPicPr>
          <p:nvPr/>
        </p:nvPicPr>
        <p:blipFill>
          <a:blip r:embed="rId61"/>
          <a:stretch>
            <a:fillRect/>
          </a:stretch>
        </p:blipFill>
        <p:spPr>
          <a:xfrm>
            <a:off x="23523340" y="10820400"/>
            <a:ext cx="711289" cy="2590800"/>
          </a:xfrm>
          <a:prstGeom prst="rect">
            <a:avLst/>
          </a:prstGeom>
        </p:spPr>
      </p:pic>
      <p:sp>
        <p:nvSpPr>
          <p:cNvPr id="64" name="Shape 1"/>
          <p:cNvSpPr/>
          <p:nvPr/>
        </p:nvSpPr>
        <p:spPr>
          <a:xfrm>
            <a:off x="4305838" y="3403600"/>
            <a:ext cx="15762670" cy="6769100"/>
          </a:xfrm>
          <a:prstGeom prst="rect">
            <a:avLst/>
          </a:prstGeom>
          <a:noFill/>
          <a:ln/>
        </p:spPr>
      </p:sp>
      <p:sp>
        <p:nvSpPr>
          <p:cNvPr id="65" name="Shape 2"/>
          <p:cNvSpPr/>
          <p:nvPr/>
        </p:nvSpPr>
        <p:spPr>
          <a:xfrm>
            <a:off x="4305838" y="3403600"/>
            <a:ext cx="15762670" cy="5321300"/>
          </a:xfrm>
          <a:prstGeom prst="rect">
            <a:avLst/>
          </a:prstGeom>
          <a:noFill/>
          <a:ln/>
        </p:spPr>
      </p:sp>
      <p:sp>
        <p:nvSpPr>
          <p:cNvPr id="66" name="Shape 3"/>
          <p:cNvSpPr/>
          <p:nvPr/>
        </p:nvSpPr>
        <p:spPr>
          <a:xfrm>
            <a:off x="6598475" y="3403600"/>
            <a:ext cx="11177397" cy="4076700"/>
          </a:xfrm>
          <a:prstGeom prst="rect">
            <a:avLst/>
          </a:prstGeom>
          <a:solidFill>
            <a:srgbClr val="49CCB8">
              <a:alpha val="100000"/>
            </a:srgbClr>
          </a:solidFill>
          <a:ln w="50800">
            <a:solidFill>
              <a:srgbClr val="522C70"/>
            </a:solidFill>
            <a:prstDash val="solid"/>
          </a:ln>
        </p:spPr>
      </p:sp>
      <p:sp>
        <p:nvSpPr>
          <p:cNvPr id="67" name="Text 4"/>
          <p:cNvSpPr/>
          <p:nvPr/>
        </p:nvSpPr>
        <p:spPr>
          <a:xfrm>
            <a:off x="7360570" y="3708400"/>
            <a:ext cx="10669334" cy="4483100"/>
          </a:xfrm>
          <a:prstGeom prst="rect">
            <a:avLst/>
          </a:prstGeom>
          <a:noFill/>
          <a:ln/>
        </p:spPr>
        <p:txBody>
          <a:bodyPr wrap="square" lIns="0" tIns="0" rIns="0" bIns="0" rtlCol="0" anchor="t"/>
          <a:lstStyle/>
          <a:p>
            <a:pPr algn="l"/>
            <a:r>
              <a:rPr lang="en-US" sz="24000" dirty="0">
                <a:solidFill>
                  <a:srgbClr val="272727">
                    <a:alpha val="100000"/>
                  </a:srgbClr>
                </a:solidFill>
                <a:latin typeface="Rokkitt Bold" pitchFamily="34" charset="0"/>
                <a:ea typeface="Rokkitt Bold" pitchFamily="34" charset="-122"/>
                <a:cs typeface="Rokkitt Bold" pitchFamily="34" charset="-120"/>
              </a:rPr>
              <a:t>234,567</a:t>
            </a:r>
            <a:endParaRPr lang="en-US" sz="24000" dirty="0"/>
          </a:p>
        </p:txBody>
      </p:sp>
      <p:sp>
        <p:nvSpPr>
          <p:cNvPr id="68" name="Text 5"/>
          <p:cNvSpPr/>
          <p:nvPr/>
        </p:nvSpPr>
        <p:spPr>
          <a:xfrm>
            <a:off x="4170355" y="7683500"/>
            <a:ext cx="16033637" cy="1312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69" name="Text 6"/>
          <p:cNvSpPr/>
          <p:nvPr/>
        </p:nvSpPr>
        <p:spPr>
          <a:xfrm>
            <a:off x="7483352" y="9131300"/>
            <a:ext cx="9407642"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77822" y="6985000"/>
            <a:ext cx="5534965" cy="6725146"/>
          </a:xfrm>
          <a:prstGeom prst="rect">
            <a:avLst/>
          </a:prstGeom>
        </p:spPr>
      </p:pic>
      <p:pic>
        <p:nvPicPr>
          <p:cNvPr id="4" name="Image 2" descr="preencoded.png">    </p:cNvPr>
          <p:cNvPicPr>
            <a:picLocks noChangeAspect="1"/>
          </p:cNvPicPr>
          <p:nvPr/>
        </p:nvPicPr>
        <p:blipFill>
          <a:blip r:embed="rId3"/>
          <a:stretch>
            <a:fillRect/>
          </a:stretch>
        </p:blipFill>
        <p:spPr>
          <a:xfrm>
            <a:off x="19712864" y="304800"/>
            <a:ext cx="4119308" cy="41395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3391324" y="2476500"/>
            <a:ext cx="7874984" cy="3289300"/>
          </a:xfrm>
          <a:prstGeom prst="rect">
            <a:avLst/>
          </a:prstGeom>
          <a:noFill/>
          <a:ln/>
        </p:spPr>
      </p:sp>
      <p:sp>
        <p:nvSpPr>
          <p:cNvPr id="8" name="Shape 2"/>
          <p:cNvSpPr/>
          <p:nvPr/>
        </p:nvSpPr>
        <p:spPr>
          <a:xfrm>
            <a:off x="3111889" y="2476500"/>
            <a:ext cx="8433854" cy="2463800"/>
          </a:xfrm>
          <a:prstGeom prst="rect">
            <a:avLst/>
          </a:prstGeom>
          <a:solidFill>
            <a:srgbClr val="FFFFFF">
              <a:alpha val="100000"/>
            </a:srgbClr>
          </a:solidFill>
          <a:ln w="50800">
            <a:solidFill>
              <a:srgbClr val="522C70"/>
            </a:solidFill>
            <a:prstDash val="solid"/>
          </a:ln>
        </p:spPr>
      </p:sp>
      <p:sp>
        <p:nvSpPr>
          <p:cNvPr id="9" name="Text 3"/>
          <p:cNvSpPr/>
          <p:nvPr/>
        </p:nvSpPr>
        <p:spPr>
          <a:xfrm>
            <a:off x="3332050" y="2781300"/>
            <a:ext cx="745159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233 Coins</a:t>
            </a:r>
            <a:endParaRPr lang="en-US" sz="12800" dirty="0"/>
          </a:p>
        </p:txBody>
      </p:sp>
      <p:sp>
        <p:nvSpPr>
          <p:cNvPr id="10" name="Shape 4"/>
          <p:cNvSpPr/>
          <p:nvPr/>
        </p:nvSpPr>
        <p:spPr>
          <a:xfrm>
            <a:off x="3391324" y="5245100"/>
            <a:ext cx="7874984" cy="520700"/>
          </a:xfrm>
          <a:prstGeom prst="rect">
            <a:avLst/>
          </a:prstGeom>
          <a:noFill/>
          <a:ln/>
        </p:spPr>
      </p:sp>
      <p:sp>
        <p:nvSpPr>
          <p:cNvPr id="11" name="Text 5"/>
          <p:cNvSpPr/>
          <p:nvPr/>
        </p:nvSpPr>
        <p:spPr>
          <a:xfrm>
            <a:off x="332358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2" name="Shape 6"/>
          <p:cNvSpPr/>
          <p:nvPr/>
        </p:nvSpPr>
        <p:spPr>
          <a:xfrm>
            <a:off x="3391324" y="7226300"/>
            <a:ext cx="7874984" cy="3289300"/>
          </a:xfrm>
          <a:prstGeom prst="rect">
            <a:avLst/>
          </a:prstGeom>
          <a:noFill/>
          <a:ln/>
        </p:spPr>
      </p:sp>
      <p:sp>
        <p:nvSpPr>
          <p:cNvPr id="13" name="Shape 7"/>
          <p:cNvSpPr/>
          <p:nvPr/>
        </p:nvSpPr>
        <p:spPr>
          <a:xfrm>
            <a:off x="2991224" y="7226300"/>
            <a:ext cx="8675184" cy="2463800"/>
          </a:xfrm>
          <a:prstGeom prst="rect">
            <a:avLst/>
          </a:prstGeom>
          <a:solidFill>
            <a:srgbClr val="FFCE3B">
              <a:alpha val="100000"/>
            </a:srgbClr>
          </a:solidFill>
          <a:ln w="50800">
            <a:solidFill>
              <a:srgbClr val="522C70"/>
            </a:solidFill>
            <a:prstDash val="solid"/>
          </a:ln>
        </p:spPr>
      </p:sp>
      <p:sp>
        <p:nvSpPr>
          <p:cNvPr id="14" name="Text 8"/>
          <p:cNvSpPr/>
          <p:nvPr/>
        </p:nvSpPr>
        <p:spPr>
          <a:xfrm>
            <a:off x="3211385" y="7531100"/>
            <a:ext cx="769292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456 Hours</a:t>
            </a:r>
            <a:endParaRPr lang="en-US" sz="12800" dirty="0"/>
          </a:p>
        </p:txBody>
      </p:sp>
      <p:sp>
        <p:nvSpPr>
          <p:cNvPr id="15" name="Shape 9"/>
          <p:cNvSpPr/>
          <p:nvPr/>
        </p:nvSpPr>
        <p:spPr>
          <a:xfrm>
            <a:off x="3391324" y="9994900"/>
            <a:ext cx="7874984" cy="520700"/>
          </a:xfrm>
          <a:prstGeom prst="rect">
            <a:avLst/>
          </a:prstGeom>
          <a:noFill/>
          <a:ln/>
        </p:spPr>
      </p:sp>
      <p:sp>
        <p:nvSpPr>
          <p:cNvPr id="16" name="Text 10"/>
          <p:cNvSpPr/>
          <p:nvPr/>
        </p:nvSpPr>
        <p:spPr>
          <a:xfrm>
            <a:off x="332358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7" name="Shape 11"/>
          <p:cNvSpPr/>
          <p:nvPr/>
        </p:nvSpPr>
        <p:spPr>
          <a:xfrm>
            <a:off x="13552594" y="2476500"/>
            <a:ext cx="7874984" cy="3289300"/>
          </a:xfrm>
          <a:prstGeom prst="rect">
            <a:avLst/>
          </a:prstGeom>
          <a:noFill/>
          <a:ln/>
        </p:spPr>
      </p:sp>
      <p:sp>
        <p:nvSpPr>
          <p:cNvPr id="18" name="Shape 12"/>
          <p:cNvSpPr/>
          <p:nvPr/>
        </p:nvSpPr>
        <p:spPr>
          <a:xfrm>
            <a:off x="15286361" y="2476500"/>
            <a:ext cx="4407451" cy="2463800"/>
          </a:xfrm>
          <a:prstGeom prst="rect">
            <a:avLst/>
          </a:prstGeom>
          <a:solidFill>
            <a:srgbClr val="FFCE3B">
              <a:alpha val="100000"/>
            </a:srgbClr>
          </a:solidFill>
          <a:ln w="50800">
            <a:solidFill>
              <a:srgbClr val="522C70"/>
            </a:solidFill>
            <a:prstDash val="solid"/>
          </a:ln>
        </p:spPr>
      </p:sp>
      <p:sp>
        <p:nvSpPr>
          <p:cNvPr id="19" name="Text 13"/>
          <p:cNvSpPr/>
          <p:nvPr/>
        </p:nvSpPr>
        <p:spPr>
          <a:xfrm>
            <a:off x="15506521" y="2781300"/>
            <a:ext cx="3425195"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85%</a:t>
            </a:r>
            <a:endParaRPr lang="en-US" sz="12800" dirty="0"/>
          </a:p>
        </p:txBody>
      </p:sp>
      <p:sp>
        <p:nvSpPr>
          <p:cNvPr id="20" name="Shape 14"/>
          <p:cNvSpPr/>
          <p:nvPr/>
        </p:nvSpPr>
        <p:spPr>
          <a:xfrm>
            <a:off x="13552594" y="5245100"/>
            <a:ext cx="7874984" cy="520700"/>
          </a:xfrm>
          <a:prstGeom prst="rect">
            <a:avLst/>
          </a:prstGeom>
          <a:noFill/>
          <a:ln/>
        </p:spPr>
      </p:sp>
      <p:sp>
        <p:nvSpPr>
          <p:cNvPr id="21" name="Text 15"/>
          <p:cNvSpPr/>
          <p:nvPr/>
        </p:nvSpPr>
        <p:spPr>
          <a:xfrm>
            <a:off x="1348485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2" name="Shape 16"/>
          <p:cNvSpPr/>
          <p:nvPr/>
        </p:nvSpPr>
        <p:spPr>
          <a:xfrm>
            <a:off x="13552594" y="7226300"/>
            <a:ext cx="7874984" cy="3289300"/>
          </a:xfrm>
          <a:prstGeom prst="rect">
            <a:avLst/>
          </a:prstGeom>
          <a:noFill/>
          <a:ln/>
        </p:spPr>
      </p:sp>
      <p:sp>
        <p:nvSpPr>
          <p:cNvPr id="23" name="Shape 17"/>
          <p:cNvSpPr/>
          <p:nvPr/>
        </p:nvSpPr>
        <p:spPr>
          <a:xfrm>
            <a:off x="14035254" y="7226300"/>
            <a:ext cx="6909664" cy="2463800"/>
          </a:xfrm>
          <a:prstGeom prst="rect">
            <a:avLst/>
          </a:prstGeom>
          <a:solidFill>
            <a:srgbClr val="FFFFFF">
              <a:alpha val="100000"/>
            </a:srgbClr>
          </a:solidFill>
          <a:ln w="50800">
            <a:solidFill>
              <a:srgbClr val="522C70"/>
            </a:solidFill>
            <a:prstDash val="solid"/>
          </a:ln>
        </p:spPr>
      </p:sp>
      <p:sp>
        <p:nvSpPr>
          <p:cNvPr id="24" name="Text 18"/>
          <p:cNvSpPr/>
          <p:nvPr/>
        </p:nvSpPr>
        <p:spPr>
          <a:xfrm>
            <a:off x="14255415" y="7531100"/>
            <a:ext cx="5927407"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535 Km</a:t>
            </a:r>
            <a:endParaRPr lang="en-US" sz="12800" dirty="0"/>
          </a:p>
        </p:txBody>
      </p:sp>
      <p:sp>
        <p:nvSpPr>
          <p:cNvPr id="25" name="Shape 19"/>
          <p:cNvSpPr/>
          <p:nvPr/>
        </p:nvSpPr>
        <p:spPr>
          <a:xfrm>
            <a:off x="13552594" y="9994900"/>
            <a:ext cx="7874984" cy="520700"/>
          </a:xfrm>
          <a:prstGeom prst="rect">
            <a:avLst/>
          </a:prstGeom>
          <a:noFill/>
          <a:ln/>
        </p:spPr>
      </p:sp>
      <p:sp>
        <p:nvSpPr>
          <p:cNvPr id="26" name="Text 20"/>
          <p:cNvSpPr/>
          <p:nvPr/>
        </p:nvSpPr>
        <p:spPr>
          <a:xfrm>
            <a:off x="1348485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76"/>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76"/>
          </a:xfrm>
          <a:prstGeom prst="rect">
            <a:avLst/>
          </a:prstGeom>
        </p:spPr>
      </p:pic>
      <p:pic>
        <p:nvPicPr>
          <p:cNvPr id="5" name="Image 3" descr="preencoded.png">    </p:cNvPr>
          <p:cNvPicPr>
            <a:picLocks noChangeAspect="1"/>
          </p:cNvPicPr>
          <p:nvPr/>
        </p:nvPicPr>
        <p:blipFill>
          <a:blip r:embed="rId4"/>
          <a:stretch>
            <a:fillRect/>
          </a:stretch>
        </p:blipFill>
        <p:spPr>
          <a:xfrm>
            <a:off x="612687" y="524024"/>
            <a:ext cx="2897478" cy="363053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25991" y="1143000"/>
            <a:ext cx="6935067" cy="1765300"/>
          </a:xfrm>
          <a:prstGeom prst="rect">
            <a:avLst/>
          </a:prstGeom>
          <a:solidFill>
            <a:srgbClr val="49CCB8">
              <a:alpha val="100000"/>
            </a:srgbClr>
          </a:solidFill>
          <a:ln w="50800">
            <a:solidFill>
              <a:srgbClr val="522C70"/>
            </a:solidFill>
            <a:prstDash val="solid"/>
          </a:ln>
        </p:spPr>
      </p:sp>
      <p:sp>
        <p:nvSpPr>
          <p:cNvPr id="9" name="Text 2"/>
          <p:cNvSpPr/>
          <p:nvPr/>
        </p:nvSpPr>
        <p:spPr>
          <a:xfrm>
            <a:off x="9488086" y="1447800"/>
            <a:ext cx="57495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Some Graph</a:t>
            </a:r>
            <a:endParaRPr lang="en-US" sz="8000" dirty="0"/>
          </a:p>
        </p:txBody>
      </p:sp>
      <p:sp>
        <p:nvSpPr>
          <p:cNvPr id="10" name="Shape 3"/>
          <p:cNvSpPr/>
          <p:nvPr/>
        </p:nvSpPr>
        <p:spPr>
          <a:xfrm>
            <a:off x="2718140" y="3771900"/>
            <a:ext cx="8941918" cy="6180901"/>
          </a:xfrm>
          <a:prstGeom prst="rect">
            <a:avLst/>
          </a:prstGeom>
          <a:noFill/>
          <a:ln/>
        </p:spPr>
      </p:sp>
      <p:sp>
        <p:nvSpPr>
          <p:cNvPr id="11"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49CCB8">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49CCB8">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5" descr="preencoded.png">    </p:cNvPr>
          <p:cNvPicPr>
            <a:picLocks noChangeAspect="1"/>
          </p:cNvPicPr>
          <p:nvPr/>
        </p:nvPicPr>
        <p:blipFill>
          <a:blip r:embed="rId6"/>
          <a:stretch>
            <a:fillRect/>
          </a:stretch>
        </p:blipFill>
        <p:spPr>
          <a:xfrm>
            <a:off x="3368467" y="3771900"/>
            <a:ext cx="8291591" cy="5511006"/>
          </a:xfrm>
          <a:prstGeom prst="rect">
            <a:avLst/>
          </a:prstGeom>
        </p:spPr>
      </p:pic>
      <p:pic>
        <p:nvPicPr>
          <p:cNvPr id="31" name="Image 6" descr="preencoded.png">    </p:cNvPr>
          <p:cNvPicPr>
            <a:picLocks noChangeAspect="1"/>
          </p:cNvPicPr>
          <p:nvPr/>
        </p:nvPicPr>
        <p:blipFill>
          <a:blip r:embed="rId7"/>
          <a:stretch>
            <a:fillRect/>
          </a:stretch>
        </p:blipFill>
        <p:spPr>
          <a:xfrm>
            <a:off x="4512766" y="4185444"/>
            <a:ext cx="11567" cy="5258445"/>
          </a:xfrm>
          <a:prstGeom prst="rect">
            <a:avLst/>
          </a:prstGeom>
        </p:spPr>
      </p:pic>
      <p:pic>
        <p:nvPicPr>
          <p:cNvPr id="32" name="Image 7" descr="preencoded.png">    </p:cNvPr>
          <p:cNvPicPr>
            <a:picLocks noChangeAspect="1"/>
          </p:cNvPicPr>
          <p:nvPr/>
        </p:nvPicPr>
        <p:blipFill>
          <a:blip r:embed="rId8"/>
          <a:stretch>
            <a:fillRect/>
          </a:stretch>
        </p:blipFill>
        <p:spPr>
          <a:xfrm>
            <a:off x="5651279" y="4185444"/>
            <a:ext cx="11567" cy="5258445"/>
          </a:xfrm>
          <a:prstGeom prst="rect">
            <a:avLst/>
          </a:prstGeom>
        </p:spPr>
      </p:pic>
      <p:pic>
        <p:nvPicPr>
          <p:cNvPr id="33" name="Image 8" descr="preencoded.png">    </p:cNvPr>
          <p:cNvPicPr>
            <a:picLocks noChangeAspect="1"/>
          </p:cNvPicPr>
          <p:nvPr/>
        </p:nvPicPr>
        <p:blipFill>
          <a:blip r:embed="rId9"/>
          <a:stretch>
            <a:fillRect/>
          </a:stretch>
        </p:blipFill>
        <p:spPr>
          <a:xfrm>
            <a:off x="6789795" y="4185444"/>
            <a:ext cx="11567" cy="5258445"/>
          </a:xfrm>
          <a:prstGeom prst="rect">
            <a:avLst/>
          </a:prstGeom>
        </p:spPr>
      </p:pic>
      <p:pic>
        <p:nvPicPr>
          <p:cNvPr id="34" name="Image 9" descr="preencoded.png">    </p:cNvPr>
          <p:cNvPicPr>
            <a:picLocks noChangeAspect="1"/>
          </p:cNvPicPr>
          <p:nvPr/>
        </p:nvPicPr>
        <p:blipFill>
          <a:blip r:embed="rId10"/>
          <a:stretch>
            <a:fillRect/>
          </a:stretch>
        </p:blipFill>
        <p:spPr>
          <a:xfrm>
            <a:off x="7928309" y="4185444"/>
            <a:ext cx="11567" cy="5258445"/>
          </a:xfrm>
          <a:prstGeom prst="rect">
            <a:avLst/>
          </a:prstGeom>
        </p:spPr>
      </p:pic>
      <p:pic>
        <p:nvPicPr>
          <p:cNvPr id="35" name="Image 10" descr="preencoded.png">    </p:cNvPr>
          <p:cNvPicPr>
            <a:picLocks noChangeAspect="1"/>
          </p:cNvPicPr>
          <p:nvPr/>
        </p:nvPicPr>
        <p:blipFill>
          <a:blip r:embed="rId11"/>
          <a:stretch>
            <a:fillRect/>
          </a:stretch>
        </p:blipFill>
        <p:spPr>
          <a:xfrm>
            <a:off x="9066828" y="4185444"/>
            <a:ext cx="11567" cy="5258445"/>
          </a:xfrm>
          <a:prstGeom prst="rect">
            <a:avLst/>
          </a:prstGeom>
        </p:spPr>
      </p:pic>
      <p:pic>
        <p:nvPicPr>
          <p:cNvPr id="36" name="Image 11" descr="preencoded.png">    </p:cNvPr>
          <p:cNvPicPr>
            <a:picLocks noChangeAspect="1"/>
          </p:cNvPicPr>
          <p:nvPr/>
        </p:nvPicPr>
        <p:blipFill>
          <a:blip r:embed="rId12"/>
          <a:stretch>
            <a:fillRect/>
          </a:stretch>
        </p:blipFill>
        <p:spPr>
          <a:xfrm>
            <a:off x="10205341" y="4185444"/>
            <a:ext cx="11567" cy="5258445"/>
          </a:xfrm>
          <a:prstGeom prst="rect">
            <a:avLst/>
          </a:prstGeom>
        </p:spPr>
      </p:pic>
      <p:pic>
        <p:nvPicPr>
          <p:cNvPr id="37" name="Image 12" descr="preencoded.png">    </p:cNvPr>
          <p:cNvPicPr>
            <a:picLocks noChangeAspect="1"/>
          </p:cNvPicPr>
          <p:nvPr/>
        </p:nvPicPr>
        <p:blipFill>
          <a:blip r:embed="rId13"/>
          <a:stretch>
            <a:fillRect/>
          </a:stretch>
        </p:blipFill>
        <p:spPr>
          <a:xfrm>
            <a:off x="11343854" y="4185444"/>
            <a:ext cx="11567" cy="5258445"/>
          </a:xfrm>
          <a:prstGeom prst="rect">
            <a:avLst/>
          </a:prstGeom>
        </p:spPr>
      </p:pic>
      <p:pic>
        <p:nvPicPr>
          <p:cNvPr id="38" name="Image 13" descr="preencoded.png">    </p:cNvPr>
          <p:cNvPicPr>
            <a:picLocks noChangeAspect="1"/>
          </p:cNvPicPr>
          <p:nvPr/>
        </p:nvPicPr>
        <p:blipFill>
          <a:blip r:embed="rId14"/>
          <a:stretch>
            <a:fillRect/>
          </a:stretch>
        </p:blipFill>
        <p:spPr>
          <a:xfrm>
            <a:off x="3355539" y="5483845"/>
            <a:ext cx="8050168" cy="2373585"/>
          </a:xfrm>
          <a:prstGeom prst="rect">
            <a:avLst/>
          </a:prstGeom>
        </p:spPr>
      </p:pic>
      <p:pic>
        <p:nvPicPr>
          <p:cNvPr id="39" name="Image 14" descr="preencoded.png">    </p:cNvPr>
          <p:cNvPicPr>
            <a:picLocks noChangeAspect="1"/>
          </p:cNvPicPr>
          <p:nvPr/>
        </p:nvPicPr>
        <p:blipFill>
          <a:blip r:embed="rId15"/>
          <a:stretch>
            <a:fillRect/>
          </a:stretch>
        </p:blipFill>
        <p:spPr>
          <a:xfrm>
            <a:off x="3369143" y="6359525"/>
            <a:ext cx="8044031" cy="2268538"/>
          </a:xfrm>
          <a:prstGeom prst="rect">
            <a:avLst/>
          </a:prstGeom>
        </p:spPr>
      </p:pic>
      <p:pic>
        <p:nvPicPr>
          <p:cNvPr id="40" name="Image 15" descr="preencoded.png">    </p:cNvPr>
          <p:cNvPicPr>
            <a:picLocks noChangeAspect="1"/>
          </p:cNvPicPr>
          <p:nvPr/>
        </p:nvPicPr>
        <p:blipFill>
          <a:blip r:embed="rId16"/>
          <a:stretch>
            <a:fillRect/>
          </a:stretch>
        </p:blipFill>
        <p:spPr>
          <a:xfrm>
            <a:off x="4441751" y="6055643"/>
            <a:ext cx="153591" cy="153566"/>
          </a:xfrm>
          <a:prstGeom prst="rect">
            <a:avLst/>
          </a:prstGeom>
        </p:spPr>
      </p:pic>
      <p:pic>
        <p:nvPicPr>
          <p:cNvPr id="41" name="Image 16" descr="preencoded.png">    </p:cNvPr>
          <p:cNvPicPr>
            <a:picLocks noChangeAspect="1"/>
          </p:cNvPicPr>
          <p:nvPr/>
        </p:nvPicPr>
        <p:blipFill>
          <a:blip r:embed="rId17"/>
          <a:stretch>
            <a:fillRect/>
          </a:stretch>
        </p:blipFill>
        <p:spPr>
          <a:xfrm>
            <a:off x="4441751" y="6981130"/>
            <a:ext cx="153591" cy="153566"/>
          </a:xfrm>
          <a:prstGeom prst="rect">
            <a:avLst/>
          </a:prstGeom>
        </p:spPr>
      </p:pic>
      <p:pic>
        <p:nvPicPr>
          <p:cNvPr id="42" name="Image 17" descr="preencoded.png">    </p:cNvPr>
          <p:cNvPicPr>
            <a:picLocks noChangeAspect="1"/>
          </p:cNvPicPr>
          <p:nvPr/>
        </p:nvPicPr>
        <p:blipFill>
          <a:blip r:embed="rId18"/>
          <a:stretch>
            <a:fillRect/>
          </a:stretch>
        </p:blipFill>
        <p:spPr>
          <a:xfrm>
            <a:off x="5580267" y="5651277"/>
            <a:ext cx="153591" cy="153566"/>
          </a:xfrm>
          <a:prstGeom prst="rect">
            <a:avLst/>
          </a:prstGeom>
        </p:spPr>
      </p:pic>
      <p:pic>
        <p:nvPicPr>
          <p:cNvPr id="43" name="Image 18" descr="preencoded.png">    </p:cNvPr>
          <p:cNvPicPr>
            <a:picLocks noChangeAspect="1"/>
          </p:cNvPicPr>
          <p:nvPr/>
        </p:nvPicPr>
        <p:blipFill>
          <a:blip r:embed="rId19"/>
          <a:stretch>
            <a:fillRect/>
          </a:stretch>
        </p:blipFill>
        <p:spPr>
          <a:xfrm>
            <a:off x="5580267" y="7415510"/>
            <a:ext cx="153591" cy="153566"/>
          </a:xfrm>
          <a:prstGeom prst="rect">
            <a:avLst/>
          </a:prstGeom>
        </p:spPr>
      </p:pic>
      <p:pic>
        <p:nvPicPr>
          <p:cNvPr id="44" name="Image 19" descr="preencoded.png">    </p:cNvPr>
          <p:cNvPicPr>
            <a:picLocks noChangeAspect="1"/>
          </p:cNvPicPr>
          <p:nvPr/>
        </p:nvPicPr>
        <p:blipFill>
          <a:blip r:embed="rId20"/>
          <a:stretch>
            <a:fillRect/>
          </a:stretch>
        </p:blipFill>
        <p:spPr>
          <a:xfrm>
            <a:off x="6718783" y="7732812"/>
            <a:ext cx="153591" cy="153566"/>
          </a:xfrm>
          <a:prstGeom prst="rect">
            <a:avLst/>
          </a:prstGeom>
        </p:spPr>
      </p:pic>
      <p:pic>
        <p:nvPicPr>
          <p:cNvPr id="45" name="Image 20" descr="preencoded.png">    </p:cNvPr>
          <p:cNvPicPr>
            <a:picLocks noChangeAspect="1"/>
          </p:cNvPicPr>
          <p:nvPr/>
        </p:nvPicPr>
        <p:blipFill>
          <a:blip r:embed="rId21"/>
          <a:stretch>
            <a:fillRect/>
          </a:stretch>
        </p:blipFill>
        <p:spPr>
          <a:xfrm>
            <a:off x="6718783" y="6311826"/>
            <a:ext cx="153591" cy="153566"/>
          </a:xfrm>
          <a:prstGeom prst="rect">
            <a:avLst/>
          </a:prstGeom>
        </p:spPr>
      </p:pic>
      <p:pic>
        <p:nvPicPr>
          <p:cNvPr id="46" name="Image 21" descr="preencoded.png">    </p:cNvPr>
          <p:cNvPicPr>
            <a:picLocks noChangeAspect="1"/>
          </p:cNvPicPr>
          <p:nvPr/>
        </p:nvPicPr>
        <p:blipFill>
          <a:blip r:embed="rId22"/>
          <a:stretch>
            <a:fillRect/>
          </a:stretch>
        </p:blipFill>
        <p:spPr>
          <a:xfrm>
            <a:off x="7861923" y="6733232"/>
            <a:ext cx="153591" cy="153566"/>
          </a:xfrm>
          <a:prstGeom prst="rect">
            <a:avLst/>
          </a:prstGeom>
        </p:spPr>
      </p:pic>
      <p:pic>
        <p:nvPicPr>
          <p:cNvPr id="47" name="Image 22" descr="preencoded.png">    </p:cNvPr>
          <p:cNvPicPr>
            <a:picLocks noChangeAspect="1"/>
          </p:cNvPicPr>
          <p:nvPr/>
        </p:nvPicPr>
        <p:blipFill>
          <a:blip r:embed="rId23"/>
          <a:stretch>
            <a:fillRect/>
          </a:stretch>
        </p:blipFill>
        <p:spPr>
          <a:xfrm>
            <a:off x="7861923" y="6420644"/>
            <a:ext cx="153591" cy="153566"/>
          </a:xfrm>
          <a:prstGeom prst="rect">
            <a:avLst/>
          </a:prstGeom>
        </p:spPr>
      </p:pic>
      <p:pic>
        <p:nvPicPr>
          <p:cNvPr id="48" name="Image 23" descr="preencoded.png">    </p:cNvPr>
          <p:cNvPicPr>
            <a:picLocks noChangeAspect="1"/>
          </p:cNvPicPr>
          <p:nvPr/>
        </p:nvPicPr>
        <p:blipFill>
          <a:blip r:embed="rId24"/>
          <a:stretch>
            <a:fillRect/>
          </a:stretch>
        </p:blipFill>
        <p:spPr>
          <a:xfrm>
            <a:off x="8995813" y="7667575"/>
            <a:ext cx="153591" cy="153566"/>
          </a:xfrm>
          <a:prstGeom prst="rect">
            <a:avLst/>
          </a:prstGeom>
        </p:spPr>
      </p:pic>
      <p:pic>
        <p:nvPicPr>
          <p:cNvPr id="49" name="Image 24" descr="preencoded.png">    </p:cNvPr>
          <p:cNvPicPr>
            <a:picLocks noChangeAspect="1"/>
          </p:cNvPicPr>
          <p:nvPr/>
        </p:nvPicPr>
        <p:blipFill>
          <a:blip r:embed="rId25"/>
          <a:stretch>
            <a:fillRect/>
          </a:stretch>
        </p:blipFill>
        <p:spPr>
          <a:xfrm>
            <a:off x="8995813" y="7076877"/>
            <a:ext cx="153591" cy="153566"/>
          </a:xfrm>
          <a:prstGeom prst="rect">
            <a:avLst/>
          </a:prstGeom>
        </p:spPr>
      </p:pic>
      <p:pic>
        <p:nvPicPr>
          <p:cNvPr id="50" name="Image 25" descr="preencoded.png">    </p:cNvPr>
          <p:cNvPicPr>
            <a:picLocks noChangeAspect="1"/>
          </p:cNvPicPr>
          <p:nvPr/>
        </p:nvPicPr>
        <p:blipFill>
          <a:blip r:embed="rId26"/>
          <a:stretch>
            <a:fillRect/>
          </a:stretch>
        </p:blipFill>
        <p:spPr>
          <a:xfrm>
            <a:off x="10138955" y="6972449"/>
            <a:ext cx="153591" cy="153566"/>
          </a:xfrm>
          <a:prstGeom prst="rect">
            <a:avLst/>
          </a:prstGeom>
        </p:spPr>
      </p:pic>
      <p:pic>
        <p:nvPicPr>
          <p:cNvPr id="51" name="Image 26" descr="preencoded.png">    </p:cNvPr>
          <p:cNvPicPr>
            <a:picLocks noChangeAspect="1"/>
          </p:cNvPicPr>
          <p:nvPr/>
        </p:nvPicPr>
        <p:blipFill>
          <a:blip r:embed="rId27"/>
          <a:stretch>
            <a:fillRect/>
          </a:stretch>
        </p:blipFill>
        <p:spPr>
          <a:xfrm>
            <a:off x="10138955" y="6572771"/>
            <a:ext cx="153591" cy="153566"/>
          </a:xfrm>
          <a:prstGeom prst="rect">
            <a:avLst/>
          </a:prstGeom>
        </p:spPr>
      </p:pic>
      <p:sp>
        <p:nvSpPr>
          <p:cNvPr id="52" name="Shape 23"/>
          <p:cNvSpPr/>
          <p:nvPr/>
        </p:nvSpPr>
        <p:spPr>
          <a:xfrm>
            <a:off x="14403600" y="4191000"/>
            <a:ext cx="5601400" cy="7620000"/>
          </a:xfrm>
          <a:prstGeom prst="rect">
            <a:avLst/>
          </a:prstGeom>
          <a:noFill/>
          <a:ln/>
        </p:spPr>
      </p:sp>
      <p:sp>
        <p:nvSpPr>
          <p:cNvPr id="53" name="Shape 24"/>
          <p:cNvSpPr/>
          <p:nvPr/>
        </p:nvSpPr>
        <p:spPr>
          <a:xfrm>
            <a:off x="14403600" y="4191000"/>
            <a:ext cx="5601400" cy="7620000"/>
          </a:xfrm>
          <a:prstGeom prst="rect">
            <a:avLst/>
          </a:prstGeom>
          <a:noFill/>
          <a:ln/>
        </p:spPr>
      </p:sp>
      <p:pic>
        <p:nvPicPr>
          <p:cNvPr id="54"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pic>
        <p:nvPicPr>
          <p:cNvPr id="55"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sp>
        <p:nvSpPr>
          <p:cNvPr id="56" name="Shape 25"/>
          <p:cNvSpPr/>
          <p:nvPr/>
        </p:nvSpPr>
        <p:spPr>
          <a:xfrm>
            <a:off x="16359645" y="6365379"/>
            <a:ext cx="1676610" cy="1226566"/>
          </a:xfrm>
          <a:prstGeom prst="rect">
            <a:avLst/>
          </a:prstGeom>
          <a:noFill/>
          <a:ln/>
        </p:spPr>
      </p:sp>
      <p:sp>
        <p:nvSpPr>
          <p:cNvPr id="57" name="Text 26"/>
          <p:cNvSpPr/>
          <p:nvPr/>
        </p:nvSpPr>
        <p:spPr>
          <a:xfrm>
            <a:off x="16359645" y="6369050"/>
            <a:ext cx="1879835"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34.574</a:t>
            </a:r>
            <a:endParaRPr lang="en-US" sz="4800" dirty="0"/>
          </a:p>
        </p:txBody>
      </p:sp>
      <p:sp>
        <p:nvSpPr>
          <p:cNvPr id="58" name="Text 27"/>
          <p:cNvSpPr/>
          <p:nvPr/>
        </p:nvSpPr>
        <p:spPr>
          <a:xfrm>
            <a:off x="16791499" y="7067550"/>
            <a:ext cx="94838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59" name="Shape 28"/>
          <p:cNvSpPr/>
          <p:nvPr/>
        </p:nvSpPr>
        <p:spPr>
          <a:xfrm>
            <a:off x="13260457" y="10515600"/>
            <a:ext cx="7874984" cy="1841500"/>
          </a:xfrm>
          <a:prstGeom prst="rect">
            <a:avLst/>
          </a:prstGeom>
          <a:noFill/>
          <a:ln/>
        </p:spPr>
      </p:sp>
      <p:sp>
        <p:nvSpPr>
          <p:cNvPr id="60" name="Shape 29"/>
          <p:cNvSpPr/>
          <p:nvPr/>
        </p:nvSpPr>
        <p:spPr>
          <a:xfrm>
            <a:off x="13260457" y="10515600"/>
            <a:ext cx="7874984" cy="1841500"/>
          </a:xfrm>
          <a:prstGeom prst="rect">
            <a:avLst/>
          </a:prstGeom>
          <a:noFill/>
          <a:ln/>
        </p:spPr>
      </p:sp>
      <p:sp>
        <p:nvSpPr>
          <p:cNvPr id="61" name="Text 30"/>
          <p:cNvSpPr/>
          <p:nvPr/>
        </p:nvSpPr>
        <p:spPr>
          <a:xfrm>
            <a:off x="13158845"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Treasure Found</a:t>
            </a:r>
            <a:endParaRPr lang="en-US" sz="4800" dirty="0"/>
          </a:p>
        </p:txBody>
      </p:sp>
      <p:sp>
        <p:nvSpPr>
          <p:cNvPr id="62" name="Text 31"/>
          <p:cNvSpPr/>
          <p:nvPr/>
        </p:nvSpPr>
        <p:spPr>
          <a:xfrm>
            <a:off x="13192716" y="113157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63" name="Shape 32"/>
          <p:cNvSpPr/>
          <p:nvPr/>
        </p:nvSpPr>
        <p:spPr>
          <a:xfrm>
            <a:off x="3251606" y="10515600"/>
            <a:ext cx="7874984" cy="1320800"/>
          </a:xfrm>
          <a:prstGeom prst="rect">
            <a:avLst/>
          </a:prstGeom>
          <a:noFill/>
          <a:ln/>
        </p:spPr>
      </p:sp>
      <p:sp>
        <p:nvSpPr>
          <p:cNvPr id="64" name="Shape 33"/>
          <p:cNvSpPr/>
          <p:nvPr/>
        </p:nvSpPr>
        <p:spPr>
          <a:xfrm>
            <a:off x="3251606" y="10515600"/>
            <a:ext cx="7874984" cy="1320800"/>
          </a:xfrm>
          <a:prstGeom prst="rect">
            <a:avLst/>
          </a:prstGeom>
          <a:noFill/>
          <a:ln/>
        </p:spPr>
      </p:sp>
      <p:sp>
        <p:nvSpPr>
          <p:cNvPr id="65" name="Text 34"/>
          <p:cNvSpPr/>
          <p:nvPr/>
        </p:nvSpPr>
        <p:spPr>
          <a:xfrm>
            <a:off x="3149994"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Spellcasting Progress</a:t>
            </a:r>
            <a:endParaRPr lang="en-US" sz="4800" dirty="0"/>
          </a:p>
        </p:txBody>
      </p:sp>
      <p:sp>
        <p:nvSpPr>
          <p:cNvPr id="66" name="Text 35"/>
          <p:cNvSpPr/>
          <p:nvPr/>
        </p:nvSpPr>
        <p:spPr>
          <a:xfrm>
            <a:off x="3183865" y="113157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54302" y="8656613"/>
            <a:ext cx="3480592" cy="4373042"/>
          </a:xfrm>
          <a:prstGeom prst="rect">
            <a:avLst/>
          </a:prstGeom>
        </p:spPr>
      </p:pic>
      <p:pic>
        <p:nvPicPr>
          <p:cNvPr id="4" name="Image 2" descr="preencoded.png">    </p:cNvPr>
          <p:cNvPicPr>
            <a:picLocks noChangeAspect="1"/>
          </p:cNvPicPr>
          <p:nvPr/>
        </p:nvPicPr>
        <p:blipFill>
          <a:blip r:embed="rId3"/>
          <a:stretch>
            <a:fillRect/>
          </a:stretch>
        </p:blipFill>
        <p:spPr>
          <a:xfrm>
            <a:off x="966040" y="10325869"/>
            <a:ext cx="2513531" cy="2513211"/>
          </a:xfrm>
          <a:prstGeom prst="rect">
            <a:avLst/>
          </a:prstGeom>
        </p:spPr>
      </p:pic>
      <p:pic>
        <p:nvPicPr>
          <p:cNvPr id="5" name="Image 3" descr="preencoded.png">    </p:cNvPr>
          <p:cNvPicPr>
            <a:picLocks noChangeAspect="1"/>
          </p:cNvPicPr>
          <p:nvPr/>
        </p:nvPicPr>
        <p:blipFill>
          <a:blip r:embed="rId4"/>
          <a:stretch>
            <a:fillRect/>
          </a:stretch>
        </p:blipFill>
        <p:spPr>
          <a:xfrm>
            <a:off x="1817868" y="10870654"/>
            <a:ext cx="809794" cy="1387822"/>
          </a:xfrm>
          <a:prstGeom prst="rect">
            <a:avLst/>
          </a:prstGeom>
        </p:spPr>
      </p:pic>
      <p:pic>
        <p:nvPicPr>
          <p:cNvPr id="6" name="Image 4" descr="preencoded.png">    </p:cNvPr>
          <p:cNvPicPr>
            <a:picLocks noChangeAspect="1"/>
          </p:cNvPicPr>
          <p:nvPr/>
        </p:nvPicPr>
        <p:blipFill>
          <a:blip r:embed="rId5"/>
          <a:stretch>
            <a:fillRect/>
          </a:stretch>
        </p:blipFill>
        <p:spPr>
          <a:xfrm>
            <a:off x="1782675" y="10835456"/>
            <a:ext cx="880348" cy="1458317"/>
          </a:xfrm>
          <a:prstGeom prst="rect">
            <a:avLst/>
          </a:prstGeom>
        </p:spPr>
      </p:pic>
      <p:pic>
        <p:nvPicPr>
          <p:cNvPr id="7" name="Image 5" descr="preencoded.png">    </p:cNvPr>
          <p:cNvPicPr>
            <a:picLocks noChangeAspect="1"/>
          </p:cNvPicPr>
          <p:nvPr/>
        </p:nvPicPr>
        <p:blipFill>
          <a:blip r:embed="rId6"/>
          <a:stretch>
            <a:fillRect/>
          </a:stretch>
        </p:blipFill>
        <p:spPr>
          <a:xfrm>
            <a:off x="20498368" y="3531815"/>
            <a:ext cx="693818" cy="677838"/>
          </a:xfrm>
          <a:prstGeom prst="rect">
            <a:avLst/>
          </a:prstGeom>
        </p:spPr>
      </p:pic>
      <p:pic>
        <p:nvPicPr>
          <p:cNvPr id="8" name="Image 6" descr="preencoded.png">    </p:cNvPr>
          <p:cNvPicPr>
            <a:picLocks noChangeAspect="1"/>
          </p:cNvPicPr>
          <p:nvPr/>
        </p:nvPicPr>
        <p:blipFill>
          <a:blip r:embed="rId7"/>
          <a:stretch>
            <a:fillRect/>
          </a:stretch>
        </p:blipFill>
        <p:spPr>
          <a:xfrm>
            <a:off x="20459488" y="3492946"/>
            <a:ext cx="771755" cy="755749"/>
          </a:xfrm>
          <a:prstGeom prst="rect">
            <a:avLst/>
          </a:prstGeom>
        </p:spPr>
      </p:pic>
      <p:pic>
        <p:nvPicPr>
          <p:cNvPr id="9" name="Image 7" descr="preencoded.png">    </p:cNvPr>
          <p:cNvPicPr>
            <a:picLocks noChangeAspect="1"/>
          </p:cNvPicPr>
          <p:nvPr/>
        </p:nvPicPr>
        <p:blipFill>
          <a:blip r:embed="rId8"/>
          <a:stretch>
            <a:fillRect/>
          </a:stretch>
        </p:blipFill>
        <p:spPr>
          <a:xfrm>
            <a:off x="20247282" y="3265736"/>
            <a:ext cx="1184935" cy="266427"/>
          </a:xfrm>
          <a:prstGeom prst="rect">
            <a:avLst/>
          </a:prstGeom>
        </p:spPr>
      </p:pic>
      <p:pic>
        <p:nvPicPr>
          <p:cNvPr id="10" name="Image 8" descr="preencoded.png">    </p:cNvPr>
          <p:cNvPicPr>
            <a:picLocks noChangeAspect="1"/>
          </p:cNvPicPr>
          <p:nvPr/>
        </p:nvPicPr>
        <p:blipFill>
          <a:blip r:embed="rId9"/>
          <a:stretch>
            <a:fillRect/>
          </a:stretch>
        </p:blipFill>
        <p:spPr>
          <a:xfrm>
            <a:off x="20208226" y="3226693"/>
            <a:ext cx="1263042" cy="344537"/>
          </a:xfrm>
          <a:prstGeom prst="rect">
            <a:avLst/>
          </a:prstGeom>
        </p:spPr>
      </p:pic>
      <p:pic>
        <p:nvPicPr>
          <p:cNvPr id="11" name="Image 9" descr="preencoded.png">    </p:cNvPr>
          <p:cNvPicPr>
            <a:picLocks noChangeAspect="1"/>
          </p:cNvPicPr>
          <p:nvPr/>
        </p:nvPicPr>
        <p:blipFill>
          <a:blip r:embed="rId10"/>
          <a:stretch>
            <a:fillRect/>
          </a:stretch>
        </p:blipFill>
        <p:spPr>
          <a:xfrm>
            <a:off x="22800323" y="1473597"/>
            <a:ext cx="786615" cy="928886"/>
          </a:xfrm>
          <a:prstGeom prst="rect">
            <a:avLst/>
          </a:prstGeom>
        </p:spPr>
      </p:pic>
      <p:pic>
        <p:nvPicPr>
          <p:cNvPr id="12" name="Image 10" descr="preencoded.png">    </p:cNvPr>
          <p:cNvPicPr>
            <a:picLocks noChangeAspect="1"/>
          </p:cNvPicPr>
          <p:nvPr/>
        </p:nvPicPr>
        <p:blipFill>
          <a:blip r:embed="rId11"/>
          <a:stretch>
            <a:fillRect/>
          </a:stretch>
        </p:blipFill>
        <p:spPr>
          <a:xfrm>
            <a:off x="22761270" y="1434728"/>
            <a:ext cx="864551" cy="1006822"/>
          </a:xfrm>
          <a:prstGeom prst="rect">
            <a:avLst/>
          </a:prstGeom>
        </p:spPr>
      </p:pic>
      <p:pic>
        <p:nvPicPr>
          <p:cNvPr id="13" name="Image 11" descr="preencoded.png">    </p:cNvPr>
          <p:cNvPicPr>
            <a:picLocks noChangeAspect="1"/>
          </p:cNvPicPr>
          <p:nvPr/>
        </p:nvPicPr>
        <p:blipFill>
          <a:blip r:embed="rId12"/>
          <a:stretch>
            <a:fillRect/>
          </a:stretch>
        </p:blipFill>
        <p:spPr>
          <a:xfrm>
            <a:off x="20403150" y="3091904"/>
            <a:ext cx="898076" cy="173137"/>
          </a:xfrm>
          <a:prstGeom prst="rect">
            <a:avLst/>
          </a:prstGeom>
        </p:spPr>
      </p:pic>
      <p:pic>
        <p:nvPicPr>
          <p:cNvPr id="14" name="Image 12" descr="preencoded.png">    </p:cNvPr>
          <p:cNvPicPr>
            <a:picLocks noChangeAspect="1"/>
          </p:cNvPicPr>
          <p:nvPr/>
        </p:nvPicPr>
        <p:blipFill>
          <a:blip r:embed="rId13"/>
          <a:stretch>
            <a:fillRect/>
          </a:stretch>
        </p:blipFill>
        <p:spPr>
          <a:xfrm>
            <a:off x="20364270" y="3052688"/>
            <a:ext cx="976010" cy="251396"/>
          </a:xfrm>
          <a:prstGeom prst="rect">
            <a:avLst/>
          </a:prstGeom>
        </p:spPr>
      </p:pic>
      <p:pic>
        <p:nvPicPr>
          <p:cNvPr id="15" name="Image 13" descr="preencoded.png">    </p:cNvPr>
          <p:cNvPicPr>
            <a:picLocks noChangeAspect="1"/>
          </p:cNvPicPr>
          <p:nvPr/>
        </p:nvPicPr>
        <p:blipFill>
          <a:blip r:embed="rId14"/>
          <a:stretch>
            <a:fillRect/>
          </a:stretch>
        </p:blipFill>
        <p:spPr>
          <a:xfrm>
            <a:off x="20403150" y="1473597"/>
            <a:ext cx="1919707" cy="1210543"/>
          </a:xfrm>
          <a:prstGeom prst="rect">
            <a:avLst/>
          </a:prstGeom>
        </p:spPr>
      </p:pic>
      <p:pic>
        <p:nvPicPr>
          <p:cNvPr id="16" name="Image 14" descr="preencoded.png">    </p:cNvPr>
          <p:cNvPicPr>
            <a:picLocks noChangeAspect="1"/>
          </p:cNvPicPr>
          <p:nvPr/>
        </p:nvPicPr>
        <p:blipFill>
          <a:blip r:embed="rId15"/>
          <a:stretch>
            <a:fillRect/>
          </a:stretch>
        </p:blipFill>
        <p:spPr>
          <a:xfrm>
            <a:off x="20364096" y="1434554"/>
            <a:ext cx="1997815" cy="1288628"/>
          </a:xfrm>
          <a:prstGeom prst="rect">
            <a:avLst/>
          </a:prstGeom>
        </p:spPr>
      </p:pic>
      <p:pic>
        <p:nvPicPr>
          <p:cNvPr id="17" name="Image 15" descr="preencoded.png">    </p:cNvPr>
          <p:cNvPicPr>
            <a:picLocks noChangeAspect="1"/>
          </p:cNvPicPr>
          <p:nvPr/>
        </p:nvPicPr>
        <p:blipFill>
          <a:blip r:embed="rId16"/>
          <a:stretch>
            <a:fillRect/>
          </a:stretch>
        </p:blipFill>
        <p:spPr>
          <a:xfrm>
            <a:off x="22323034" y="1375990"/>
            <a:ext cx="588233" cy="1114475"/>
          </a:xfrm>
          <a:prstGeom prst="rect">
            <a:avLst/>
          </a:prstGeom>
        </p:spPr>
      </p:pic>
      <p:pic>
        <p:nvPicPr>
          <p:cNvPr id="18" name="Image 16" descr="preencoded.png">    </p:cNvPr>
          <p:cNvPicPr>
            <a:picLocks noChangeAspect="1"/>
          </p:cNvPicPr>
          <p:nvPr/>
        </p:nvPicPr>
        <p:blipFill>
          <a:blip r:embed="rId17"/>
          <a:stretch>
            <a:fillRect/>
          </a:stretch>
        </p:blipFill>
        <p:spPr>
          <a:xfrm>
            <a:off x="22283980" y="1336774"/>
            <a:ext cx="666514" cy="1192733"/>
          </a:xfrm>
          <a:prstGeom prst="rect">
            <a:avLst/>
          </a:prstGeom>
        </p:spPr>
      </p:pic>
      <p:pic>
        <p:nvPicPr>
          <p:cNvPr id="19" name="Image 17" descr="preencoded.png">    </p:cNvPr>
          <p:cNvPicPr>
            <a:picLocks noChangeAspect="1"/>
          </p:cNvPicPr>
          <p:nvPr/>
        </p:nvPicPr>
        <p:blipFill>
          <a:blip r:embed="rId18"/>
          <a:stretch>
            <a:fillRect/>
          </a:stretch>
        </p:blipFill>
        <p:spPr>
          <a:xfrm>
            <a:off x="20268019" y="2688977"/>
            <a:ext cx="1157978" cy="402406"/>
          </a:xfrm>
          <a:prstGeom prst="rect">
            <a:avLst/>
          </a:prstGeom>
        </p:spPr>
      </p:pic>
      <p:pic>
        <p:nvPicPr>
          <p:cNvPr id="20" name="Image 18" descr="preencoded.png">    </p:cNvPr>
          <p:cNvPicPr>
            <a:picLocks noChangeAspect="1"/>
          </p:cNvPicPr>
          <p:nvPr/>
        </p:nvPicPr>
        <p:blipFill>
          <a:blip r:embed="rId19"/>
          <a:stretch>
            <a:fillRect/>
          </a:stretch>
        </p:blipFill>
        <p:spPr>
          <a:xfrm>
            <a:off x="20228962" y="2649934"/>
            <a:ext cx="1236085" cy="480690"/>
          </a:xfrm>
          <a:prstGeom prst="rect">
            <a:avLst/>
          </a:prstGeom>
        </p:spPr>
      </p:pic>
      <p:pic>
        <p:nvPicPr>
          <p:cNvPr id="21" name="Image 19" descr="preencoded.png">    </p:cNvPr>
          <p:cNvPicPr>
            <a:picLocks noChangeAspect="1"/>
          </p:cNvPicPr>
          <p:nvPr/>
        </p:nvPicPr>
        <p:blipFill>
          <a:blip r:embed="rId20"/>
          <a:stretch>
            <a:fillRect/>
          </a:stretch>
        </p:blipFill>
        <p:spPr>
          <a:xfrm>
            <a:off x="20936257" y="3814341"/>
            <a:ext cx="78107" cy="439043"/>
          </a:xfrm>
          <a:prstGeom prst="rect">
            <a:avLst/>
          </a:prstGeom>
        </p:spPr>
      </p:pic>
      <p:pic>
        <p:nvPicPr>
          <p:cNvPr id="22" name="Image 20" descr="preencoded.png">    </p:cNvPr>
          <p:cNvPicPr>
            <a:picLocks noChangeAspect="1"/>
          </p:cNvPicPr>
          <p:nvPr/>
        </p:nvPicPr>
        <p:blipFill>
          <a:blip r:embed="rId21"/>
          <a:stretch>
            <a:fillRect/>
          </a:stretch>
        </p:blipFill>
        <p:spPr>
          <a:xfrm>
            <a:off x="20719561" y="3659510"/>
            <a:ext cx="78107" cy="607690"/>
          </a:xfrm>
          <a:prstGeom prst="rect">
            <a:avLst/>
          </a:prstGeom>
        </p:spPr>
      </p:pic>
      <p:pic>
        <p:nvPicPr>
          <p:cNvPr id="23" name="Image 21" descr="preencoded.png">    </p:cNvPr>
          <p:cNvPicPr>
            <a:picLocks noChangeAspect="1"/>
          </p:cNvPicPr>
          <p:nvPr/>
        </p:nvPicPr>
        <p:blipFill>
          <a:blip r:embed="rId22"/>
          <a:stretch>
            <a:fillRect/>
          </a:stretch>
        </p:blipFill>
        <p:spPr>
          <a:xfrm>
            <a:off x="21408364" y="1022127"/>
            <a:ext cx="603096" cy="451669"/>
          </a:xfrm>
          <a:prstGeom prst="rect">
            <a:avLst/>
          </a:prstGeom>
        </p:spPr>
      </p:pic>
      <p:pic>
        <p:nvPicPr>
          <p:cNvPr id="24" name="Image 22" descr="preencoded.png">    </p:cNvPr>
          <p:cNvPicPr>
            <a:picLocks noChangeAspect="1"/>
          </p:cNvPicPr>
          <p:nvPr/>
        </p:nvPicPr>
        <p:blipFill>
          <a:blip r:embed="rId23"/>
          <a:stretch>
            <a:fillRect/>
          </a:stretch>
        </p:blipFill>
        <p:spPr>
          <a:xfrm>
            <a:off x="21369311" y="983258"/>
            <a:ext cx="681203" cy="529580"/>
          </a:xfrm>
          <a:prstGeom prst="rect">
            <a:avLst/>
          </a:prstGeom>
        </p:spPr>
      </p:pic>
      <p:pic>
        <p:nvPicPr>
          <p:cNvPr id="25" name="Image 23" descr="preencoded.png">    </p:cNvPr>
          <p:cNvPicPr>
            <a:picLocks noChangeAspect="1"/>
          </p:cNvPicPr>
          <p:nvPr/>
        </p:nvPicPr>
        <p:blipFill>
          <a:blip r:embed="rId24"/>
          <a:stretch>
            <a:fillRect/>
          </a:stretch>
        </p:blipFill>
        <p:spPr>
          <a:xfrm>
            <a:off x="21236251" y="763116"/>
            <a:ext cx="947499" cy="258316"/>
          </a:xfrm>
          <a:prstGeom prst="rect">
            <a:avLst/>
          </a:prstGeom>
        </p:spPr>
      </p:pic>
      <p:pic>
        <p:nvPicPr>
          <p:cNvPr id="26" name="Image 24" descr="preencoded.png">    </p:cNvPr>
          <p:cNvPicPr>
            <a:picLocks noChangeAspect="1"/>
          </p:cNvPicPr>
          <p:nvPr/>
        </p:nvPicPr>
        <p:blipFill>
          <a:blip r:embed="rId25"/>
          <a:stretch>
            <a:fillRect/>
          </a:stretch>
        </p:blipFill>
        <p:spPr>
          <a:xfrm>
            <a:off x="21197197" y="723900"/>
            <a:ext cx="1025607" cy="336575"/>
          </a:xfrm>
          <a:prstGeom prst="rect">
            <a:avLst/>
          </a:prstGeom>
        </p:spPr>
      </p:pic>
      <p:pic>
        <p:nvPicPr>
          <p:cNvPr id="27" name="Image 25" descr="preencoded.png">    </p:cNvPr>
          <p:cNvPicPr>
            <a:picLocks noChangeAspect="1"/>
          </p:cNvPicPr>
          <p:nvPr/>
        </p:nvPicPr>
        <p:blipFill>
          <a:blip r:embed="rId26"/>
          <a:stretch>
            <a:fillRect/>
          </a:stretch>
        </p:blipFill>
        <p:spPr>
          <a:xfrm>
            <a:off x="978022" y="0"/>
            <a:ext cx="4541841" cy="4576638"/>
          </a:xfrm>
          <a:prstGeom prst="rect">
            <a:avLst/>
          </a:prstGeom>
        </p:spPr>
      </p:pic>
      <p:sp>
        <p:nvSpPr>
          <p:cNvPr id="28" name="Shape 0"/>
          <p:cNvSpPr/>
          <p:nvPr/>
        </p:nvSpPr>
        <p:spPr>
          <a:xfrm>
            <a:off x="23370921" y="10515600"/>
            <a:ext cx="1016127" cy="3200400"/>
          </a:xfrm>
          <a:prstGeom prst="rect">
            <a:avLst/>
          </a:prstGeom>
          <a:noFill/>
          <a:ln/>
        </p:spPr>
      </p:sp>
      <p:pic>
        <p:nvPicPr>
          <p:cNvPr id="29" name="Image 26" descr="preencoded.png">    </p:cNvPr>
          <p:cNvPicPr>
            <a:picLocks noChangeAspect="1"/>
          </p:cNvPicPr>
          <p:nvPr/>
        </p:nvPicPr>
        <p:blipFill>
          <a:blip r:embed="rId27"/>
          <a:stretch>
            <a:fillRect/>
          </a:stretch>
        </p:blipFill>
        <p:spPr>
          <a:xfrm>
            <a:off x="23523340" y="10820400"/>
            <a:ext cx="711289" cy="2590800"/>
          </a:xfrm>
          <a:prstGeom prst="rect">
            <a:avLst/>
          </a:prstGeom>
        </p:spPr>
      </p:pic>
      <p:sp>
        <p:nvSpPr>
          <p:cNvPr id="30" name="Shape 1"/>
          <p:cNvSpPr/>
          <p:nvPr/>
        </p:nvSpPr>
        <p:spPr>
          <a:xfrm>
            <a:off x="13450981" y="5753100"/>
            <a:ext cx="8738692" cy="1943100"/>
          </a:xfrm>
          <a:prstGeom prst="rect">
            <a:avLst/>
          </a:prstGeom>
          <a:noFill/>
          <a:ln/>
        </p:spPr>
      </p:sp>
      <p:sp>
        <p:nvSpPr>
          <p:cNvPr id="31" name="Shape 2"/>
          <p:cNvSpPr/>
          <p:nvPr/>
        </p:nvSpPr>
        <p:spPr>
          <a:xfrm>
            <a:off x="13450981" y="5753100"/>
            <a:ext cx="8738692" cy="1943100"/>
          </a:xfrm>
          <a:prstGeom prst="rect">
            <a:avLst/>
          </a:prstGeom>
          <a:noFill/>
          <a:ln/>
        </p:spPr>
      </p:sp>
      <p:sp>
        <p:nvSpPr>
          <p:cNvPr id="32" name="Text 3"/>
          <p:cNvSpPr/>
          <p:nvPr/>
        </p:nvSpPr>
        <p:spPr>
          <a:xfrm>
            <a:off x="13450981" y="57531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33" name="Text 4"/>
          <p:cNvSpPr/>
          <p:nvPr/>
        </p:nvSpPr>
        <p:spPr>
          <a:xfrm>
            <a:off x="13450981" y="66548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34" name="Image 27" descr="preencoded.png">    </p:cNvPr>
          <p:cNvPicPr>
            <a:picLocks noChangeAspect="1"/>
          </p:cNvPicPr>
          <p:nvPr/>
        </p:nvPicPr>
        <p:blipFill>
          <a:blip r:embed="rId28"/>
          <a:stretch>
            <a:fillRect/>
          </a:stretch>
        </p:blipFill>
        <p:spPr>
          <a:xfrm>
            <a:off x="254032" y="3251200"/>
            <a:ext cx="13768521" cy="8166100"/>
          </a:xfrm>
          <a:prstGeom prst="rect">
            <a:avLst/>
          </a:prstGeom>
        </p:spPr>
      </p:pic>
      <p:pic>
        <p:nvPicPr>
          <p:cNvPr id="35" name="Image 28" descr="preencoded.png">    </p:cNvPr>
          <p:cNvPicPr>
            <a:picLocks noChangeAspect="1"/>
          </p:cNvPicPr>
          <p:nvPr/>
        </p:nvPicPr>
        <p:blipFill>
          <a:blip r:embed="rId29"/>
          <a:stretch>
            <a:fillRect/>
          </a:stretch>
        </p:blipFill>
        <p:spPr>
          <a:xfrm>
            <a:off x="2184673" y="3594100"/>
            <a:ext cx="9894537" cy="6489700"/>
          </a:xfrm>
          <a:prstGeom prst="rect">
            <a:avLst/>
          </a:prstGeom>
        </p:spPr>
      </p:pic>
      <p:sp>
        <p:nvSpPr>
          <p:cNvPr id="36" name="Shape 5"/>
          <p:cNvSpPr/>
          <p:nvPr/>
        </p:nvSpPr>
        <p:spPr>
          <a:xfrm>
            <a:off x="7125591" y="1219200"/>
            <a:ext cx="10135867" cy="1765300"/>
          </a:xfrm>
          <a:prstGeom prst="rect">
            <a:avLst/>
          </a:prstGeom>
          <a:solidFill>
            <a:srgbClr val="49CCB8">
              <a:alpha val="100000"/>
            </a:srgbClr>
          </a:solidFill>
          <a:ln w="50800">
            <a:solidFill>
              <a:srgbClr val="522C70"/>
            </a:solidFill>
            <a:prstDash val="solid"/>
          </a:ln>
        </p:spPr>
      </p:sp>
      <p:sp>
        <p:nvSpPr>
          <p:cNvPr id="37" name="Text 6"/>
          <p:cNvSpPr/>
          <p:nvPr/>
        </p:nvSpPr>
        <p:spPr>
          <a:xfrm>
            <a:off x="7887686" y="1524000"/>
            <a:ext cx="89503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77822" y="6985000"/>
            <a:ext cx="5534965" cy="6725146"/>
          </a:xfrm>
          <a:prstGeom prst="rect">
            <a:avLst/>
          </a:prstGeom>
        </p:spPr>
      </p:pic>
      <p:pic>
        <p:nvPicPr>
          <p:cNvPr id="4" name="Image 2" descr="preencoded.png">    </p:cNvPr>
          <p:cNvPicPr>
            <a:picLocks noChangeAspect="1"/>
          </p:cNvPicPr>
          <p:nvPr/>
        </p:nvPicPr>
        <p:blipFill>
          <a:blip r:embed="rId3"/>
          <a:stretch>
            <a:fillRect/>
          </a:stretch>
        </p:blipFill>
        <p:spPr>
          <a:xfrm>
            <a:off x="19712864" y="304800"/>
            <a:ext cx="4119308" cy="41395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5588698" y="4660900"/>
            <a:ext cx="8738692" cy="1943100"/>
          </a:xfrm>
          <a:prstGeom prst="rect">
            <a:avLst/>
          </a:prstGeom>
          <a:noFill/>
          <a:ln/>
        </p:spPr>
      </p:sp>
      <p:sp>
        <p:nvSpPr>
          <p:cNvPr id="8" name="Shape 2"/>
          <p:cNvSpPr/>
          <p:nvPr/>
        </p:nvSpPr>
        <p:spPr>
          <a:xfrm>
            <a:off x="5588698" y="4660900"/>
            <a:ext cx="8738692" cy="1943100"/>
          </a:xfrm>
          <a:prstGeom prst="rect">
            <a:avLst/>
          </a:prstGeom>
          <a:noFill/>
          <a:ln/>
        </p:spPr>
      </p:sp>
      <p:sp>
        <p:nvSpPr>
          <p:cNvPr id="9" name="Text 3"/>
          <p:cNvSpPr/>
          <p:nvPr/>
        </p:nvSpPr>
        <p:spPr>
          <a:xfrm>
            <a:off x="5588698" y="46609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An mobile app</a:t>
            </a:r>
            <a:endParaRPr lang="en-US" sz="4800" dirty="0"/>
          </a:p>
        </p:txBody>
      </p:sp>
      <p:sp>
        <p:nvSpPr>
          <p:cNvPr id="10" name="Text 4"/>
          <p:cNvSpPr/>
          <p:nvPr/>
        </p:nvSpPr>
        <p:spPr>
          <a:xfrm>
            <a:off x="5588698" y="55626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11" name="Text 5"/>
          <p:cNvSpPr/>
          <p:nvPr/>
        </p:nvSpPr>
        <p:spPr>
          <a:xfrm>
            <a:off x="5283860"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2" name="Shape 6"/>
          <p:cNvSpPr/>
          <p:nvPr/>
        </p:nvSpPr>
        <p:spPr>
          <a:xfrm>
            <a:off x="1587698" y="1854200"/>
            <a:ext cx="11253607" cy="1765300"/>
          </a:xfrm>
          <a:prstGeom prst="rect">
            <a:avLst/>
          </a:prstGeom>
          <a:solidFill>
            <a:srgbClr val="49CCB8">
              <a:alpha val="100000"/>
            </a:srgbClr>
          </a:solidFill>
          <a:ln w="50800">
            <a:solidFill>
              <a:srgbClr val="522C70"/>
            </a:solidFill>
            <a:prstDash val="solid"/>
          </a:ln>
        </p:spPr>
      </p:sp>
      <p:sp>
        <p:nvSpPr>
          <p:cNvPr id="13" name="Text 7"/>
          <p:cNvSpPr/>
          <p:nvPr/>
        </p:nvSpPr>
        <p:spPr>
          <a:xfrm>
            <a:off x="2349794" y="2159000"/>
            <a:ext cx="1006812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Future of Fantasy</a:t>
            </a:r>
            <a:endParaRPr lang="en-US" sz="8000" dirty="0"/>
          </a:p>
        </p:txBody>
      </p:sp>
      <p:pic>
        <p:nvPicPr>
          <p:cNvPr id="14" name="Image 4" descr="preencoded.png">    </p:cNvPr>
          <p:cNvPicPr>
            <a:picLocks noChangeAspect="1"/>
          </p:cNvPicPr>
          <p:nvPr/>
        </p:nvPicPr>
        <p:blipFill>
          <a:blip r:embed="rId5"/>
          <a:stretch>
            <a:fillRect/>
          </a:stretch>
        </p:blipFill>
        <p:spPr>
          <a:xfrm>
            <a:off x="15457832" y="1028700"/>
            <a:ext cx="5474384" cy="11849100"/>
          </a:xfrm>
          <a:prstGeom prst="rect">
            <a:avLst/>
          </a:prstGeom>
        </p:spPr>
      </p:pic>
      <p:pic>
        <p:nvPicPr>
          <p:cNvPr id="15" name="Image 5" descr="preencoded.png">    </p:cNvPr>
          <p:cNvPicPr>
            <a:picLocks noChangeAspect="1"/>
          </p:cNvPicPr>
          <p:nvPr/>
        </p:nvPicPr>
        <p:blipFill>
          <a:blip r:embed="rId6"/>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76"/>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76"/>
          </a:xfrm>
          <a:prstGeom prst="rect">
            <a:avLst/>
          </a:prstGeom>
        </p:spPr>
      </p:pic>
      <p:pic>
        <p:nvPicPr>
          <p:cNvPr id="5" name="Image 3" descr="preencoded.png">    </p:cNvPr>
          <p:cNvPicPr>
            <a:picLocks noChangeAspect="1"/>
          </p:cNvPicPr>
          <p:nvPr/>
        </p:nvPicPr>
        <p:blipFill>
          <a:blip r:embed="rId4"/>
          <a:stretch>
            <a:fillRect/>
          </a:stretch>
        </p:blipFill>
        <p:spPr>
          <a:xfrm>
            <a:off x="612687" y="524024"/>
            <a:ext cx="2897478" cy="363053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6410" y="8369300"/>
            <a:ext cx="5715714" cy="1943100"/>
          </a:xfrm>
          <a:prstGeom prst="rect">
            <a:avLst/>
          </a:prstGeom>
          <a:noFill/>
          <a:ln/>
        </p:spPr>
      </p:sp>
      <p:sp>
        <p:nvSpPr>
          <p:cNvPr id="9" name="Shape 2"/>
          <p:cNvSpPr/>
          <p:nvPr/>
        </p:nvSpPr>
        <p:spPr>
          <a:xfrm>
            <a:off x="876410" y="8369300"/>
            <a:ext cx="5715714" cy="1943100"/>
          </a:xfrm>
          <a:prstGeom prst="rect">
            <a:avLst/>
          </a:prstGeom>
          <a:noFill/>
          <a:ln/>
        </p:spPr>
      </p:sp>
      <p:sp>
        <p:nvSpPr>
          <p:cNvPr id="10" name="Text 3"/>
          <p:cNvSpPr/>
          <p:nvPr/>
        </p:nvSpPr>
        <p:spPr>
          <a:xfrm>
            <a:off x="876410" y="8369300"/>
            <a:ext cx="5918940"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11" name="Text 4"/>
          <p:cNvSpPr/>
          <p:nvPr/>
        </p:nvSpPr>
        <p:spPr>
          <a:xfrm>
            <a:off x="876410" y="9271000"/>
            <a:ext cx="5851198"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sp>
        <p:nvSpPr>
          <p:cNvPr id="12" name="Shape 5"/>
          <p:cNvSpPr/>
          <p:nvPr/>
        </p:nvSpPr>
        <p:spPr>
          <a:xfrm>
            <a:off x="825603" y="1231900"/>
            <a:ext cx="7468533" cy="5232400"/>
          </a:xfrm>
          <a:prstGeom prst="rect">
            <a:avLst/>
          </a:prstGeom>
          <a:solidFill>
            <a:srgbClr val="49CCB8">
              <a:alpha val="100000"/>
            </a:srgbClr>
          </a:solidFill>
          <a:ln w="50800">
            <a:solidFill>
              <a:srgbClr val="522C70"/>
            </a:solidFill>
            <a:prstDash val="solid"/>
          </a:ln>
        </p:spPr>
      </p:sp>
      <p:sp>
        <p:nvSpPr>
          <p:cNvPr id="13" name="Text 6"/>
          <p:cNvSpPr/>
          <p:nvPr/>
        </p:nvSpPr>
        <p:spPr>
          <a:xfrm>
            <a:off x="1587698" y="1536700"/>
            <a:ext cx="6283052" cy="49614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Gateway to</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a World of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Fantasy and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Wonder</a:t>
            </a:r>
            <a:endParaRPr lang="en-US" sz="8000" dirty="0"/>
          </a:p>
        </p:txBody>
      </p:sp>
      <p:sp>
        <p:nvSpPr>
          <p:cNvPr id="14" name="Text 7"/>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15" name="Image 5" descr="preencoded.png">    </p:cNvPr>
          <p:cNvPicPr>
            <a:picLocks noChangeAspect="1"/>
          </p:cNvPicPr>
          <p:nvPr/>
        </p:nvPicPr>
        <p:blipFill>
          <a:blip r:embed="rId6"/>
          <a:stretch>
            <a:fillRect/>
          </a:stretch>
        </p:blipFill>
        <p:spPr>
          <a:xfrm>
            <a:off x="8814902" y="749300"/>
            <a:ext cx="8573572" cy="12331700"/>
          </a:xfrm>
          <a:prstGeom prst="rect">
            <a:avLst/>
          </a:prstGeom>
        </p:spPr>
      </p:pic>
      <p:pic>
        <p:nvPicPr>
          <p:cNvPr id="16" name="Image 6" descr="preencoded.png">    </p:cNvPr>
          <p:cNvPicPr>
            <a:picLocks noChangeAspect="1"/>
          </p:cNvPicPr>
          <p:nvPr/>
        </p:nvPicPr>
        <p:blipFill>
          <a:blip r:embed="rId7"/>
          <a:stretch>
            <a:fillRect/>
          </a:stretch>
        </p:blipFill>
        <p:spPr>
          <a:xfrm>
            <a:off x="9310264"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356012" y="3085500"/>
            <a:ext cx="1268261" cy="7856269"/>
          </a:xfrm>
          <a:prstGeom prst="rect">
            <a:avLst/>
          </a:prstGeom>
        </p:spPr>
      </p:pic>
      <p:pic>
        <p:nvPicPr>
          <p:cNvPr id="4" name="Image 2" descr="preencoded.png">    </p:cNvPr>
          <p:cNvPicPr>
            <a:picLocks noChangeAspect="1"/>
          </p:cNvPicPr>
          <p:nvPr/>
        </p:nvPicPr>
        <p:blipFill>
          <a:blip r:embed="rId3"/>
          <a:stretch>
            <a:fillRect/>
          </a:stretch>
        </p:blipFill>
        <p:spPr>
          <a:xfrm>
            <a:off x="3836794" y="8286431"/>
            <a:ext cx="2658920" cy="2814219"/>
          </a:xfrm>
          <a:prstGeom prst="rect">
            <a:avLst/>
          </a:prstGeom>
        </p:spPr>
      </p:pic>
      <p:pic>
        <p:nvPicPr>
          <p:cNvPr id="5" name="Image 3" descr="preencoded.png">    </p:cNvPr>
          <p:cNvPicPr>
            <a:picLocks noChangeAspect="1"/>
          </p:cNvPicPr>
          <p:nvPr/>
        </p:nvPicPr>
        <p:blipFill>
          <a:blip r:embed="rId4"/>
          <a:stretch>
            <a:fillRect/>
          </a:stretch>
        </p:blipFill>
        <p:spPr>
          <a:xfrm>
            <a:off x="3779004" y="8228907"/>
            <a:ext cx="2775018" cy="2929787"/>
          </a:xfrm>
          <a:prstGeom prst="rect">
            <a:avLst/>
          </a:prstGeom>
        </p:spPr>
      </p:pic>
      <p:pic>
        <p:nvPicPr>
          <p:cNvPr id="6" name="Image 4" descr="preencoded.png">    </p:cNvPr>
          <p:cNvPicPr>
            <a:picLocks noChangeAspect="1"/>
          </p:cNvPicPr>
          <p:nvPr/>
        </p:nvPicPr>
        <p:blipFill>
          <a:blip r:embed="rId5"/>
          <a:stretch>
            <a:fillRect/>
          </a:stretch>
        </p:blipFill>
        <p:spPr>
          <a:xfrm>
            <a:off x="1636604" y="8368370"/>
            <a:ext cx="2232809" cy="4566751"/>
          </a:xfrm>
          <a:prstGeom prst="rect">
            <a:avLst/>
          </a:prstGeom>
        </p:spPr>
      </p:pic>
      <p:pic>
        <p:nvPicPr>
          <p:cNvPr id="7" name="Image 5" descr="preencoded.png">    </p:cNvPr>
          <p:cNvPicPr>
            <a:picLocks noChangeAspect="1"/>
          </p:cNvPicPr>
          <p:nvPr/>
        </p:nvPicPr>
        <p:blipFill>
          <a:blip r:embed="rId6"/>
          <a:stretch>
            <a:fillRect/>
          </a:stretch>
        </p:blipFill>
        <p:spPr>
          <a:xfrm>
            <a:off x="1579075" y="8310984"/>
            <a:ext cx="2348659" cy="4682429"/>
          </a:xfrm>
          <a:prstGeom prst="rect">
            <a:avLst/>
          </a:prstGeom>
        </p:spPr>
      </p:pic>
      <p:pic>
        <p:nvPicPr>
          <p:cNvPr id="8" name="Image 6" descr="preencoded.png">    </p:cNvPr>
          <p:cNvPicPr>
            <a:picLocks noChangeAspect="1"/>
          </p:cNvPicPr>
          <p:nvPr/>
        </p:nvPicPr>
        <p:blipFill>
          <a:blip r:embed="rId7"/>
          <a:stretch>
            <a:fillRect/>
          </a:stretch>
        </p:blipFill>
        <p:spPr>
          <a:xfrm>
            <a:off x="3807518" y="11096809"/>
            <a:ext cx="2688339" cy="2027326"/>
          </a:xfrm>
          <a:prstGeom prst="rect">
            <a:avLst/>
          </a:prstGeom>
        </p:spPr>
      </p:pic>
      <p:pic>
        <p:nvPicPr>
          <p:cNvPr id="9" name="Image 7" descr="preencoded.png">    </p:cNvPr>
          <p:cNvPicPr>
            <a:picLocks noChangeAspect="1"/>
          </p:cNvPicPr>
          <p:nvPr/>
        </p:nvPicPr>
        <p:blipFill>
          <a:blip r:embed="rId8"/>
          <a:stretch>
            <a:fillRect/>
          </a:stretch>
        </p:blipFill>
        <p:spPr>
          <a:xfrm>
            <a:off x="3749201" y="11039018"/>
            <a:ext cx="2804561" cy="2143416"/>
          </a:xfrm>
          <a:prstGeom prst="rect">
            <a:avLst/>
          </a:prstGeom>
        </p:spPr>
      </p:pic>
      <p:pic>
        <p:nvPicPr>
          <p:cNvPr id="10" name="Image 8" descr="preencoded.png">    </p:cNvPr>
          <p:cNvPicPr>
            <a:picLocks noChangeAspect="1"/>
          </p:cNvPicPr>
          <p:nvPr/>
        </p:nvPicPr>
        <p:blipFill>
          <a:blip r:embed="rId9"/>
          <a:stretch>
            <a:fillRect/>
          </a:stretch>
        </p:blipFill>
        <p:spPr>
          <a:xfrm>
            <a:off x="1656897" y="9862534"/>
            <a:ext cx="1653607" cy="1653398"/>
          </a:xfrm>
          <a:prstGeom prst="rect">
            <a:avLst/>
          </a:prstGeom>
        </p:spPr>
      </p:pic>
      <p:pic>
        <p:nvPicPr>
          <p:cNvPr id="11" name="Image 9" descr="preencoded.png">    </p:cNvPr>
          <p:cNvPicPr>
            <a:picLocks noChangeAspect="1"/>
          </p:cNvPicPr>
          <p:nvPr/>
        </p:nvPicPr>
        <p:blipFill>
          <a:blip r:embed="rId10"/>
          <a:stretch>
            <a:fillRect/>
          </a:stretch>
        </p:blipFill>
        <p:spPr>
          <a:xfrm>
            <a:off x="1598850" y="9804491"/>
            <a:ext cx="1769958" cy="1769737"/>
          </a:xfrm>
          <a:prstGeom prst="rect">
            <a:avLst/>
          </a:prstGeom>
        </p:spPr>
      </p:pic>
      <p:pic>
        <p:nvPicPr>
          <p:cNvPr id="12" name="Image 10" descr="preencoded.png">    </p:cNvPr>
          <p:cNvPicPr>
            <a:picLocks noChangeAspect="1"/>
          </p:cNvPicPr>
          <p:nvPr/>
        </p:nvPicPr>
        <p:blipFill>
          <a:blip r:embed="rId11"/>
          <a:stretch>
            <a:fillRect/>
          </a:stretch>
        </p:blipFill>
        <p:spPr>
          <a:xfrm>
            <a:off x="4842105" y="8286953"/>
            <a:ext cx="1653610" cy="1653398"/>
          </a:xfrm>
          <a:prstGeom prst="rect">
            <a:avLst/>
          </a:prstGeom>
        </p:spPr>
      </p:pic>
      <p:pic>
        <p:nvPicPr>
          <p:cNvPr id="13" name="Image 11" descr="preencoded.png">    </p:cNvPr>
          <p:cNvPicPr>
            <a:picLocks noChangeAspect="1"/>
          </p:cNvPicPr>
          <p:nvPr/>
        </p:nvPicPr>
        <p:blipFill>
          <a:blip r:embed="rId12"/>
          <a:stretch>
            <a:fillRect/>
          </a:stretch>
        </p:blipFill>
        <p:spPr>
          <a:xfrm>
            <a:off x="4783801" y="8228656"/>
            <a:ext cx="1769955" cy="1769737"/>
          </a:xfrm>
          <a:prstGeom prst="rect">
            <a:avLst/>
          </a:prstGeom>
        </p:spPr>
      </p:pic>
      <p:pic>
        <p:nvPicPr>
          <p:cNvPr id="14" name="Image 12" descr="preencoded.png">    </p:cNvPr>
          <p:cNvPicPr>
            <a:picLocks noChangeAspect="1"/>
          </p:cNvPicPr>
          <p:nvPr/>
        </p:nvPicPr>
        <p:blipFill>
          <a:blip r:embed="rId13"/>
          <a:stretch>
            <a:fillRect/>
          </a:stretch>
        </p:blipFill>
        <p:spPr>
          <a:xfrm>
            <a:off x="4514103" y="11460981"/>
            <a:ext cx="1653610" cy="1653398"/>
          </a:xfrm>
          <a:prstGeom prst="rect">
            <a:avLst/>
          </a:prstGeom>
        </p:spPr>
      </p:pic>
      <p:pic>
        <p:nvPicPr>
          <p:cNvPr id="15" name="Image 13" descr="preencoded.png">    </p:cNvPr>
          <p:cNvPicPr>
            <a:picLocks noChangeAspect="1"/>
          </p:cNvPicPr>
          <p:nvPr/>
        </p:nvPicPr>
        <p:blipFill>
          <a:blip r:embed="rId14"/>
          <a:stretch>
            <a:fillRect/>
          </a:stretch>
        </p:blipFill>
        <p:spPr>
          <a:xfrm>
            <a:off x="4456065" y="11402682"/>
            <a:ext cx="1769961" cy="1769737"/>
          </a:xfrm>
          <a:prstGeom prst="rect">
            <a:avLst/>
          </a:prstGeom>
        </p:spPr>
      </p:pic>
      <p:pic>
        <p:nvPicPr>
          <p:cNvPr id="16" name="Image 14" descr="preencoded.png">    </p:cNvPr>
          <p:cNvPicPr>
            <a:picLocks noChangeAspect="1"/>
          </p:cNvPicPr>
          <p:nvPr/>
        </p:nvPicPr>
        <p:blipFill>
          <a:blip r:embed="rId15"/>
          <a:stretch>
            <a:fillRect/>
          </a:stretch>
        </p:blipFill>
        <p:spPr>
          <a:xfrm>
            <a:off x="2001086" y="10850521"/>
            <a:ext cx="964986" cy="665674"/>
          </a:xfrm>
          <a:prstGeom prst="rect">
            <a:avLst/>
          </a:prstGeom>
        </p:spPr>
      </p:pic>
      <p:pic>
        <p:nvPicPr>
          <p:cNvPr id="17" name="Image 15" descr="preencoded.png">    </p:cNvPr>
          <p:cNvPicPr>
            <a:picLocks noChangeAspect="1"/>
          </p:cNvPicPr>
          <p:nvPr/>
        </p:nvPicPr>
        <p:blipFill>
          <a:blip r:embed="rId16"/>
          <a:stretch>
            <a:fillRect/>
          </a:stretch>
        </p:blipFill>
        <p:spPr>
          <a:xfrm>
            <a:off x="1943033" y="10792994"/>
            <a:ext cx="1081340" cy="781242"/>
          </a:xfrm>
          <a:prstGeom prst="rect">
            <a:avLst/>
          </a:prstGeom>
        </p:spPr>
      </p:pic>
      <p:pic>
        <p:nvPicPr>
          <p:cNvPr id="18" name="Image 16" descr="preencoded.png">    </p:cNvPr>
          <p:cNvPicPr>
            <a:picLocks noChangeAspect="1"/>
          </p:cNvPicPr>
          <p:nvPr/>
        </p:nvPicPr>
        <p:blipFill>
          <a:blip r:embed="rId17"/>
          <a:stretch>
            <a:fillRect/>
          </a:stretch>
        </p:blipFill>
        <p:spPr>
          <a:xfrm>
            <a:off x="5186285" y="9274676"/>
            <a:ext cx="964989" cy="665930"/>
          </a:xfrm>
          <a:prstGeom prst="rect">
            <a:avLst/>
          </a:prstGeom>
        </p:spPr>
      </p:pic>
      <p:pic>
        <p:nvPicPr>
          <p:cNvPr id="19" name="Image 17" descr="preencoded.png">    </p:cNvPr>
          <p:cNvPicPr>
            <a:picLocks noChangeAspect="1"/>
          </p:cNvPicPr>
          <p:nvPr/>
        </p:nvPicPr>
        <p:blipFill>
          <a:blip r:embed="rId18"/>
          <a:stretch>
            <a:fillRect/>
          </a:stretch>
        </p:blipFill>
        <p:spPr>
          <a:xfrm>
            <a:off x="5127990" y="9216893"/>
            <a:ext cx="1081337" cy="781500"/>
          </a:xfrm>
          <a:prstGeom prst="rect">
            <a:avLst/>
          </a:prstGeom>
        </p:spPr>
      </p:pic>
      <p:pic>
        <p:nvPicPr>
          <p:cNvPr id="20" name="Image 18" descr="preencoded.png">    </p:cNvPr>
          <p:cNvPicPr>
            <a:picLocks noChangeAspect="1"/>
          </p:cNvPicPr>
          <p:nvPr/>
        </p:nvPicPr>
        <p:blipFill>
          <a:blip r:embed="rId19"/>
          <a:stretch>
            <a:fillRect/>
          </a:stretch>
        </p:blipFill>
        <p:spPr>
          <a:xfrm>
            <a:off x="4858298" y="12448705"/>
            <a:ext cx="964983" cy="665674"/>
          </a:xfrm>
          <a:prstGeom prst="rect">
            <a:avLst/>
          </a:prstGeom>
        </p:spPr>
      </p:pic>
      <p:pic>
        <p:nvPicPr>
          <p:cNvPr id="21" name="Image 19" descr="preencoded.png">    </p:cNvPr>
          <p:cNvPicPr>
            <a:picLocks noChangeAspect="1"/>
          </p:cNvPicPr>
          <p:nvPr/>
        </p:nvPicPr>
        <p:blipFill>
          <a:blip r:embed="rId20"/>
          <a:stretch>
            <a:fillRect/>
          </a:stretch>
        </p:blipFill>
        <p:spPr>
          <a:xfrm>
            <a:off x="4800245" y="12391177"/>
            <a:ext cx="1081337" cy="781242"/>
          </a:xfrm>
          <a:prstGeom prst="rect">
            <a:avLst/>
          </a:prstGeom>
        </p:spPr>
      </p:pic>
      <p:pic>
        <p:nvPicPr>
          <p:cNvPr id="22" name="Image 20" descr="preencoded.png">    </p:cNvPr>
          <p:cNvPicPr>
            <a:picLocks noChangeAspect="1"/>
          </p:cNvPicPr>
          <p:nvPr/>
        </p:nvPicPr>
        <p:blipFill>
          <a:blip r:embed="rId21"/>
          <a:stretch>
            <a:fillRect/>
          </a:stretch>
        </p:blipFill>
        <p:spPr>
          <a:xfrm>
            <a:off x="2229166" y="10196145"/>
            <a:ext cx="509078" cy="755047"/>
          </a:xfrm>
          <a:prstGeom prst="rect">
            <a:avLst/>
          </a:prstGeom>
        </p:spPr>
      </p:pic>
      <p:pic>
        <p:nvPicPr>
          <p:cNvPr id="23" name="Image 21" descr="preencoded.png">    </p:cNvPr>
          <p:cNvPicPr>
            <a:picLocks noChangeAspect="1"/>
          </p:cNvPicPr>
          <p:nvPr/>
        </p:nvPicPr>
        <p:blipFill>
          <a:blip r:embed="rId22"/>
          <a:stretch>
            <a:fillRect/>
          </a:stretch>
        </p:blipFill>
        <p:spPr>
          <a:xfrm>
            <a:off x="2171125" y="10138105"/>
            <a:ext cx="625175" cy="871128"/>
          </a:xfrm>
          <a:prstGeom prst="rect">
            <a:avLst/>
          </a:prstGeom>
        </p:spPr>
      </p:pic>
      <p:pic>
        <p:nvPicPr>
          <p:cNvPr id="24" name="Image 22" descr="preencoded.png">    </p:cNvPr>
          <p:cNvPicPr>
            <a:picLocks noChangeAspect="1"/>
          </p:cNvPicPr>
          <p:nvPr/>
        </p:nvPicPr>
        <p:blipFill>
          <a:blip r:embed="rId23"/>
          <a:stretch>
            <a:fillRect/>
          </a:stretch>
        </p:blipFill>
        <p:spPr>
          <a:xfrm>
            <a:off x="5414368" y="8620305"/>
            <a:ext cx="509081" cy="755047"/>
          </a:xfrm>
          <a:prstGeom prst="rect">
            <a:avLst/>
          </a:prstGeom>
        </p:spPr>
      </p:pic>
      <p:pic>
        <p:nvPicPr>
          <p:cNvPr id="25" name="Image 23" descr="preencoded.png">    </p:cNvPr>
          <p:cNvPicPr>
            <a:picLocks noChangeAspect="1"/>
          </p:cNvPicPr>
          <p:nvPr/>
        </p:nvPicPr>
        <p:blipFill>
          <a:blip r:embed="rId24"/>
          <a:stretch>
            <a:fillRect/>
          </a:stretch>
        </p:blipFill>
        <p:spPr>
          <a:xfrm>
            <a:off x="5356324" y="8562263"/>
            <a:ext cx="625178" cy="871130"/>
          </a:xfrm>
          <a:prstGeom prst="rect">
            <a:avLst/>
          </a:prstGeom>
        </p:spPr>
      </p:pic>
      <p:pic>
        <p:nvPicPr>
          <p:cNvPr id="26" name="Image 24" descr="preencoded.png">    </p:cNvPr>
          <p:cNvPicPr>
            <a:picLocks noChangeAspect="1"/>
          </p:cNvPicPr>
          <p:nvPr/>
        </p:nvPicPr>
        <p:blipFill>
          <a:blip r:embed="rId25"/>
          <a:stretch>
            <a:fillRect/>
          </a:stretch>
        </p:blipFill>
        <p:spPr>
          <a:xfrm>
            <a:off x="5086387" y="11794330"/>
            <a:ext cx="509081" cy="755047"/>
          </a:xfrm>
          <a:prstGeom prst="rect">
            <a:avLst/>
          </a:prstGeom>
        </p:spPr>
      </p:pic>
      <p:pic>
        <p:nvPicPr>
          <p:cNvPr id="27" name="Image 25" descr="preencoded.png">    </p:cNvPr>
          <p:cNvPicPr>
            <a:picLocks noChangeAspect="1"/>
          </p:cNvPicPr>
          <p:nvPr/>
        </p:nvPicPr>
        <p:blipFill>
          <a:blip r:embed="rId26"/>
          <a:stretch>
            <a:fillRect/>
          </a:stretch>
        </p:blipFill>
        <p:spPr>
          <a:xfrm>
            <a:off x="5028325" y="11736288"/>
            <a:ext cx="625178" cy="871130"/>
          </a:xfrm>
          <a:prstGeom prst="rect">
            <a:avLst/>
          </a:prstGeom>
        </p:spPr>
      </p:pic>
      <p:pic>
        <p:nvPicPr>
          <p:cNvPr id="28" name="Image 26" descr="preencoded.png">    </p:cNvPr>
          <p:cNvPicPr>
            <a:picLocks noChangeAspect="1"/>
          </p:cNvPicPr>
          <p:nvPr/>
        </p:nvPicPr>
        <p:blipFill>
          <a:blip r:embed="rId27"/>
          <a:stretch>
            <a:fillRect/>
          </a:stretch>
        </p:blipFill>
        <p:spPr>
          <a:xfrm>
            <a:off x="1404412" y="8122850"/>
            <a:ext cx="2467308" cy="1233243"/>
          </a:xfrm>
          <a:prstGeom prst="rect">
            <a:avLst/>
          </a:prstGeom>
        </p:spPr>
      </p:pic>
      <p:pic>
        <p:nvPicPr>
          <p:cNvPr id="29" name="Image 27" descr="preencoded.png">    </p:cNvPr>
          <p:cNvPicPr>
            <a:picLocks noChangeAspect="1"/>
          </p:cNvPicPr>
          <p:nvPr/>
        </p:nvPicPr>
        <p:blipFill>
          <a:blip r:embed="rId28"/>
          <a:stretch>
            <a:fillRect/>
          </a:stretch>
        </p:blipFill>
        <p:spPr>
          <a:xfrm>
            <a:off x="1346368" y="8064809"/>
            <a:ext cx="2583148" cy="1349325"/>
          </a:xfrm>
          <a:prstGeom prst="rect">
            <a:avLst/>
          </a:prstGeom>
        </p:spPr>
      </p:pic>
      <p:pic>
        <p:nvPicPr>
          <p:cNvPr id="30" name="Image 28" descr="preencoded.png">    </p:cNvPr>
          <p:cNvPicPr>
            <a:picLocks noChangeAspect="1"/>
          </p:cNvPicPr>
          <p:nvPr/>
        </p:nvPicPr>
        <p:blipFill>
          <a:blip r:embed="rId29"/>
          <a:stretch>
            <a:fillRect/>
          </a:stretch>
        </p:blipFill>
        <p:spPr>
          <a:xfrm>
            <a:off x="1347909" y="8064548"/>
            <a:ext cx="597948" cy="580667"/>
          </a:xfrm>
          <a:prstGeom prst="rect">
            <a:avLst/>
          </a:prstGeom>
        </p:spPr>
      </p:pic>
      <p:pic>
        <p:nvPicPr>
          <p:cNvPr id="31" name="Image 29" descr="preencoded.png">    </p:cNvPr>
          <p:cNvPicPr>
            <a:picLocks noChangeAspect="1"/>
          </p:cNvPicPr>
          <p:nvPr/>
        </p:nvPicPr>
        <p:blipFill>
          <a:blip r:embed="rId30"/>
          <a:stretch>
            <a:fillRect/>
          </a:stretch>
        </p:blipFill>
        <p:spPr>
          <a:xfrm>
            <a:off x="1347909" y="8832951"/>
            <a:ext cx="597948" cy="581180"/>
          </a:xfrm>
          <a:prstGeom prst="rect">
            <a:avLst/>
          </a:prstGeom>
        </p:spPr>
      </p:pic>
      <p:pic>
        <p:nvPicPr>
          <p:cNvPr id="32" name="Image 30" descr="preencoded.png">    </p:cNvPr>
          <p:cNvPicPr>
            <a:picLocks noChangeAspect="1"/>
          </p:cNvPicPr>
          <p:nvPr/>
        </p:nvPicPr>
        <p:blipFill>
          <a:blip r:embed="rId31"/>
          <a:stretch>
            <a:fillRect/>
          </a:stretch>
        </p:blipFill>
        <p:spPr>
          <a:xfrm>
            <a:off x="3389618" y="8891505"/>
            <a:ext cx="481851" cy="464586"/>
          </a:xfrm>
          <a:prstGeom prst="rect">
            <a:avLst/>
          </a:prstGeom>
        </p:spPr>
      </p:pic>
      <p:pic>
        <p:nvPicPr>
          <p:cNvPr id="33" name="Image 31" descr="preencoded.png">    </p:cNvPr>
          <p:cNvPicPr>
            <a:picLocks noChangeAspect="1"/>
          </p:cNvPicPr>
          <p:nvPr/>
        </p:nvPicPr>
        <p:blipFill>
          <a:blip r:embed="rId32"/>
          <a:stretch>
            <a:fillRect/>
          </a:stretch>
        </p:blipFill>
        <p:spPr>
          <a:xfrm>
            <a:off x="3331571" y="8833464"/>
            <a:ext cx="597948" cy="580667"/>
          </a:xfrm>
          <a:prstGeom prst="rect">
            <a:avLst/>
          </a:prstGeom>
        </p:spPr>
      </p:pic>
      <p:pic>
        <p:nvPicPr>
          <p:cNvPr id="34" name="Image 32" descr="preencoded.png">    </p:cNvPr>
          <p:cNvPicPr>
            <a:picLocks noChangeAspect="1"/>
          </p:cNvPicPr>
          <p:nvPr/>
        </p:nvPicPr>
        <p:blipFill>
          <a:blip r:embed="rId33"/>
          <a:stretch>
            <a:fillRect/>
          </a:stretch>
        </p:blipFill>
        <p:spPr>
          <a:xfrm>
            <a:off x="3390397" y="8123106"/>
            <a:ext cx="481851" cy="464586"/>
          </a:xfrm>
          <a:prstGeom prst="rect">
            <a:avLst/>
          </a:prstGeom>
        </p:spPr>
      </p:pic>
      <p:pic>
        <p:nvPicPr>
          <p:cNvPr id="35" name="Image 33" descr="preencoded.png">    </p:cNvPr>
          <p:cNvPicPr>
            <a:picLocks noChangeAspect="1"/>
          </p:cNvPicPr>
          <p:nvPr/>
        </p:nvPicPr>
        <p:blipFill>
          <a:blip r:embed="rId34"/>
          <a:stretch>
            <a:fillRect/>
          </a:stretch>
        </p:blipFill>
        <p:spPr>
          <a:xfrm>
            <a:off x="3332334" y="8065064"/>
            <a:ext cx="598206" cy="580667"/>
          </a:xfrm>
          <a:prstGeom prst="rect">
            <a:avLst/>
          </a:prstGeom>
        </p:spPr>
      </p:pic>
      <p:pic>
        <p:nvPicPr>
          <p:cNvPr id="36" name="Image 34" descr="preencoded.png">    </p:cNvPr>
          <p:cNvPicPr>
            <a:picLocks noChangeAspect="1"/>
          </p:cNvPicPr>
          <p:nvPr/>
        </p:nvPicPr>
        <p:blipFill>
          <a:blip r:embed="rId35"/>
          <a:stretch>
            <a:fillRect/>
          </a:stretch>
        </p:blipFill>
        <p:spPr>
          <a:xfrm>
            <a:off x="1406217" y="8122850"/>
            <a:ext cx="481851" cy="464586"/>
          </a:xfrm>
          <a:prstGeom prst="rect">
            <a:avLst/>
          </a:prstGeom>
        </p:spPr>
      </p:pic>
      <p:pic>
        <p:nvPicPr>
          <p:cNvPr id="37" name="Image 35" descr="preencoded.png">    </p:cNvPr>
          <p:cNvPicPr>
            <a:picLocks noChangeAspect="1"/>
          </p:cNvPicPr>
          <p:nvPr/>
        </p:nvPicPr>
        <p:blipFill>
          <a:blip r:embed="rId36"/>
          <a:stretch>
            <a:fillRect/>
          </a:stretch>
        </p:blipFill>
        <p:spPr>
          <a:xfrm>
            <a:off x="1348167" y="8064809"/>
            <a:ext cx="598206" cy="580667"/>
          </a:xfrm>
          <a:prstGeom prst="rect">
            <a:avLst/>
          </a:prstGeom>
        </p:spPr>
      </p:pic>
      <p:pic>
        <p:nvPicPr>
          <p:cNvPr id="38" name="Image 36" descr="preencoded.png">    </p:cNvPr>
          <p:cNvPicPr>
            <a:picLocks noChangeAspect="1"/>
          </p:cNvPicPr>
          <p:nvPr/>
        </p:nvPicPr>
        <p:blipFill>
          <a:blip r:embed="rId37"/>
          <a:stretch>
            <a:fillRect/>
          </a:stretch>
        </p:blipFill>
        <p:spPr>
          <a:xfrm>
            <a:off x="1405702" y="8891248"/>
            <a:ext cx="481851" cy="464586"/>
          </a:xfrm>
          <a:prstGeom prst="rect">
            <a:avLst/>
          </a:prstGeom>
        </p:spPr>
      </p:pic>
      <p:pic>
        <p:nvPicPr>
          <p:cNvPr id="39" name="Image 37" descr="preencoded.png">    </p:cNvPr>
          <p:cNvPicPr>
            <a:picLocks noChangeAspect="1"/>
          </p:cNvPicPr>
          <p:nvPr/>
        </p:nvPicPr>
        <p:blipFill>
          <a:blip r:embed="rId38"/>
          <a:stretch>
            <a:fillRect/>
          </a:stretch>
        </p:blipFill>
        <p:spPr>
          <a:xfrm>
            <a:off x="1347395" y="8833207"/>
            <a:ext cx="597948" cy="580667"/>
          </a:xfrm>
          <a:prstGeom prst="rect">
            <a:avLst/>
          </a:prstGeom>
        </p:spPr>
      </p:pic>
      <p:pic>
        <p:nvPicPr>
          <p:cNvPr id="40" name="Image 38" descr="preencoded.png">    </p:cNvPr>
          <p:cNvPicPr>
            <a:picLocks noChangeAspect="1"/>
          </p:cNvPicPr>
          <p:nvPr/>
        </p:nvPicPr>
        <p:blipFill>
          <a:blip r:embed="rId39"/>
          <a:stretch>
            <a:fillRect/>
          </a:stretch>
        </p:blipFill>
        <p:spPr>
          <a:xfrm>
            <a:off x="3331816" y="8064809"/>
            <a:ext cx="597948" cy="581180"/>
          </a:xfrm>
          <a:prstGeom prst="rect">
            <a:avLst/>
          </a:prstGeom>
        </p:spPr>
      </p:pic>
      <p:pic>
        <p:nvPicPr>
          <p:cNvPr id="41" name="Image 39" descr="preencoded.png">    </p:cNvPr>
          <p:cNvPicPr>
            <a:picLocks noChangeAspect="1"/>
          </p:cNvPicPr>
          <p:nvPr/>
        </p:nvPicPr>
        <p:blipFill>
          <a:blip r:embed="rId40"/>
          <a:stretch>
            <a:fillRect/>
          </a:stretch>
        </p:blipFill>
        <p:spPr>
          <a:xfrm>
            <a:off x="2404073" y="8418182"/>
            <a:ext cx="468752" cy="642561"/>
          </a:xfrm>
          <a:prstGeom prst="rect">
            <a:avLst/>
          </a:prstGeom>
        </p:spPr>
      </p:pic>
      <p:pic>
        <p:nvPicPr>
          <p:cNvPr id="42" name="Image 40" descr="preencoded.png">    </p:cNvPr>
          <p:cNvPicPr>
            <a:picLocks noChangeAspect="1"/>
          </p:cNvPicPr>
          <p:nvPr/>
        </p:nvPicPr>
        <p:blipFill>
          <a:blip r:embed="rId41"/>
          <a:stretch>
            <a:fillRect/>
          </a:stretch>
        </p:blipFill>
        <p:spPr>
          <a:xfrm>
            <a:off x="2580283" y="8944663"/>
            <a:ext cx="116094" cy="240382"/>
          </a:xfrm>
          <a:prstGeom prst="rect">
            <a:avLst/>
          </a:prstGeom>
        </p:spPr>
      </p:pic>
      <p:pic>
        <p:nvPicPr>
          <p:cNvPr id="43" name="Image 41" descr="preencoded.png">    </p:cNvPr>
          <p:cNvPicPr>
            <a:picLocks noChangeAspect="1"/>
          </p:cNvPicPr>
          <p:nvPr/>
        </p:nvPicPr>
        <p:blipFill>
          <a:blip r:embed="rId42"/>
          <a:stretch>
            <a:fillRect/>
          </a:stretch>
        </p:blipFill>
        <p:spPr>
          <a:xfrm>
            <a:off x="2580283" y="8293883"/>
            <a:ext cx="116094" cy="240382"/>
          </a:xfrm>
          <a:prstGeom prst="rect">
            <a:avLst/>
          </a:prstGeom>
        </p:spPr>
      </p:pic>
      <p:pic>
        <p:nvPicPr>
          <p:cNvPr id="44" name="Image 42" descr="preencoded.png">    </p:cNvPr>
          <p:cNvPicPr>
            <a:picLocks noChangeAspect="1"/>
          </p:cNvPicPr>
          <p:nvPr/>
        </p:nvPicPr>
        <p:blipFill>
          <a:blip r:embed="rId43"/>
          <a:stretch>
            <a:fillRect/>
          </a:stretch>
        </p:blipFill>
        <p:spPr>
          <a:xfrm>
            <a:off x="21625380" y="4257661"/>
            <a:ext cx="1935600" cy="1411498"/>
          </a:xfrm>
          <a:prstGeom prst="rect">
            <a:avLst/>
          </a:prstGeom>
        </p:spPr>
      </p:pic>
      <p:pic>
        <p:nvPicPr>
          <p:cNvPr id="45" name="Image 43" descr="preencoded.png">    </p:cNvPr>
          <p:cNvPicPr>
            <a:picLocks noChangeAspect="1"/>
          </p:cNvPicPr>
          <p:nvPr/>
        </p:nvPicPr>
        <p:blipFill>
          <a:blip r:embed="rId44"/>
          <a:stretch>
            <a:fillRect/>
          </a:stretch>
        </p:blipFill>
        <p:spPr>
          <a:xfrm>
            <a:off x="21570921" y="4203499"/>
            <a:ext cx="2043988" cy="1519578"/>
          </a:xfrm>
          <a:prstGeom prst="rect">
            <a:avLst/>
          </a:prstGeom>
        </p:spPr>
      </p:pic>
      <p:pic>
        <p:nvPicPr>
          <p:cNvPr id="46" name="Image 44" descr="preencoded.png">    </p:cNvPr>
          <p:cNvPicPr>
            <a:picLocks noChangeAspect="1"/>
          </p:cNvPicPr>
          <p:nvPr/>
        </p:nvPicPr>
        <p:blipFill>
          <a:blip r:embed="rId45"/>
          <a:stretch>
            <a:fillRect/>
          </a:stretch>
        </p:blipFill>
        <p:spPr>
          <a:xfrm>
            <a:off x="20526727" y="4070978"/>
            <a:ext cx="1757523" cy="2696465"/>
          </a:xfrm>
          <a:prstGeom prst="rect">
            <a:avLst/>
          </a:prstGeom>
        </p:spPr>
      </p:pic>
      <p:pic>
        <p:nvPicPr>
          <p:cNvPr id="47" name="Image 45" descr="preencoded.png">    </p:cNvPr>
          <p:cNvPicPr>
            <a:picLocks noChangeAspect="1"/>
          </p:cNvPicPr>
          <p:nvPr/>
        </p:nvPicPr>
        <p:blipFill>
          <a:blip r:embed="rId46"/>
          <a:stretch>
            <a:fillRect/>
          </a:stretch>
        </p:blipFill>
        <p:spPr>
          <a:xfrm>
            <a:off x="20472472" y="4017057"/>
            <a:ext cx="1865539" cy="2804784"/>
          </a:xfrm>
          <a:prstGeom prst="rect">
            <a:avLst/>
          </a:prstGeom>
        </p:spPr>
      </p:pic>
      <p:pic>
        <p:nvPicPr>
          <p:cNvPr id="48" name="Image 46" descr="preencoded.png">    </p:cNvPr>
          <p:cNvPicPr>
            <a:picLocks noChangeAspect="1"/>
          </p:cNvPicPr>
          <p:nvPr/>
        </p:nvPicPr>
        <p:blipFill>
          <a:blip r:embed="rId47"/>
          <a:stretch>
            <a:fillRect/>
          </a:stretch>
        </p:blipFill>
        <p:spPr>
          <a:xfrm>
            <a:off x="20809728" y="4385152"/>
            <a:ext cx="1191763" cy="1608485"/>
          </a:xfrm>
          <a:prstGeom prst="rect">
            <a:avLst/>
          </a:prstGeom>
        </p:spPr>
      </p:pic>
      <p:pic>
        <p:nvPicPr>
          <p:cNvPr id="49" name="Image 47" descr="preencoded.png">    </p:cNvPr>
          <p:cNvPicPr>
            <a:picLocks noChangeAspect="1"/>
          </p:cNvPicPr>
          <p:nvPr/>
        </p:nvPicPr>
        <p:blipFill>
          <a:blip r:embed="rId48"/>
          <a:stretch>
            <a:fillRect/>
          </a:stretch>
        </p:blipFill>
        <p:spPr>
          <a:xfrm>
            <a:off x="20755696" y="4330993"/>
            <a:ext cx="1299816" cy="1716804"/>
          </a:xfrm>
          <a:prstGeom prst="rect">
            <a:avLst/>
          </a:prstGeom>
        </p:spPr>
      </p:pic>
      <p:pic>
        <p:nvPicPr>
          <p:cNvPr id="50" name="Image 48" descr="preencoded.png">    </p:cNvPr>
          <p:cNvPicPr>
            <a:picLocks noChangeAspect="1"/>
          </p:cNvPicPr>
          <p:nvPr/>
        </p:nvPicPr>
        <p:blipFill>
          <a:blip r:embed="rId49"/>
          <a:stretch>
            <a:fillRect/>
          </a:stretch>
        </p:blipFill>
        <p:spPr>
          <a:xfrm>
            <a:off x="18739248" y="4423490"/>
            <a:ext cx="1893417" cy="1871613"/>
          </a:xfrm>
          <a:prstGeom prst="rect">
            <a:avLst/>
          </a:prstGeom>
        </p:spPr>
      </p:pic>
      <p:pic>
        <p:nvPicPr>
          <p:cNvPr id="51" name="Image 49" descr="preencoded.png">    </p:cNvPr>
          <p:cNvPicPr>
            <a:picLocks noChangeAspect="1"/>
          </p:cNvPicPr>
          <p:nvPr/>
        </p:nvPicPr>
        <p:blipFill>
          <a:blip r:embed="rId50"/>
          <a:stretch>
            <a:fillRect/>
          </a:stretch>
        </p:blipFill>
        <p:spPr>
          <a:xfrm>
            <a:off x="18685074" y="4369091"/>
            <a:ext cx="2001815" cy="1980171"/>
          </a:xfrm>
          <a:prstGeom prst="rect">
            <a:avLst/>
          </a:prstGeom>
        </p:spPr>
      </p:pic>
      <p:pic>
        <p:nvPicPr>
          <p:cNvPr id="52" name="Image 50" descr="preencoded.png">    </p:cNvPr>
          <p:cNvPicPr>
            <a:picLocks noChangeAspect="1"/>
          </p:cNvPicPr>
          <p:nvPr/>
        </p:nvPicPr>
        <p:blipFill>
          <a:blip r:embed="rId51"/>
          <a:stretch>
            <a:fillRect/>
          </a:stretch>
        </p:blipFill>
        <p:spPr>
          <a:xfrm>
            <a:off x="17810978" y="6767681"/>
            <a:ext cx="5515354" cy="1128240"/>
          </a:xfrm>
          <a:prstGeom prst="rect">
            <a:avLst/>
          </a:prstGeom>
        </p:spPr>
      </p:pic>
      <p:pic>
        <p:nvPicPr>
          <p:cNvPr id="53" name="Image 51" descr="preencoded.png">    </p:cNvPr>
          <p:cNvPicPr>
            <a:picLocks noChangeAspect="1"/>
          </p:cNvPicPr>
          <p:nvPr/>
        </p:nvPicPr>
        <p:blipFill>
          <a:blip r:embed="rId52"/>
          <a:stretch>
            <a:fillRect/>
          </a:stretch>
        </p:blipFill>
        <p:spPr>
          <a:xfrm>
            <a:off x="17757288" y="6713283"/>
            <a:ext cx="5623693" cy="1236918"/>
          </a:xfrm>
          <a:prstGeom prst="rect">
            <a:avLst/>
          </a:prstGeom>
        </p:spPr>
      </p:pic>
      <p:pic>
        <p:nvPicPr>
          <p:cNvPr id="54" name="Image 52" descr="preencoded.png">    </p:cNvPr>
          <p:cNvPicPr>
            <a:picLocks noChangeAspect="1"/>
          </p:cNvPicPr>
          <p:nvPr/>
        </p:nvPicPr>
        <p:blipFill>
          <a:blip r:embed="rId53"/>
          <a:stretch>
            <a:fillRect/>
          </a:stretch>
        </p:blipFill>
        <p:spPr>
          <a:xfrm>
            <a:off x="17756819" y="7316941"/>
            <a:ext cx="5623448" cy="108319"/>
          </a:xfrm>
          <a:prstGeom prst="rect">
            <a:avLst/>
          </a:prstGeom>
        </p:spPr>
      </p:pic>
      <p:pic>
        <p:nvPicPr>
          <p:cNvPr id="55" name="Image 53" descr="preencoded.png">    </p:cNvPr>
          <p:cNvPicPr>
            <a:picLocks noChangeAspect="1"/>
          </p:cNvPicPr>
          <p:nvPr/>
        </p:nvPicPr>
        <p:blipFill>
          <a:blip r:embed="rId54"/>
          <a:stretch>
            <a:fillRect/>
          </a:stretch>
        </p:blipFill>
        <p:spPr>
          <a:xfrm>
            <a:off x="19388750" y="6713283"/>
            <a:ext cx="108333" cy="1138783"/>
          </a:xfrm>
          <a:prstGeom prst="rect">
            <a:avLst/>
          </a:prstGeom>
        </p:spPr>
      </p:pic>
      <p:pic>
        <p:nvPicPr>
          <p:cNvPr id="56" name="Image 54" descr="preencoded.png">    </p:cNvPr>
          <p:cNvPicPr>
            <a:picLocks noChangeAspect="1"/>
          </p:cNvPicPr>
          <p:nvPr/>
        </p:nvPicPr>
        <p:blipFill>
          <a:blip r:embed="rId55"/>
          <a:stretch>
            <a:fillRect/>
          </a:stretch>
        </p:blipFill>
        <p:spPr>
          <a:xfrm>
            <a:off x="21656306" y="6713283"/>
            <a:ext cx="108333" cy="1143577"/>
          </a:xfrm>
          <a:prstGeom prst="rect">
            <a:avLst/>
          </a:prstGeom>
        </p:spPr>
      </p:pic>
      <p:pic>
        <p:nvPicPr>
          <p:cNvPr id="57" name="Image 55" descr="preencoded.png">    </p:cNvPr>
          <p:cNvPicPr>
            <a:picLocks noChangeAspect="1"/>
          </p:cNvPicPr>
          <p:nvPr/>
        </p:nvPicPr>
        <p:blipFill>
          <a:blip r:embed="rId56"/>
          <a:stretch>
            <a:fillRect/>
          </a:stretch>
        </p:blipFill>
        <p:spPr>
          <a:xfrm>
            <a:off x="19385882" y="6295106"/>
            <a:ext cx="1263796" cy="472337"/>
          </a:xfrm>
          <a:prstGeom prst="rect">
            <a:avLst/>
          </a:prstGeom>
        </p:spPr>
      </p:pic>
      <p:pic>
        <p:nvPicPr>
          <p:cNvPr id="58" name="Image 56" descr="preencoded.png">    </p:cNvPr>
          <p:cNvPicPr>
            <a:picLocks noChangeAspect="1"/>
          </p:cNvPicPr>
          <p:nvPr/>
        </p:nvPicPr>
        <p:blipFill>
          <a:blip r:embed="rId57"/>
          <a:stretch>
            <a:fillRect/>
          </a:stretch>
        </p:blipFill>
        <p:spPr>
          <a:xfrm>
            <a:off x="19331683" y="6240946"/>
            <a:ext cx="1372184" cy="580895"/>
          </a:xfrm>
          <a:prstGeom prst="rect">
            <a:avLst/>
          </a:prstGeom>
        </p:spPr>
      </p:pic>
      <p:pic>
        <p:nvPicPr>
          <p:cNvPr id="59" name="Image 57" descr="preencoded.png">    </p:cNvPr>
          <p:cNvPicPr>
            <a:picLocks noChangeAspect="1"/>
          </p:cNvPicPr>
          <p:nvPr/>
        </p:nvPicPr>
        <p:blipFill>
          <a:blip r:embed="rId58"/>
          <a:stretch>
            <a:fillRect/>
          </a:stretch>
        </p:blipFill>
        <p:spPr>
          <a:xfrm>
            <a:off x="20585921" y="6414689"/>
            <a:ext cx="1642480" cy="108319"/>
          </a:xfrm>
          <a:prstGeom prst="rect">
            <a:avLst/>
          </a:prstGeom>
        </p:spPr>
      </p:pic>
      <p:pic>
        <p:nvPicPr>
          <p:cNvPr id="60" name="Image 58" descr="preencoded.png">    </p:cNvPr>
          <p:cNvPicPr>
            <a:picLocks noChangeAspect="1"/>
          </p:cNvPicPr>
          <p:nvPr/>
        </p:nvPicPr>
        <p:blipFill>
          <a:blip r:embed="rId59"/>
          <a:stretch>
            <a:fillRect/>
          </a:stretch>
        </p:blipFill>
        <p:spPr>
          <a:xfrm>
            <a:off x="18696340" y="5756867"/>
            <a:ext cx="1963161" cy="108319"/>
          </a:xfrm>
          <a:prstGeom prst="rect">
            <a:avLst/>
          </a:prstGeom>
        </p:spPr>
      </p:pic>
      <p:pic>
        <p:nvPicPr>
          <p:cNvPr id="61" name="Image 59" descr="preencoded.png">    </p:cNvPr>
          <p:cNvPicPr>
            <a:picLocks noChangeAspect="1"/>
          </p:cNvPicPr>
          <p:nvPr/>
        </p:nvPicPr>
        <p:blipFill>
          <a:blip r:embed="rId60"/>
          <a:stretch>
            <a:fillRect/>
          </a:stretch>
        </p:blipFill>
        <p:spPr>
          <a:xfrm>
            <a:off x="18685074" y="4965086"/>
            <a:ext cx="1939433" cy="108319"/>
          </a:xfrm>
          <a:prstGeom prst="rect">
            <a:avLst/>
          </a:prstGeom>
        </p:spPr>
      </p:pic>
      <p:sp>
        <p:nvSpPr>
          <p:cNvPr id="62" name="Shape 0"/>
          <p:cNvSpPr/>
          <p:nvPr/>
        </p:nvSpPr>
        <p:spPr>
          <a:xfrm>
            <a:off x="23370921" y="10515600"/>
            <a:ext cx="1016127" cy="3200400"/>
          </a:xfrm>
          <a:prstGeom prst="rect">
            <a:avLst/>
          </a:prstGeom>
          <a:noFill/>
          <a:ln/>
        </p:spPr>
      </p:sp>
      <p:pic>
        <p:nvPicPr>
          <p:cNvPr id="63" name="Image 60" descr="preencoded.png">    </p:cNvPr>
          <p:cNvPicPr>
            <a:picLocks noChangeAspect="1"/>
          </p:cNvPicPr>
          <p:nvPr/>
        </p:nvPicPr>
        <p:blipFill>
          <a:blip r:embed="rId61"/>
          <a:stretch>
            <a:fillRect/>
          </a:stretch>
        </p:blipFill>
        <p:spPr>
          <a:xfrm>
            <a:off x="23523340" y="10820400"/>
            <a:ext cx="711289" cy="2590800"/>
          </a:xfrm>
          <a:prstGeom prst="rect">
            <a:avLst/>
          </a:prstGeom>
        </p:spPr>
      </p:pic>
      <p:sp>
        <p:nvSpPr>
          <p:cNvPr id="64" name="Shape 1"/>
          <p:cNvSpPr/>
          <p:nvPr/>
        </p:nvSpPr>
        <p:spPr>
          <a:xfrm>
            <a:off x="8243330" y="3619500"/>
            <a:ext cx="7913089" cy="2463800"/>
          </a:xfrm>
          <a:prstGeom prst="rect">
            <a:avLst/>
          </a:prstGeom>
          <a:solidFill>
            <a:srgbClr val="49CCB8">
              <a:alpha val="100000"/>
            </a:srgbClr>
          </a:solidFill>
          <a:ln w="50800">
            <a:solidFill>
              <a:srgbClr val="522C70"/>
            </a:solidFill>
            <a:prstDash val="solid"/>
          </a:ln>
        </p:spPr>
      </p:sp>
      <p:sp>
        <p:nvSpPr>
          <p:cNvPr id="65" name="Text 2"/>
          <p:cNvSpPr/>
          <p:nvPr/>
        </p:nvSpPr>
        <p:spPr>
          <a:xfrm>
            <a:off x="9005426" y="3924300"/>
            <a:ext cx="6930833"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Welcome</a:t>
            </a:r>
            <a:endParaRPr lang="en-US" sz="12800" dirty="0"/>
          </a:p>
        </p:txBody>
      </p:sp>
      <p:sp>
        <p:nvSpPr>
          <p:cNvPr id="66" name="Text 3"/>
          <p:cNvSpPr/>
          <p:nvPr/>
        </p:nvSpPr>
        <p:spPr>
          <a:xfrm>
            <a:off x="6943535" y="6921500"/>
            <a:ext cx="10055423" cy="27389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4797349" y="698500"/>
            <a:ext cx="8573572" cy="1765300"/>
          </a:xfrm>
          <a:prstGeom prst="rect">
            <a:avLst/>
          </a:prstGeom>
          <a:solidFill>
            <a:srgbClr val="49CCB8">
              <a:alpha val="100000"/>
            </a:srgbClr>
          </a:solidFill>
          <a:ln w="50800">
            <a:solidFill>
              <a:srgbClr val="522C70"/>
            </a:solidFill>
            <a:prstDash val="solid"/>
          </a:ln>
        </p:spPr>
      </p:sp>
      <p:sp>
        <p:nvSpPr>
          <p:cNvPr id="6" name="Text 2"/>
          <p:cNvSpPr/>
          <p:nvPr/>
        </p:nvSpPr>
        <p:spPr>
          <a:xfrm>
            <a:off x="15559445" y="1003300"/>
            <a:ext cx="738809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712864" y="304800"/>
            <a:ext cx="4119308" cy="4139505"/>
          </a:xfrm>
          <a:prstGeom prst="rect">
            <a:avLst/>
          </a:prstGeom>
        </p:spPr>
      </p:pic>
      <p:sp>
        <p:nvSpPr>
          <p:cNvPr id="4" name="Shape 0"/>
          <p:cNvSpPr/>
          <p:nvPr/>
        </p:nvSpPr>
        <p:spPr>
          <a:xfrm>
            <a:off x="15419727" y="0"/>
            <a:ext cx="8103613" cy="13716000"/>
          </a:xfrm>
          <a:prstGeom prst="rect">
            <a:avLst/>
          </a:prstGeom>
          <a:solidFill>
            <a:srgbClr val="49CCB8">
              <a:alpha val="100000"/>
            </a:srgbClr>
          </a:solidFill>
          <a:ln w="50800">
            <a:solidFill>
              <a:srgbClr val="522C70"/>
            </a:solidFill>
            <a:prstDash val="solid"/>
          </a:ln>
        </p:spPr>
      </p:sp>
      <p:sp>
        <p:nvSpPr>
          <p:cNvPr id="5" name="Shape 1"/>
          <p:cNvSpPr/>
          <p:nvPr/>
        </p:nvSpPr>
        <p:spPr>
          <a:xfrm>
            <a:off x="23370921" y="10515600"/>
            <a:ext cx="1016127" cy="3200400"/>
          </a:xfrm>
          <a:prstGeom prst="rect">
            <a:avLst/>
          </a:prstGeom>
          <a:noFill/>
          <a:ln/>
        </p:spPr>
      </p:sp>
      <p:pic>
        <p:nvPicPr>
          <p:cNvPr id="6"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7" name="Image 3" descr="preencoded.png">    </p:cNvPr>
          <p:cNvPicPr>
            <a:picLocks noChangeAspect="1"/>
          </p:cNvPicPr>
          <p:nvPr/>
        </p:nvPicPr>
        <p:blipFill>
          <a:blip r:embed="rId4"/>
          <a:stretch>
            <a:fillRect/>
          </a:stretch>
        </p:blipFill>
        <p:spPr>
          <a:xfrm>
            <a:off x="508063" y="3911600"/>
            <a:ext cx="14479810" cy="7861300"/>
          </a:xfrm>
          <a:prstGeom prst="rect">
            <a:avLst/>
          </a:prstGeom>
        </p:spPr>
      </p:pic>
      <p:sp>
        <p:nvSpPr>
          <p:cNvPr id="8" name="Shape 2"/>
          <p:cNvSpPr/>
          <p:nvPr/>
        </p:nvSpPr>
        <p:spPr>
          <a:xfrm>
            <a:off x="5582348" y="1003300"/>
            <a:ext cx="13209651" cy="1765300"/>
          </a:xfrm>
          <a:prstGeom prst="rect">
            <a:avLst/>
          </a:prstGeom>
          <a:solidFill>
            <a:srgbClr val="FFCE3B">
              <a:alpha val="100000"/>
            </a:srgbClr>
          </a:solidFill>
          <a:ln w="50800">
            <a:solidFill>
              <a:srgbClr val="522C70"/>
            </a:solidFill>
            <a:prstDash val="solid"/>
          </a:ln>
        </p:spPr>
      </p:sp>
      <p:sp>
        <p:nvSpPr>
          <p:cNvPr id="9" name="Text 3"/>
          <p:cNvSpPr/>
          <p:nvPr/>
        </p:nvSpPr>
        <p:spPr>
          <a:xfrm>
            <a:off x="6344443" y="1308100"/>
            <a:ext cx="1202417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Fantasy Realm at a Glance</a:t>
            </a:r>
            <a:endParaRPr lang="en-US" sz="8000" dirty="0"/>
          </a:p>
        </p:txBody>
      </p:sp>
      <p:sp>
        <p:nvSpPr>
          <p:cNvPr id="10" name="Shape 4"/>
          <p:cNvSpPr/>
          <p:nvPr/>
        </p:nvSpPr>
        <p:spPr>
          <a:xfrm>
            <a:off x="16118315" y="3695700"/>
            <a:ext cx="6935067" cy="1841500"/>
          </a:xfrm>
          <a:prstGeom prst="rect">
            <a:avLst/>
          </a:prstGeom>
          <a:noFill/>
          <a:ln/>
        </p:spPr>
      </p:sp>
      <p:sp>
        <p:nvSpPr>
          <p:cNvPr id="11" name="Shape 5"/>
          <p:cNvSpPr/>
          <p:nvPr/>
        </p:nvSpPr>
        <p:spPr>
          <a:xfrm>
            <a:off x="16118315" y="3695700"/>
            <a:ext cx="6935067" cy="1841500"/>
          </a:xfrm>
          <a:prstGeom prst="rect">
            <a:avLst/>
          </a:prstGeom>
          <a:noFill/>
          <a:ln/>
        </p:spPr>
      </p:sp>
      <p:sp>
        <p:nvSpPr>
          <p:cNvPr id="12" name="Text 6"/>
          <p:cNvSpPr/>
          <p:nvPr/>
        </p:nvSpPr>
        <p:spPr>
          <a:xfrm>
            <a:off x="16118315" y="369570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Enchanted Forest</a:t>
            </a:r>
            <a:endParaRPr lang="en-US" sz="4800" dirty="0"/>
          </a:p>
        </p:txBody>
      </p:sp>
      <p:sp>
        <p:nvSpPr>
          <p:cNvPr id="13" name="Text 7"/>
          <p:cNvSpPr/>
          <p:nvPr/>
        </p:nvSpPr>
        <p:spPr>
          <a:xfrm>
            <a:off x="16118315" y="449580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4" name="Shape 8"/>
          <p:cNvSpPr/>
          <p:nvPr/>
        </p:nvSpPr>
        <p:spPr>
          <a:xfrm>
            <a:off x="16118315" y="6864350"/>
            <a:ext cx="6935067" cy="1841500"/>
          </a:xfrm>
          <a:prstGeom prst="rect">
            <a:avLst/>
          </a:prstGeom>
          <a:noFill/>
          <a:ln/>
        </p:spPr>
      </p:sp>
      <p:sp>
        <p:nvSpPr>
          <p:cNvPr id="15" name="Shape 9"/>
          <p:cNvSpPr/>
          <p:nvPr/>
        </p:nvSpPr>
        <p:spPr>
          <a:xfrm>
            <a:off x="16118315" y="6864350"/>
            <a:ext cx="6935067" cy="1841500"/>
          </a:xfrm>
          <a:prstGeom prst="rect">
            <a:avLst/>
          </a:prstGeom>
          <a:noFill/>
          <a:ln/>
        </p:spPr>
      </p:sp>
      <p:sp>
        <p:nvSpPr>
          <p:cNvPr id="16" name="Text 10"/>
          <p:cNvSpPr/>
          <p:nvPr/>
        </p:nvSpPr>
        <p:spPr>
          <a:xfrm>
            <a:off x="16118315" y="68643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Crystal Caves</a:t>
            </a:r>
            <a:endParaRPr lang="en-US" sz="4800" dirty="0"/>
          </a:p>
        </p:txBody>
      </p:sp>
      <p:sp>
        <p:nvSpPr>
          <p:cNvPr id="17" name="Text 11"/>
          <p:cNvSpPr/>
          <p:nvPr/>
        </p:nvSpPr>
        <p:spPr>
          <a:xfrm>
            <a:off x="16118315" y="76644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18" name="Shape 12"/>
          <p:cNvSpPr/>
          <p:nvPr/>
        </p:nvSpPr>
        <p:spPr>
          <a:xfrm>
            <a:off x="16118315" y="10026650"/>
            <a:ext cx="6935067" cy="1841500"/>
          </a:xfrm>
          <a:prstGeom prst="rect">
            <a:avLst/>
          </a:prstGeom>
          <a:noFill/>
          <a:ln/>
        </p:spPr>
      </p:sp>
      <p:sp>
        <p:nvSpPr>
          <p:cNvPr id="19" name="Shape 13"/>
          <p:cNvSpPr/>
          <p:nvPr/>
        </p:nvSpPr>
        <p:spPr>
          <a:xfrm>
            <a:off x="16118315" y="10026650"/>
            <a:ext cx="6935067" cy="1841500"/>
          </a:xfrm>
          <a:prstGeom prst="rect">
            <a:avLst/>
          </a:prstGeom>
          <a:noFill/>
          <a:ln/>
        </p:spPr>
      </p:sp>
      <p:sp>
        <p:nvSpPr>
          <p:cNvPr id="20" name="Text 14"/>
          <p:cNvSpPr/>
          <p:nvPr/>
        </p:nvSpPr>
        <p:spPr>
          <a:xfrm>
            <a:off x="16118315" y="100266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Dragon's Lair</a:t>
            </a:r>
            <a:endParaRPr lang="en-US" sz="4800" dirty="0"/>
          </a:p>
        </p:txBody>
      </p:sp>
      <p:sp>
        <p:nvSpPr>
          <p:cNvPr id="21" name="Text 15"/>
          <p:cNvSpPr/>
          <p:nvPr/>
        </p:nvSpPr>
        <p:spPr>
          <a:xfrm>
            <a:off x="16118315" y="108267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76"/>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76"/>
          </a:xfrm>
          <a:prstGeom prst="rect">
            <a:avLst/>
          </a:prstGeom>
        </p:spPr>
      </p:pic>
      <p:pic>
        <p:nvPicPr>
          <p:cNvPr id="5" name="Image 3" descr="preencoded.png">    </p:cNvPr>
          <p:cNvPicPr>
            <a:picLocks noChangeAspect="1"/>
          </p:cNvPicPr>
          <p:nvPr/>
        </p:nvPicPr>
        <p:blipFill>
          <a:blip r:embed="rId4"/>
          <a:stretch>
            <a:fillRect/>
          </a:stretch>
        </p:blipFill>
        <p:spPr>
          <a:xfrm>
            <a:off x="612687" y="524024"/>
            <a:ext cx="2897478" cy="363053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522765" y="660400"/>
            <a:ext cx="7354219" cy="1765300"/>
          </a:xfrm>
          <a:prstGeom prst="rect">
            <a:avLst/>
          </a:prstGeom>
          <a:solidFill>
            <a:srgbClr val="49CCB8">
              <a:alpha val="100000"/>
            </a:srgbClr>
          </a:solidFill>
          <a:ln w="50800">
            <a:solidFill>
              <a:srgbClr val="522C70"/>
            </a:solidFill>
            <a:prstDash val="solid"/>
          </a:ln>
        </p:spPr>
      </p:sp>
      <p:sp>
        <p:nvSpPr>
          <p:cNvPr id="9" name="Text 2"/>
          <p:cNvSpPr/>
          <p:nvPr/>
        </p:nvSpPr>
        <p:spPr>
          <a:xfrm>
            <a:off x="9284860" y="965200"/>
            <a:ext cx="6168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Timeline</a:t>
            </a:r>
            <a:endParaRPr lang="en-US" sz="8000" dirty="0"/>
          </a:p>
        </p:txBody>
      </p:sp>
      <p:pic>
        <p:nvPicPr>
          <p:cNvPr id="10" name="Image 5" descr="preencoded.png">    </p:cNvPr>
          <p:cNvPicPr>
            <a:picLocks noChangeAspect="1"/>
          </p:cNvPicPr>
          <p:nvPr/>
        </p:nvPicPr>
        <p:blipFill>
          <a:blip r:embed="rId6"/>
          <a:stretch>
            <a:fillRect/>
          </a:stretch>
        </p:blipFill>
        <p:spPr>
          <a:xfrm>
            <a:off x="1574997" y="3124200"/>
            <a:ext cx="21237054" cy="8597900"/>
          </a:xfrm>
          <a:prstGeom prst="rect">
            <a:avLst/>
          </a:prstGeom>
        </p:spPr>
      </p:pic>
      <p:pic>
        <p:nvPicPr>
          <p:cNvPr id="11" name="Image 6" descr="preencoded.png">    </p:cNvPr>
          <p:cNvPicPr>
            <a:picLocks noChangeAspect="1"/>
          </p:cNvPicPr>
          <p:nvPr/>
        </p:nvPicPr>
        <p:blipFill>
          <a:blip r:embed="rId7"/>
          <a:stretch>
            <a:fillRect/>
          </a:stretch>
        </p:blipFill>
        <p:spPr>
          <a:xfrm>
            <a:off x="4077210" y="6159500"/>
            <a:ext cx="38105" cy="2527300"/>
          </a:xfrm>
          <a:prstGeom prst="rect">
            <a:avLst/>
          </a:prstGeom>
        </p:spPr>
      </p:pic>
      <p:pic>
        <p:nvPicPr>
          <p:cNvPr id="12" name="Image 7" descr="preencoded.png">    </p:cNvPr>
          <p:cNvPicPr>
            <a:picLocks noChangeAspect="1"/>
          </p:cNvPicPr>
          <p:nvPr/>
        </p:nvPicPr>
        <p:blipFill>
          <a:blip r:embed="rId8"/>
          <a:stretch>
            <a:fillRect/>
          </a:stretch>
        </p:blipFill>
        <p:spPr>
          <a:xfrm>
            <a:off x="9462683" y="6159500"/>
            <a:ext cx="38105" cy="2527300"/>
          </a:xfrm>
          <a:prstGeom prst="rect">
            <a:avLst/>
          </a:prstGeom>
        </p:spPr>
      </p:pic>
      <p:pic>
        <p:nvPicPr>
          <p:cNvPr id="13" name="Image 8" descr="preencoded.png">    </p:cNvPr>
          <p:cNvPicPr>
            <a:picLocks noChangeAspect="1"/>
          </p:cNvPicPr>
          <p:nvPr/>
        </p:nvPicPr>
        <p:blipFill>
          <a:blip r:embed="rId9"/>
          <a:stretch>
            <a:fillRect/>
          </a:stretch>
        </p:blipFill>
        <p:spPr>
          <a:xfrm>
            <a:off x="14848156" y="6159500"/>
            <a:ext cx="38105" cy="2527300"/>
          </a:xfrm>
          <a:prstGeom prst="rect">
            <a:avLst/>
          </a:prstGeom>
        </p:spPr>
      </p:pic>
      <p:pic>
        <p:nvPicPr>
          <p:cNvPr id="14" name="Image 9" descr="preencoded.png">    </p:cNvPr>
          <p:cNvPicPr>
            <a:picLocks noChangeAspect="1"/>
          </p:cNvPicPr>
          <p:nvPr/>
        </p:nvPicPr>
        <p:blipFill>
          <a:blip r:embed="rId10"/>
          <a:stretch>
            <a:fillRect/>
          </a:stretch>
        </p:blipFill>
        <p:spPr>
          <a:xfrm>
            <a:off x="20233629" y="6159500"/>
            <a:ext cx="38105" cy="2527300"/>
          </a:xfrm>
          <a:prstGeom prst="rect">
            <a:avLst/>
          </a:prstGeom>
        </p:spPr>
      </p:pic>
      <p:sp>
        <p:nvSpPr>
          <p:cNvPr id="15" name="Shape 3"/>
          <p:cNvSpPr/>
          <p:nvPr/>
        </p:nvSpPr>
        <p:spPr>
          <a:xfrm>
            <a:off x="1574997" y="6654800"/>
            <a:ext cx="21237054" cy="1524000"/>
          </a:xfrm>
          <a:prstGeom prst="rect">
            <a:avLst/>
          </a:prstGeom>
          <a:noFill/>
          <a:ln/>
        </p:spPr>
      </p:sp>
      <p:sp>
        <p:nvSpPr>
          <p:cNvPr id="16" name="Shape 4"/>
          <p:cNvSpPr/>
          <p:nvPr/>
        </p:nvSpPr>
        <p:spPr>
          <a:xfrm>
            <a:off x="1574997" y="6654800"/>
            <a:ext cx="5080635" cy="1524000"/>
          </a:xfrm>
          <a:prstGeom prst="rect">
            <a:avLst/>
          </a:prstGeom>
          <a:solidFill>
            <a:srgbClr val="FFFFFF">
              <a:alpha val="100000"/>
            </a:srgbClr>
          </a:solidFill>
          <a:ln w="50800">
            <a:solidFill>
              <a:srgbClr val="522C70"/>
            </a:solidFill>
            <a:prstDash val="solid"/>
          </a:ln>
        </p:spPr>
      </p:sp>
      <p:sp>
        <p:nvSpPr>
          <p:cNvPr id="17" name="Text 5"/>
          <p:cNvSpPr/>
          <p:nvPr/>
        </p:nvSpPr>
        <p:spPr>
          <a:xfrm>
            <a:off x="3175397" y="7067550"/>
            <a:ext cx="208306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Bold" pitchFamily="34" charset="0"/>
                <a:ea typeface="Rokkitt Bold" pitchFamily="34" charset="-122"/>
                <a:cs typeface="Rokkitt Bold" pitchFamily="34" charset="-120"/>
              </a:rPr>
              <a:t>Eclipse</a:t>
            </a:r>
            <a:endParaRPr lang="en-US" sz="4800" dirty="0"/>
          </a:p>
        </p:txBody>
      </p:sp>
      <p:sp>
        <p:nvSpPr>
          <p:cNvPr id="18" name="Shape 6"/>
          <p:cNvSpPr/>
          <p:nvPr/>
        </p:nvSpPr>
        <p:spPr>
          <a:xfrm>
            <a:off x="6655632" y="7416800"/>
            <a:ext cx="304838" cy="0"/>
          </a:xfrm>
          <a:prstGeom prst="rect">
            <a:avLst/>
          </a:prstGeom>
          <a:noFill/>
          <a:ln/>
        </p:spPr>
      </p:sp>
      <p:pic>
        <p:nvPicPr>
          <p:cNvPr id="19" name="Image 10" descr="preencoded.png">    </p:cNvPr>
          <p:cNvPicPr>
            <a:picLocks noChangeAspect="1"/>
          </p:cNvPicPr>
          <p:nvPr/>
        </p:nvPicPr>
        <p:blipFill>
          <a:blip r:embed="rId11"/>
          <a:stretch>
            <a:fillRect/>
          </a:stretch>
        </p:blipFill>
        <p:spPr>
          <a:xfrm>
            <a:off x="6655632" y="7378700"/>
            <a:ext cx="304838" cy="38100"/>
          </a:xfrm>
          <a:prstGeom prst="rect">
            <a:avLst/>
          </a:prstGeom>
        </p:spPr>
      </p:pic>
      <p:sp>
        <p:nvSpPr>
          <p:cNvPr id="20" name="Shape 7"/>
          <p:cNvSpPr/>
          <p:nvPr/>
        </p:nvSpPr>
        <p:spPr>
          <a:xfrm>
            <a:off x="6960470" y="6654800"/>
            <a:ext cx="5080635" cy="1524000"/>
          </a:xfrm>
          <a:prstGeom prst="rect">
            <a:avLst/>
          </a:prstGeom>
          <a:solidFill>
            <a:srgbClr val="FFFFFF">
              <a:alpha val="100000"/>
            </a:srgbClr>
          </a:solidFill>
          <a:ln w="50800">
            <a:solidFill>
              <a:srgbClr val="522C70"/>
            </a:solidFill>
            <a:prstDash val="solid"/>
          </a:ln>
        </p:spPr>
      </p:sp>
      <p:sp>
        <p:nvSpPr>
          <p:cNvPr id="21" name="Text 8"/>
          <p:cNvSpPr/>
          <p:nvPr/>
        </p:nvSpPr>
        <p:spPr>
          <a:xfrm>
            <a:off x="8725991" y="7067550"/>
            <a:ext cx="1752819"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Bold" pitchFamily="34" charset="0"/>
                <a:ea typeface="Rokkitt Bold" pitchFamily="34" charset="-122"/>
                <a:cs typeface="Rokkitt Bold" pitchFamily="34" charset="-120"/>
              </a:rPr>
              <a:t>Quest</a:t>
            </a:r>
            <a:endParaRPr lang="en-US" sz="4800" dirty="0"/>
          </a:p>
        </p:txBody>
      </p:sp>
      <p:sp>
        <p:nvSpPr>
          <p:cNvPr id="22" name="Shape 9"/>
          <p:cNvSpPr/>
          <p:nvPr/>
        </p:nvSpPr>
        <p:spPr>
          <a:xfrm>
            <a:off x="12041105" y="7416800"/>
            <a:ext cx="304838" cy="0"/>
          </a:xfrm>
          <a:prstGeom prst="rect">
            <a:avLst/>
          </a:prstGeom>
          <a:noFill/>
          <a:ln/>
        </p:spPr>
      </p:sp>
      <p:pic>
        <p:nvPicPr>
          <p:cNvPr id="23" name="Image 11" descr="preencoded.png">    </p:cNvPr>
          <p:cNvPicPr>
            <a:picLocks noChangeAspect="1"/>
          </p:cNvPicPr>
          <p:nvPr/>
        </p:nvPicPr>
        <p:blipFill>
          <a:blip r:embed="rId12"/>
          <a:stretch>
            <a:fillRect/>
          </a:stretch>
        </p:blipFill>
        <p:spPr>
          <a:xfrm>
            <a:off x="12041105" y="7378700"/>
            <a:ext cx="304838" cy="38100"/>
          </a:xfrm>
          <a:prstGeom prst="rect">
            <a:avLst/>
          </a:prstGeom>
        </p:spPr>
      </p:pic>
      <p:sp>
        <p:nvSpPr>
          <p:cNvPr id="24" name="Shape 10"/>
          <p:cNvSpPr/>
          <p:nvPr/>
        </p:nvSpPr>
        <p:spPr>
          <a:xfrm>
            <a:off x="12345943" y="6654800"/>
            <a:ext cx="5080635" cy="1524000"/>
          </a:xfrm>
          <a:prstGeom prst="rect">
            <a:avLst/>
          </a:prstGeom>
          <a:solidFill>
            <a:srgbClr val="FFFFFF">
              <a:alpha val="100000"/>
            </a:srgbClr>
          </a:solidFill>
          <a:ln w="50800">
            <a:solidFill>
              <a:srgbClr val="522C70"/>
            </a:solidFill>
            <a:prstDash val="solid"/>
          </a:ln>
        </p:spPr>
      </p:sp>
      <p:sp>
        <p:nvSpPr>
          <p:cNvPr id="25" name="Text 11"/>
          <p:cNvSpPr/>
          <p:nvPr/>
        </p:nvSpPr>
        <p:spPr>
          <a:xfrm>
            <a:off x="13419227" y="7067550"/>
            <a:ext cx="3137292"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Bold" pitchFamily="34" charset="0"/>
                <a:ea typeface="Rokkitt Bold" pitchFamily="34" charset="-122"/>
                <a:cs typeface="Rokkitt Bold" pitchFamily="34" charset="-120"/>
              </a:rPr>
              <a:t>Foundation</a:t>
            </a:r>
            <a:endParaRPr lang="en-US" sz="4800" dirty="0"/>
          </a:p>
        </p:txBody>
      </p:sp>
      <p:sp>
        <p:nvSpPr>
          <p:cNvPr id="26" name="Shape 12"/>
          <p:cNvSpPr/>
          <p:nvPr/>
        </p:nvSpPr>
        <p:spPr>
          <a:xfrm>
            <a:off x="17426578" y="7416800"/>
            <a:ext cx="304838" cy="0"/>
          </a:xfrm>
          <a:prstGeom prst="rect">
            <a:avLst/>
          </a:prstGeom>
          <a:noFill/>
          <a:ln/>
        </p:spPr>
      </p:sp>
      <p:pic>
        <p:nvPicPr>
          <p:cNvPr id="27" name="Image 12" descr="preencoded.png">    </p:cNvPr>
          <p:cNvPicPr>
            <a:picLocks noChangeAspect="1"/>
          </p:cNvPicPr>
          <p:nvPr/>
        </p:nvPicPr>
        <p:blipFill>
          <a:blip r:embed="rId13"/>
          <a:stretch>
            <a:fillRect/>
          </a:stretch>
        </p:blipFill>
        <p:spPr>
          <a:xfrm>
            <a:off x="17426578" y="7378700"/>
            <a:ext cx="304838" cy="38100"/>
          </a:xfrm>
          <a:prstGeom prst="rect">
            <a:avLst/>
          </a:prstGeom>
        </p:spPr>
      </p:pic>
      <p:sp>
        <p:nvSpPr>
          <p:cNvPr id="28" name="Shape 13"/>
          <p:cNvSpPr/>
          <p:nvPr/>
        </p:nvSpPr>
        <p:spPr>
          <a:xfrm>
            <a:off x="17731416" y="6654800"/>
            <a:ext cx="5080635" cy="1524000"/>
          </a:xfrm>
          <a:prstGeom prst="rect">
            <a:avLst/>
          </a:prstGeom>
          <a:solidFill>
            <a:srgbClr val="FFFFFF">
              <a:alpha val="100000"/>
            </a:srgbClr>
          </a:solidFill>
          <a:ln w="50800">
            <a:solidFill>
              <a:srgbClr val="522C70"/>
            </a:solidFill>
            <a:prstDash val="solid"/>
          </a:ln>
        </p:spPr>
      </p:sp>
      <p:sp>
        <p:nvSpPr>
          <p:cNvPr id="29" name="Text 14"/>
          <p:cNvSpPr/>
          <p:nvPr/>
        </p:nvSpPr>
        <p:spPr>
          <a:xfrm>
            <a:off x="18252181" y="7067550"/>
            <a:ext cx="4242330" cy="901700"/>
          </a:xfrm>
          <a:prstGeom prst="rect">
            <a:avLst/>
          </a:prstGeom>
          <a:noFill/>
          <a:ln/>
        </p:spPr>
        <p:txBody>
          <a:bodyPr wrap="square" lIns="0" tIns="0" rIns="0" bIns="0" rtlCol="0" anchor="t"/>
          <a:lstStyle/>
          <a:p>
            <a:pPr algn="l"/>
            <a:r>
              <a:rPr lang="en-US" sz="4800" dirty="0">
                <a:solidFill>
                  <a:srgbClr val="000000">
                    <a:alpha val="100000"/>
                  </a:srgbClr>
                </a:solidFill>
                <a:latin typeface="Rokkitt Bold" pitchFamily="34" charset="0"/>
                <a:ea typeface="Rokkitt Bold" pitchFamily="34" charset="-122"/>
                <a:cs typeface="Rokkitt Bold" pitchFamily="34" charset="-120"/>
              </a:rPr>
              <a:t>Transformation</a:t>
            </a:r>
            <a:endParaRPr lang="en-US" sz="4800" dirty="0"/>
          </a:p>
        </p:txBody>
      </p:sp>
      <p:sp>
        <p:nvSpPr>
          <p:cNvPr id="30" name="Shape 15"/>
          <p:cNvSpPr/>
          <p:nvPr/>
        </p:nvSpPr>
        <p:spPr>
          <a:xfrm>
            <a:off x="3302413" y="4432300"/>
            <a:ext cx="1625803" cy="1625600"/>
          </a:xfrm>
          <a:prstGeom prst="roundRect">
            <a:avLst>
              <a:gd name="adj" fmla="val 78188"/>
            </a:avLst>
          </a:prstGeom>
          <a:solidFill>
            <a:srgbClr val="FFCE3B">
              <a:alpha val="100000"/>
            </a:srgbClr>
          </a:solidFill>
          <a:ln w="50800">
            <a:solidFill>
              <a:srgbClr val="522C70"/>
            </a:solidFill>
            <a:prstDash val="solid"/>
          </a:ln>
        </p:spPr>
      </p:sp>
      <p:pic>
        <p:nvPicPr>
          <p:cNvPr id="31" name="Image 13" descr="preencoded.png">    </p:cNvPr>
          <p:cNvPicPr>
            <a:picLocks noChangeAspect="1"/>
          </p:cNvPicPr>
          <p:nvPr/>
        </p:nvPicPr>
        <p:blipFill>
          <a:blip r:embed="rId14"/>
          <a:stretch>
            <a:fillRect/>
          </a:stretch>
        </p:blipFill>
        <p:spPr>
          <a:xfrm>
            <a:off x="3734233" y="4737100"/>
            <a:ext cx="762163" cy="1016000"/>
          </a:xfrm>
          <a:prstGeom prst="rect">
            <a:avLst/>
          </a:prstGeom>
        </p:spPr>
      </p:pic>
      <p:sp>
        <p:nvSpPr>
          <p:cNvPr id="32" name="Shape 16"/>
          <p:cNvSpPr/>
          <p:nvPr/>
        </p:nvSpPr>
        <p:spPr>
          <a:xfrm>
            <a:off x="8687886" y="8788400"/>
            <a:ext cx="1625803" cy="1625600"/>
          </a:xfrm>
          <a:prstGeom prst="roundRect">
            <a:avLst>
              <a:gd name="adj" fmla="val 78188"/>
            </a:avLst>
          </a:prstGeom>
          <a:solidFill>
            <a:srgbClr val="FFCE3B">
              <a:alpha val="100000"/>
            </a:srgbClr>
          </a:solidFill>
          <a:ln w="50800">
            <a:solidFill>
              <a:srgbClr val="522C70"/>
            </a:solidFill>
            <a:prstDash val="solid"/>
          </a:ln>
        </p:spPr>
      </p:sp>
      <p:pic>
        <p:nvPicPr>
          <p:cNvPr id="33" name="Image 14" descr="preencoded.png">    </p:cNvPr>
          <p:cNvPicPr>
            <a:picLocks noChangeAspect="1"/>
          </p:cNvPicPr>
          <p:nvPr/>
        </p:nvPicPr>
        <p:blipFill>
          <a:blip r:embed="rId15"/>
          <a:stretch>
            <a:fillRect/>
          </a:stretch>
        </p:blipFill>
        <p:spPr>
          <a:xfrm>
            <a:off x="9137877" y="9093200"/>
            <a:ext cx="725820" cy="1016000"/>
          </a:xfrm>
          <a:prstGeom prst="rect">
            <a:avLst/>
          </a:prstGeom>
        </p:spPr>
      </p:pic>
      <p:sp>
        <p:nvSpPr>
          <p:cNvPr id="34" name="Shape 17"/>
          <p:cNvSpPr/>
          <p:nvPr/>
        </p:nvSpPr>
        <p:spPr>
          <a:xfrm>
            <a:off x="14073359" y="4432300"/>
            <a:ext cx="1625803" cy="1625600"/>
          </a:xfrm>
          <a:prstGeom prst="roundRect">
            <a:avLst>
              <a:gd name="adj" fmla="val 78188"/>
            </a:avLst>
          </a:prstGeom>
          <a:solidFill>
            <a:srgbClr val="FFCE3B">
              <a:alpha val="100000"/>
            </a:srgbClr>
          </a:solidFill>
          <a:ln w="50800">
            <a:solidFill>
              <a:srgbClr val="522C70"/>
            </a:solidFill>
            <a:prstDash val="solid"/>
          </a:ln>
        </p:spPr>
      </p:sp>
      <p:pic>
        <p:nvPicPr>
          <p:cNvPr id="35" name="Image 15" descr="preencoded.png">    </p:cNvPr>
          <p:cNvPicPr>
            <a:picLocks noChangeAspect="1"/>
          </p:cNvPicPr>
          <p:nvPr/>
        </p:nvPicPr>
        <p:blipFill>
          <a:blip r:embed="rId16"/>
          <a:stretch>
            <a:fillRect/>
          </a:stretch>
        </p:blipFill>
        <p:spPr>
          <a:xfrm>
            <a:off x="14523406" y="4737100"/>
            <a:ext cx="725705" cy="1016000"/>
          </a:xfrm>
          <a:prstGeom prst="rect">
            <a:avLst/>
          </a:prstGeom>
        </p:spPr>
      </p:pic>
      <p:sp>
        <p:nvSpPr>
          <p:cNvPr id="36" name="Shape 18"/>
          <p:cNvSpPr/>
          <p:nvPr/>
        </p:nvSpPr>
        <p:spPr>
          <a:xfrm>
            <a:off x="19458832" y="8788400"/>
            <a:ext cx="1625803" cy="1625600"/>
          </a:xfrm>
          <a:prstGeom prst="roundRect">
            <a:avLst>
              <a:gd name="adj" fmla="val 78188"/>
            </a:avLst>
          </a:prstGeom>
          <a:solidFill>
            <a:srgbClr val="FFCE3B">
              <a:alpha val="100000"/>
            </a:srgbClr>
          </a:solidFill>
          <a:ln w="50800">
            <a:solidFill>
              <a:srgbClr val="522C70"/>
            </a:solidFill>
            <a:prstDash val="solid"/>
          </a:ln>
        </p:spPr>
      </p:sp>
      <p:pic>
        <p:nvPicPr>
          <p:cNvPr id="37" name="Image 16" descr="preencoded.png">    </p:cNvPr>
          <p:cNvPicPr>
            <a:picLocks noChangeAspect="1"/>
          </p:cNvPicPr>
          <p:nvPr/>
        </p:nvPicPr>
        <p:blipFill>
          <a:blip r:embed="rId17"/>
          <a:stretch>
            <a:fillRect/>
          </a:stretch>
        </p:blipFill>
        <p:spPr>
          <a:xfrm>
            <a:off x="19724700" y="9093200"/>
            <a:ext cx="1094067" cy="1016000"/>
          </a:xfrm>
          <a:prstGeom prst="rect">
            <a:avLst/>
          </a:prstGeom>
        </p:spPr>
      </p:pic>
      <p:sp>
        <p:nvSpPr>
          <p:cNvPr id="38" name="Shape 19"/>
          <p:cNvSpPr/>
          <p:nvPr/>
        </p:nvSpPr>
        <p:spPr>
          <a:xfrm>
            <a:off x="1574997" y="9029700"/>
            <a:ext cx="5080635" cy="2451100"/>
          </a:xfrm>
          <a:prstGeom prst="rect">
            <a:avLst/>
          </a:prstGeom>
          <a:solidFill>
            <a:srgbClr val="49CCB8">
              <a:alpha val="100000"/>
            </a:srgbClr>
          </a:solidFill>
          <a:ln w="50800">
            <a:solidFill>
              <a:srgbClr val="522C70"/>
            </a:solidFill>
            <a:prstDash val="solid"/>
          </a:ln>
        </p:spPr>
      </p:sp>
      <p:sp>
        <p:nvSpPr>
          <p:cNvPr id="39" name="Shape 20"/>
          <p:cNvSpPr/>
          <p:nvPr/>
        </p:nvSpPr>
        <p:spPr>
          <a:xfrm>
            <a:off x="1981448" y="9334500"/>
            <a:ext cx="4267733" cy="1841500"/>
          </a:xfrm>
          <a:prstGeom prst="rect">
            <a:avLst/>
          </a:prstGeom>
          <a:noFill/>
          <a:ln/>
        </p:spPr>
      </p:sp>
      <p:sp>
        <p:nvSpPr>
          <p:cNvPr id="40" name="Text 21"/>
          <p:cNvSpPr/>
          <p:nvPr/>
        </p:nvSpPr>
        <p:spPr>
          <a:xfrm>
            <a:off x="1879835" y="9334500"/>
            <a:ext cx="4470959"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April</a:t>
            </a:r>
            <a:endParaRPr lang="en-US" sz="4800" dirty="0"/>
          </a:p>
        </p:txBody>
      </p:sp>
      <p:sp>
        <p:nvSpPr>
          <p:cNvPr id="41" name="Text 22"/>
          <p:cNvSpPr/>
          <p:nvPr/>
        </p:nvSpPr>
        <p:spPr>
          <a:xfrm>
            <a:off x="1913706" y="10134600"/>
            <a:ext cx="4403217"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Eclipse, quest for artifact, volcano disaster</a:t>
            </a:r>
            <a:endParaRPr lang="en-US" sz="3200" dirty="0"/>
          </a:p>
        </p:txBody>
      </p:sp>
      <p:sp>
        <p:nvSpPr>
          <p:cNvPr id="42" name="Shape 23"/>
          <p:cNvSpPr/>
          <p:nvPr/>
        </p:nvSpPr>
        <p:spPr>
          <a:xfrm>
            <a:off x="6960470" y="3365500"/>
            <a:ext cx="5080635" cy="2451100"/>
          </a:xfrm>
          <a:prstGeom prst="rect">
            <a:avLst/>
          </a:prstGeom>
          <a:solidFill>
            <a:srgbClr val="49CCB8">
              <a:alpha val="100000"/>
            </a:srgbClr>
          </a:solidFill>
          <a:ln w="50800">
            <a:solidFill>
              <a:srgbClr val="522C70"/>
            </a:solidFill>
            <a:prstDash val="solid"/>
          </a:ln>
        </p:spPr>
      </p:sp>
      <p:sp>
        <p:nvSpPr>
          <p:cNvPr id="43" name="Shape 24"/>
          <p:cNvSpPr/>
          <p:nvPr/>
        </p:nvSpPr>
        <p:spPr>
          <a:xfrm>
            <a:off x="7366921" y="3670300"/>
            <a:ext cx="4267733" cy="1841500"/>
          </a:xfrm>
          <a:prstGeom prst="rect">
            <a:avLst/>
          </a:prstGeom>
          <a:noFill/>
          <a:ln/>
        </p:spPr>
      </p:sp>
      <p:sp>
        <p:nvSpPr>
          <p:cNvPr id="44" name="Text 25"/>
          <p:cNvSpPr/>
          <p:nvPr/>
        </p:nvSpPr>
        <p:spPr>
          <a:xfrm>
            <a:off x="7265308" y="3670300"/>
            <a:ext cx="4470959"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May</a:t>
            </a:r>
            <a:endParaRPr lang="en-US" sz="4800" dirty="0"/>
          </a:p>
        </p:txBody>
      </p:sp>
      <p:sp>
        <p:nvSpPr>
          <p:cNvPr id="45" name="Text 26"/>
          <p:cNvSpPr/>
          <p:nvPr/>
        </p:nvSpPr>
        <p:spPr>
          <a:xfrm>
            <a:off x="7299179" y="4470400"/>
            <a:ext cx="4403217"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Shimmering City, conquest, Unicorn Crystal</a:t>
            </a:r>
            <a:endParaRPr lang="en-US" sz="3200" dirty="0"/>
          </a:p>
        </p:txBody>
      </p:sp>
      <p:sp>
        <p:nvSpPr>
          <p:cNvPr id="46" name="Shape 27"/>
          <p:cNvSpPr/>
          <p:nvPr/>
        </p:nvSpPr>
        <p:spPr>
          <a:xfrm>
            <a:off x="12345943" y="9029700"/>
            <a:ext cx="5080635" cy="2451100"/>
          </a:xfrm>
          <a:prstGeom prst="rect">
            <a:avLst/>
          </a:prstGeom>
          <a:solidFill>
            <a:srgbClr val="49CCB8">
              <a:alpha val="100000"/>
            </a:srgbClr>
          </a:solidFill>
          <a:ln w="50800">
            <a:solidFill>
              <a:srgbClr val="522C70"/>
            </a:solidFill>
            <a:prstDash val="solid"/>
          </a:ln>
        </p:spPr>
      </p:sp>
      <p:sp>
        <p:nvSpPr>
          <p:cNvPr id="47" name="Shape 28"/>
          <p:cNvSpPr/>
          <p:nvPr/>
        </p:nvSpPr>
        <p:spPr>
          <a:xfrm>
            <a:off x="12752394" y="9334500"/>
            <a:ext cx="4267733" cy="1841500"/>
          </a:xfrm>
          <a:prstGeom prst="rect">
            <a:avLst/>
          </a:prstGeom>
          <a:noFill/>
          <a:ln/>
        </p:spPr>
      </p:sp>
      <p:sp>
        <p:nvSpPr>
          <p:cNvPr id="48" name="Text 29"/>
          <p:cNvSpPr/>
          <p:nvPr/>
        </p:nvSpPr>
        <p:spPr>
          <a:xfrm>
            <a:off x="12650781" y="9334500"/>
            <a:ext cx="4470959"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June</a:t>
            </a:r>
            <a:endParaRPr lang="en-US" sz="4800" dirty="0"/>
          </a:p>
        </p:txBody>
      </p:sp>
      <p:sp>
        <p:nvSpPr>
          <p:cNvPr id="49" name="Text 30"/>
          <p:cNvSpPr/>
          <p:nvPr/>
        </p:nvSpPr>
        <p:spPr>
          <a:xfrm>
            <a:off x="12684652" y="10134600"/>
            <a:ext cx="4403217"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War, curse from artifact, magic discovery</a:t>
            </a:r>
            <a:endParaRPr lang="en-US" sz="3200" dirty="0"/>
          </a:p>
        </p:txBody>
      </p:sp>
      <p:sp>
        <p:nvSpPr>
          <p:cNvPr id="50" name="Shape 31"/>
          <p:cNvSpPr/>
          <p:nvPr/>
        </p:nvSpPr>
        <p:spPr>
          <a:xfrm>
            <a:off x="17731416" y="3365500"/>
            <a:ext cx="5080635" cy="2451100"/>
          </a:xfrm>
          <a:prstGeom prst="rect">
            <a:avLst/>
          </a:prstGeom>
          <a:solidFill>
            <a:srgbClr val="49CCB8">
              <a:alpha val="100000"/>
            </a:srgbClr>
          </a:solidFill>
          <a:ln w="50800">
            <a:solidFill>
              <a:srgbClr val="522C70"/>
            </a:solidFill>
            <a:prstDash val="solid"/>
          </a:ln>
        </p:spPr>
      </p:sp>
      <p:sp>
        <p:nvSpPr>
          <p:cNvPr id="51" name="Shape 32"/>
          <p:cNvSpPr/>
          <p:nvPr/>
        </p:nvSpPr>
        <p:spPr>
          <a:xfrm>
            <a:off x="18137867" y="3670300"/>
            <a:ext cx="4267733" cy="1841500"/>
          </a:xfrm>
          <a:prstGeom prst="rect">
            <a:avLst/>
          </a:prstGeom>
          <a:noFill/>
          <a:ln/>
        </p:spPr>
      </p:sp>
      <p:sp>
        <p:nvSpPr>
          <p:cNvPr id="52" name="Text 33"/>
          <p:cNvSpPr/>
          <p:nvPr/>
        </p:nvSpPr>
        <p:spPr>
          <a:xfrm>
            <a:off x="18036254" y="3670300"/>
            <a:ext cx="4470959"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July</a:t>
            </a:r>
            <a:endParaRPr lang="en-US" sz="4800" dirty="0"/>
          </a:p>
        </p:txBody>
      </p:sp>
      <p:sp>
        <p:nvSpPr>
          <p:cNvPr id="53" name="Text 34"/>
          <p:cNvSpPr/>
          <p:nvPr/>
        </p:nvSpPr>
        <p:spPr>
          <a:xfrm>
            <a:off x="18070125" y="4470400"/>
            <a:ext cx="4403217"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Kingdom invaded, betrayal, hero's festival</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356012" y="3085505"/>
            <a:ext cx="1268261" cy="7856265"/>
          </a:xfrm>
          <a:prstGeom prst="rect">
            <a:avLst/>
          </a:prstGeom>
        </p:spPr>
      </p:pic>
      <p:pic>
        <p:nvPicPr>
          <p:cNvPr id="4" name="Image 2" descr="preencoded.png">    </p:cNvPr>
          <p:cNvPicPr>
            <a:picLocks noChangeAspect="1"/>
          </p:cNvPicPr>
          <p:nvPr/>
        </p:nvPicPr>
        <p:blipFill>
          <a:blip r:embed="rId3"/>
          <a:stretch>
            <a:fillRect/>
          </a:stretch>
        </p:blipFill>
        <p:spPr>
          <a:xfrm>
            <a:off x="3836794" y="8286428"/>
            <a:ext cx="2658920" cy="2814216"/>
          </a:xfrm>
          <a:prstGeom prst="rect">
            <a:avLst/>
          </a:prstGeom>
        </p:spPr>
      </p:pic>
      <p:pic>
        <p:nvPicPr>
          <p:cNvPr id="5" name="Image 3" descr="preencoded.png">    </p:cNvPr>
          <p:cNvPicPr>
            <a:picLocks noChangeAspect="1"/>
          </p:cNvPicPr>
          <p:nvPr/>
        </p:nvPicPr>
        <p:blipFill>
          <a:blip r:embed="rId4"/>
          <a:stretch>
            <a:fillRect/>
          </a:stretch>
        </p:blipFill>
        <p:spPr>
          <a:xfrm>
            <a:off x="3779004" y="8228905"/>
            <a:ext cx="2775018" cy="2929781"/>
          </a:xfrm>
          <a:prstGeom prst="rect">
            <a:avLst/>
          </a:prstGeom>
        </p:spPr>
      </p:pic>
      <p:pic>
        <p:nvPicPr>
          <p:cNvPr id="6" name="Image 4" descr="preencoded.png">    </p:cNvPr>
          <p:cNvPicPr>
            <a:picLocks noChangeAspect="1"/>
          </p:cNvPicPr>
          <p:nvPr/>
        </p:nvPicPr>
        <p:blipFill>
          <a:blip r:embed="rId5"/>
          <a:stretch>
            <a:fillRect/>
          </a:stretch>
        </p:blipFill>
        <p:spPr>
          <a:xfrm>
            <a:off x="1636604" y="8368357"/>
            <a:ext cx="2232809" cy="4566741"/>
          </a:xfrm>
          <a:prstGeom prst="rect">
            <a:avLst/>
          </a:prstGeom>
        </p:spPr>
      </p:pic>
      <p:pic>
        <p:nvPicPr>
          <p:cNvPr id="7" name="Image 5" descr="preencoded.png">    </p:cNvPr>
          <p:cNvPicPr>
            <a:picLocks noChangeAspect="1"/>
          </p:cNvPicPr>
          <p:nvPr/>
        </p:nvPicPr>
        <p:blipFill>
          <a:blip r:embed="rId6"/>
          <a:stretch>
            <a:fillRect/>
          </a:stretch>
        </p:blipFill>
        <p:spPr>
          <a:xfrm>
            <a:off x="1579075" y="8310984"/>
            <a:ext cx="2348659" cy="4682430"/>
          </a:xfrm>
          <a:prstGeom prst="rect">
            <a:avLst/>
          </a:prstGeom>
        </p:spPr>
      </p:pic>
      <p:pic>
        <p:nvPicPr>
          <p:cNvPr id="8" name="Image 6" descr="preencoded.png">    </p:cNvPr>
          <p:cNvPicPr>
            <a:picLocks noChangeAspect="1"/>
          </p:cNvPicPr>
          <p:nvPr/>
        </p:nvPicPr>
        <p:blipFill>
          <a:blip r:embed="rId7"/>
          <a:stretch>
            <a:fillRect/>
          </a:stretch>
        </p:blipFill>
        <p:spPr>
          <a:xfrm>
            <a:off x="3807518" y="11096823"/>
            <a:ext cx="2688339" cy="2027337"/>
          </a:xfrm>
          <a:prstGeom prst="rect">
            <a:avLst/>
          </a:prstGeom>
        </p:spPr>
      </p:pic>
      <p:pic>
        <p:nvPicPr>
          <p:cNvPr id="9" name="Image 7" descr="preencoded.png">    </p:cNvPr>
          <p:cNvPicPr>
            <a:picLocks noChangeAspect="1"/>
          </p:cNvPicPr>
          <p:nvPr/>
        </p:nvPicPr>
        <p:blipFill>
          <a:blip r:embed="rId8"/>
          <a:stretch>
            <a:fillRect/>
          </a:stretch>
        </p:blipFill>
        <p:spPr>
          <a:xfrm>
            <a:off x="3749201" y="11039029"/>
            <a:ext cx="2804561" cy="2143423"/>
          </a:xfrm>
          <a:prstGeom prst="rect">
            <a:avLst/>
          </a:prstGeom>
        </p:spPr>
      </p:pic>
      <p:pic>
        <p:nvPicPr>
          <p:cNvPr id="10" name="Image 8" descr="preencoded.png">    </p:cNvPr>
          <p:cNvPicPr>
            <a:picLocks noChangeAspect="1"/>
          </p:cNvPicPr>
          <p:nvPr/>
        </p:nvPicPr>
        <p:blipFill>
          <a:blip r:embed="rId9"/>
          <a:stretch>
            <a:fillRect/>
          </a:stretch>
        </p:blipFill>
        <p:spPr>
          <a:xfrm>
            <a:off x="1656897" y="9862542"/>
            <a:ext cx="1653607" cy="1653406"/>
          </a:xfrm>
          <a:prstGeom prst="rect">
            <a:avLst/>
          </a:prstGeom>
        </p:spPr>
      </p:pic>
      <p:pic>
        <p:nvPicPr>
          <p:cNvPr id="11" name="Image 9" descr="preencoded.png">    </p:cNvPr>
          <p:cNvPicPr>
            <a:picLocks noChangeAspect="1"/>
          </p:cNvPicPr>
          <p:nvPr/>
        </p:nvPicPr>
        <p:blipFill>
          <a:blip r:embed="rId10"/>
          <a:stretch>
            <a:fillRect/>
          </a:stretch>
        </p:blipFill>
        <p:spPr>
          <a:xfrm>
            <a:off x="1598850" y="9804499"/>
            <a:ext cx="1769958" cy="1769740"/>
          </a:xfrm>
          <a:prstGeom prst="rect">
            <a:avLst/>
          </a:prstGeom>
        </p:spPr>
      </p:pic>
      <p:pic>
        <p:nvPicPr>
          <p:cNvPr id="12" name="Image 10" descr="preencoded.png">    </p:cNvPr>
          <p:cNvPicPr>
            <a:picLocks noChangeAspect="1"/>
          </p:cNvPicPr>
          <p:nvPr/>
        </p:nvPicPr>
        <p:blipFill>
          <a:blip r:embed="rId11"/>
          <a:stretch>
            <a:fillRect/>
          </a:stretch>
        </p:blipFill>
        <p:spPr>
          <a:xfrm>
            <a:off x="4842105" y="8286948"/>
            <a:ext cx="1653610" cy="1653406"/>
          </a:xfrm>
          <a:prstGeom prst="rect">
            <a:avLst/>
          </a:prstGeom>
        </p:spPr>
      </p:pic>
      <p:pic>
        <p:nvPicPr>
          <p:cNvPr id="13" name="Image 11" descr="preencoded.png">    </p:cNvPr>
          <p:cNvPicPr>
            <a:picLocks noChangeAspect="1"/>
          </p:cNvPicPr>
          <p:nvPr/>
        </p:nvPicPr>
        <p:blipFill>
          <a:blip r:embed="rId12"/>
          <a:stretch>
            <a:fillRect/>
          </a:stretch>
        </p:blipFill>
        <p:spPr>
          <a:xfrm>
            <a:off x="4783801" y="8228657"/>
            <a:ext cx="1769955" cy="1769740"/>
          </a:xfrm>
          <a:prstGeom prst="rect">
            <a:avLst/>
          </a:prstGeom>
        </p:spPr>
      </p:pic>
      <p:pic>
        <p:nvPicPr>
          <p:cNvPr id="14" name="Image 12" descr="preencoded.png">    </p:cNvPr>
          <p:cNvPicPr>
            <a:picLocks noChangeAspect="1"/>
          </p:cNvPicPr>
          <p:nvPr/>
        </p:nvPicPr>
        <p:blipFill>
          <a:blip r:embed="rId13"/>
          <a:stretch>
            <a:fillRect/>
          </a:stretch>
        </p:blipFill>
        <p:spPr>
          <a:xfrm>
            <a:off x="4514103" y="11460981"/>
            <a:ext cx="1653610" cy="1653406"/>
          </a:xfrm>
          <a:prstGeom prst="rect">
            <a:avLst/>
          </a:prstGeom>
        </p:spPr>
      </p:pic>
      <p:pic>
        <p:nvPicPr>
          <p:cNvPr id="15" name="Image 13" descr="preencoded.png">    </p:cNvPr>
          <p:cNvPicPr>
            <a:picLocks noChangeAspect="1"/>
          </p:cNvPicPr>
          <p:nvPr/>
        </p:nvPicPr>
        <p:blipFill>
          <a:blip r:embed="rId14"/>
          <a:stretch>
            <a:fillRect/>
          </a:stretch>
        </p:blipFill>
        <p:spPr>
          <a:xfrm>
            <a:off x="4456065" y="11402690"/>
            <a:ext cx="1769961" cy="1769740"/>
          </a:xfrm>
          <a:prstGeom prst="rect">
            <a:avLst/>
          </a:prstGeom>
        </p:spPr>
      </p:pic>
      <p:pic>
        <p:nvPicPr>
          <p:cNvPr id="16" name="Image 14" descr="preencoded.png">    </p:cNvPr>
          <p:cNvPicPr>
            <a:picLocks noChangeAspect="1"/>
          </p:cNvPicPr>
          <p:nvPr/>
        </p:nvPicPr>
        <p:blipFill>
          <a:blip r:embed="rId15"/>
          <a:stretch>
            <a:fillRect/>
          </a:stretch>
        </p:blipFill>
        <p:spPr>
          <a:xfrm>
            <a:off x="2001086" y="10850513"/>
            <a:ext cx="964986" cy="665683"/>
          </a:xfrm>
          <a:prstGeom prst="rect">
            <a:avLst/>
          </a:prstGeom>
        </p:spPr>
      </p:pic>
      <p:pic>
        <p:nvPicPr>
          <p:cNvPr id="17" name="Image 15" descr="preencoded.png">    </p:cNvPr>
          <p:cNvPicPr>
            <a:picLocks noChangeAspect="1"/>
          </p:cNvPicPr>
          <p:nvPr/>
        </p:nvPicPr>
        <p:blipFill>
          <a:blip r:embed="rId16"/>
          <a:stretch>
            <a:fillRect/>
          </a:stretch>
        </p:blipFill>
        <p:spPr>
          <a:xfrm>
            <a:off x="1943033" y="10792991"/>
            <a:ext cx="1081340" cy="781248"/>
          </a:xfrm>
          <a:prstGeom prst="rect">
            <a:avLst/>
          </a:prstGeom>
        </p:spPr>
      </p:pic>
      <p:pic>
        <p:nvPicPr>
          <p:cNvPr id="18" name="Image 16" descr="preencoded.png">    </p:cNvPr>
          <p:cNvPicPr>
            <a:picLocks noChangeAspect="1"/>
          </p:cNvPicPr>
          <p:nvPr/>
        </p:nvPicPr>
        <p:blipFill>
          <a:blip r:embed="rId17"/>
          <a:stretch>
            <a:fillRect/>
          </a:stretch>
        </p:blipFill>
        <p:spPr>
          <a:xfrm>
            <a:off x="5186285" y="9274696"/>
            <a:ext cx="964989" cy="665931"/>
          </a:xfrm>
          <a:prstGeom prst="rect">
            <a:avLst/>
          </a:prstGeom>
        </p:spPr>
      </p:pic>
      <p:pic>
        <p:nvPicPr>
          <p:cNvPr id="19" name="Image 17" descr="preencoded.png">    </p:cNvPr>
          <p:cNvPicPr>
            <a:picLocks noChangeAspect="1"/>
          </p:cNvPicPr>
          <p:nvPr/>
        </p:nvPicPr>
        <p:blipFill>
          <a:blip r:embed="rId18"/>
          <a:stretch>
            <a:fillRect/>
          </a:stretch>
        </p:blipFill>
        <p:spPr>
          <a:xfrm>
            <a:off x="5127990" y="9216901"/>
            <a:ext cx="1081337" cy="781496"/>
          </a:xfrm>
          <a:prstGeom prst="rect">
            <a:avLst/>
          </a:prstGeom>
        </p:spPr>
      </p:pic>
      <p:pic>
        <p:nvPicPr>
          <p:cNvPr id="20" name="Image 18" descr="preencoded.png">    </p:cNvPr>
          <p:cNvPicPr>
            <a:picLocks noChangeAspect="1"/>
          </p:cNvPicPr>
          <p:nvPr/>
        </p:nvPicPr>
        <p:blipFill>
          <a:blip r:embed="rId19"/>
          <a:stretch>
            <a:fillRect/>
          </a:stretch>
        </p:blipFill>
        <p:spPr>
          <a:xfrm>
            <a:off x="4858298" y="12448704"/>
            <a:ext cx="964983" cy="665683"/>
          </a:xfrm>
          <a:prstGeom prst="rect">
            <a:avLst/>
          </a:prstGeom>
        </p:spPr>
      </p:pic>
      <p:pic>
        <p:nvPicPr>
          <p:cNvPr id="21" name="Image 19" descr="preencoded.png">    </p:cNvPr>
          <p:cNvPicPr>
            <a:picLocks noChangeAspect="1"/>
          </p:cNvPicPr>
          <p:nvPr/>
        </p:nvPicPr>
        <p:blipFill>
          <a:blip r:embed="rId20"/>
          <a:stretch>
            <a:fillRect/>
          </a:stretch>
        </p:blipFill>
        <p:spPr>
          <a:xfrm>
            <a:off x="4800245" y="12391182"/>
            <a:ext cx="1081337" cy="781248"/>
          </a:xfrm>
          <a:prstGeom prst="rect">
            <a:avLst/>
          </a:prstGeom>
        </p:spPr>
      </p:pic>
      <p:pic>
        <p:nvPicPr>
          <p:cNvPr id="22" name="Image 20" descr="preencoded.png">    </p:cNvPr>
          <p:cNvPicPr>
            <a:picLocks noChangeAspect="1"/>
          </p:cNvPicPr>
          <p:nvPr/>
        </p:nvPicPr>
        <p:blipFill>
          <a:blip r:embed="rId21"/>
          <a:stretch>
            <a:fillRect/>
          </a:stretch>
        </p:blipFill>
        <p:spPr>
          <a:xfrm>
            <a:off x="2229166" y="10196140"/>
            <a:ext cx="509078" cy="755055"/>
          </a:xfrm>
          <a:prstGeom prst="rect">
            <a:avLst/>
          </a:prstGeom>
        </p:spPr>
      </p:pic>
      <p:pic>
        <p:nvPicPr>
          <p:cNvPr id="23" name="Image 21" descr="preencoded.png">    </p:cNvPr>
          <p:cNvPicPr>
            <a:picLocks noChangeAspect="1"/>
          </p:cNvPicPr>
          <p:nvPr/>
        </p:nvPicPr>
        <p:blipFill>
          <a:blip r:embed="rId22"/>
          <a:stretch>
            <a:fillRect/>
          </a:stretch>
        </p:blipFill>
        <p:spPr>
          <a:xfrm>
            <a:off x="2171125" y="10138097"/>
            <a:ext cx="625175" cy="871141"/>
          </a:xfrm>
          <a:prstGeom prst="rect">
            <a:avLst/>
          </a:prstGeom>
        </p:spPr>
      </p:pic>
      <p:pic>
        <p:nvPicPr>
          <p:cNvPr id="24" name="Image 22" descr="preencoded.png">    </p:cNvPr>
          <p:cNvPicPr>
            <a:picLocks noChangeAspect="1"/>
          </p:cNvPicPr>
          <p:nvPr/>
        </p:nvPicPr>
        <p:blipFill>
          <a:blip r:embed="rId23"/>
          <a:stretch>
            <a:fillRect/>
          </a:stretch>
        </p:blipFill>
        <p:spPr>
          <a:xfrm>
            <a:off x="5414368" y="8620299"/>
            <a:ext cx="509081" cy="755055"/>
          </a:xfrm>
          <a:prstGeom prst="rect">
            <a:avLst/>
          </a:prstGeom>
        </p:spPr>
      </p:pic>
      <p:pic>
        <p:nvPicPr>
          <p:cNvPr id="25" name="Image 23" descr="preencoded.png">    </p:cNvPr>
          <p:cNvPicPr>
            <a:picLocks noChangeAspect="1"/>
          </p:cNvPicPr>
          <p:nvPr/>
        </p:nvPicPr>
        <p:blipFill>
          <a:blip r:embed="rId24"/>
          <a:stretch>
            <a:fillRect/>
          </a:stretch>
        </p:blipFill>
        <p:spPr>
          <a:xfrm>
            <a:off x="5356324" y="8562256"/>
            <a:ext cx="625178" cy="871141"/>
          </a:xfrm>
          <a:prstGeom prst="rect">
            <a:avLst/>
          </a:prstGeom>
        </p:spPr>
      </p:pic>
      <p:pic>
        <p:nvPicPr>
          <p:cNvPr id="26" name="Image 24" descr="preencoded.png">    </p:cNvPr>
          <p:cNvPicPr>
            <a:picLocks noChangeAspect="1"/>
          </p:cNvPicPr>
          <p:nvPr/>
        </p:nvPicPr>
        <p:blipFill>
          <a:blip r:embed="rId25"/>
          <a:stretch>
            <a:fillRect/>
          </a:stretch>
        </p:blipFill>
        <p:spPr>
          <a:xfrm>
            <a:off x="5086387" y="11794331"/>
            <a:ext cx="509081" cy="755055"/>
          </a:xfrm>
          <a:prstGeom prst="rect">
            <a:avLst/>
          </a:prstGeom>
        </p:spPr>
      </p:pic>
      <p:pic>
        <p:nvPicPr>
          <p:cNvPr id="27" name="Image 25" descr="preencoded.png">    </p:cNvPr>
          <p:cNvPicPr>
            <a:picLocks noChangeAspect="1"/>
          </p:cNvPicPr>
          <p:nvPr/>
        </p:nvPicPr>
        <p:blipFill>
          <a:blip r:embed="rId26"/>
          <a:stretch>
            <a:fillRect/>
          </a:stretch>
        </p:blipFill>
        <p:spPr>
          <a:xfrm>
            <a:off x="5028325" y="11736288"/>
            <a:ext cx="625178" cy="871141"/>
          </a:xfrm>
          <a:prstGeom prst="rect">
            <a:avLst/>
          </a:prstGeom>
        </p:spPr>
      </p:pic>
      <p:pic>
        <p:nvPicPr>
          <p:cNvPr id="28" name="Image 26" descr="preencoded.png">    </p:cNvPr>
          <p:cNvPicPr>
            <a:picLocks noChangeAspect="1"/>
          </p:cNvPicPr>
          <p:nvPr/>
        </p:nvPicPr>
        <p:blipFill>
          <a:blip r:embed="rId27"/>
          <a:stretch>
            <a:fillRect/>
          </a:stretch>
        </p:blipFill>
        <p:spPr>
          <a:xfrm>
            <a:off x="1404412" y="8122865"/>
            <a:ext cx="2467308" cy="1233239"/>
          </a:xfrm>
          <a:prstGeom prst="rect">
            <a:avLst/>
          </a:prstGeom>
        </p:spPr>
      </p:pic>
      <p:pic>
        <p:nvPicPr>
          <p:cNvPr id="29" name="Image 27" descr="preencoded.png">    </p:cNvPr>
          <p:cNvPicPr>
            <a:picLocks noChangeAspect="1"/>
          </p:cNvPicPr>
          <p:nvPr/>
        </p:nvPicPr>
        <p:blipFill>
          <a:blip r:embed="rId28"/>
          <a:stretch>
            <a:fillRect/>
          </a:stretch>
        </p:blipFill>
        <p:spPr>
          <a:xfrm>
            <a:off x="1346368" y="8064822"/>
            <a:ext cx="2583148" cy="1349325"/>
          </a:xfrm>
          <a:prstGeom prst="rect">
            <a:avLst/>
          </a:prstGeom>
        </p:spPr>
      </p:pic>
      <p:pic>
        <p:nvPicPr>
          <p:cNvPr id="30" name="Image 28" descr="preencoded.png">    </p:cNvPr>
          <p:cNvPicPr>
            <a:picLocks noChangeAspect="1"/>
          </p:cNvPicPr>
          <p:nvPr/>
        </p:nvPicPr>
        <p:blipFill>
          <a:blip r:embed="rId29"/>
          <a:stretch>
            <a:fillRect/>
          </a:stretch>
        </p:blipFill>
        <p:spPr>
          <a:xfrm>
            <a:off x="1347909" y="8064550"/>
            <a:ext cx="597948" cy="580678"/>
          </a:xfrm>
          <a:prstGeom prst="rect">
            <a:avLst/>
          </a:prstGeom>
        </p:spPr>
      </p:pic>
      <p:pic>
        <p:nvPicPr>
          <p:cNvPr id="31" name="Image 29" descr="preencoded.png">    </p:cNvPr>
          <p:cNvPicPr>
            <a:picLocks noChangeAspect="1"/>
          </p:cNvPicPr>
          <p:nvPr/>
        </p:nvPicPr>
        <p:blipFill>
          <a:blip r:embed="rId30"/>
          <a:stretch>
            <a:fillRect/>
          </a:stretch>
        </p:blipFill>
        <p:spPr>
          <a:xfrm>
            <a:off x="1347909" y="8832949"/>
            <a:ext cx="597948" cy="581174"/>
          </a:xfrm>
          <a:prstGeom prst="rect">
            <a:avLst/>
          </a:prstGeom>
        </p:spPr>
      </p:pic>
      <p:pic>
        <p:nvPicPr>
          <p:cNvPr id="32" name="Image 30" descr="preencoded.png">    </p:cNvPr>
          <p:cNvPicPr>
            <a:picLocks noChangeAspect="1"/>
          </p:cNvPicPr>
          <p:nvPr/>
        </p:nvPicPr>
        <p:blipFill>
          <a:blip r:embed="rId31"/>
          <a:stretch>
            <a:fillRect/>
          </a:stretch>
        </p:blipFill>
        <p:spPr>
          <a:xfrm>
            <a:off x="3389618" y="8891513"/>
            <a:ext cx="481851" cy="464592"/>
          </a:xfrm>
          <a:prstGeom prst="rect">
            <a:avLst/>
          </a:prstGeom>
        </p:spPr>
      </p:pic>
      <p:pic>
        <p:nvPicPr>
          <p:cNvPr id="33" name="Image 31" descr="preencoded.png">    </p:cNvPr>
          <p:cNvPicPr>
            <a:picLocks noChangeAspect="1"/>
          </p:cNvPicPr>
          <p:nvPr/>
        </p:nvPicPr>
        <p:blipFill>
          <a:blip r:embed="rId32"/>
          <a:stretch>
            <a:fillRect/>
          </a:stretch>
        </p:blipFill>
        <p:spPr>
          <a:xfrm>
            <a:off x="3331571" y="8833470"/>
            <a:ext cx="597948" cy="580678"/>
          </a:xfrm>
          <a:prstGeom prst="rect">
            <a:avLst/>
          </a:prstGeom>
        </p:spPr>
      </p:pic>
      <p:pic>
        <p:nvPicPr>
          <p:cNvPr id="34" name="Image 32" descr="preencoded.png">    </p:cNvPr>
          <p:cNvPicPr>
            <a:picLocks noChangeAspect="1"/>
          </p:cNvPicPr>
          <p:nvPr/>
        </p:nvPicPr>
        <p:blipFill>
          <a:blip r:embed="rId33"/>
          <a:stretch>
            <a:fillRect/>
          </a:stretch>
        </p:blipFill>
        <p:spPr>
          <a:xfrm>
            <a:off x="3390397" y="8123113"/>
            <a:ext cx="481851" cy="464592"/>
          </a:xfrm>
          <a:prstGeom prst="rect">
            <a:avLst/>
          </a:prstGeom>
        </p:spPr>
      </p:pic>
      <p:pic>
        <p:nvPicPr>
          <p:cNvPr id="35" name="Image 33" descr="preencoded.png">    </p:cNvPr>
          <p:cNvPicPr>
            <a:picLocks noChangeAspect="1"/>
          </p:cNvPicPr>
          <p:nvPr/>
        </p:nvPicPr>
        <p:blipFill>
          <a:blip r:embed="rId34"/>
          <a:stretch>
            <a:fillRect/>
          </a:stretch>
        </p:blipFill>
        <p:spPr>
          <a:xfrm>
            <a:off x="3332334" y="8065071"/>
            <a:ext cx="598206" cy="580678"/>
          </a:xfrm>
          <a:prstGeom prst="rect">
            <a:avLst/>
          </a:prstGeom>
        </p:spPr>
      </p:pic>
      <p:pic>
        <p:nvPicPr>
          <p:cNvPr id="36" name="Image 34" descr="preencoded.png">    </p:cNvPr>
          <p:cNvPicPr>
            <a:picLocks noChangeAspect="1"/>
          </p:cNvPicPr>
          <p:nvPr/>
        </p:nvPicPr>
        <p:blipFill>
          <a:blip r:embed="rId35"/>
          <a:stretch>
            <a:fillRect/>
          </a:stretch>
        </p:blipFill>
        <p:spPr>
          <a:xfrm>
            <a:off x="1406217" y="8122865"/>
            <a:ext cx="481851" cy="464592"/>
          </a:xfrm>
          <a:prstGeom prst="rect">
            <a:avLst/>
          </a:prstGeom>
        </p:spPr>
      </p:pic>
      <p:pic>
        <p:nvPicPr>
          <p:cNvPr id="37" name="Image 35" descr="preencoded.png">    </p:cNvPr>
          <p:cNvPicPr>
            <a:picLocks noChangeAspect="1"/>
          </p:cNvPicPr>
          <p:nvPr/>
        </p:nvPicPr>
        <p:blipFill>
          <a:blip r:embed="rId36"/>
          <a:stretch>
            <a:fillRect/>
          </a:stretch>
        </p:blipFill>
        <p:spPr>
          <a:xfrm>
            <a:off x="1348167" y="8064822"/>
            <a:ext cx="598206" cy="580678"/>
          </a:xfrm>
          <a:prstGeom prst="rect">
            <a:avLst/>
          </a:prstGeom>
        </p:spPr>
      </p:pic>
      <p:pic>
        <p:nvPicPr>
          <p:cNvPr id="38" name="Image 36" descr="preencoded.png">    </p:cNvPr>
          <p:cNvPicPr>
            <a:picLocks noChangeAspect="1"/>
          </p:cNvPicPr>
          <p:nvPr/>
        </p:nvPicPr>
        <p:blipFill>
          <a:blip r:embed="rId37"/>
          <a:stretch>
            <a:fillRect/>
          </a:stretch>
        </p:blipFill>
        <p:spPr>
          <a:xfrm>
            <a:off x="1405702" y="8891265"/>
            <a:ext cx="481851" cy="464592"/>
          </a:xfrm>
          <a:prstGeom prst="rect">
            <a:avLst/>
          </a:prstGeom>
        </p:spPr>
      </p:pic>
      <p:pic>
        <p:nvPicPr>
          <p:cNvPr id="39" name="Image 37" descr="preencoded.png">    </p:cNvPr>
          <p:cNvPicPr>
            <a:picLocks noChangeAspect="1"/>
          </p:cNvPicPr>
          <p:nvPr/>
        </p:nvPicPr>
        <p:blipFill>
          <a:blip r:embed="rId38"/>
          <a:stretch>
            <a:fillRect/>
          </a:stretch>
        </p:blipFill>
        <p:spPr>
          <a:xfrm>
            <a:off x="1347395" y="8833222"/>
            <a:ext cx="597948" cy="580678"/>
          </a:xfrm>
          <a:prstGeom prst="rect">
            <a:avLst/>
          </a:prstGeom>
        </p:spPr>
      </p:pic>
      <p:pic>
        <p:nvPicPr>
          <p:cNvPr id="40" name="Image 38" descr="preencoded.png">    </p:cNvPr>
          <p:cNvPicPr>
            <a:picLocks noChangeAspect="1"/>
          </p:cNvPicPr>
          <p:nvPr/>
        </p:nvPicPr>
        <p:blipFill>
          <a:blip r:embed="rId39"/>
          <a:stretch>
            <a:fillRect/>
          </a:stretch>
        </p:blipFill>
        <p:spPr>
          <a:xfrm>
            <a:off x="3331816" y="8064822"/>
            <a:ext cx="597948" cy="581174"/>
          </a:xfrm>
          <a:prstGeom prst="rect">
            <a:avLst/>
          </a:prstGeom>
        </p:spPr>
      </p:pic>
      <p:pic>
        <p:nvPicPr>
          <p:cNvPr id="41" name="Image 39" descr="preencoded.png">    </p:cNvPr>
          <p:cNvPicPr>
            <a:picLocks noChangeAspect="1"/>
          </p:cNvPicPr>
          <p:nvPr/>
        </p:nvPicPr>
        <p:blipFill>
          <a:blip r:embed="rId40"/>
          <a:stretch>
            <a:fillRect/>
          </a:stretch>
        </p:blipFill>
        <p:spPr>
          <a:xfrm>
            <a:off x="2404073" y="8418190"/>
            <a:ext cx="468752" cy="642565"/>
          </a:xfrm>
          <a:prstGeom prst="rect">
            <a:avLst/>
          </a:prstGeom>
        </p:spPr>
      </p:pic>
      <p:pic>
        <p:nvPicPr>
          <p:cNvPr id="42" name="Image 40" descr="preencoded.png">    </p:cNvPr>
          <p:cNvPicPr>
            <a:picLocks noChangeAspect="1"/>
          </p:cNvPicPr>
          <p:nvPr/>
        </p:nvPicPr>
        <p:blipFill>
          <a:blip r:embed="rId41"/>
          <a:stretch>
            <a:fillRect/>
          </a:stretch>
        </p:blipFill>
        <p:spPr>
          <a:xfrm>
            <a:off x="2580283" y="8944670"/>
            <a:ext cx="116094" cy="240382"/>
          </a:xfrm>
          <a:prstGeom prst="rect">
            <a:avLst/>
          </a:prstGeom>
        </p:spPr>
      </p:pic>
      <p:pic>
        <p:nvPicPr>
          <p:cNvPr id="43" name="Image 41" descr="preencoded.png">    </p:cNvPr>
          <p:cNvPicPr>
            <a:picLocks noChangeAspect="1"/>
          </p:cNvPicPr>
          <p:nvPr/>
        </p:nvPicPr>
        <p:blipFill>
          <a:blip r:embed="rId42"/>
          <a:stretch>
            <a:fillRect/>
          </a:stretch>
        </p:blipFill>
        <p:spPr>
          <a:xfrm>
            <a:off x="2580283" y="8293894"/>
            <a:ext cx="116094" cy="240382"/>
          </a:xfrm>
          <a:prstGeom prst="rect">
            <a:avLst/>
          </a:prstGeom>
        </p:spPr>
      </p:pic>
      <p:pic>
        <p:nvPicPr>
          <p:cNvPr id="44" name="Image 42" descr="preencoded.png">    </p:cNvPr>
          <p:cNvPicPr>
            <a:picLocks noChangeAspect="1"/>
          </p:cNvPicPr>
          <p:nvPr/>
        </p:nvPicPr>
        <p:blipFill>
          <a:blip r:embed="rId43"/>
          <a:stretch>
            <a:fillRect/>
          </a:stretch>
        </p:blipFill>
        <p:spPr>
          <a:xfrm>
            <a:off x="21625380" y="4257675"/>
            <a:ext cx="1935600" cy="1411486"/>
          </a:xfrm>
          <a:prstGeom prst="rect">
            <a:avLst/>
          </a:prstGeom>
        </p:spPr>
      </p:pic>
      <p:pic>
        <p:nvPicPr>
          <p:cNvPr id="45" name="Image 43" descr="preencoded.png">    </p:cNvPr>
          <p:cNvPicPr>
            <a:picLocks noChangeAspect="1"/>
          </p:cNvPicPr>
          <p:nvPr/>
        </p:nvPicPr>
        <p:blipFill>
          <a:blip r:embed="rId44"/>
          <a:stretch>
            <a:fillRect/>
          </a:stretch>
        </p:blipFill>
        <p:spPr>
          <a:xfrm>
            <a:off x="21570921" y="4203502"/>
            <a:ext cx="2043988" cy="1519585"/>
          </a:xfrm>
          <a:prstGeom prst="rect">
            <a:avLst/>
          </a:prstGeom>
        </p:spPr>
      </p:pic>
      <p:pic>
        <p:nvPicPr>
          <p:cNvPr id="46" name="Image 44" descr="preencoded.png">    </p:cNvPr>
          <p:cNvPicPr>
            <a:picLocks noChangeAspect="1"/>
          </p:cNvPicPr>
          <p:nvPr/>
        </p:nvPicPr>
        <p:blipFill>
          <a:blip r:embed="rId45"/>
          <a:stretch>
            <a:fillRect/>
          </a:stretch>
        </p:blipFill>
        <p:spPr>
          <a:xfrm>
            <a:off x="20526727" y="4070995"/>
            <a:ext cx="1757523" cy="2696468"/>
          </a:xfrm>
          <a:prstGeom prst="rect">
            <a:avLst/>
          </a:prstGeom>
        </p:spPr>
      </p:pic>
      <p:pic>
        <p:nvPicPr>
          <p:cNvPr id="47" name="Image 45" descr="preencoded.png">    </p:cNvPr>
          <p:cNvPicPr>
            <a:picLocks noChangeAspect="1"/>
          </p:cNvPicPr>
          <p:nvPr/>
        </p:nvPicPr>
        <p:blipFill>
          <a:blip r:embed="rId46"/>
          <a:stretch>
            <a:fillRect/>
          </a:stretch>
        </p:blipFill>
        <p:spPr>
          <a:xfrm>
            <a:off x="20472472" y="4017070"/>
            <a:ext cx="1865539" cy="2804790"/>
          </a:xfrm>
          <a:prstGeom prst="rect">
            <a:avLst/>
          </a:prstGeom>
        </p:spPr>
      </p:pic>
      <p:pic>
        <p:nvPicPr>
          <p:cNvPr id="48" name="Image 46" descr="preencoded.png">    </p:cNvPr>
          <p:cNvPicPr>
            <a:picLocks noChangeAspect="1"/>
          </p:cNvPicPr>
          <p:nvPr/>
        </p:nvPicPr>
        <p:blipFill>
          <a:blip r:embed="rId47"/>
          <a:stretch>
            <a:fillRect/>
          </a:stretch>
        </p:blipFill>
        <p:spPr>
          <a:xfrm>
            <a:off x="20809728" y="4385146"/>
            <a:ext cx="1191763" cy="1608485"/>
          </a:xfrm>
          <a:prstGeom prst="rect">
            <a:avLst/>
          </a:prstGeom>
        </p:spPr>
      </p:pic>
      <p:pic>
        <p:nvPicPr>
          <p:cNvPr id="49" name="Image 47" descr="preencoded.png">    </p:cNvPr>
          <p:cNvPicPr>
            <a:picLocks noChangeAspect="1"/>
          </p:cNvPicPr>
          <p:nvPr/>
        </p:nvPicPr>
        <p:blipFill>
          <a:blip r:embed="rId48"/>
          <a:stretch>
            <a:fillRect/>
          </a:stretch>
        </p:blipFill>
        <p:spPr>
          <a:xfrm>
            <a:off x="20755696" y="4330998"/>
            <a:ext cx="1299816" cy="1716807"/>
          </a:xfrm>
          <a:prstGeom prst="rect">
            <a:avLst/>
          </a:prstGeom>
        </p:spPr>
      </p:pic>
      <p:pic>
        <p:nvPicPr>
          <p:cNvPr id="50" name="Image 48" descr="preencoded.png">    </p:cNvPr>
          <p:cNvPicPr>
            <a:picLocks noChangeAspect="1"/>
          </p:cNvPicPr>
          <p:nvPr/>
        </p:nvPicPr>
        <p:blipFill>
          <a:blip r:embed="rId49"/>
          <a:stretch>
            <a:fillRect/>
          </a:stretch>
        </p:blipFill>
        <p:spPr>
          <a:xfrm>
            <a:off x="18739248" y="4423494"/>
            <a:ext cx="1893417" cy="1871613"/>
          </a:xfrm>
          <a:prstGeom prst="rect">
            <a:avLst/>
          </a:prstGeom>
        </p:spPr>
      </p:pic>
      <p:pic>
        <p:nvPicPr>
          <p:cNvPr id="51" name="Image 49" descr="preencoded.png">    </p:cNvPr>
          <p:cNvPicPr>
            <a:picLocks noChangeAspect="1"/>
          </p:cNvPicPr>
          <p:nvPr/>
        </p:nvPicPr>
        <p:blipFill>
          <a:blip r:embed="rId50"/>
          <a:stretch>
            <a:fillRect/>
          </a:stretch>
        </p:blipFill>
        <p:spPr>
          <a:xfrm>
            <a:off x="18685074" y="4369098"/>
            <a:ext cx="2001815" cy="1980183"/>
          </a:xfrm>
          <a:prstGeom prst="rect">
            <a:avLst/>
          </a:prstGeom>
        </p:spPr>
      </p:pic>
      <p:pic>
        <p:nvPicPr>
          <p:cNvPr id="52" name="Image 50" descr="preencoded.png">    </p:cNvPr>
          <p:cNvPicPr>
            <a:picLocks noChangeAspect="1"/>
          </p:cNvPicPr>
          <p:nvPr/>
        </p:nvPicPr>
        <p:blipFill>
          <a:blip r:embed="rId51"/>
          <a:stretch>
            <a:fillRect/>
          </a:stretch>
        </p:blipFill>
        <p:spPr>
          <a:xfrm>
            <a:off x="17810978" y="6767686"/>
            <a:ext cx="5515354" cy="1128241"/>
          </a:xfrm>
          <a:prstGeom prst="rect">
            <a:avLst/>
          </a:prstGeom>
        </p:spPr>
      </p:pic>
      <p:pic>
        <p:nvPicPr>
          <p:cNvPr id="53" name="Image 51" descr="preencoded.png">    </p:cNvPr>
          <p:cNvPicPr>
            <a:picLocks noChangeAspect="1"/>
          </p:cNvPicPr>
          <p:nvPr/>
        </p:nvPicPr>
        <p:blipFill>
          <a:blip r:embed="rId52"/>
          <a:stretch>
            <a:fillRect/>
          </a:stretch>
        </p:blipFill>
        <p:spPr>
          <a:xfrm>
            <a:off x="17757288" y="6713289"/>
            <a:ext cx="5623693" cy="1236911"/>
          </a:xfrm>
          <a:prstGeom prst="rect">
            <a:avLst/>
          </a:prstGeom>
        </p:spPr>
      </p:pic>
      <p:pic>
        <p:nvPicPr>
          <p:cNvPr id="54" name="Image 52" descr="preencoded.png">    </p:cNvPr>
          <p:cNvPicPr>
            <a:picLocks noChangeAspect="1"/>
          </p:cNvPicPr>
          <p:nvPr/>
        </p:nvPicPr>
        <p:blipFill>
          <a:blip r:embed="rId53"/>
          <a:stretch>
            <a:fillRect/>
          </a:stretch>
        </p:blipFill>
        <p:spPr>
          <a:xfrm>
            <a:off x="17756819" y="7316961"/>
            <a:ext cx="5623448" cy="108322"/>
          </a:xfrm>
          <a:prstGeom prst="rect">
            <a:avLst/>
          </a:prstGeom>
        </p:spPr>
      </p:pic>
      <p:pic>
        <p:nvPicPr>
          <p:cNvPr id="55" name="Image 53" descr="preencoded.png">    </p:cNvPr>
          <p:cNvPicPr>
            <a:picLocks noChangeAspect="1"/>
          </p:cNvPicPr>
          <p:nvPr/>
        </p:nvPicPr>
        <p:blipFill>
          <a:blip r:embed="rId54"/>
          <a:stretch>
            <a:fillRect/>
          </a:stretch>
        </p:blipFill>
        <p:spPr>
          <a:xfrm>
            <a:off x="19388750" y="6713289"/>
            <a:ext cx="108333" cy="1138783"/>
          </a:xfrm>
          <a:prstGeom prst="rect">
            <a:avLst/>
          </a:prstGeom>
        </p:spPr>
      </p:pic>
      <p:pic>
        <p:nvPicPr>
          <p:cNvPr id="56" name="Image 54" descr="preencoded.png">    </p:cNvPr>
          <p:cNvPicPr>
            <a:picLocks noChangeAspect="1"/>
          </p:cNvPicPr>
          <p:nvPr/>
        </p:nvPicPr>
        <p:blipFill>
          <a:blip r:embed="rId55"/>
          <a:stretch>
            <a:fillRect/>
          </a:stretch>
        </p:blipFill>
        <p:spPr>
          <a:xfrm>
            <a:off x="21656306" y="6713289"/>
            <a:ext cx="108333" cy="1143571"/>
          </a:xfrm>
          <a:prstGeom prst="rect">
            <a:avLst/>
          </a:prstGeom>
        </p:spPr>
      </p:pic>
      <p:pic>
        <p:nvPicPr>
          <p:cNvPr id="57" name="Image 55" descr="preencoded.png">    </p:cNvPr>
          <p:cNvPicPr>
            <a:picLocks noChangeAspect="1"/>
          </p:cNvPicPr>
          <p:nvPr/>
        </p:nvPicPr>
        <p:blipFill>
          <a:blip r:embed="rId56"/>
          <a:stretch>
            <a:fillRect/>
          </a:stretch>
        </p:blipFill>
        <p:spPr>
          <a:xfrm>
            <a:off x="19385882" y="6295107"/>
            <a:ext cx="1263796" cy="472331"/>
          </a:xfrm>
          <a:prstGeom prst="rect">
            <a:avLst/>
          </a:prstGeom>
        </p:spPr>
      </p:pic>
      <p:pic>
        <p:nvPicPr>
          <p:cNvPr id="58" name="Image 56" descr="preencoded.png">    </p:cNvPr>
          <p:cNvPicPr>
            <a:picLocks noChangeAspect="1"/>
          </p:cNvPicPr>
          <p:nvPr/>
        </p:nvPicPr>
        <p:blipFill>
          <a:blip r:embed="rId57"/>
          <a:stretch>
            <a:fillRect/>
          </a:stretch>
        </p:blipFill>
        <p:spPr>
          <a:xfrm>
            <a:off x="19331683" y="6240959"/>
            <a:ext cx="1372184" cy="580901"/>
          </a:xfrm>
          <a:prstGeom prst="rect">
            <a:avLst/>
          </a:prstGeom>
        </p:spPr>
      </p:pic>
      <p:pic>
        <p:nvPicPr>
          <p:cNvPr id="59" name="Image 57" descr="preencoded.png">    </p:cNvPr>
          <p:cNvPicPr>
            <a:picLocks noChangeAspect="1"/>
          </p:cNvPicPr>
          <p:nvPr/>
        </p:nvPicPr>
        <p:blipFill>
          <a:blip r:embed="rId58"/>
          <a:stretch>
            <a:fillRect/>
          </a:stretch>
        </p:blipFill>
        <p:spPr>
          <a:xfrm>
            <a:off x="20585921" y="6414691"/>
            <a:ext cx="1642480" cy="108322"/>
          </a:xfrm>
          <a:prstGeom prst="rect">
            <a:avLst/>
          </a:prstGeom>
        </p:spPr>
      </p:pic>
      <p:pic>
        <p:nvPicPr>
          <p:cNvPr id="60" name="Image 58" descr="preencoded.png">    </p:cNvPr>
          <p:cNvPicPr>
            <a:picLocks noChangeAspect="1"/>
          </p:cNvPicPr>
          <p:nvPr/>
        </p:nvPicPr>
        <p:blipFill>
          <a:blip r:embed="rId59"/>
          <a:stretch>
            <a:fillRect/>
          </a:stretch>
        </p:blipFill>
        <p:spPr>
          <a:xfrm>
            <a:off x="18696340" y="5756870"/>
            <a:ext cx="1963161" cy="108322"/>
          </a:xfrm>
          <a:prstGeom prst="rect">
            <a:avLst/>
          </a:prstGeom>
        </p:spPr>
      </p:pic>
      <p:pic>
        <p:nvPicPr>
          <p:cNvPr id="61" name="Image 59" descr="preencoded.png">    </p:cNvPr>
          <p:cNvPicPr>
            <a:picLocks noChangeAspect="1"/>
          </p:cNvPicPr>
          <p:nvPr/>
        </p:nvPicPr>
        <p:blipFill>
          <a:blip r:embed="rId60"/>
          <a:stretch>
            <a:fillRect/>
          </a:stretch>
        </p:blipFill>
        <p:spPr>
          <a:xfrm>
            <a:off x="18685074" y="4965105"/>
            <a:ext cx="1939433" cy="108322"/>
          </a:xfrm>
          <a:prstGeom prst="rect">
            <a:avLst/>
          </a:prstGeom>
        </p:spPr>
      </p:pic>
      <p:sp>
        <p:nvSpPr>
          <p:cNvPr id="62" name="Shape 0"/>
          <p:cNvSpPr/>
          <p:nvPr/>
        </p:nvSpPr>
        <p:spPr>
          <a:xfrm>
            <a:off x="23370921" y="10515600"/>
            <a:ext cx="1016127" cy="3200400"/>
          </a:xfrm>
          <a:prstGeom prst="rect">
            <a:avLst/>
          </a:prstGeom>
          <a:noFill/>
          <a:ln/>
        </p:spPr>
      </p:sp>
      <p:pic>
        <p:nvPicPr>
          <p:cNvPr id="63" name="Image 60" descr="preencoded.png">    </p:cNvPr>
          <p:cNvPicPr>
            <a:picLocks noChangeAspect="1"/>
          </p:cNvPicPr>
          <p:nvPr/>
        </p:nvPicPr>
        <p:blipFill>
          <a:blip r:embed="rId61"/>
          <a:stretch>
            <a:fillRect/>
          </a:stretch>
        </p:blipFill>
        <p:spPr>
          <a:xfrm>
            <a:off x="23523340" y="10820400"/>
            <a:ext cx="711289" cy="2590800"/>
          </a:xfrm>
          <a:prstGeom prst="rect">
            <a:avLst/>
          </a:prstGeom>
        </p:spPr>
      </p:pic>
      <p:sp>
        <p:nvSpPr>
          <p:cNvPr id="64" name="Shape 1"/>
          <p:cNvSpPr/>
          <p:nvPr/>
        </p:nvSpPr>
        <p:spPr>
          <a:xfrm>
            <a:off x="6731841" y="2463800"/>
            <a:ext cx="10923365" cy="8788400"/>
          </a:xfrm>
          <a:prstGeom prst="roundRect">
            <a:avLst>
              <a:gd name="adj" fmla="val 14462"/>
            </a:avLst>
          </a:prstGeom>
          <a:noFill/>
          <a:ln/>
        </p:spPr>
      </p:sp>
      <p:sp>
        <p:nvSpPr>
          <p:cNvPr id="65" name="Shape 2"/>
          <p:cNvSpPr/>
          <p:nvPr/>
        </p:nvSpPr>
        <p:spPr>
          <a:xfrm>
            <a:off x="7544743" y="3276600"/>
            <a:ext cx="9297562" cy="2921000"/>
          </a:xfrm>
          <a:prstGeom prst="rect">
            <a:avLst/>
          </a:prstGeom>
          <a:solidFill>
            <a:srgbClr val="49CCB8">
              <a:alpha val="100000"/>
            </a:srgbClr>
          </a:solidFill>
          <a:ln w="50800">
            <a:solidFill>
              <a:srgbClr val="522C70"/>
            </a:solidFill>
            <a:prstDash val="solid"/>
          </a:ln>
        </p:spPr>
      </p:sp>
      <p:sp>
        <p:nvSpPr>
          <p:cNvPr id="66" name="Text 3"/>
          <p:cNvSpPr/>
          <p:nvPr/>
        </p:nvSpPr>
        <p:spPr>
          <a:xfrm>
            <a:off x="8306838" y="3581400"/>
            <a:ext cx="8112081" cy="26500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Thank you for</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choosing EaTemp</a:t>
            </a:r>
            <a:endParaRPr lang="en-US" sz="8000" dirty="0"/>
          </a:p>
        </p:txBody>
      </p:sp>
      <p:sp>
        <p:nvSpPr>
          <p:cNvPr id="67" name="Text 4"/>
          <p:cNvSpPr/>
          <p:nvPr/>
        </p:nvSpPr>
        <p:spPr>
          <a:xfrm>
            <a:off x="7544743" y="6807200"/>
            <a:ext cx="9433046" cy="3767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68"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959045" y="2095500"/>
            <a:ext cx="10428003" cy="1082648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736692" y="711200"/>
            <a:ext cx="13984448" cy="2463800"/>
          </a:xfrm>
          <a:prstGeom prst="rect">
            <a:avLst/>
          </a:prstGeom>
          <a:solidFill>
            <a:srgbClr val="49CCB8">
              <a:alpha val="100000"/>
            </a:srgbClr>
          </a:solidFill>
          <a:ln w="50800">
            <a:solidFill>
              <a:srgbClr val="522C70"/>
            </a:solidFill>
            <a:prstDash val="solid"/>
          </a:ln>
        </p:spPr>
      </p:sp>
      <p:sp>
        <p:nvSpPr>
          <p:cNvPr id="7" name="Text 2"/>
          <p:cNvSpPr/>
          <p:nvPr/>
        </p:nvSpPr>
        <p:spPr>
          <a:xfrm>
            <a:off x="1498787" y="1016000"/>
            <a:ext cx="13002192"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Table of Contents</a:t>
            </a:r>
            <a:endParaRPr lang="en-US" sz="12800" dirty="0"/>
          </a:p>
        </p:txBody>
      </p:sp>
      <p:sp>
        <p:nvSpPr>
          <p:cNvPr id="8" name="Shape 3"/>
          <p:cNvSpPr/>
          <p:nvPr/>
        </p:nvSpPr>
        <p:spPr>
          <a:xfrm>
            <a:off x="914514" y="4521200"/>
            <a:ext cx="7316114" cy="1625600"/>
          </a:xfrm>
          <a:prstGeom prst="rect">
            <a:avLst/>
          </a:prstGeom>
          <a:noFill/>
          <a:ln/>
        </p:spPr>
      </p:sp>
      <p:sp>
        <p:nvSpPr>
          <p:cNvPr id="9" name="Shape 4"/>
          <p:cNvSpPr/>
          <p:nvPr/>
        </p:nvSpPr>
        <p:spPr>
          <a:xfrm>
            <a:off x="914514" y="4521200"/>
            <a:ext cx="1625803" cy="1625600"/>
          </a:xfrm>
          <a:prstGeom prst="roundRect">
            <a:avLst>
              <a:gd name="adj" fmla="val 781313"/>
            </a:avLst>
          </a:prstGeom>
          <a:solidFill>
            <a:srgbClr val="49CCB8">
              <a:alpha val="100000"/>
            </a:srgbClr>
          </a:solidFill>
          <a:ln w="50800">
            <a:solidFill>
              <a:srgbClr val="522C70"/>
            </a:solidFill>
            <a:prstDash val="solid"/>
          </a:ln>
        </p:spPr>
      </p:sp>
      <p:sp>
        <p:nvSpPr>
          <p:cNvPr id="10" name="Text 5"/>
          <p:cNvSpPr/>
          <p:nvPr/>
        </p:nvSpPr>
        <p:spPr>
          <a:xfrm>
            <a:off x="1352719" y="4883150"/>
            <a:ext cx="749394"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01</a:t>
            </a:r>
            <a:endParaRPr lang="en-US" sz="4800" dirty="0"/>
          </a:p>
        </p:txBody>
      </p:sp>
      <p:sp>
        <p:nvSpPr>
          <p:cNvPr id="11" name="Shape 6"/>
          <p:cNvSpPr/>
          <p:nvPr/>
        </p:nvSpPr>
        <p:spPr>
          <a:xfrm>
            <a:off x="2743543" y="4673600"/>
            <a:ext cx="5487086" cy="1320800"/>
          </a:xfrm>
          <a:prstGeom prst="rect">
            <a:avLst/>
          </a:prstGeom>
          <a:noFill/>
          <a:ln/>
        </p:spPr>
      </p:sp>
      <p:sp>
        <p:nvSpPr>
          <p:cNvPr id="12" name="Text 7"/>
          <p:cNvSpPr/>
          <p:nvPr/>
        </p:nvSpPr>
        <p:spPr>
          <a:xfrm>
            <a:off x="2743543"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Introduction</a:t>
            </a:r>
            <a:endParaRPr lang="en-US" sz="4800" dirty="0"/>
          </a:p>
        </p:txBody>
      </p:sp>
      <p:sp>
        <p:nvSpPr>
          <p:cNvPr id="13" name="Text 8"/>
          <p:cNvSpPr/>
          <p:nvPr/>
        </p:nvSpPr>
        <p:spPr>
          <a:xfrm>
            <a:off x="2743543"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4" name="Shape 9"/>
          <p:cNvSpPr/>
          <p:nvPr/>
        </p:nvSpPr>
        <p:spPr>
          <a:xfrm>
            <a:off x="7405026" y="4521200"/>
            <a:ext cx="7316114" cy="1625600"/>
          </a:xfrm>
          <a:prstGeom prst="rect">
            <a:avLst/>
          </a:prstGeom>
          <a:noFill/>
          <a:ln/>
        </p:spPr>
      </p:sp>
      <p:sp>
        <p:nvSpPr>
          <p:cNvPr id="15" name="Shape 10"/>
          <p:cNvSpPr/>
          <p:nvPr/>
        </p:nvSpPr>
        <p:spPr>
          <a:xfrm>
            <a:off x="7405026" y="4521200"/>
            <a:ext cx="1625803" cy="1625600"/>
          </a:xfrm>
          <a:prstGeom prst="rect">
            <a:avLst/>
          </a:prstGeom>
          <a:solidFill>
            <a:srgbClr val="FFFFFF">
              <a:alpha val="100000"/>
            </a:srgbClr>
          </a:solidFill>
          <a:ln w="50800">
            <a:solidFill>
              <a:srgbClr val="522C70"/>
            </a:solidFill>
            <a:prstDash val="solid"/>
          </a:ln>
        </p:spPr>
      </p:sp>
      <p:sp>
        <p:nvSpPr>
          <p:cNvPr id="16" name="Text 11"/>
          <p:cNvSpPr/>
          <p:nvPr/>
        </p:nvSpPr>
        <p:spPr>
          <a:xfrm>
            <a:off x="7786073" y="48831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02</a:t>
            </a:r>
            <a:endParaRPr lang="en-US" sz="4800" dirty="0"/>
          </a:p>
        </p:txBody>
      </p:sp>
      <p:sp>
        <p:nvSpPr>
          <p:cNvPr id="17" name="Shape 12"/>
          <p:cNvSpPr/>
          <p:nvPr/>
        </p:nvSpPr>
        <p:spPr>
          <a:xfrm>
            <a:off x="9234054" y="4673600"/>
            <a:ext cx="5487086" cy="1320800"/>
          </a:xfrm>
          <a:prstGeom prst="rect">
            <a:avLst/>
          </a:prstGeom>
          <a:noFill/>
          <a:ln/>
        </p:spPr>
      </p:sp>
      <p:sp>
        <p:nvSpPr>
          <p:cNvPr id="18" name="Text 13"/>
          <p:cNvSpPr/>
          <p:nvPr/>
        </p:nvSpPr>
        <p:spPr>
          <a:xfrm>
            <a:off x="9234054"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Encounters</a:t>
            </a:r>
            <a:endParaRPr lang="en-US" sz="4800" dirty="0"/>
          </a:p>
        </p:txBody>
      </p:sp>
      <p:sp>
        <p:nvSpPr>
          <p:cNvPr id="19" name="Text 14"/>
          <p:cNvSpPr/>
          <p:nvPr/>
        </p:nvSpPr>
        <p:spPr>
          <a:xfrm>
            <a:off x="9234054"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20" name="Shape 15"/>
          <p:cNvSpPr/>
          <p:nvPr/>
        </p:nvSpPr>
        <p:spPr>
          <a:xfrm>
            <a:off x="914514" y="7505700"/>
            <a:ext cx="7316114" cy="1625600"/>
          </a:xfrm>
          <a:prstGeom prst="rect">
            <a:avLst/>
          </a:prstGeom>
          <a:noFill/>
          <a:ln/>
        </p:spPr>
      </p:sp>
      <p:sp>
        <p:nvSpPr>
          <p:cNvPr id="21" name="Shape 16"/>
          <p:cNvSpPr/>
          <p:nvPr/>
        </p:nvSpPr>
        <p:spPr>
          <a:xfrm>
            <a:off x="914514" y="7505700"/>
            <a:ext cx="1625803" cy="1625600"/>
          </a:xfrm>
          <a:prstGeom prst="rect">
            <a:avLst/>
          </a:prstGeom>
          <a:solidFill>
            <a:srgbClr val="FFFFFF">
              <a:alpha val="100000"/>
            </a:srgbClr>
          </a:solidFill>
          <a:ln w="50800">
            <a:solidFill>
              <a:srgbClr val="522C70"/>
            </a:solidFill>
            <a:prstDash val="solid"/>
          </a:ln>
        </p:spPr>
      </p:sp>
      <p:sp>
        <p:nvSpPr>
          <p:cNvPr id="22" name="Text 17"/>
          <p:cNvSpPr/>
          <p:nvPr/>
        </p:nvSpPr>
        <p:spPr>
          <a:xfrm>
            <a:off x="1295562" y="78676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03</a:t>
            </a:r>
            <a:endParaRPr lang="en-US" sz="4800" dirty="0"/>
          </a:p>
        </p:txBody>
      </p:sp>
      <p:sp>
        <p:nvSpPr>
          <p:cNvPr id="23" name="Shape 18"/>
          <p:cNvSpPr/>
          <p:nvPr/>
        </p:nvSpPr>
        <p:spPr>
          <a:xfrm>
            <a:off x="2743543" y="7658100"/>
            <a:ext cx="5487086" cy="1320800"/>
          </a:xfrm>
          <a:prstGeom prst="rect">
            <a:avLst/>
          </a:prstGeom>
          <a:noFill/>
          <a:ln/>
        </p:spPr>
      </p:sp>
      <p:sp>
        <p:nvSpPr>
          <p:cNvPr id="24" name="Text 19"/>
          <p:cNvSpPr/>
          <p:nvPr/>
        </p:nvSpPr>
        <p:spPr>
          <a:xfrm>
            <a:off x="2743543"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Wonders</a:t>
            </a:r>
            <a:endParaRPr lang="en-US" sz="4800" dirty="0"/>
          </a:p>
        </p:txBody>
      </p:sp>
      <p:sp>
        <p:nvSpPr>
          <p:cNvPr id="25" name="Text 20"/>
          <p:cNvSpPr/>
          <p:nvPr/>
        </p:nvSpPr>
        <p:spPr>
          <a:xfrm>
            <a:off x="2743543"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6" name="Shape 21"/>
          <p:cNvSpPr/>
          <p:nvPr/>
        </p:nvSpPr>
        <p:spPr>
          <a:xfrm>
            <a:off x="7405026" y="7505700"/>
            <a:ext cx="7316114" cy="1625600"/>
          </a:xfrm>
          <a:prstGeom prst="rect">
            <a:avLst/>
          </a:prstGeom>
          <a:noFill/>
          <a:ln/>
        </p:spPr>
      </p:sp>
      <p:sp>
        <p:nvSpPr>
          <p:cNvPr id="27" name="Shape 22"/>
          <p:cNvSpPr/>
          <p:nvPr/>
        </p:nvSpPr>
        <p:spPr>
          <a:xfrm>
            <a:off x="7405026" y="7505700"/>
            <a:ext cx="1625803" cy="1625600"/>
          </a:xfrm>
          <a:prstGeom prst="roundRect">
            <a:avLst>
              <a:gd name="adj" fmla="val 781313"/>
            </a:avLst>
          </a:prstGeom>
          <a:solidFill>
            <a:srgbClr val="FFCE3B">
              <a:alpha val="100000"/>
            </a:srgbClr>
          </a:solidFill>
          <a:ln w="50800">
            <a:solidFill>
              <a:srgbClr val="522C70"/>
            </a:solidFill>
            <a:prstDash val="solid"/>
          </a:ln>
        </p:spPr>
      </p:sp>
      <p:sp>
        <p:nvSpPr>
          <p:cNvPr id="28" name="Text 23"/>
          <p:cNvSpPr/>
          <p:nvPr/>
        </p:nvSpPr>
        <p:spPr>
          <a:xfrm>
            <a:off x="7779722" y="7867650"/>
            <a:ext cx="876410"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04</a:t>
            </a:r>
            <a:endParaRPr lang="en-US" sz="4800" dirty="0"/>
          </a:p>
        </p:txBody>
      </p:sp>
      <p:sp>
        <p:nvSpPr>
          <p:cNvPr id="29" name="Shape 24"/>
          <p:cNvSpPr/>
          <p:nvPr/>
        </p:nvSpPr>
        <p:spPr>
          <a:xfrm>
            <a:off x="9234054" y="7658100"/>
            <a:ext cx="5487086" cy="1320800"/>
          </a:xfrm>
          <a:prstGeom prst="rect">
            <a:avLst/>
          </a:prstGeom>
          <a:noFill/>
          <a:ln/>
        </p:spPr>
      </p:sp>
      <p:sp>
        <p:nvSpPr>
          <p:cNvPr id="30" name="Text 25"/>
          <p:cNvSpPr/>
          <p:nvPr/>
        </p:nvSpPr>
        <p:spPr>
          <a:xfrm>
            <a:off x="9234054"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Magic</a:t>
            </a:r>
            <a:endParaRPr lang="en-US" sz="4800" dirty="0"/>
          </a:p>
        </p:txBody>
      </p:sp>
      <p:sp>
        <p:nvSpPr>
          <p:cNvPr id="31" name="Text 26"/>
          <p:cNvSpPr/>
          <p:nvPr/>
        </p:nvSpPr>
        <p:spPr>
          <a:xfrm>
            <a:off x="9234054"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2" name="Shape 27"/>
          <p:cNvSpPr/>
          <p:nvPr/>
        </p:nvSpPr>
        <p:spPr>
          <a:xfrm>
            <a:off x="914514" y="10490200"/>
            <a:ext cx="7316114" cy="1625600"/>
          </a:xfrm>
          <a:prstGeom prst="rect">
            <a:avLst/>
          </a:prstGeom>
          <a:noFill/>
          <a:ln/>
        </p:spPr>
      </p:sp>
      <p:sp>
        <p:nvSpPr>
          <p:cNvPr id="33" name="Shape 28"/>
          <p:cNvSpPr/>
          <p:nvPr/>
        </p:nvSpPr>
        <p:spPr>
          <a:xfrm>
            <a:off x="914514" y="10490200"/>
            <a:ext cx="1625803" cy="1625600"/>
          </a:xfrm>
          <a:prstGeom prst="roundRect">
            <a:avLst>
              <a:gd name="adj" fmla="val 781313"/>
            </a:avLst>
          </a:prstGeom>
          <a:solidFill>
            <a:srgbClr val="FFCE3B">
              <a:alpha val="100000"/>
            </a:srgbClr>
          </a:solidFill>
          <a:ln w="50800">
            <a:solidFill>
              <a:srgbClr val="522C70"/>
            </a:solidFill>
            <a:prstDash val="solid"/>
          </a:ln>
        </p:spPr>
      </p:sp>
      <p:sp>
        <p:nvSpPr>
          <p:cNvPr id="34" name="Text 29"/>
          <p:cNvSpPr/>
          <p:nvPr/>
        </p:nvSpPr>
        <p:spPr>
          <a:xfrm>
            <a:off x="1295562" y="108521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05</a:t>
            </a:r>
            <a:endParaRPr lang="en-US" sz="4800" dirty="0"/>
          </a:p>
        </p:txBody>
      </p:sp>
      <p:sp>
        <p:nvSpPr>
          <p:cNvPr id="35" name="Shape 30"/>
          <p:cNvSpPr/>
          <p:nvPr/>
        </p:nvSpPr>
        <p:spPr>
          <a:xfrm>
            <a:off x="2743543" y="10642600"/>
            <a:ext cx="5487086" cy="1320800"/>
          </a:xfrm>
          <a:prstGeom prst="rect">
            <a:avLst/>
          </a:prstGeom>
          <a:noFill/>
          <a:ln/>
        </p:spPr>
      </p:sp>
      <p:sp>
        <p:nvSpPr>
          <p:cNvPr id="36" name="Text 31"/>
          <p:cNvSpPr/>
          <p:nvPr/>
        </p:nvSpPr>
        <p:spPr>
          <a:xfrm>
            <a:off x="2743543"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Adventure</a:t>
            </a:r>
            <a:endParaRPr lang="en-US" sz="4800" dirty="0"/>
          </a:p>
        </p:txBody>
      </p:sp>
      <p:sp>
        <p:nvSpPr>
          <p:cNvPr id="37" name="Text 32"/>
          <p:cNvSpPr/>
          <p:nvPr/>
        </p:nvSpPr>
        <p:spPr>
          <a:xfrm>
            <a:off x="2743543"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38" name="Shape 33"/>
          <p:cNvSpPr/>
          <p:nvPr/>
        </p:nvSpPr>
        <p:spPr>
          <a:xfrm>
            <a:off x="7405026" y="10490200"/>
            <a:ext cx="7316114" cy="1625600"/>
          </a:xfrm>
          <a:prstGeom prst="rect">
            <a:avLst/>
          </a:prstGeom>
          <a:noFill/>
          <a:ln/>
        </p:spPr>
      </p:sp>
      <p:sp>
        <p:nvSpPr>
          <p:cNvPr id="39" name="Shape 34"/>
          <p:cNvSpPr/>
          <p:nvPr/>
        </p:nvSpPr>
        <p:spPr>
          <a:xfrm>
            <a:off x="7405026" y="10490200"/>
            <a:ext cx="1625803" cy="1625600"/>
          </a:xfrm>
          <a:prstGeom prst="rect">
            <a:avLst/>
          </a:prstGeom>
          <a:solidFill>
            <a:srgbClr val="49CCB8">
              <a:alpha val="100000"/>
            </a:srgbClr>
          </a:solidFill>
          <a:ln w="50800">
            <a:solidFill>
              <a:srgbClr val="522C70"/>
            </a:solidFill>
            <a:prstDash val="solid"/>
          </a:ln>
        </p:spPr>
      </p:sp>
      <p:sp>
        <p:nvSpPr>
          <p:cNvPr id="40" name="Text 35"/>
          <p:cNvSpPr/>
          <p:nvPr/>
        </p:nvSpPr>
        <p:spPr>
          <a:xfrm>
            <a:off x="7798775" y="10852150"/>
            <a:ext cx="838305"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06</a:t>
            </a:r>
            <a:endParaRPr lang="en-US" sz="4800" dirty="0"/>
          </a:p>
        </p:txBody>
      </p:sp>
      <p:sp>
        <p:nvSpPr>
          <p:cNvPr id="41" name="Shape 36"/>
          <p:cNvSpPr/>
          <p:nvPr/>
        </p:nvSpPr>
        <p:spPr>
          <a:xfrm>
            <a:off x="9234054" y="10642600"/>
            <a:ext cx="5487086" cy="1320800"/>
          </a:xfrm>
          <a:prstGeom prst="rect">
            <a:avLst/>
          </a:prstGeom>
          <a:noFill/>
          <a:ln/>
        </p:spPr>
      </p:sp>
      <p:sp>
        <p:nvSpPr>
          <p:cNvPr id="42" name="Text 37"/>
          <p:cNvSpPr/>
          <p:nvPr/>
        </p:nvSpPr>
        <p:spPr>
          <a:xfrm>
            <a:off x="9234054"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Conclusion</a:t>
            </a:r>
            <a:endParaRPr lang="en-US" sz="4800" dirty="0"/>
          </a:p>
        </p:txBody>
      </p:sp>
      <p:sp>
        <p:nvSpPr>
          <p:cNvPr id="43" name="Text 38"/>
          <p:cNvSpPr/>
          <p:nvPr/>
        </p:nvSpPr>
        <p:spPr>
          <a:xfrm>
            <a:off x="9234054"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356012" y="3085502"/>
            <a:ext cx="1268261" cy="7856268"/>
          </a:xfrm>
          <a:prstGeom prst="rect">
            <a:avLst/>
          </a:prstGeom>
        </p:spPr>
      </p:pic>
      <p:pic>
        <p:nvPicPr>
          <p:cNvPr id="4" name="Image 2" descr="preencoded.png">    </p:cNvPr>
          <p:cNvPicPr>
            <a:picLocks noChangeAspect="1"/>
          </p:cNvPicPr>
          <p:nvPr/>
        </p:nvPicPr>
        <p:blipFill>
          <a:blip r:embed="rId3"/>
          <a:stretch>
            <a:fillRect/>
          </a:stretch>
        </p:blipFill>
        <p:spPr>
          <a:xfrm>
            <a:off x="3836794" y="8286434"/>
            <a:ext cx="2658920" cy="2814216"/>
          </a:xfrm>
          <a:prstGeom prst="rect">
            <a:avLst/>
          </a:prstGeom>
        </p:spPr>
      </p:pic>
      <p:pic>
        <p:nvPicPr>
          <p:cNvPr id="5" name="Image 3" descr="preencoded.png">    </p:cNvPr>
          <p:cNvPicPr>
            <a:picLocks noChangeAspect="1"/>
          </p:cNvPicPr>
          <p:nvPr/>
        </p:nvPicPr>
        <p:blipFill>
          <a:blip r:embed="rId4"/>
          <a:stretch>
            <a:fillRect/>
          </a:stretch>
        </p:blipFill>
        <p:spPr>
          <a:xfrm>
            <a:off x="3779004" y="8228909"/>
            <a:ext cx="2775018" cy="2929790"/>
          </a:xfrm>
          <a:prstGeom prst="rect">
            <a:avLst/>
          </a:prstGeom>
        </p:spPr>
      </p:pic>
      <p:pic>
        <p:nvPicPr>
          <p:cNvPr id="6" name="Image 4" descr="preencoded.png">    </p:cNvPr>
          <p:cNvPicPr>
            <a:picLocks noChangeAspect="1"/>
          </p:cNvPicPr>
          <p:nvPr/>
        </p:nvPicPr>
        <p:blipFill>
          <a:blip r:embed="rId5"/>
          <a:stretch>
            <a:fillRect/>
          </a:stretch>
        </p:blipFill>
        <p:spPr>
          <a:xfrm>
            <a:off x="1636604" y="8368370"/>
            <a:ext cx="2232809" cy="4566748"/>
          </a:xfrm>
          <a:prstGeom prst="rect">
            <a:avLst/>
          </a:prstGeom>
        </p:spPr>
      </p:pic>
      <p:pic>
        <p:nvPicPr>
          <p:cNvPr id="7" name="Image 5" descr="preencoded.png">    </p:cNvPr>
          <p:cNvPicPr>
            <a:picLocks noChangeAspect="1"/>
          </p:cNvPicPr>
          <p:nvPr/>
        </p:nvPicPr>
        <p:blipFill>
          <a:blip r:embed="rId6"/>
          <a:stretch>
            <a:fillRect/>
          </a:stretch>
        </p:blipFill>
        <p:spPr>
          <a:xfrm>
            <a:off x="1579075" y="8310984"/>
            <a:ext cx="2348659" cy="4682430"/>
          </a:xfrm>
          <a:prstGeom prst="rect">
            <a:avLst/>
          </a:prstGeom>
        </p:spPr>
      </p:pic>
      <p:pic>
        <p:nvPicPr>
          <p:cNvPr id="8" name="Image 6" descr="preencoded.png">    </p:cNvPr>
          <p:cNvPicPr>
            <a:picLocks noChangeAspect="1"/>
          </p:cNvPicPr>
          <p:nvPr/>
        </p:nvPicPr>
        <p:blipFill>
          <a:blip r:embed="rId7"/>
          <a:stretch>
            <a:fillRect/>
          </a:stretch>
        </p:blipFill>
        <p:spPr>
          <a:xfrm>
            <a:off x="3807518" y="11096805"/>
            <a:ext cx="2688339" cy="2027324"/>
          </a:xfrm>
          <a:prstGeom prst="rect">
            <a:avLst/>
          </a:prstGeom>
        </p:spPr>
      </p:pic>
      <p:pic>
        <p:nvPicPr>
          <p:cNvPr id="9" name="Image 7" descr="preencoded.png">    </p:cNvPr>
          <p:cNvPicPr>
            <a:picLocks noChangeAspect="1"/>
          </p:cNvPicPr>
          <p:nvPr/>
        </p:nvPicPr>
        <p:blipFill>
          <a:blip r:embed="rId8"/>
          <a:stretch>
            <a:fillRect/>
          </a:stretch>
        </p:blipFill>
        <p:spPr>
          <a:xfrm>
            <a:off x="3749201" y="11039016"/>
            <a:ext cx="2804561" cy="2143416"/>
          </a:xfrm>
          <a:prstGeom prst="rect">
            <a:avLst/>
          </a:prstGeom>
        </p:spPr>
      </p:pic>
      <p:pic>
        <p:nvPicPr>
          <p:cNvPr id="10" name="Image 8" descr="preencoded.png">    </p:cNvPr>
          <p:cNvPicPr>
            <a:picLocks noChangeAspect="1"/>
          </p:cNvPicPr>
          <p:nvPr/>
        </p:nvPicPr>
        <p:blipFill>
          <a:blip r:embed="rId9"/>
          <a:stretch>
            <a:fillRect/>
          </a:stretch>
        </p:blipFill>
        <p:spPr>
          <a:xfrm>
            <a:off x="1656897" y="9862536"/>
            <a:ext cx="1653607" cy="1653400"/>
          </a:xfrm>
          <a:prstGeom prst="rect">
            <a:avLst/>
          </a:prstGeom>
        </p:spPr>
      </p:pic>
      <p:pic>
        <p:nvPicPr>
          <p:cNvPr id="11" name="Image 9" descr="preencoded.png">    </p:cNvPr>
          <p:cNvPicPr>
            <a:picLocks noChangeAspect="1"/>
          </p:cNvPicPr>
          <p:nvPr/>
        </p:nvPicPr>
        <p:blipFill>
          <a:blip r:embed="rId10"/>
          <a:stretch>
            <a:fillRect/>
          </a:stretch>
        </p:blipFill>
        <p:spPr>
          <a:xfrm>
            <a:off x="1598850" y="9804493"/>
            <a:ext cx="1769958" cy="1769740"/>
          </a:xfrm>
          <a:prstGeom prst="rect">
            <a:avLst/>
          </a:prstGeom>
        </p:spPr>
      </p:pic>
      <p:pic>
        <p:nvPicPr>
          <p:cNvPr id="12" name="Image 10" descr="preencoded.png">    </p:cNvPr>
          <p:cNvPicPr>
            <a:picLocks noChangeAspect="1"/>
          </p:cNvPicPr>
          <p:nvPr/>
        </p:nvPicPr>
        <p:blipFill>
          <a:blip r:embed="rId11"/>
          <a:stretch>
            <a:fillRect/>
          </a:stretch>
        </p:blipFill>
        <p:spPr>
          <a:xfrm>
            <a:off x="4842105" y="8286955"/>
            <a:ext cx="1653610" cy="1653400"/>
          </a:xfrm>
          <a:prstGeom prst="rect">
            <a:avLst/>
          </a:prstGeom>
        </p:spPr>
      </p:pic>
      <p:pic>
        <p:nvPicPr>
          <p:cNvPr id="13" name="Image 11" descr="preencoded.png">    </p:cNvPr>
          <p:cNvPicPr>
            <a:picLocks noChangeAspect="1"/>
          </p:cNvPicPr>
          <p:nvPr/>
        </p:nvPicPr>
        <p:blipFill>
          <a:blip r:embed="rId12"/>
          <a:stretch>
            <a:fillRect/>
          </a:stretch>
        </p:blipFill>
        <p:spPr>
          <a:xfrm>
            <a:off x="4783801" y="8228657"/>
            <a:ext cx="1769955" cy="1769737"/>
          </a:xfrm>
          <a:prstGeom prst="rect">
            <a:avLst/>
          </a:prstGeom>
        </p:spPr>
      </p:pic>
      <p:pic>
        <p:nvPicPr>
          <p:cNvPr id="14" name="Image 12" descr="preencoded.png">    </p:cNvPr>
          <p:cNvPicPr>
            <a:picLocks noChangeAspect="1"/>
          </p:cNvPicPr>
          <p:nvPr/>
        </p:nvPicPr>
        <p:blipFill>
          <a:blip r:embed="rId13"/>
          <a:stretch>
            <a:fillRect/>
          </a:stretch>
        </p:blipFill>
        <p:spPr>
          <a:xfrm>
            <a:off x="4514103" y="11460981"/>
            <a:ext cx="1653610" cy="1653400"/>
          </a:xfrm>
          <a:prstGeom prst="rect">
            <a:avLst/>
          </a:prstGeom>
        </p:spPr>
      </p:pic>
      <p:pic>
        <p:nvPicPr>
          <p:cNvPr id="15" name="Image 13" descr="preencoded.png">    </p:cNvPr>
          <p:cNvPicPr>
            <a:picLocks noChangeAspect="1"/>
          </p:cNvPicPr>
          <p:nvPr/>
        </p:nvPicPr>
        <p:blipFill>
          <a:blip r:embed="rId14"/>
          <a:stretch>
            <a:fillRect/>
          </a:stretch>
        </p:blipFill>
        <p:spPr>
          <a:xfrm>
            <a:off x="4456065" y="11402684"/>
            <a:ext cx="1769961" cy="1769740"/>
          </a:xfrm>
          <a:prstGeom prst="rect">
            <a:avLst/>
          </a:prstGeom>
        </p:spPr>
      </p:pic>
      <p:pic>
        <p:nvPicPr>
          <p:cNvPr id="16" name="Image 14" descr="preencoded.png">    </p:cNvPr>
          <p:cNvPicPr>
            <a:picLocks noChangeAspect="1"/>
          </p:cNvPicPr>
          <p:nvPr/>
        </p:nvPicPr>
        <p:blipFill>
          <a:blip r:embed="rId15"/>
          <a:stretch>
            <a:fillRect/>
          </a:stretch>
        </p:blipFill>
        <p:spPr>
          <a:xfrm>
            <a:off x="2001086" y="10850519"/>
            <a:ext cx="964986" cy="665677"/>
          </a:xfrm>
          <a:prstGeom prst="rect">
            <a:avLst/>
          </a:prstGeom>
        </p:spPr>
      </p:pic>
      <p:pic>
        <p:nvPicPr>
          <p:cNvPr id="17" name="Image 15" descr="preencoded.png">    </p:cNvPr>
          <p:cNvPicPr>
            <a:picLocks noChangeAspect="1"/>
          </p:cNvPicPr>
          <p:nvPr/>
        </p:nvPicPr>
        <p:blipFill>
          <a:blip r:embed="rId16"/>
          <a:stretch>
            <a:fillRect/>
          </a:stretch>
        </p:blipFill>
        <p:spPr>
          <a:xfrm>
            <a:off x="1943033" y="10792991"/>
            <a:ext cx="1081340" cy="781242"/>
          </a:xfrm>
          <a:prstGeom prst="rect">
            <a:avLst/>
          </a:prstGeom>
        </p:spPr>
      </p:pic>
      <p:pic>
        <p:nvPicPr>
          <p:cNvPr id="18" name="Image 16" descr="preencoded.png">    </p:cNvPr>
          <p:cNvPicPr>
            <a:picLocks noChangeAspect="1"/>
          </p:cNvPicPr>
          <p:nvPr/>
        </p:nvPicPr>
        <p:blipFill>
          <a:blip r:embed="rId17"/>
          <a:stretch>
            <a:fillRect/>
          </a:stretch>
        </p:blipFill>
        <p:spPr>
          <a:xfrm>
            <a:off x="5186285" y="9274677"/>
            <a:ext cx="964989" cy="665931"/>
          </a:xfrm>
          <a:prstGeom prst="rect">
            <a:avLst/>
          </a:prstGeom>
        </p:spPr>
      </p:pic>
      <p:pic>
        <p:nvPicPr>
          <p:cNvPr id="19" name="Image 17" descr="preencoded.png">    </p:cNvPr>
          <p:cNvPicPr>
            <a:picLocks noChangeAspect="1"/>
          </p:cNvPicPr>
          <p:nvPr/>
        </p:nvPicPr>
        <p:blipFill>
          <a:blip r:embed="rId18"/>
          <a:stretch>
            <a:fillRect/>
          </a:stretch>
        </p:blipFill>
        <p:spPr>
          <a:xfrm>
            <a:off x="5127990" y="9216895"/>
            <a:ext cx="1081337" cy="781500"/>
          </a:xfrm>
          <a:prstGeom prst="rect">
            <a:avLst/>
          </a:prstGeom>
        </p:spPr>
      </p:pic>
      <p:pic>
        <p:nvPicPr>
          <p:cNvPr id="20" name="Image 18" descr="preencoded.png">    </p:cNvPr>
          <p:cNvPicPr>
            <a:picLocks noChangeAspect="1"/>
          </p:cNvPicPr>
          <p:nvPr/>
        </p:nvPicPr>
        <p:blipFill>
          <a:blip r:embed="rId19"/>
          <a:stretch>
            <a:fillRect/>
          </a:stretch>
        </p:blipFill>
        <p:spPr>
          <a:xfrm>
            <a:off x="4858298" y="12448704"/>
            <a:ext cx="964983" cy="665671"/>
          </a:xfrm>
          <a:prstGeom prst="rect">
            <a:avLst/>
          </a:prstGeom>
        </p:spPr>
      </p:pic>
      <p:pic>
        <p:nvPicPr>
          <p:cNvPr id="21" name="Image 19" descr="preencoded.png">    </p:cNvPr>
          <p:cNvPicPr>
            <a:picLocks noChangeAspect="1"/>
          </p:cNvPicPr>
          <p:nvPr/>
        </p:nvPicPr>
        <p:blipFill>
          <a:blip r:embed="rId20"/>
          <a:stretch>
            <a:fillRect/>
          </a:stretch>
        </p:blipFill>
        <p:spPr>
          <a:xfrm>
            <a:off x="4800245" y="12391175"/>
            <a:ext cx="1081337" cy="781242"/>
          </a:xfrm>
          <a:prstGeom prst="rect">
            <a:avLst/>
          </a:prstGeom>
        </p:spPr>
      </p:pic>
      <p:pic>
        <p:nvPicPr>
          <p:cNvPr id="22" name="Image 20" descr="preencoded.png">    </p:cNvPr>
          <p:cNvPicPr>
            <a:picLocks noChangeAspect="1"/>
          </p:cNvPicPr>
          <p:nvPr/>
        </p:nvPicPr>
        <p:blipFill>
          <a:blip r:embed="rId21"/>
          <a:stretch>
            <a:fillRect/>
          </a:stretch>
        </p:blipFill>
        <p:spPr>
          <a:xfrm>
            <a:off x="2229166" y="10196147"/>
            <a:ext cx="509078" cy="755048"/>
          </a:xfrm>
          <a:prstGeom prst="rect">
            <a:avLst/>
          </a:prstGeom>
        </p:spPr>
      </p:pic>
      <p:pic>
        <p:nvPicPr>
          <p:cNvPr id="23" name="Image 21" descr="preencoded.png">    </p:cNvPr>
          <p:cNvPicPr>
            <a:picLocks noChangeAspect="1"/>
          </p:cNvPicPr>
          <p:nvPr/>
        </p:nvPicPr>
        <p:blipFill>
          <a:blip r:embed="rId22"/>
          <a:stretch>
            <a:fillRect/>
          </a:stretch>
        </p:blipFill>
        <p:spPr>
          <a:xfrm>
            <a:off x="2171125" y="10138107"/>
            <a:ext cx="625175" cy="871131"/>
          </a:xfrm>
          <a:prstGeom prst="rect">
            <a:avLst/>
          </a:prstGeom>
        </p:spPr>
      </p:pic>
      <p:pic>
        <p:nvPicPr>
          <p:cNvPr id="24" name="Image 22" descr="preencoded.png">    </p:cNvPr>
          <p:cNvPicPr>
            <a:picLocks noChangeAspect="1"/>
          </p:cNvPicPr>
          <p:nvPr/>
        </p:nvPicPr>
        <p:blipFill>
          <a:blip r:embed="rId23"/>
          <a:stretch>
            <a:fillRect/>
          </a:stretch>
        </p:blipFill>
        <p:spPr>
          <a:xfrm>
            <a:off x="5414368" y="8620305"/>
            <a:ext cx="509081" cy="755045"/>
          </a:xfrm>
          <a:prstGeom prst="rect">
            <a:avLst/>
          </a:prstGeom>
        </p:spPr>
      </p:pic>
      <p:pic>
        <p:nvPicPr>
          <p:cNvPr id="25" name="Image 23" descr="preencoded.png">    </p:cNvPr>
          <p:cNvPicPr>
            <a:picLocks noChangeAspect="1"/>
          </p:cNvPicPr>
          <p:nvPr/>
        </p:nvPicPr>
        <p:blipFill>
          <a:blip r:embed="rId24"/>
          <a:stretch>
            <a:fillRect/>
          </a:stretch>
        </p:blipFill>
        <p:spPr>
          <a:xfrm>
            <a:off x="5356324" y="8562262"/>
            <a:ext cx="625178" cy="871128"/>
          </a:xfrm>
          <a:prstGeom prst="rect">
            <a:avLst/>
          </a:prstGeom>
        </p:spPr>
      </p:pic>
      <p:pic>
        <p:nvPicPr>
          <p:cNvPr id="26" name="Image 24" descr="preencoded.png">    </p:cNvPr>
          <p:cNvPicPr>
            <a:picLocks noChangeAspect="1"/>
          </p:cNvPicPr>
          <p:nvPr/>
        </p:nvPicPr>
        <p:blipFill>
          <a:blip r:embed="rId25"/>
          <a:stretch>
            <a:fillRect/>
          </a:stretch>
        </p:blipFill>
        <p:spPr>
          <a:xfrm>
            <a:off x="5086387" y="11794331"/>
            <a:ext cx="509081" cy="755048"/>
          </a:xfrm>
          <a:prstGeom prst="rect">
            <a:avLst/>
          </a:prstGeom>
        </p:spPr>
      </p:pic>
      <p:pic>
        <p:nvPicPr>
          <p:cNvPr id="27" name="Image 25" descr="preencoded.png">    </p:cNvPr>
          <p:cNvPicPr>
            <a:picLocks noChangeAspect="1"/>
          </p:cNvPicPr>
          <p:nvPr/>
        </p:nvPicPr>
        <p:blipFill>
          <a:blip r:embed="rId26"/>
          <a:stretch>
            <a:fillRect/>
          </a:stretch>
        </p:blipFill>
        <p:spPr>
          <a:xfrm>
            <a:off x="5028325" y="11736288"/>
            <a:ext cx="625178" cy="871128"/>
          </a:xfrm>
          <a:prstGeom prst="rect">
            <a:avLst/>
          </a:prstGeom>
        </p:spPr>
      </p:pic>
      <p:pic>
        <p:nvPicPr>
          <p:cNvPr id="28" name="Image 26" descr="preencoded.png">    </p:cNvPr>
          <p:cNvPicPr>
            <a:picLocks noChangeAspect="1"/>
          </p:cNvPicPr>
          <p:nvPr/>
        </p:nvPicPr>
        <p:blipFill>
          <a:blip r:embed="rId27"/>
          <a:stretch>
            <a:fillRect/>
          </a:stretch>
        </p:blipFill>
        <p:spPr>
          <a:xfrm>
            <a:off x="1404412" y="8122850"/>
            <a:ext cx="2467308" cy="1233243"/>
          </a:xfrm>
          <a:prstGeom prst="rect">
            <a:avLst/>
          </a:prstGeom>
        </p:spPr>
      </p:pic>
      <p:pic>
        <p:nvPicPr>
          <p:cNvPr id="29" name="Image 27" descr="preencoded.png">    </p:cNvPr>
          <p:cNvPicPr>
            <a:picLocks noChangeAspect="1"/>
          </p:cNvPicPr>
          <p:nvPr/>
        </p:nvPicPr>
        <p:blipFill>
          <a:blip r:embed="rId28"/>
          <a:stretch>
            <a:fillRect/>
          </a:stretch>
        </p:blipFill>
        <p:spPr>
          <a:xfrm>
            <a:off x="1346368" y="8064807"/>
            <a:ext cx="2583148" cy="1349325"/>
          </a:xfrm>
          <a:prstGeom prst="rect">
            <a:avLst/>
          </a:prstGeom>
        </p:spPr>
      </p:pic>
      <p:pic>
        <p:nvPicPr>
          <p:cNvPr id="30" name="Image 28" descr="preencoded.png">    </p:cNvPr>
          <p:cNvPicPr>
            <a:picLocks noChangeAspect="1"/>
          </p:cNvPicPr>
          <p:nvPr/>
        </p:nvPicPr>
        <p:blipFill>
          <a:blip r:embed="rId29"/>
          <a:stretch>
            <a:fillRect/>
          </a:stretch>
        </p:blipFill>
        <p:spPr>
          <a:xfrm>
            <a:off x="1347909" y="8064547"/>
            <a:ext cx="597948" cy="580668"/>
          </a:xfrm>
          <a:prstGeom prst="rect">
            <a:avLst/>
          </a:prstGeom>
        </p:spPr>
      </p:pic>
      <p:pic>
        <p:nvPicPr>
          <p:cNvPr id="31" name="Image 29" descr="preencoded.png">    </p:cNvPr>
          <p:cNvPicPr>
            <a:picLocks noChangeAspect="1"/>
          </p:cNvPicPr>
          <p:nvPr/>
        </p:nvPicPr>
        <p:blipFill>
          <a:blip r:embed="rId30"/>
          <a:stretch>
            <a:fillRect/>
          </a:stretch>
        </p:blipFill>
        <p:spPr>
          <a:xfrm>
            <a:off x="1347909" y="8832949"/>
            <a:ext cx="597948" cy="581180"/>
          </a:xfrm>
          <a:prstGeom prst="rect">
            <a:avLst/>
          </a:prstGeom>
        </p:spPr>
      </p:pic>
      <p:pic>
        <p:nvPicPr>
          <p:cNvPr id="32" name="Image 30" descr="preencoded.png">    </p:cNvPr>
          <p:cNvPicPr>
            <a:picLocks noChangeAspect="1"/>
          </p:cNvPicPr>
          <p:nvPr/>
        </p:nvPicPr>
        <p:blipFill>
          <a:blip r:embed="rId31"/>
          <a:stretch>
            <a:fillRect/>
          </a:stretch>
        </p:blipFill>
        <p:spPr>
          <a:xfrm>
            <a:off x="3389618" y="8891504"/>
            <a:ext cx="481851" cy="464586"/>
          </a:xfrm>
          <a:prstGeom prst="rect">
            <a:avLst/>
          </a:prstGeom>
        </p:spPr>
      </p:pic>
      <p:pic>
        <p:nvPicPr>
          <p:cNvPr id="33" name="Image 31" descr="preencoded.png">    </p:cNvPr>
          <p:cNvPicPr>
            <a:picLocks noChangeAspect="1"/>
          </p:cNvPicPr>
          <p:nvPr/>
        </p:nvPicPr>
        <p:blipFill>
          <a:blip r:embed="rId32"/>
          <a:stretch>
            <a:fillRect/>
          </a:stretch>
        </p:blipFill>
        <p:spPr>
          <a:xfrm>
            <a:off x="3331571" y="8833464"/>
            <a:ext cx="597948" cy="580668"/>
          </a:xfrm>
          <a:prstGeom prst="rect">
            <a:avLst/>
          </a:prstGeom>
        </p:spPr>
      </p:pic>
      <p:pic>
        <p:nvPicPr>
          <p:cNvPr id="34" name="Image 32" descr="preencoded.png">    </p:cNvPr>
          <p:cNvPicPr>
            <a:picLocks noChangeAspect="1"/>
          </p:cNvPicPr>
          <p:nvPr/>
        </p:nvPicPr>
        <p:blipFill>
          <a:blip r:embed="rId33"/>
          <a:stretch>
            <a:fillRect/>
          </a:stretch>
        </p:blipFill>
        <p:spPr>
          <a:xfrm>
            <a:off x="3390397" y="8123107"/>
            <a:ext cx="481851" cy="464586"/>
          </a:xfrm>
          <a:prstGeom prst="rect">
            <a:avLst/>
          </a:prstGeom>
        </p:spPr>
      </p:pic>
      <p:pic>
        <p:nvPicPr>
          <p:cNvPr id="35" name="Image 33" descr="preencoded.png">    </p:cNvPr>
          <p:cNvPicPr>
            <a:picLocks noChangeAspect="1"/>
          </p:cNvPicPr>
          <p:nvPr/>
        </p:nvPicPr>
        <p:blipFill>
          <a:blip r:embed="rId34"/>
          <a:stretch>
            <a:fillRect/>
          </a:stretch>
        </p:blipFill>
        <p:spPr>
          <a:xfrm>
            <a:off x="3332334" y="8065064"/>
            <a:ext cx="598206" cy="580665"/>
          </a:xfrm>
          <a:prstGeom prst="rect">
            <a:avLst/>
          </a:prstGeom>
        </p:spPr>
      </p:pic>
      <p:pic>
        <p:nvPicPr>
          <p:cNvPr id="36" name="Image 34" descr="preencoded.png">    </p:cNvPr>
          <p:cNvPicPr>
            <a:picLocks noChangeAspect="1"/>
          </p:cNvPicPr>
          <p:nvPr/>
        </p:nvPicPr>
        <p:blipFill>
          <a:blip r:embed="rId35"/>
          <a:stretch>
            <a:fillRect/>
          </a:stretch>
        </p:blipFill>
        <p:spPr>
          <a:xfrm>
            <a:off x="1406217" y="8122850"/>
            <a:ext cx="481851" cy="464586"/>
          </a:xfrm>
          <a:prstGeom prst="rect">
            <a:avLst/>
          </a:prstGeom>
        </p:spPr>
      </p:pic>
      <p:pic>
        <p:nvPicPr>
          <p:cNvPr id="37" name="Image 35" descr="preencoded.png">    </p:cNvPr>
          <p:cNvPicPr>
            <a:picLocks noChangeAspect="1"/>
          </p:cNvPicPr>
          <p:nvPr/>
        </p:nvPicPr>
        <p:blipFill>
          <a:blip r:embed="rId36"/>
          <a:stretch>
            <a:fillRect/>
          </a:stretch>
        </p:blipFill>
        <p:spPr>
          <a:xfrm>
            <a:off x="1348167" y="8064807"/>
            <a:ext cx="598206" cy="580668"/>
          </a:xfrm>
          <a:prstGeom prst="rect">
            <a:avLst/>
          </a:prstGeom>
        </p:spPr>
      </p:pic>
      <p:pic>
        <p:nvPicPr>
          <p:cNvPr id="38" name="Image 36" descr="preencoded.png">    </p:cNvPr>
          <p:cNvPicPr>
            <a:picLocks noChangeAspect="1"/>
          </p:cNvPicPr>
          <p:nvPr/>
        </p:nvPicPr>
        <p:blipFill>
          <a:blip r:embed="rId37"/>
          <a:stretch>
            <a:fillRect/>
          </a:stretch>
        </p:blipFill>
        <p:spPr>
          <a:xfrm>
            <a:off x="1405702" y="8891246"/>
            <a:ext cx="481851" cy="464586"/>
          </a:xfrm>
          <a:prstGeom prst="rect">
            <a:avLst/>
          </a:prstGeom>
        </p:spPr>
      </p:pic>
      <p:pic>
        <p:nvPicPr>
          <p:cNvPr id="39" name="Image 37" descr="preencoded.png">    </p:cNvPr>
          <p:cNvPicPr>
            <a:picLocks noChangeAspect="1"/>
          </p:cNvPicPr>
          <p:nvPr/>
        </p:nvPicPr>
        <p:blipFill>
          <a:blip r:embed="rId38"/>
          <a:stretch>
            <a:fillRect/>
          </a:stretch>
        </p:blipFill>
        <p:spPr>
          <a:xfrm>
            <a:off x="1347395" y="8833207"/>
            <a:ext cx="597948" cy="580665"/>
          </a:xfrm>
          <a:prstGeom prst="rect">
            <a:avLst/>
          </a:prstGeom>
        </p:spPr>
      </p:pic>
      <p:pic>
        <p:nvPicPr>
          <p:cNvPr id="40" name="Image 38" descr="preencoded.png">    </p:cNvPr>
          <p:cNvPicPr>
            <a:picLocks noChangeAspect="1"/>
          </p:cNvPicPr>
          <p:nvPr/>
        </p:nvPicPr>
        <p:blipFill>
          <a:blip r:embed="rId39"/>
          <a:stretch>
            <a:fillRect/>
          </a:stretch>
        </p:blipFill>
        <p:spPr>
          <a:xfrm>
            <a:off x="3331816" y="8064810"/>
            <a:ext cx="597948" cy="581180"/>
          </a:xfrm>
          <a:prstGeom prst="rect">
            <a:avLst/>
          </a:prstGeom>
        </p:spPr>
      </p:pic>
      <p:pic>
        <p:nvPicPr>
          <p:cNvPr id="41" name="Image 39" descr="preencoded.png">    </p:cNvPr>
          <p:cNvPicPr>
            <a:picLocks noChangeAspect="1"/>
          </p:cNvPicPr>
          <p:nvPr/>
        </p:nvPicPr>
        <p:blipFill>
          <a:blip r:embed="rId40"/>
          <a:stretch>
            <a:fillRect/>
          </a:stretch>
        </p:blipFill>
        <p:spPr>
          <a:xfrm>
            <a:off x="2404073" y="8418184"/>
            <a:ext cx="468752" cy="642559"/>
          </a:xfrm>
          <a:prstGeom prst="rect">
            <a:avLst/>
          </a:prstGeom>
        </p:spPr>
      </p:pic>
      <p:pic>
        <p:nvPicPr>
          <p:cNvPr id="42" name="Image 40" descr="preencoded.png">    </p:cNvPr>
          <p:cNvPicPr>
            <a:picLocks noChangeAspect="1"/>
          </p:cNvPicPr>
          <p:nvPr/>
        </p:nvPicPr>
        <p:blipFill>
          <a:blip r:embed="rId41"/>
          <a:stretch>
            <a:fillRect/>
          </a:stretch>
        </p:blipFill>
        <p:spPr>
          <a:xfrm>
            <a:off x="2580283" y="8944663"/>
            <a:ext cx="116094" cy="240382"/>
          </a:xfrm>
          <a:prstGeom prst="rect">
            <a:avLst/>
          </a:prstGeom>
        </p:spPr>
      </p:pic>
      <p:pic>
        <p:nvPicPr>
          <p:cNvPr id="43" name="Image 41" descr="preencoded.png">    </p:cNvPr>
          <p:cNvPicPr>
            <a:picLocks noChangeAspect="1"/>
          </p:cNvPicPr>
          <p:nvPr/>
        </p:nvPicPr>
        <p:blipFill>
          <a:blip r:embed="rId42"/>
          <a:stretch>
            <a:fillRect/>
          </a:stretch>
        </p:blipFill>
        <p:spPr>
          <a:xfrm>
            <a:off x="2580283" y="8293884"/>
            <a:ext cx="116094" cy="240382"/>
          </a:xfrm>
          <a:prstGeom prst="rect">
            <a:avLst/>
          </a:prstGeom>
        </p:spPr>
      </p:pic>
      <p:pic>
        <p:nvPicPr>
          <p:cNvPr id="44" name="Image 42" descr="preencoded.png">    </p:cNvPr>
          <p:cNvPicPr>
            <a:picLocks noChangeAspect="1"/>
          </p:cNvPicPr>
          <p:nvPr/>
        </p:nvPicPr>
        <p:blipFill>
          <a:blip r:embed="rId43"/>
          <a:stretch>
            <a:fillRect/>
          </a:stretch>
        </p:blipFill>
        <p:spPr>
          <a:xfrm>
            <a:off x="21625380" y="4257659"/>
            <a:ext cx="1935600" cy="1411498"/>
          </a:xfrm>
          <a:prstGeom prst="rect">
            <a:avLst/>
          </a:prstGeom>
        </p:spPr>
      </p:pic>
      <p:pic>
        <p:nvPicPr>
          <p:cNvPr id="45" name="Image 43" descr="preencoded.png">    </p:cNvPr>
          <p:cNvPicPr>
            <a:picLocks noChangeAspect="1"/>
          </p:cNvPicPr>
          <p:nvPr/>
        </p:nvPicPr>
        <p:blipFill>
          <a:blip r:embed="rId44"/>
          <a:stretch>
            <a:fillRect/>
          </a:stretch>
        </p:blipFill>
        <p:spPr>
          <a:xfrm>
            <a:off x="21570921" y="4203498"/>
            <a:ext cx="2043988" cy="1519579"/>
          </a:xfrm>
          <a:prstGeom prst="rect">
            <a:avLst/>
          </a:prstGeom>
        </p:spPr>
      </p:pic>
      <p:pic>
        <p:nvPicPr>
          <p:cNvPr id="46" name="Image 44" descr="preencoded.png">    </p:cNvPr>
          <p:cNvPicPr>
            <a:picLocks noChangeAspect="1"/>
          </p:cNvPicPr>
          <p:nvPr/>
        </p:nvPicPr>
        <p:blipFill>
          <a:blip r:embed="rId45"/>
          <a:stretch>
            <a:fillRect/>
          </a:stretch>
        </p:blipFill>
        <p:spPr>
          <a:xfrm>
            <a:off x="20526727" y="4070976"/>
            <a:ext cx="1757523" cy="2696465"/>
          </a:xfrm>
          <a:prstGeom prst="rect">
            <a:avLst/>
          </a:prstGeom>
        </p:spPr>
      </p:pic>
      <p:pic>
        <p:nvPicPr>
          <p:cNvPr id="47" name="Image 45" descr="preencoded.png">    </p:cNvPr>
          <p:cNvPicPr>
            <a:picLocks noChangeAspect="1"/>
          </p:cNvPicPr>
          <p:nvPr/>
        </p:nvPicPr>
        <p:blipFill>
          <a:blip r:embed="rId46"/>
          <a:stretch>
            <a:fillRect/>
          </a:stretch>
        </p:blipFill>
        <p:spPr>
          <a:xfrm>
            <a:off x="20472472" y="4017057"/>
            <a:ext cx="1865539" cy="2804784"/>
          </a:xfrm>
          <a:prstGeom prst="rect">
            <a:avLst/>
          </a:prstGeom>
        </p:spPr>
      </p:pic>
      <p:pic>
        <p:nvPicPr>
          <p:cNvPr id="48" name="Image 46" descr="preencoded.png">    </p:cNvPr>
          <p:cNvPicPr>
            <a:picLocks noChangeAspect="1"/>
          </p:cNvPicPr>
          <p:nvPr/>
        </p:nvPicPr>
        <p:blipFill>
          <a:blip r:embed="rId47"/>
          <a:stretch>
            <a:fillRect/>
          </a:stretch>
        </p:blipFill>
        <p:spPr>
          <a:xfrm>
            <a:off x="20809728" y="4385149"/>
            <a:ext cx="1191763" cy="1608485"/>
          </a:xfrm>
          <a:prstGeom prst="rect">
            <a:avLst/>
          </a:prstGeom>
        </p:spPr>
      </p:pic>
      <p:pic>
        <p:nvPicPr>
          <p:cNvPr id="49" name="Image 47" descr="preencoded.png">    </p:cNvPr>
          <p:cNvPicPr>
            <a:picLocks noChangeAspect="1"/>
          </p:cNvPicPr>
          <p:nvPr/>
        </p:nvPicPr>
        <p:blipFill>
          <a:blip r:embed="rId48"/>
          <a:stretch>
            <a:fillRect/>
          </a:stretch>
        </p:blipFill>
        <p:spPr>
          <a:xfrm>
            <a:off x="20755696" y="4330991"/>
            <a:ext cx="1299816" cy="1716804"/>
          </a:xfrm>
          <a:prstGeom prst="rect">
            <a:avLst/>
          </a:prstGeom>
        </p:spPr>
      </p:pic>
      <p:pic>
        <p:nvPicPr>
          <p:cNvPr id="50" name="Image 48" descr="preencoded.png">    </p:cNvPr>
          <p:cNvPicPr>
            <a:picLocks noChangeAspect="1"/>
          </p:cNvPicPr>
          <p:nvPr/>
        </p:nvPicPr>
        <p:blipFill>
          <a:blip r:embed="rId49"/>
          <a:stretch>
            <a:fillRect/>
          </a:stretch>
        </p:blipFill>
        <p:spPr>
          <a:xfrm>
            <a:off x="18739248" y="4423488"/>
            <a:ext cx="1893417" cy="1871613"/>
          </a:xfrm>
          <a:prstGeom prst="rect">
            <a:avLst/>
          </a:prstGeom>
        </p:spPr>
      </p:pic>
      <p:pic>
        <p:nvPicPr>
          <p:cNvPr id="51" name="Image 49" descr="preencoded.png">    </p:cNvPr>
          <p:cNvPicPr>
            <a:picLocks noChangeAspect="1"/>
          </p:cNvPicPr>
          <p:nvPr/>
        </p:nvPicPr>
        <p:blipFill>
          <a:blip r:embed="rId50"/>
          <a:stretch>
            <a:fillRect/>
          </a:stretch>
        </p:blipFill>
        <p:spPr>
          <a:xfrm>
            <a:off x="18685074" y="4369091"/>
            <a:ext cx="2001815" cy="1980171"/>
          </a:xfrm>
          <a:prstGeom prst="rect">
            <a:avLst/>
          </a:prstGeom>
        </p:spPr>
      </p:pic>
      <p:pic>
        <p:nvPicPr>
          <p:cNvPr id="52" name="Image 50" descr="preencoded.png">    </p:cNvPr>
          <p:cNvPicPr>
            <a:picLocks noChangeAspect="1"/>
          </p:cNvPicPr>
          <p:nvPr/>
        </p:nvPicPr>
        <p:blipFill>
          <a:blip r:embed="rId51"/>
          <a:stretch>
            <a:fillRect/>
          </a:stretch>
        </p:blipFill>
        <p:spPr>
          <a:xfrm>
            <a:off x="17810978" y="6767680"/>
            <a:ext cx="5515354" cy="1128241"/>
          </a:xfrm>
          <a:prstGeom prst="rect">
            <a:avLst/>
          </a:prstGeom>
        </p:spPr>
      </p:pic>
      <p:pic>
        <p:nvPicPr>
          <p:cNvPr id="53" name="Image 51" descr="preencoded.png">    </p:cNvPr>
          <p:cNvPicPr>
            <a:picLocks noChangeAspect="1"/>
          </p:cNvPicPr>
          <p:nvPr/>
        </p:nvPicPr>
        <p:blipFill>
          <a:blip r:embed="rId52"/>
          <a:stretch>
            <a:fillRect/>
          </a:stretch>
        </p:blipFill>
        <p:spPr>
          <a:xfrm>
            <a:off x="17757288" y="6713283"/>
            <a:ext cx="5623693" cy="1236917"/>
          </a:xfrm>
          <a:prstGeom prst="rect">
            <a:avLst/>
          </a:prstGeom>
        </p:spPr>
      </p:pic>
      <p:pic>
        <p:nvPicPr>
          <p:cNvPr id="54" name="Image 52" descr="preencoded.png">    </p:cNvPr>
          <p:cNvPicPr>
            <a:picLocks noChangeAspect="1"/>
          </p:cNvPicPr>
          <p:nvPr/>
        </p:nvPicPr>
        <p:blipFill>
          <a:blip r:embed="rId53"/>
          <a:stretch>
            <a:fillRect/>
          </a:stretch>
        </p:blipFill>
        <p:spPr>
          <a:xfrm>
            <a:off x="17756819" y="7316943"/>
            <a:ext cx="5623448" cy="108319"/>
          </a:xfrm>
          <a:prstGeom prst="rect">
            <a:avLst/>
          </a:prstGeom>
        </p:spPr>
      </p:pic>
      <p:pic>
        <p:nvPicPr>
          <p:cNvPr id="55" name="Image 53" descr="preencoded.png">    </p:cNvPr>
          <p:cNvPicPr>
            <a:picLocks noChangeAspect="1"/>
          </p:cNvPicPr>
          <p:nvPr/>
        </p:nvPicPr>
        <p:blipFill>
          <a:blip r:embed="rId54"/>
          <a:stretch>
            <a:fillRect/>
          </a:stretch>
        </p:blipFill>
        <p:spPr>
          <a:xfrm>
            <a:off x="19388750" y="6713283"/>
            <a:ext cx="108333" cy="1138783"/>
          </a:xfrm>
          <a:prstGeom prst="rect">
            <a:avLst/>
          </a:prstGeom>
        </p:spPr>
      </p:pic>
      <p:pic>
        <p:nvPicPr>
          <p:cNvPr id="56" name="Image 54" descr="preencoded.png">    </p:cNvPr>
          <p:cNvPicPr>
            <a:picLocks noChangeAspect="1"/>
          </p:cNvPicPr>
          <p:nvPr/>
        </p:nvPicPr>
        <p:blipFill>
          <a:blip r:embed="rId55"/>
          <a:stretch>
            <a:fillRect/>
          </a:stretch>
        </p:blipFill>
        <p:spPr>
          <a:xfrm>
            <a:off x="21656306" y="6713283"/>
            <a:ext cx="108333" cy="1143577"/>
          </a:xfrm>
          <a:prstGeom prst="rect">
            <a:avLst/>
          </a:prstGeom>
        </p:spPr>
      </p:pic>
      <p:pic>
        <p:nvPicPr>
          <p:cNvPr id="57" name="Image 55" descr="preencoded.png">    </p:cNvPr>
          <p:cNvPicPr>
            <a:picLocks noChangeAspect="1"/>
          </p:cNvPicPr>
          <p:nvPr/>
        </p:nvPicPr>
        <p:blipFill>
          <a:blip r:embed="rId56"/>
          <a:stretch>
            <a:fillRect/>
          </a:stretch>
        </p:blipFill>
        <p:spPr>
          <a:xfrm>
            <a:off x="19385882" y="6295107"/>
            <a:ext cx="1263796" cy="472337"/>
          </a:xfrm>
          <a:prstGeom prst="rect">
            <a:avLst/>
          </a:prstGeom>
        </p:spPr>
      </p:pic>
      <p:pic>
        <p:nvPicPr>
          <p:cNvPr id="58" name="Image 56" descr="preencoded.png">    </p:cNvPr>
          <p:cNvPicPr>
            <a:picLocks noChangeAspect="1"/>
          </p:cNvPicPr>
          <p:nvPr/>
        </p:nvPicPr>
        <p:blipFill>
          <a:blip r:embed="rId57"/>
          <a:stretch>
            <a:fillRect/>
          </a:stretch>
        </p:blipFill>
        <p:spPr>
          <a:xfrm>
            <a:off x="19331683" y="6240946"/>
            <a:ext cx="1372184" cy="580895"/>
          </a:xfrm>
          <a:prstGeom prst="rect">
            <a:avLst/>
          </a:prstGeom>
        </p:spPr>
      </p:pic>
      <p:pic>
        <p:nvPicPr>
          <p:cNvPr id="59" name="Image 57" descr="preencoded.png">    </p:cNvPr>
          <p:cNvPicPr>
            <a:picLocks noChangeAspect="1"/>
          </p:cNvPicPr>
          <p:nvPr/>
        </p:nvPicPr>
        <p:blipFill>
          <a:blip r:embed="rId58"/>
          <a:stretch>
            <a:fillRect/>
          </a:stretch>
        </p:blipFill>
        <p:spPr>
          <a:xfrm>
            <a:off x="20585921" y="6414691"/>
            <a:ext cx="1642480" cy="108319"/>
          </a:xfrm>
          <a:prstGeom prst="rect">
            <a:avLst/>
          </a:prstGeom>
        </p:spPr>
      </p:pic>
      <p:pic>
        <p:nvPicPr>
          <p:cNvPr id="60" name="Image 58" descr="preencoded.png">    </p:cNvPr>
          <p:cNvPicPr>
            <a:picLocks noChangeAspect="1"/>
          </p:cNvPicPr>
          <p:nvPr/>
        </p:nvPicPr>
        <p:blipFill>
          <a:blip r:embed="rId59"/>
          <a:stretch>
            <a:fillRect/>
          </a:stretch>
        </p:blipFill>
        <p:spPr>
          <a:xfrm>
            <a:off x="18696340" y="5756867"/>
            <a:ext cx="1963161" cy="108319"/>
          </a:xfrm>
          <a:prstGeom prst="rect">
            <a:avLst/>
          </a:prstGeom>
        </p:spPr>
      </p:pic>
      <p:pic>
        <p:nvPicPr>
          <p:cNvPr id="61" name="Image 59" descr="preencoded.png">    </p:cNvPr>
          <p:cNvPicPr>
            <a:picLocks noChangeAspect="1"/>
          </p:cNvPicPr>
          <p:nvPr/>
        </p:nvPicPr>
        <p:blipFill>
          <a:blip r:embed="rId60"/>
          <a:stretch>
            <a:fillRect/>
          </a:stretch>
        </p:blipFill>
        <p:spPr>
          <a:xfrm>
            <a:off x="18685074" y="4965086"/>
            <a:ext cx="1939433" cy="108319"/>
          </a:xfrm>
          <a:prstGeom prst="rect">
            <a:avLst/>
          </a:prstGeom>
        </p:spPr>
      </p:pic>
      <p:sp>
        <p:nvSpPr>
          <p:cNvPr id="62" name="Shape 0"/>
          <p:cNvSpPr/>
          <p:nvPr/>
        </p:nvSpPr>
        <p:spPr>
          <a:xfrm>
            <a:off x="23370921" y="10515600"/>
            <a:ext cx="1016127" cy="3200400"/>
          </a:xfrm>
          <a:prstGeom prst="rect">
            <a:avLst/>
          </a:prstGeom>
          <a:noFill/>
          <a:ln/>
        </p:spPr>
      </p:sp>
      <p:pic>
        <p:nvPicPr>
          <p:cNvPr id="63" name="Image 60" descr="preencoded.png">    </p:cNvPr>
          <p:cNvPicPr>
            <a:picLocks noChangeAspect="1"/>
          </p:cNvPicPr>
          <p:nvPr/>
        </p:nvPicPr>
        <p:blipFill>
          <a:blip r:embed="rId61"/>
          <a:stretch>
            <a:fillRect/>
          </a:stretch>
        </p:blipFill>
        <p:spPr>
          <a:xfrm>
            <a:off x="23523340" y="10820400"/>
            <a:ext cx="711289" cy="2590800"/>
          </a:xfrm>
          <a:prstGeom prst="rect">
            <a:avLst/>
          </a:prstGeom>
        </p:spPr>
      </p:pic>
      <p:sp>
        <p:nvSpPr>
          <p:cNvPr id="64" name="Shape 1"/>
          <p:cNvSpPr/>
          <p:nvPr/>
        </p:nvSpPr>
        <p:spPr>
          <a:xfrm>
            <a:off x="7150994" y="4953000"/>
            <a:ext cx="10097762" cy="3810000"/>
          </a:xfrm>
          <a:prstGeom prst="rect">
            <a:avLst/>
          </a:prstGeom>
          <a:noFill/>
          <a:ln/>
        </p:spPr>
      </p:sp>
      <p:sp>
        <p:nvSpPr>
          <p:cNvPr id="65" name="Shape 2"/>
          <p:cNvSpPr/>
          <p:nvPr/>
        </p:nvSpPr>
        <p:spPr>
          <a:xfrm>
            <a:off x="7150994" y="4953000"/>
            <a:ext cx="10097762" cy="2463800"/>
          </a:xfrm>
          <a:prstGeom prst="rect">
            <a:avLst/>
          </a:prstGeom>
          <a:solidFill>
            <a:srgbClr val="49CCB8">
              <a:alpha val="100000"/>
            </a:srgbClr>
          </a:solidFill>
          <a:ln w="50800">
            <a:solidFill>
              <a:srgbClr val="522C70"/>
            </a:solidFill>
            <a:prstDash val="solid"/>
          </a:ln>
        </p:spPr>
      </p:sp>
      <p:sp>
        <p:nvSpPr>
          <p:cNvPr id="66" name="Text 3"/>
          <p:cNvSpPr/>
          <p:nvPr/>
        </p:nvSpPr>
        <p:spPr>
          <a:xfrm>
            <a:off x="7913089" y="5257800"/>
            <a:ext cx="9115506"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Introduction</a:t>
            </a:r>
            <a:endParaRPr lang="en-US" sz="12800" dirty="0"/>
          </a:p>
        </p:txBody>
      </p:sp>
      <p:sp>
        <p:nvSpPr>
          <p:cNvPr id="67" name="Text 4"/>
          <p:cNvSpPr/>
          <p:nvPr/>
        </p:nvSpPr>
        <p:spPr>
          <a:xfrm>
            <a:off x="7083252" y="7721600"/>
            <a:ext cx="10233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64"/>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64"/>
          </a:xfrm>
          <a:prstGeom prst="rect">
            <a:avLst/>
          </a:prstGeom>
        </p:spPr>
      </p:pic>
      <p:pic>
        <p:nvPicPr>
          <p:cNvPr id="5" name="Image 3" descr="preencoded.png">    </p:cNvPr>
          <p:cNvPicPr>
            <a:picLocks noChangeAspect="1"/>
          </p:cNvPicPr>
          <p:nvPr/>
        </p:nvPicPr>
        <p:blipFill>
          <a:blip r:embed="rId4"/>
          <a:stretch>
            <a:fillRect/>
          </a:stretch>
        </p:blipFill>
        <p:spPr>
          <a:xfrm>
            <a:off x="612687" y="524036"/>
            <a:ext cx="2897478" cy="363053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59470" y="3594100"/>
            <a:ext cx="15394324" cy="1765300"/>
          </a:xfrm>
          <a:prstGeom prst="rect">
            <a:avLst/>
          </a:prstGeom>
          <a:solidFill>
            <a:srgbClr val="49CCB8">
              <a:alpha val="100000"/>
            </a:srgbClr>
          </a:solidFill>
          <a:ln w="50800">
            <a:solidFill>
              <a:srgbClr val="522C70"/>
            </a:solidFill>
            <a:prstDash val="solid"/>
          </a:ln>
        </p:spPr>
      </p:sp>
      <p:sp>
        <p:nvSpPr>
          <p:cNvPr id="9" name="Text 2"/>
          <p:cNvSpPr/>
          <p:nvPr/>
        </p:nvSpPr>
        <p:spPr>
          <a:xfrm>
            <a:off x="3721565" y="3898900"/>
            <a:ext cx="14208843"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Realm of the Extraordinary</a:t>
            </a:r>
            <a:endParaRPr lang="en-US" sz="8000" dirty="0"/>
          </a:p>
        </p:txBody>
      </p:sp>
      <p:sp>
        <p:nvSpPr>
          <p:cNvPr id="10" name="Text 3"/>
          <p:cNvSpPr/>
          <p:nvPr/>
        </p:nvSpPr>
        <p:spPr>
          <a:xfrm>
            <a:off x="2959470" y="6134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4"/>
          <p:cNvSpPr/>
          <p:nvPr/>
        </p:nvSpPr>
        <p:spPr>
          <a:xfrm>
            <a:off x="12701588" y="6134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54302" y="8656613"/>
            <a:ext cx="3480592" cy="4373054"/>
          </a:xfrm>
          <a:prstGeom prst="rect">
            <a:avLst/>
          </a:prstGeom>
        </p:spPr>
      </p:pic>
      <p:pic>
        <p:nvPicPr>
          <p:cNvPr id="4" name="Image 2" descr="preencoded.png">    </p:cNvPr>
          <p:cNvPicPr>
            <a:picLocks noChangeAspect="1"/>
          </p:cNvPicPr>
          <p:nvPr/>
        </p:nvPicPr>
        <p:blipFill>
          <a:blip r:embed="rId3"/>
          <a:stretch>
            <a:fillRect/>
          </a:stretch>
        </p:blipFill>
        <p:spPr>
          <a:xfrm>
            <a:off x="10986873" y="1601725"/>
            <a:ext cx="11063166" cy="11061787"/>
          </a:xfrm>
          <a:prstGeom prst="rect">
            <a:avLst/>
          </a:prstGeom>
        </p:spPr>
      </p:pic>
      <p:pic>
        <p:nvPicPr>
          <p:cNvPr id="5" name="Image 3" descr="preencoded.png">    </p:cNvPr>
          <p:cNvPicPr>
            <a:picLocks noChangeAspect="1"/>
          </p:cNvPicPr>
          <p:nvPr/>
        </p:nvPicPr>
        <p:blipFill>
          <a:blip r:embed="rId4"/>
          <a:stretch>
            <a:fillRect/>
          </a:stretch>
        </p:blipFill>
        <p:spPr>
          <a:xfrm>
            <a:off x="11537479" y="6968716"/>
            <a:ext cx="6015476" cy="5790505"/>
          </a:xfrm>
          <a:prstGeom prst="rect">
            <a:avLst/>
          </a:prstGeom>
        </p:spPr>
      </p:pic>
      <p:pic>
        <p:nvPicPr>
          <p:cNvPr id="6" name="Image 4" descr="preencoded.png">    </p:cNvPr>
          <p:cNvPicPr>
            <a:picLocks noChangeAspect="1"/>
          </p:cNvPicPr>
          <p:nvPr/>
        </p:nvPicPr>
        <p:blipFill>
          <a:blip r:embed="rId5"/>
          <a:stretch>
            <a:fillRect/>
          </a:stretch>
        </p:blipFill>
        <p:spPr>
          <a:xfrm>
            <a:off x="14679184" y="1167488"/>
            <a:ext cx="4695677" cy="5387361"/>
          </a:xfrm>
          <a:prstGeom prst="rect">
            <a:avLst/>
          </a:prstGeom>
        </p:spPr>
      </p:pic>
      <p:pic>
        <p:nvPicPr>
          <p:cNvPr id="7" name="Image 5" descr="preencoded.png">    </p:cNvPr>
          <p:cNvPicPr>
            <a:picLocks noChangeAspect="1"/>
          </p:cNvPicPr>
          <p:nvPr/>
        </p:nvPicPr>
        <p:blipFill>
          <a:blip r:embed="rId6"/>
          <a:stretch>
            <a:fillRect/>
          </a:stretch>
        </p:blipFill>
        <p:spPr>
          <a:xfrm>
            <a:off x="17203634" y="7051737"/>
            <a:ext cx="4787236" cy="4963319"/>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2171971" y="1435100"/>
            <a:ext cx="7874984" cy="5422900"/>
          </a:xfrm>
          <a:prstGeom prst="rect">
            <a:avLst/>
          </a:prstGeom>
          <a:solidFill>
            <a:srgbClr val="FFCE3B">
              <a:alpha val="100000"/>
            </a:srgbClr>
          </a:solidFill>
          <a:ln w="50800">
            <a:solidFill>
              <a:srgbClr val="522C70"/>
            </a:solidFill>
            <a:prstDash val="solid"/>
          </a:ln>
        </p:spPr>
      </p:sp>
      <p:pic>
        <p:nvPicPr>
          <p:cNvPr id="11" name="Image 7" descr="preencoded.png">    </p:cNvPr>
          <p:cNvPicPr>
            <a:picLocks noChangeAspect="1"/>
          </p:cNvPicPr>
          <p:nvPr/>
        </p:nvPicPr>
        <p:blipFill>
          <a:blip r:embed="rId8"/>
          <a:stretch>
            <a:fillRect/>
          </a:stretch>
        </p:blipFill>
        <p:spPr>
          <a:xfrm>
            <a:off x="5161053" y="1739900"/>
            <a:ext cx="1896825" cy="1625600"/>
          </a:xfrm>
          <a:prstGeom prst="rect">
            <a:avLst/>
          </a:prstGeom>
        </p:spPr>
      </p:pic>
      <p:sp>
        <p:nvSpPr>
          <p:cNvPr id="12" name="Shape 2"/>
          <p:cNvSpPr/>
          <p:nvPr/>
        </p:nvSpPr>
        <p:spPr>
          <a:xfrm>
            <a:off x="2578422" y="3670300"/>
            <a:ext cx="7062083" cy="2882900"/>
          </a:xfrm>
          <a:prstGeom prst="rect">
            <a:avLst/>
          </a:prstGeom>
          <a:noFill/>
          <a:ln/>
        </p:spPr>
      </p:sp>
      <p:sp>
        <p:nvSpPr>
          <p:cNvPr id="13" name="Text 3"/>
          <p:cNvSpPr/>
          <p:nvPr/>
        </p:nvSpPr>
        <p:spPr>
          <a:xfrm>
            <a:off x="2476810" y="36703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4" name="Text 4"/>
          <p:cNvSpPr/>
          <p:nvPr/>
        </p:nvSpPr>
        <p:spPr>
          <a:xfrm>
            <a:off x="2510680" y="4470400"/>
            <a:ext cx="7197566" cy="2218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2171971" y="7797800"/>
            <a:ext cx="7874984" cy="4902200"/>
          </a:xfrm>
          <a:prstGeom prst="rect">
            <a:avLst/>
          </a:prstGeom>
          <a:solidFill>
            <a:srgbClr val="FFFFFF">
              <a:alpha val="100000"/>
            </a:srgbClr>
          </a:solidFill>
          <a:ln w="50800">
            <a:solidFill>
              <a:srgbClr val="522C70"/>
            </a:solidFill>
            <a:prstDash val="solid"/>
          </a:ln>
        </p:spPr>
      </p:sp>
      <p:pic>
        <p:nvPicPr>
          <p:cNvPr id="16" name="Image 8" descr="preencoded.png">    </p:cNvPr>
          <p:cNvPicPr>
            <a:picLocks noChangeAspect="1"/>
          </p:cNvPicPr>
          <p:nvPr/>
        </p:nvPicPr>
        <p:blipFill>
          <a:blip r:embed="rId9"/>
          <a:stretch>
            <a:fillRect/>
          </a:stretch>
        </p:blipFill>
        <p:spPr>
          <a:xfrm>
            <a:off x="5234028" y="8102600"/>
            <a:ext cx="1750869" cy="1625600"/>
          </a:xfrm>
          <a:prstGeom prst="rect">
            <a:avLst/>
          </a:prstGeom>
        </p:spPr>
      </p:pic>
      <p:sp>
        <p:nvSpPr>
          <p:cNvPr id="17" name="Shape 6"/>
          <p:cNvSpPr/>
          <p:nvPr/>
        </p:nvSpPr>
        <p:spPr>
          <a:xfrm>
            <a:off x="2578422" y="10033000"/>
            <a:ext cx="7062083" cy="2362200"/>
          </a:xfrm>
          <a:prstGeom prst="rect">
            <a:avLst/>
          </a:prstGeom>
          <a:noFill/>
          <a:ln/>
        </p:spPr>
      </p:sp>
      <p:sp>
        <p:nvSpPr>
          <p:cNvPr id="18" name="Text 7"/>
          <p:cNvSpPr/>
          <p:nvPr/>
        </p:nvSpPr>
        <p:spPr>
          <a:xfrm>
            <a:off x="2476810" y="100330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9" name="Text 8"/>
          <p:cNvSpPr/>
          <p:nvPr/>
        </p:nvSpPr>
        <p:spPr>
          <a:xfrm>
            <a:off x="2510680" y="10833100"/>
            <a:ext cx="7197566" cy="16975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77822" y="6985000"/>
            <a:ext cx="5534965" cy="6725158"/>
          </a:xfrm>
          <a:prstGeom prst="rect">
            <a:avLst/>
          </a:prstGeom>
        </p:spPr>
      </p:pic>
      <p:pic>
        <p:nvPicPr>
          <p:cNvPr id="4" name="Image 2" descr="preencoded.png">    </p:cNvPr>
          <p:cNvPicPr>
            <a:picLocks noChangeAspect="1"/>
          </p:cNvPicPr>
          <p:nvPr/>
        </p:nvPicPr>
        <p:blipFill>
          <a:blip r:embed="rId3"/>
          <a:stretch>
            <a:fillRect/>
          </a:stretch>
        </p:blipFill>
        <p:spPr>
          <a:xfrm>
            <a:off x="19712864" y="304800"/>
            <a:ext cx="4119308" cy="41395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934067" y="1384300"/>
            <a:ext cx="8129016" cy="11214100"/>
          </a:xfrm>
          <a:prstGeom prst="rect">
            <a:avLst/>
          </a:prstGeom>
          <a:noFill/>
          <a:ln/>
        </p:spPr>
      </p:sp>
      <p:pic>
        <p:nvPicPr>
          <p:cNvPr id="8" name="Image 4" descr="preencoded.png">    </p:cNvPr>
          <p:cNvPicPr>
            <a:picLocks noChangeAspect="1"/>
          </p:cNvPicPr>
          <p:nvPr/>
        </p:nvPicPr>
        <p:blipFill>
          <a:blip r:embed="rId5"/>
          <a:stretch>
            <a:fillRect/>
          </a:stretch>
        </p:blipFill>
        <p:spPr>
          <a:xfrm>
            <a:off x="2934067" y="1384300"/>
            <a:ext cx="8129016" cy="7645400"/>
          </a:xfrm>
          <a:prstGeom prst="rect">
            <a:avLst/>
          </a:prstGeom>
        </p:spPr>
      </p:pic>
      <p:sp>
        <p:nvSpPr>
          <p:cNvPr id="9" name="Shape 2"/>
          <p:cNvSpPr/>
          <p:nvPr/>
        </p:nvSpPr>
        <p:spPr>
          <a:xfrm>
            <a:off x="2934067" y="9639300"/>
            <a:ext cx="8129016" cy="1308100"/>
          </a:xfrm>
          <a:prstGeom prst="rect">
            <a:avLst/>
          </a:prstGeom>
          <a:solidFill>
            <a:srgbClr val="49CCB8">
              <a:alpha val="100000"/>
            </a:srgbClr>
          </a:solidFill>
          <a:ln w="50800">
            <a:solidFill>
              <a:srgbClr val="522C70"/>
            </a:solidFill>
            <a:prstDash val="solid"/>
          </a:ln>
        </p:spPr>
      </p:sp>
      <p:sp>
        <p:nvSpPr>
          <p:cNvPr id="10" name="Text 3"/>
          <p:cNvSpPr/>
          <p:nvPr/>
        </p:nvSpPr>
        <p:spPr>
          <a:xfrm>
            <a:off x="3696162" y="9944100"/>
            <a:ext cx="4953619"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1" name="Shape 4"/>
          <p:cNvSpPr/>
          <p:nvPr/>
        </p:nvSpPr>
        <p:spPr>
          <a:xfrm>
            <a:off x="2934067" y="11557000"/>
            <a:ext cx="8129016" cy="1041400"/>
          </a:xfrm>
          <a:prstGeom prst="rect">
            <a:avLst/>
          </a:prstGeom>
          <a:noFill/>
          <a:ln/>
        </p:spPr>
      </p:sp>
      <p:sp>
        <p:nvSpPr>
          <p:cNvPr id="12" name="Text 5"/>
          <p:cNvSpPr/>
          <p:nvPr/>
        </p:nvSpPr>
        <p:spPr>
          <a:xfrm>
            <a:off x="2934067"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3" name="Shape 6"/>
          <p:cNvSpPr/>
          <p:nvPr/>
        </p:nvSpPr>
        <p:spPr>
          <a:xfrm>
            <a:off x="13323965" y="1384300"/>
            <a:ext cx="8129016" cy="11214100"/>
          </a:xfrm>
          <a:prstGeom prst="rect">
            <a:avLst/>
          </a:prstGeom>
          <a:noFill/>
          <a:ln/>
        </p:spPr>
      </p:sp>
      <p:pic>
        <p:nvPicPr>
          <p:cNvPr id="14" name="Image 5" descr="preencoded.png">    </p:cNvPr>
          <p:cNvPicPr>
            <a:picLocks noChangeAspect="1"/>
          </p:cNvPicPr>
          <p:nvPr/>
        </p:nvPicPr>
        <p:blipFill>
          <a:blip r:embed="rId6"/>
          <a:stretch>
            <a:fillRect/>
          </a:stretch>
        </p:blipFill>
        <p:spPr>
          <a:xfrm>
            <a:off x="13323965" y="1384300"/>
            <a:ext cx="8129016" cy="7645400"/>
          </a:xfrm>
          <a:prstGeom prst="rect">
            <a:avLst/>
          </a:prstGeom>
        </p:spPr>
      </p:pic>
      <p:sp>
        <p:nvSpPr>
          <p:cNvPr id="15" name="Shape 7"/>
          <p:cNvSpPr/>
          <p:nvPr/>
        </p:nvSpPr>
        <p:spPr>
          <a:xfrm>
            <a:off x="13323965" y="9639300"/>
            <a:ext cx="8129016" cy="1308100"/>
          </a:xfrm>
          <a:prstGeom prst="rect">
            <a:avLst/>
          </a:prstGeom>
          <a:solidFill>
            <a:srgbClr val="49CCB8">
              <a:alpha val="100000"/>
            </a:srgbClr>
          </a:solidFill>
          <a:ln w="50800">
            <a:solidFill>
              <a:srgbClr val="522C70"/>
            </a:solidFill>
            <a:prstDash val="solid"/>
          </a:ln>
        </p:spPr>
      </p:sp>
      <p:sp>
        <p:nvSpPr>
          <p:cNvPr id="16" name="Text 8"/>
          <p:cNvSpPr/>
          <p:nvPr/>
        </p:nvSpPr>
        <p:spPr>
          <a:xfrm>
            <a:off x="14086061" y="9944100"/>
            <a:ext cx="433124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7" name="Shape 9"/>
          <p:cNvSpPr/>
          <p:nvPr/>
        </p:nvSpPr>
        <p:spPr>
          <a:xfrm>
            <a:off x="13323965" y="11557000"/>
            <a:ext cx="8129016" cy="1041400"/>
          </a:xfrm>
          <a:prstGeom prst="rect">
            <a:avLst/>
          </a:prstGeom>
          <a:noFill/>
          <a:ln/>
        </p:spPr>
      </p:sp>
      <p:sp>
        <p:nvSpPr>
          <p:cNvPr id="18" name="Text 10"/>
          <p:cNvSpPr/>
          <p:nvPr/>
        </p:nvSpPr>
        <p:spPr>
          <a:xfrm>
            <a:off x="13323965"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356012" y="3085505"/>
            <a:ext cx="1268261" cy="7856265"/>
          </a:xfrm>
          <a:prstGeom prst="rect">
            <a:avLst/>
          </a:prstGeom>
        </p:spPr>
      </p:pic>
      <p:pic>
        <p:nvPicPr>
          <p:cNvPr id="4" name="Image 2" descr="preencoded.png">    </p:cNvPr>
          <p:cNvPicPr>
            <a:picLocks noChangeAspect="1"/>
          </p:cNvPicPr>
          <p:nvPr/>
        </p:nvPicPr>
        <p:blipFill>
          <a:blip r:embed="rId3"/>
          <a:stretch>
            <a:fillRect/>
          </a:stretch>
        </p:blipFill>
        <p:spPr>
          <a:xfrm>
            <a:off x="3836794" y="8286428"/>
            <a:ext cx="2658920" cy="2814216"/>
          </a:xfrm>
          <a:prstGeom prst="rect">
            <a:avLst/>
          </a:prstGeom>
        </p:spPr>
      </p:pic>
      <p:pic>
        <p:nvPicPr>
          <p:cNvPr id="5" name="Image 3" descr="preencoded.png">    </p:cNvPr>
          <p:cNvPicPr>
            <a:picLocks noChangeAspect="1"/>
          </p:cNvPicPr>
          <p:nvPr/>
        </p:nvPicPr>
        <p:blipFill>
          <a:blip r:embed="rId4"/>
          <a:stretch>
            <a:fillRect/>
          </a:stretch>
        </p:blipFill>
        <p:spPr>
          <a:xfrm>
            <a:off x="3779004" y="8228905"/>
            <a:ext cx="2775018" cy="2929793"/>
          </a:xfrm>
          <a:prstGeom prst="rect">
            <a:avLst/>
          </a:prstGeom>
        </p:spPr>
      </p:pic>
      <p:pic>
        <p:nvPicPr>
          <p:cNvPr id="6" name="Image 4" descr="preencoded.png">    </p:cNvPr>
          <p:cNvPicPr>
            <a:picLocks noChangeAspect="1"/>
          </p:cNvPicPr>
          <p:nvPr/>
        </p:nvPicPr>
        <p:blipFill>
          <a:blip r:embed="rId5"/>
          <a:stretch>
            <a:fillRect/>
          </a:stretch>
        </p:blipFill>
        <p:spPr>
          <a:xfrm>
            <a:off x="1636604" y="8368370"/>
            <a:ext cx="2232809" cy="4566754"/>
          </a:xfrm>
          <a:prstGeom prst="rect">
            <a:avLst/>
          </a:prstGeom>
        </p:spPr>
      </p:pic>
      <p:pic>
        <p:nvPicPr>
          <p:cNvPr id="7" name="Image 5" descr="preencoded.png">    </p:cNvPr>
          <p:cNvPicPr>
            <a:picLocks noChangeAspect="1"/>
          </p:cNvPicPr>
          <p:nvPr/>
        </p:nvPicPr>
        <p:blipFill>
          <a:blip r:embed="rId6"/>
          <a:stretch>
            <a:fillRect/>
          </a:stretch>
        </p:blipFill>
        <p:spPr>
          <a:xfrm>
            <a:off x="1579075" y="8310984"/>
            <a:ext cx="2348659" cy="4682430"/>
          </a:xfrm>
          <a:prstGeom prst="rect">
            <a:avLst/>
          </a:prstGeom>
        </p:spPr>
      </p:pic>
      <p:pic>
        <p:nvPicPr>
          <p:cNvPr id="8" name="Image 6" descr="preencoded.png">    </p:cNvPr>
          <p:cNvPicPr>
            <a:picLocks noChangeAspect="1"/>
          </p:cNvPicPr>
          <p:nvPr/>
        </p:nvPicPr>
        <p:blipFill>
          <a:blip r:embed="rId7"/>
          <a:stretch>
            <a:fillRect/>
          </a:stretch>
        </p:blipFill>
        <p:spPr>
          <a:xfrm>
            <a:off x="3807518" y="11096811"/>
            <a:ext cx="2688339" cy="2027324"/>
          </a:xfrm>
          <a:prstGeom prst="rect">
            <a:avLst/>
          </a:prstGeom>
        </p:spPr>
      </p:pic>
      <p:pic>
        <p:nvPicPr>
          <p:cNvPr id="9" name="Image 7" descr="preencoded.png">    </p:cNvPr>
          <p:cNvPicPr>
            <a:picLocks noChangeAspect="1"/>
          </p:cNvPicPr>
          <p:nvPr/>
        </p:nvPicPr>
        <p:blipFill>
          <a:blip r:embed="rId8"/>
          <a:stretch>
            <a:fillRect/>
          </a:stretch>
        </p:blipFill>
        <p:spPr>
          <a:xfrm>
            <a:off x="3749201" y="11039016"/>
            <a:ext cx="2804561" cy="2143410"/>
          </a:xfrm>
          <a:prstGeom prst="rect">
            <a:avLst/>
          </a:prstGeom>
        </p:spPr>
      </p:pic>
      <p:pic>
        <p:nvPicPr>
          <p:cNvPr id="10" name="Image 8" descr="preencoded.png">    </p:cNvPr>
          <p:cNvPicPr>
            <a:picLocks noChangeAspect="1"/>
          </p:cNvPicPr>
          <p:nvPr/>
        </p:nvPicPr>
        <p:blipFill>
          <a:blip r:embed="rId9"/>
          <a:stretch>
            <a:fillRect/>
          </a:stretch>
        </p:blipFill>
        <p:spPr>
          <a:xfrm>
            <a:off x="1656897" y="9862530"/>
            <a:ext cx="1653607" cy="1653394"/>
          </a:xfrm>
          <a:prstGeom prst="rect">
            <a:avLst/>
          </a:prstGeom>
        </p:spPr>
      </p:pic>
      <p:pic>
        <p:nvPicPr>
          <p:cNvPr id="11" name="Image 9" descr="preencoded.png">    </p:cNvPr>
          <p:cNvPicPr>
            <a:picLocks noChangeAspect="1"/>
          </p:cNvPicPr>
          <p:nvPr/>
        </p:nvPicPr>
        <p:blipFill>
          <a:blip r:embed="rId10"/>
          <a:stretch>
            <a:fillRect/>
          </a:stretch>
        </p:blipFill>
        <p:spPr>
          <a:xfrm>
            <a:off x="1598850" y="9804487"/>
            <a:ext cx="1769958" cy="1769740"/>
          </a:xfrm>
          <a:prstGeom prst="rect">
            <a:avLst/>
          </a:prstGeom>
        </p:spPr>
      </p:pic>
      <p:pic>
        <p:nvPicPr>
          <p:cNvPr id="12" name="Image 10" descr="preencoded.png">    </p:cNvPr>
          <p:cNvPicPr>
            <a:picLocks noChangeAspect="1"/>
          </p:cNvPicPr>
          <p:nvPr/>
        </p:nvPicPr>
        <p:blipFill>
          <a:blip r:embed="rId11"/>
          <a:stretch>
            <a:fillRect/>
          </a:stretch>
        </p:blipFill>
        <p:spPr>
          <a:xfrm>
            <a:off x="4842105" y="8286948"/>
            <a:ext cx="1653610" cy="1653394"/>
          </a:xfrm>
          <a:prstGeom prst="rect">
            <a:avLst/>
          </a:prstGeom>
        </p:spPr>
      </p:pic>
      <p:pic>
        <p:nvPicPr>
          <p:cNvPr id="13" name="Image 11" descr="preencoded.png">    </p:cNvPr>
          <p:cNvPicPr>
            <a:picLocks noChangeAspect="1"/>
          </p:cNvPicPr>
          <p:nvPr/>
        </p:nvPicPr>
        <p:blipFill>
          <a:blip r:embed="rId12"/>
          <a:stretch>
            <a:fillRect/>
          </a:stretch>
        </p:blipFill>
        <p:spPr>
          <a:xfrm>
            <a:off x="4783801" y="8228657"/>
            <a:ext cx="1769955" cy="1769740"/>
          </a:xfrm>
          <a:prstGeom prst="rect">
            <a:avLst/>
          </a:prstGeom>
        </p:spPr>
      </p:pic>
      <p:pic>
        <p:nvPicPr>
          <p:cNvPr id="14" name="Image 12" descr="preencoded.png">    </p:cNvPr>
          <p:cNvPicPr>
            <a:picLocks noChangeAspect="1"/>
          </p:cNvPicPr>
          <p:nvPr/>
        </p:nvPicPr>
        <p:blipFill>
          <a:blip r:embed="rId13"/>
          <a:stretch>
            <a:fillRect/>
          </a:stretch>
        </p:blipFill>
        <p:spPr>
          <a:xfrm>
            <a:off x="4514103" y="11460981"/>
            <a:ext cx="1653610" cy="1653394"/>
          </a:xfrm>
          <a:prstGeom prst="rect">
            <a:avLst/>
          </a:prstGeom>
        </p:spPr>
      </p:pic>
      <p:pic>
        <p:nvPicPr>
          <p:cNvPr id="15" name="Image 13" descr="preencoded.png">    </p:cNvPr>
          <p:cNvPicPr>
            <a:picLocks noChangeAspect="1"/>
          </p:cNvPicPr>
          <p:nvPr/>
        </p:nvPicPr>
        <p:blipFill>
          <a:blip r:embed="rId14"/>
          <a:stretch>
            <a:fillRect/>
          </a:stretch>
        </p:blipFill>
        <p:spPr>
          <a:xfrm>
            <a:off x="4456065" y="11402678"/>
            <a:ext cx="1769961" cy="1769740"/>
          </a:xfrm>
          <a:prstGeom prst="rect">
            <a:avLst/>
          </a:prstGeom>
        </p:spPr>
      </p:pic>
      <p:pic>
        <p:nvPicPr>
          <p:cNvPr id="16" name="Image 14" descr="preencoded.png">    </p:cNvPr>
          <p:cNvPicPr>
            <a:picLocks noChangeAspect="1"/>
          </p:cNvPicPr>
          <p:nvPr/>
        </p:nvPicPr>
        <p:blipFill>
          <a:blip r:embed="rId15"/>
          <a:stretch>
            <a:fillRect/>
          </a:stretch>
        </p:blipFill>
        <p:spPr>
          <a:xfrm>
            <a:off x="2001086" y="10850513"/>
            <a:ext cx="964986" cy="665671"/>
          </a:xfrm>
          <a:prstGeom prst="rect">
            <a:avLst/>
          </a:prstGeom>
        </p:spPr>
      </p:pic>
      <p:pic>
        <p:nvPicPr>
          <p:cNvPr id="17" name="Image 15" descr="preencoded.png">    </p:cNvPr>
          <p:cNvPicPr>
            <a:picLocks noChangeAspect="1"/>
          </p:cNvPicPr>
          <p:nvPr/>
        </p:nvPicPr>
        <p:blipFill>
          <a:blip r:embed="rId16"/>
          <a:stretch>
            <a:fillRect/>
          </a:stretch>
        </p:blipFill>
        <p:spPr>
          <a:xfrm>
            <a:off x="1943033" y="10792991"/>
            <a:ext cx="1081340" cy="781236"/>
          </a:xfrm>
          <a:prstGeom prst="rect">
            <a:avLst/>
          </a:prstGeom>
        </p:spPr>
      </p:pic>
      <p:pic>
        <p:nvPicPr>
          <p:cNvPr id="18" name="Image 16" descr="preencoded.png">    </p:cNvPr>
          <p:cNvPicPr>
            <a:picLocks noChangeAspect="1"/>
          </p:cNvPicPr>
          <p:nvPr/>
        </p:nvPicPr>
        <p:blipFill>
          <a:blip r:embed="rId17"/>
          <a:stretch>
            <a:fillRect/>
          </a:stretch>
        </p:blipFill>
        <p:spPr>
          <a:xfrm>
            <a:off x="5186285" y="9274671"/>
            <a:ext cx="964989" cy="665931"/>
          </a:xfrm>
          <a:prstGeom prst="rect">
            <a:avLst/>
          </a:prstGeom>
        </p:spPr>
      </p:pic>
      <p:pic>
        <p:nvPicPr>
          <p:cNvPr id="19" name="Image 17" descr="preencoded.png">    </p:cNvPr>
          <p:cNvPicPr>
            <a:picLocks noChangeAspect="1"/>
          </p:cNvPicPr>
          <p:nvPr/>
        </p:nvPicPr>
        <p:blipFill>
          <a:blip r:embed="rId18"/>
          <a:stretch>
            <a:fillRect/>
          </a:stretch>
        </p:blipFill>
        <p:spPr>
          <a:xfrm>
            <a:off x="5127990" y="9216889"/>
            <a:ext cx="1081337" cy="781496"/>
          </a:xfrm>
          <a:prstGeom prst="rect">
            <a:avLst/>
          </a:prstGeom>
        </p:spPr>
      </p:pic>
      <p:pic>
        <p:nvPicPr>
          <p:cNvPr id="20" name="Image 18" descr="preencoded.png">    </p:cNvPr>
          <p:cNvPicPr>
            <a:picLocks noChangeAspect="1"/>
          </p:cNvPicPr>
          <p:nvPr/>
        </p:nvPicPr>
        <p:blipFill>
          <a:blip r:embed="rId19"/>
          <a:stretch>
            <a:fillRect/>
          </a:stretch>
        </p:blipFill>
        <p:spPr>
          <a:xfrm>
            <a:off x="4858298" y="12448716"/>
            <a:ext cx="964983" cy="665671"/>
          </a:xfrm>
          <a:prstGeom prst="rect">
            <a:avLst/>
          </a:prstGeom>
        </p:spPr>
      </p:pic>
      <p:pic>
        <p:nvPicPr>
          <p:cNvPr id="21" name="Image 19" descr="preencoded.png">    </p:cNvPr>
          <p:cNvPicPr>
            <a:picLocks noChangeAspect="1"/>
          </p:cNvPicPr>
          <p:nvPr/>
        </p:nvPicPr>
        <p:blipFill>
          <a:blip r:embed="rId20"/>
          <a:stretch>
            <a:fillRect/>
          </a:stretch>
        </p:blipFill>
        <p:spPr>
          <a:xfrm>
            <a:off x="4800245" y="12391182"/>
            <a:ext cx="1081337" cy="781248"/>
          </a:xfrm>
          <a:prstGeom prst="rect">
            <a:avLst/>
          </a:prstGeom>
        </p:spPr>
      </p:pic>
      <p:pic>
        <p:nvPicPr>
          <p:cNvPr id="22" name="Image 20" descr="preencoded.png">    </p:cNvPr>
          <p:cNvPicPr>
            <a:picLocks noChangeAspect="1"/>
          </p:cNvPicPr>
          <p:nvPr/>
        </p:nvPicPr>
        <p:blipFill>
          <a:blip r:embed="rId21"/>
          <a:stretch>
            <a:fillRect/>
          </a:stretch>
        </p:blipFill>
        <p:spPr>
          <a:xfrm>
            <a:off x="2229166" y="10196153"/>
            <a:ext cx="509078" cy="755042"/>
          </a:xfrm>
          <a:prstGeom prst="rect">
            <a:avLst/>
          </a:prstGeom>
        </p:spPr>
      </p:pic>
      <p:pic>
        <p:nvPicPr>
          <p:cNvPr id="23" name="Image 21" descr="preencoded.png">    </p:cNvPr>
          <p:cNvPicPr>
            <a:picLocks noChangeAspect="1"/>
          </p:cNvPicPr>
          <p:nvPr/>
        </p:nvPicPr>
        <p:blipFill>
          <a:blip r:embed="rId22"/>
          <a:stretch>
            <a:fillRect/>
          </a:stretch>
        </p:blipFill>
        <p:spPr>
          <a:xfrm>
            <a:off x="2171125" y="10138110"/>
            <a:ext cx="625175" cy="871128"/>
          </a:xfrm>
          <a:prstGeom prst="rect">
            <a:avLst/>
          </a:prstGeom>
        </p:spPr>
      </p:pic>
      <p:pic>
        <p:nvPicPr>
          <p:cNvPr id="24" name="Image 22" descr="preencoded.png">    </p:cNvPr>
          <p:cNvPicPr>
            <a:picLocks noChangeAspect="1"/>
          </p:cNvPicPr>
          <p:nvPr/>
        </p:nvPicPr>
        <p:blipFill>
          <a:blip r:embed="rId23"/>
          <a:stretch>
            <a:fillRect/>
          </a:stretch>
        </p:blipFill>
        <p:spPr>
          <a:xfrm>
            <a:off x="5414368" y="8620311"/>
            <a:ext cx="509081" cy="755042"/>
          </a:xfrm>
          <a:prstGeom prst="rect">
            <a:avLst/>
          </a:prstGeom>
        </p:spPr>
      </p:pic>
      <p:pic>
        <p:nvPicPr>
          <p:cNvPr id="25" name="Image 23" descr="preencoded.png">    </p:cNvPr>
          <p:cNvPicPr>
            <a:picLocks noChangeAspect="1"/>
          </p:cNvPicPr>
          <p:nvPr/>
        </p:nvPicPr>
        <p:blipFill>
          <a:blip r:embed="rId24"/>
          <a:stretch>
            <a:fillRect/>
          </a:stretch>
        </p:blipFill>
        <p:spPr>
          <a:xfrm>
            <a:off x="5356324" y="8562268"/>
            <a:ext cx="625178" cy="871128"/>
          </a:xfrm>
          <a:prstGeom prst="rect">
            <a:avLst/>
          </a:prstGeom>
        </p:spPr>
      </p:pic>
      <p:pic>
        <p:nvPicPr>
          <p:cNvPr id="26" name="Image 24" descr="preencoded.png">    </p:cNvPr>
          <p:cNvPicPr>
            <a:picLocks noChangeAspect="1"/>
          </p:cNvPicPr>
          <p:nvPr/>
        </p:nvPicPr>
        <p:blipFill>
          <a:blip r:embed="rId25"/>
          <a:stretch>
            <a:fillRect/>
          </a:stretch>
        </p:blipFill>
        <p:spPr>
          <a:xfrm>
            <a:off x="5086387" y="11794331"/>
            <a:ext cx="509081" cy="755042"/>
          </a:xfrm>
          <a:prstGeom prst="rect">
            <a:avLst/>
          </a:prstGeom>
        </p:spPr>
      </p:pic>
      <p:pic>
        <p:nvPicPr>
          <p:cNvPr id="27" name="Image 25" descr="preencoded.png">    </p:cNvPr>
          <p:cNvPicPr>
            <a:picLocks noChangeAspect="1"/>
          </p:cNvPicPr>
          <p:nvPr/>
        </p:nvPicPr>
        <p:blipFill>
          <a:blip r:embed="rId26"/>
          <a:stretch>
            <a:fillRect/>
          </a:stretch>
        </p:blipFill>
        <p:spPr>
          <a:xfrm>
            <a:off x="5028325" y="11736288"/>
            <a:ext cx="625178" cy="871128"/>
          </a:xfrm>
          <a:prstGeom prst="rect">
            <a:avLst/>
          </a:prstGeom>
        </p:spPr>
      </p:pic>
      <p:pic>
        <p:nvPicPr>
          <p:cNvPr id="28" name="Image 26" descr="preencoded.png">    </p:cNvPr>
          <p:cNvPicPr>
            <a:picLocks noChangeAspect="1"/>
          </p:cNvPicPr>
          <p:nvPr/>
        </p:nvPicPr>
        <p:blipFill>
          <a:blip r:embed="rId27"/>
          <a:stretch>
            <a:fillRect/>
          </a:stretch>
        </p:blipFill>
        <p:spPr>
          <a:xfrm>
            <a:off x="1404412" y="8122853"/>
            <a:ext cx="2467308" cy="1233239"/>
          </a:xfrm>
          <a:prstGeom prst="rect">
            <a:avLst/>
          </a:prstGeom>
        </p:spPr>
      </p:pic>
      <p:pic>
        <p:nvPicPr>
          <p:cNvPr id="29" name="Image 27" descr="preencoded.png">    </p:cNvPr>
          <p:cNvPicPr>
            <a:picLocks noChangeAspect="1"/>
          </p:cNvPicPr>
          <p:nvPr/>
        </p:nvPicPr>
        <p:blipFill>
          <a:blip r:embed="rId28"/>
          <a:stretch>
            <a:fillRect/>
          </a:stretch>
        </p:blipFill>
        <p:spPr>
          <a:xfrm>
            <a:off x="1346368" y="8064810"/>
            <a:ext cx="2583148" cy="1349325"/>
          </a:xfrm>
          <a:prstGeom prst="rect">
            <a:avLst/>
          </a:prstGeom>
        </p:spPr>
      </p:pic>
      <p:pic>
        <p:nvPicPr>
          <p:cNvPr id="30" name="Image 28" descr="preencoded.png">    </p:cNvPr>
          <p:cNvPicPr>
            <a:picLocks noChangeAspect="1"/>
          </p:cNvPicPr>
          <p:nvPr/>
        </p:nvPicPr>
        <p:blipFill>
          <a:blip r:embed="rId29"/>
          <a:stretch>
            <a:fillRect/>
          </a:stretch>
        </p:blipFill>
        <p:spPr>
          <a:xfrm>
            <a:off x="1347909" y="8064550"/>
            <a:ext cx="597948" cy="580665"/>
          </a:xfrm>
          <a:prstGeom prst="rect">
            <a:avLst/>
          </a:prstGeom>
        </p:spPr>
      </p:pic>
      <p:pic>
        <p:nvPicPr>
          <p:cNvPr id="31" name="Image 29" descr="preencoded.png">    </p:cNvPr>
          <p:cNvPicPr>
            <a:picLocks noChangeAspect="1"/>
          </p:cNvPicPr>
          <p:nvPr/>
        </p:nvPicPr>
        <p:blipFill>
          <a:blip r:embed="rId30"/>
          <a:stretch>
            <a:fillRect/>
          </a:stretch>
        </p:blipFill>
        <p:spPr>
          <a:xfrm>
            <a:off x="1347909" y="8832949"/>
            <a:ext cx="597948" cy="581186"/>
          </a:xfrm>
          <a:prstGeom prst="rect">
            <a:avLst/>
          </a:prstGeom>
        </p:spPr>
      </p:pic>
      <p:pic>
        <p:nvPicPr>
          <p:cNvPr id="32" name="Image 30" descr="preencoded.png">    </p:cNvPr>
          <p:cNvPicPr>
            <a:picLocks noChangeAspect="1"/>
          </p:cNvPicPr>
          <p:nvPr/>
        </p:nvPicPr>
        <p:blipFill>
          <a:blip r:embed="rId31"/>
          <a:stretch>
            <a:fillRect/>
          </a:stretch>
        </p:blipFill>
        <p:spPr>
          <a:xfrm>
            <a:off x="3389618" y="8891513"/>
            <a:ext cx="481851" cy="464579"/>
          </a:xfrm>
          <a:prstGeom prst="rect">
            <a:avLst/>
          </a:prstGeom>
        </p:spPr>
      </p:pic>
      <p:pic>
        <p:nvPicPr>
          <p:cNvPr id="33" name="Image 31" descr="preencoded.png">    </p:cNvPr>
          <p:cNvPicPr>
            <a:picLocks noChangeAspect="1"/>
          </p:cNvPicPr>
          <p:nvPr/>
        </p:nvPicPr>
        <p:blipFill>
          <a:blip r:embed="rId32"/>
          <a:stretch>
            <a:fillRect/>
          </a:stretch>
        </p:blipFill>
        <p:spPr>
          <a:xfrm>
            <a:off x="3331571" y="8833470"/>
            <a:ext cx="597948" cy="580665"/>
          </a:xfrm>
          <a:prstGeom prst="rect">
            <a:avLst/>
          </a:prstGeom>
        </p:spPr>
      </p:pic>
      <p:pic>
        <p:nvPicPr>
          <p:cNvPr id="34" name="Image 32" descr="preencoded.png">    </p:cNvPr>
          <p:cNvPicPr>
            <a:picLocks noChangeAspect="1"/>
          </p:cNvPicPr>
          <p:nvPr/>
        </p:nvPicPr>
        <p:blipFill>
          <a:blip r:embed="rId33"/>
          <a:stretch>
            <a:fillRect/>
          </a:stretch>
        </p:blipFill>
        <p:spPr>
          <a:xfrm>
            <a:off x="3390397" y="8123113"/>
            <a:ext cx="481851" cy="464592"/>
          </a:xfrm>
          <a:prstGeom prst="rect">
            <a:avLst/>
          </a:prstGeom>
        </p:spPr>
      </p:pic>
      <p:pic>
        <p:nvPicPr>
          <p:cNvPr id="35" name="Image 33" descr="preencoded.png">    </p:cNvPr>
          <p:cNvPicPr>
            <a:picLocks noChangeAspect="1"/>
          </p:cNvPicPr>
          <p:nvPr/>
        </p:nvPicPr>
        <p:blipFill>
          <a:blip r:embed="rId34"/>
          <a:stretch>
            <a:fillRect/>
          </a:stretch>
        </p:blipFill>
        <p:spPr>
          <a:xfrm>
            <a:off x="3332334" y="8065071"/>
            <a:ext cx="598206" cy="580665"/>
          </a:xfrm>
          <a:prstGeom prst="rect">
            <a:avLst/>
          </a:prstGeom>
        </p:spPr>
      </p:pic>
      <p:pic>
        <p:nvPicPr>
          <p:cNvPr id="36" name="Image 34" descr="preencoded.png">    </p:cNvPr>
          <p:cNvPicPr>
            <a:picLocks noChangeAspect="1"/>
          </p:cNvPicPr>
          <p:nvPr/>
        </p:nvPicPr>
        <p:blipFill>
          <a:blip r:embed="rId35"/>
          <a:stretch>
            <a:fillRect/>
          </a:stretch>
        </p:blipFill>
        <p:spPr>
          <a:xfrm>
            <a:off x="1406217" y="8122853"/>
            <a:ext cx="481851" cy="464579"/>
          </a:xfrm>
          <a:prstGeom prst="rect">
            <a:avLst/>
          </a:prstGeom>
        </p:spPr>
      </p:pic>
      <p:pic>
        <p:nvPicPr>
          <p:cNvPr id="37" name="Image 35" descr="preencoded.png">    </p:cNvPr>
          <p:cNvPicPr>
            <a:picLocks noChangeAspect="1"/>
          </p:cNvPicPr>
          <p:nvPr/>
        </p:nvPicPr>
        <p:blipFill>
          <a:blip r:embed="rId36"/>
          <a:stretch>
            <a:fillRect/>
          </a:stretch>
        </p:blipFill>
        <p:spPr>
          <a:xfrm>
            <a:off x="1348167" y="8064810"/>
            <a:ext cx="598206" cy="580665"/>
          </a:xfrm>
          <a:prstGeom prst="rect">
            <a:avLst/>
          </a:prstGeom>
        </p:spPr>
      </p:pic>
      <p:pic>
        <p:nvPicPr>
          <p:cNvPr id="38" name="Image 36" descr="preencoded.png">    </p:cNvPr>
          <p:cNvPicPr>
            <a:picLocks noChangeAspect="1"/>
          </p:cNvPicPr>
          <p:nvPr/>
        </p:nvPicPr>
        <p:blipFill>
          <a:blip r:embed="rId37"/>
          <a:stretch>
            <a:fillRect/>
          </a:stretch>
        </p:blipFill>
        <p:spPr>
          <a:xfrm>
            <a:off x="1405702" y="8891253"/>
            <a:ext cx="481851" cy="464579"/>
          </a:xfrm>
          <a:prstGeom prst="rect">
            <a:avLst/>
          </a:prstGeom>
        </p:spPr>
      </p:pic>
      <p:pic>
        <p:nvPicPr>
          <p:cNvPr id="39" name="Image 37" descr="preencoded.png">    </p:cNvPr>
          <p:cNvPicPr>
            <a:picLocks noChangeAspect="1"/>
          </p:cNvPicPr>
          <p:nvPr/>
        </p:nvPicPr>
        <p:blipFill>
          <a:blip r:embed="rId38"/>
          <a:stretch>
            <a:fillRect/>
          </a:stretch>
        </p:blipFill>
        <p:spPr>
          <a:xfrm>
            <a:off x="1347395" y="8833210"/>
            <a:ext cx="597948" cy="580665"/>
          </a:xfrm>
          <a:prstGeom prst="rect">
            <a:avLst/>
          </a:prstGeom>
        </p:spPr>
      </p:pic>
      <p:pic>
        <p:nvPicPr>
          <p:cNvPr id="40" name="Image 38" descr="preencoded.png">    </p:cNvPr>
          <p:cNvPicPr>
            <a:picLocks noChangeAspect="1"/>
          </p:cNvPicPr>
          <p:nvPr/>
        </p:nvPicPr>
        <p:blipFill>
          <a:blip r:embed="rId39"/>
          <a:stretch>
            <a:fillRect/>
          </a:stretch>
        </p:blipFill>
        <p:spPr>
          <a:xfrm>
            <a:off x="3331816" y="8064810"/>
            <a:ext cx="597948" cy="581186"/>
          </a:xfrm>
          <a:prstGeom prst="rect">
            <a:avLst/>
          </a:prstGeom>
        </p:spPr>
      </p:pic>
      <p:pic>
        <p:nvPicPr>
          <p:cNvPr id="41" name="Image 39" descr="preencoded.png">    </p:cNvPr>
          <p:cNvPicPr>
            <a:picLocks noChangeAspect="1"/>
          </p:cNvPicPr>
          <p:nvPr/>
        </p:nvPicPr>
        <p:blipFill>
          <a:blip r:embed="rId40"/>
          <a:stretch>
            <a:fillRect/>
          </a:stretch>
        </p:blipFill>
        <p:spPr>
          <a:xfrm>
            <a:off x="2404073" y="8418178"/>
            <a:ext cx="468752" cy="642565"/>
          </a:xfrm>
          <a:prstGeom prst="rect">
            <a:avLst/>
          </a:prstGeom>
        </p:spPr>
      </p:pic>
      <p:pic>
        <p:nvPicPr>
          <p:cNvPr id="42" name="Image 40" descr="preencoded.png">    </p:cNvPr>
          <p:cNvPicPr>
            <a:picLocks noChangeAspect="1"/>
          </p:cNvPicPr>
          <p:nvPr/>
        </p:nvPicPr>
        <p:blipFill>
          <a:blip r:embed="rId41"/>
          <a:stretch>
            <a:fillRect/>
          </a:stretch>
        </p:blipFill>
        <p:spPr>
          <a:xfrm>
            <a:off x="2580283" y="8944657"/>
            <a:ext cx="116094" cy="240382"/>
          </a:xfrm>
          <a:prstGeom prst="rect">
            <a:avLst/>
          </a:prstGeom>
        </p:spPr>
      </p:pic>
      <p:pic>
        <p:nvPicPr>
          <p:cNvPr id="43" name="Image 41" descr="preencoded.png">    </p:cNvPr>
          <p:cNvPicPr>
            <a:picLocks noChangeAspect="1"/>
          </p:cNvPicPr>
          <p:nvPr/>
        </p:nvPicPr>
        <p:blipFill>
          <a:blip r:embed="rId42"/>
          <a:stretch>
            <a:fillRect/>
          </a:stretch>
        </p:blipFill>
        <p:spPr>
          <a:xfrm>
            <a:off x="2580283" y="8293881"/>
            <a:ext cx="116094" cy="240382"/>
          </a:xfrm>
          <a:prstGeom prst="rect">
            <a:avLst/>
          </a:prstGeom>
        </p:spPr>
      </p:pic>
      <p:pic>
        <p:nvPicPr>
          <p:cNvPr id="44" name="Image 42" descr="preencoded.png">    </p:cNvPr>
          <p:cNvPicPr>
            <a:picLocks noChangeAspect="1"/>
          </p:cNvPicPr>
          <p:nvPr/>
        </p:nvPicPr>
        <p:blipFill>
          <a:blip r:embed="rId43"/>
          <a:stretch>
            <a:fillRect/>
          </a:stretch>
        </p:blipFill>
        <p:spPr>
          <a:xfrm>
            <a:off x="21625380" y="4257663"/>
            <a:ext cx="1935600" cy="1411498"/>
          </a:xfrm>
          <a:prstGeom prst="rect">
            <a:avLst/>
          </a:prstGeom>
        </p:spPr>
      </p:pic>
      <p:pic>
        <p:nvPicPr>
          <p:cNvPr id="45" name="Image 43" descr="preencoded.png">    </p:cNvPr>
          <p:cNvPicPr>
            <a:picLocks noChangeAspect="1"/>
          </p:cNvPicPr>
          <p:nvPr/>
        </p:nvPicPr>
        <p:blipFill>
          <a:blip r:embed="rId44"/>
          <a:stretch>
            <a:fillRect/>
          </a:stretch>
        </p:blipFill>
        <p:spPr>
          <a:xfrm>
            <a:off x="21570921" y="4203502"/>
            <a:ext cx="2043988" cy="1519572"/>
          </a:xfrm>
          <a:prstGeom prst="rect">
            <a:avLst/>
          </a:prstGeom>
        </p:spPr>
      </p:pic>
      <p:pic>
        <p:nvPicPr>
          <p:cNvPr id="46" name="Image 44" descr="preencoded.png">    </p:cNvPr>
          <p:cNvPicPr>
            <a:picLocks noChangeAspect="1"/>
          </p:cNvPicPr>
          <p:nvPr/>
        </p:nvPicPr>
        <p:blipFill>
          <a:blip r:embed="rId45"/>
          <a:stretch>
            <a:fillRect/>
          </a:stretch>
        </p:blipFill>
        <p:spPr>
          <a:xfrm>
            <a:off x="20526727" y="4070983"/>
            <a:ext cx="1757523" cy="2696468"/>
          </a:xfrm>
          <a:prstGeom prst="rect">
            <a:avLst/>
          </a:prstGeom>
        </p:spPr>
      </p:pic>
      <p:pic>
        <p:nvPicPr>
          <p:cNvPr id="47" name="Image 45" descr="preencoded.png">    </p:cNvPr>
          <p:cNvPicPr>
            <a:picLocks noChangeAspect="1"/>
          </p:cNvPicPr>
          <p:nvPr/>
        </p:nvPicPr>
        <p:blipFill>
          <a:blip r:embed="rId46"/>
          <a:stretch>
            <a:fillRect/>
          </a:stretch>
        </p:blipFill>
        <p:spPr>
          <a:xfrm>
            <a:off x="20472472" y="4017057"/>
            <a:ext cx="1865539" cy="2804778"/>
          </a:xfrm>
          <a:prstGeom prst="rect">
            <a:avLst/>
          </a:prstGeom>
        </p:spPr>
      </p:pic>
      <p:pic>
        <p:nvPicPr>
          <p:cNvPr id="48" name="Image 46" descr="preencoded.png">    </p:cNvPr>
          <p:cNvPicPr>
            <a:picLocks noChangeAspect="1"/>
          </p:cNvPicPr>
          <p:nvPr/>
        </p:nvPicPr>
        <p:blipFill>
          <a:blip r:embed="rId47"/>
          <a:stretch>
            <a:fillRect/>
          </a:stretch>
        </p:blipFill>
        <p:spPr>
          <a:xfrm>
            <a:off x="20809728" y="4385159"/>
            <a:ext cx="1191763" cy="1608485"/>
          </a:xfrm>
          <a:prstGeom prst="rect">
            <a:avLst/>
          </a:prstGeom>
        </p:spPr>
      </p:pic>
      <p:pic>
        <p:nvPicPr>
          <p:cNvPr id="49" name="Image 47" descr="preencoded.png">    </p:cNvPr>
          <p:cNvPicPr>
            <a:picLocks noChangeAspect="1"/>
          </p:cNvPicPr>
          <p:nvPr/>
        </p:nvPicPr>
        <p:blipFill>
          <a:blip r:embed="rId48"/>
          <a:stretch>
            <a:fillRect/>
          </a:stretch>
        </p:blipFill>
        <p:spPr>
          <a:xfrm>
            <a:off x="20755696" y="4330998"/>
            <a:ext cx="1299816" cy="1716807"/>
          </a:xfrm>
          <a:prstGeom prst="rect">
            <a:avLst/>
          </a:prstGeom>
        </p:spPr>
      </p:pic>
      <p:pic>
        <p:nvPicPr>
          <p:cNvPr id="50" name="Image 48" descr="preencoded.png">    </p:cNvPr>
          <p:cNvPicPr>
            <a:picLocks noChangeAspect="1"/>
          </p:cNvPicPr>
          <p:nvPr/>
        </p:nvPicPr>
        <p:blipFill>
          <a:blip r:embed="rId49"/>
          <a:stretch>
            <a:fillRect/>
          </a:stretch>
        </p:blipFill>
        <p:spPr>
          <a:xfrm>
            <a:off x="18739248" y="4423494"/>
            <a:ext cx="1893417" cy="1871613"/>
          </a:xfrm>
          <a:prstGeom prst="rect">
            <a:avLst/>
          </a:prstGeom>
        </p:spPr>
      </p:pic>
      <p:pic>
        <p:nvPicPr>
          <p:cNvPr id="51" name="Image 49" descr="preencoded.png">    </p:cNvPr>
          <p:cNvPicPr>
            <a:picLocks noChangeAspect="1"/>
          </p:cNvPicPr>
          <p:nvPr/>
        </p:nvPicPr>
        <p:blipFill>
          <a:blip r:embed="rId50"/>
          <a:stretch>
            <a:fillRect/>
          </a:stretch>
        </p:blipFill>
        <p:spPr>
          <a:xfrm>
            <a:off x="18685074" y="4369098"/>
            <a:ext cx="2001815" cy="1980171"/>
          </a:xfrm>
          <a:prstGeom prst="rect">
            <a:avLst/>
          </a:prstGeom>
        </p:spPr>
      </p:pic>
      <p:pic>
        <p:nvPicPr>
          <p:cNvPr id="52" name="Image 50" descr="preencoded.png">    </p:cNvPr>
          <p:cNvPicPr>
            <a:picLocks noChangeAspect="1"/>
          </p:cNvPicPr>
          <p:nvPr/>
        </p:nvPicPr>
        <p:blipFill>
          <a:blip r:embed="rId51"/>
          <a:stretch>
            <a:fillRect/>
          </a:stretch>
        </p:blipFill>
        <p:spPr>
          <a:xfrm>
            <a:off x="17810978" y="6767674"/>
            <a:ext cx="5515354" cy="1128241"/>
          </a:xfrm>
          <a:prstGeom prst="rect">
            <a:avLst/>
          </a:prstGeom>
        </p:spPr>
      </p:pic>
      <p:pic>
        <p:nvPicPr>
          <p:cNvPr id="53" name="Image 51" descr="preencoded.png">    </p:cNvPr>
          <p:cNvPicPr>
            <a:picLocks noChangeAspect="1"/>
          </p:cNvPicPr>
          <p:nvPr/>
        </p:nvPicPr>
        <p:blipFill>
          <a:blip r:embed="rId52"/>
          <a:stretch>
            <a:fillRect/>
          </a:stretch>
        </p:blipFill>
        <p:spPr>
          <a:xfrm>
            <a:off x="17757288" y="6713277"/>
            <a:ext cx="5623693" cy="1236923"/>
          </a:xfrm>
          <a:prstGeom prst="rect">
            <a:avLst/>
          </a:prstGeom>
        </p:spPr>
      </p:pic>
      <p:pic>
        <p:nvPicPr>
          <p:cNvPr id="54" name="Image 52" descr="preencoded.png">    </p:cNvPr>
          <p:cNvPicPr>
            <a:picLocks noChangeAspect="1"/>
          </p:cNvPicPr>
          <p:nvPr/>
        </p:nvPicPr>
        <p:blipFill>
          <a:blip r:embed="rId53"/>
          <a:stretch>
            <a:fillRect/>
          </a:stretch>
        </p:blipFill>
        <p:spPr>
          <a:xfrm>
            <a:off x="17756819" y="7316936"/>
            <a:ext cx="5623448" cy="108322"/>
          </a:xfrm>
          <a:prstGeom prst="rect">
            <a:avLst/>
          </a:prstGeom>
        </p:spPr>
      </p:pic>
      <p:pic>
        <p:nvPicPr>
          <p:cNvPr id="55" name="Image 53" descr="preencoded.png">    </p:cNvPr>
          <p:cNvPicPr>
            <a:picLocks noChangeAspect="1"/>
          </p:cNvPicPr>
          <p:nvPr/>
        </p:nvPicPr>
        <p:blipFill>
          <a:blip r:embed="rId54"/>
          <a:stretch>
            <a:fillRect/>
          </a:stretch>
        </p:blipFill>
        <p:spPr>
          <a:xfrm>
            <a:off x="19388750" y="6713277"/>
            <a:ext cx="108333" cy="1138783"/>
          </a:xfrm>
          <a:prstGeom prst="rect">
            <a:avLst/>
          </a:prstGeom>
        </p:spPr>
      </p:pic>
      <p:pic>
        <p:nvPicPr>
          <p:cNvPr id="56" name="Image 54" descr="preencoded.png">    </p:cNvPr>
          <p:cNvPicPr>
            <a:picLocks noChangeAspect="1"/>
          </p:cNvPicPr>
          <p:nvPr/>
        </p:nvPicPr>
        <p:blipFill>
          <a:blip r:embed="rId55"/>
          <a:stretch>
            <a:fillRect/>
          </a:stretch>
        </p:blipFill>
        <p:spPr>
          <a:xfrm>
            <a:off x="21656306" y="6713277"/>
            <a:ext cx="108333" cy="1143571"/>
          </a:xfrm>
          <a:prstGeom prst="rect">
            <a:avLst/>
          </a:prstGeom>
        </p:spPr>
      </p:pic>
      <p:pic>
        <p:nvPicPr>
          <p:cNvPr id="57" name="Image 55" descr="preencoded.png">    </p:cNvPr>
          <p:cNvPicPr>
            <a:picLocks noChangeAspect="1"/>
          </p:cNvPicPr>
          <p:nvPr/>
        </p:nvPicPr>
        <p:blipFill>
          <a:blip r:embed="rId56"/>
          <a:stretch>
            <a:fillRect/>
          </a:stretch>
        </p:blipFill>
        <p:spPr>
          <a:xfrm>
            <a:off x="19385882" y="6295107"/>
            <a:ext cx="1263796" cy="472331"/>
          </a:xfrm>
          <a:prstGeom prst="rect">
            <a:avLst/>
          </a:prstGeom>
        </p:spPr>
      </p:pic>
      <p:pic>
        <p:nvPicPr>
          <p:cNvPr id="58" name="Image 56" descr="preencoded.png">    </p:cNvPr>
          <p:cNvPicPr>
            <a:picLocks noChangeAspect="1"/>
          </p:cNvPicPr>
          <p:nvPr/>
        </p:nvPicPr>
        <p:blipFill>
          <a:blip r:embed="rId57"/>
          <a:stretch>
            <a:fillRect/>
          </a:stretch>
        </p:blipFill>
        <p:spPr>
          <a:xfrm>
            <a:off x="19331683" y="6240946"/>
            <a:ext cx="1372184" cy="580901"/>
          </a:xfrm>
          <a:prstGeom prst="rect">
            <a:avLst/>
          </a:prstGeom>
        </p:spPr>
      </p:pic>
      <p:pic>
        <p:nvPicPr>
          <p:cNvPr id="59" name="Image 57" descr="preencoded.png">    </p:cNvPr>
          <p:cNvPicPr>
            <a:picLocks noChangeAspect="1"/>
          </p:cNvPicPr>
          <p:nvPr/>
        </p:nvPicPr>
        <p:blipFill>
          <a:blip r:embed="rId58"/>
          <a:stretch>
            <a:fillRect/>
          </a:stretch>
        </p:blipFill>
        <p:spPr>
          <a:xfrm>
            <a:off x="20585921" y="6414691"/>
            <a:ext cx="1642480" cy="108322"/>
          </a:xfrm>
          <a:prstGeom prst="rect">
            <a:avLst/>
          </a:prstGeom>
        </p:spPr>
      </p:pic>
      <p:pic>
        <p:nvPicPr>
          <p:cNvPr id="60" name="Image 58" descr="preencoded.png">    </p:cNvPr>
          <p:cNvPicPr>
            <a:picLocks noChangeAspect="1"/>
          </p:cNvPicPr>
          <p:nvPr/>
        </p:nvPicPr>
        <p:blipFill>
          <a:blip r:embed="rId59"/>
          <a:stretch>
            <a:fillRect/>
          </a:stretch>
        </p:blipFill>
        <p:spPr>
          <a:xfrm>
            <a:off x="18696340" y="5756870"/>
            <a:ext cx="1963161" cy="108322"/>
          </a:xfrm>
          <a:prstGeom prst="rect">
            <a:avLst/>
          </a:prstGeom>
        </p:spPr>
      </p:pic>
      <p:pic>
        <p:nvPicPr>
          <p:cNvPr id="61" name="Image 59" descr="preencoded.png">    </p:cNvPr>
          <p:cNvPicPr>
            <a:picLocks noChangeAspect="1"/>
          </p:cNvPicPr>
          <p:nvPr/>
        </p:nvPicPr>
        <p:blipFill>
          <a:blip r:embed="rId60"/>
          <a:stretch>
            <a:fillRect/>
          </a:stretch>
        </p:blipFill>
        <p:spPr>
          <a:xfrm>
            <a:off x="18685074" y="4965092"/>
            <a:ext cx="1939433" cy="108322"/>
          </a:xfrm>
          <a:prstGeom prst="rect">
            <a:avLst/>
          </a:prstGeom>
        </p:spPr>
      </p:pic>
      <p:sp>
        <p:nvSpPr>
          <p:cNvPr id="62" name="Shape 0"/>
          <p:cNvSpPr/>
          <p:nvPr/>
        </p:nvSpPr>
        <p:spPr>
          <a:xfrm>
            <a:off x="23370921" y="10515600"/>
            <a:ext cx="1016127" cy="3200400"/>
          </a:xfrm>
          <a:prstGeom prst="rect">
            <a:avLst/>
          </a:prstGeom>
          <a:noFill/>
          <a:ln/>
        </p:spPr>
      </p:sp>
      <p:pic>
        <p:nvPicPr>
          <p:cNvPr id="63" name="Image 60" descr="preencoded.png">    </p:cNvPr>
          <p:cNvPicPr>
            <a:picLocks noChangeAspect="1"/>
          </p:cNvPicPr>
          <p:nvPr/>
        </p:nvPicPr>
        <p:blipFill>
          <a:blip r:embed="rId61"/>
          <a:stretch>
            <a:fillRect/>
          </a:stretch>
        </p:blipFill>
        <p:spPr>
          <a:xfrm>
            <a:off x="23523340" y="10820400"/>
            <a:ext cx="711289" cy="2590800"/>
          </a:xfrm>
          <a:prstGeom prst="rect">
            <a:avLst/>
          </a:prstGeom>
        </p:spPr>
      </p:pic>
      <p:pic>
        <p:nvPicPr>
          <p:cNvPr id="64" name="Image 61" descr="preencoded.png">    </p:cNvPr>
          <p:cNvPicPr>
            <a:picLocks noChangeAspect="1"/>
          </p:cNvPicPr>
          <p:nvPr/>
        </p:nvPicPr>
        <p:blipFill>
          <a:blip r:embed="rId62"/>
          <a:stretch>
            <a:fillRect/>
          </a:stretch>
        </p:blipFill>
        <p:spPr>
          <a:xfrm>
            <a:off x="2845156" y="1248730"/>
            <a:ext cx="6169923" cy="4675063"/>
          </a:xfrm>
          <a:prstGeom prst="rect">
            <a:avLst/>
          </a:prstGeom>
        </p:spPr>
      </p:pic>
      <p:sp>
        <p:nvSpPr>
          <p:cNvPr id="65" name="Shape 1"/>
          <p:cNvSpPr/>
          <p:nvPr/>
        </p:nvSpPr>
        <p:spPr>
          <a:xfrm>
            <a:off x="7582848" y="4089400"/>
            <a:ext cx="9221353" cy="5715000"/>
          </a:xfrm>
          <a:prstGeom prst="rect">
            <a:avLst/>
          </a:prstGeom>
          <a:noFill/>
          <a:ln/>
        </p:spPr>
      </p:sp>
      <p:sp>
        <p:nvSpPr>
          <p:cNvPr id="66" name="Text 2"/>
          <p:cNvSpPr/>
          <p:nvPr/>
        </p:nvSpPr>
        <p:spPr>
          <a:xfrm>
            <a:off x="7582848" y="4089400"/>
            <a:ext cx="9424578" cy="5092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67" name="Text 3"/>
          <p:cNvSpPr/>
          <p:nvPr/>
        </p:nvSpPr>
        <p:spPr>
          <a:xfrm>
            <a:off x="12981022" y="9283700"/>
            <a:ext cx="3975597"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7FBF5"/>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13264" y="9842500"/>
            <a:ext cx="2746396" cy="3873364"/>
          </a:xfrm>
          <a:prstGeom prst="rect">
            <a:avLst/>
          </a:prstGeom>
        </p:spPr>
      </p:pic>
      <p:pic>
        <p:nvPicPr>
          <p:cNvPr id="4" name="Image 2" descr="preencoded.png">    </p:cNvPr>
          <p:cNvPicPr>
            <a:picLocks noChangeAspect="1"/>
          </p:cNvPicPr>
          <p:nvPr/>
        </p:nvPicPr>
        <p:blipFill>
          <a:blip r:embed="rId3"/>
          <a:stretch>
            <a:fillRect/>
          </a:stretch>
        </p:blipFill>
        <p:spPr>
          <a:xfrm>
            <a:off x="21313264" y="9842500"/>
            <a:ext cx="2746396" cy="3873364"/>
          </a:xfrm>
          <a:prstGeom prst="rect">
            <a:avLst/>
          </a:prstGeom>
        </p:spPr>
      </p:pic>
      <p:pic>
        <p:nvPicPr>
          <p:cNvPr id="5" name="Image 3" descr="preencoded.png">    </p:cNvPr>
          <p:cNvPicPr>
            <a:picLocks noChangeAspect="1"/>
          </p:cNvPicPr>
          <p:nvPr/>
        </p:nvPicPr>
        <p:blipFill>
          <a:blip r:embed="rId4"/>
          <a:stretch>
            <a:fillRect/>
          </a:stretch>
        </p:blipFill>
        <p:spPr>
          <a:xfrm>
            <a:off x="612687" y="524036"/>
            <a:ext cx="2897478" cy="3630538"/>
          </a:xfrm>
          <a:prstGeom prst="rect">
            <a:avLst/>
          </a:prstGeom>
        </p:spPr>
      </p:pic>
      <p:pic>
        <p:nvPicPr>
          <p:cNvPr id="6" name="Image 4" descr="preencoded.png">    </p:cNvPr>
          <p:cNvPicPr>
            <a:picLocks noChangeAspect="1"/>
          </p:cNvPicPr>
          <p:nvPr/>
        </p:nvPicPr>
        <p:blipFill>
          <a:blip r:embed="rId5"/>
          <a:stretch>
            <a:fillRect/>
          </a:stretch>
        </p:blipFill>
        <p:spPr>
          <a:xfrm>
            <a:off x="16270734" y="5727700"/>
            <a:ext cx="7049381" cy="6400800"/>
          </a:xfrm>
          <a:prstGeom prst="rect">
            <a:avLst/>
          </a:prstGeom>
        </p:spPr>
      </p:pic>
      <p:pic>
        <p:nvPicPr>
          <p:cNvPr id="7" name="Image 5" descr="preencoded.png">    </p:cNvPr>
          <p:cNvPicPr>
            <a:picLocks noChangeAspect="1"/>
          </p:cNvPicPr>
          <p:nvPr/>
        </p:nvPicPr>
        <p:blipFill>
          <a:blip r:embed="rId6"/>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1079635" y="2247900"/>
            <a:ext cx="7049381" cy="2654300"/>
          </a:xfrm>
          <a:prstGeom prst="rect">
            <a:avLst/>
          </a:prstGeom>
          <a:noFill/>
          <a:ln/>
        </p:spPr>
      </p:sp>
      <p:sp>
        <p:nvSpPr>
          <p:cNvPr id="11" name="Shape 2"/>
          <p:cNvSpPr/>
          <p:nvPr/>
        </p:nvSpPr>
        <p:spPr>
          <a:xfrm>
            <a:off x="1079635" y="2247900"/>
            <a:ext cx="7049381" cy="1308100"/>
          </a:xfrm>
          <a:prstGeom prst="rect">
            <a:avLst/>
          </a:prstGeom>
          <a:solidFill>
            <a:srgbClr val="49CCB8">
              <a:alpha val="100000"/>
            </a:srgbClr>
          </a:solidFill>
          <a:ln w="50800">
            <a:solidFill>
              <a:srgbClr val="522C70"/>
            </a:solidFill>
            <a:prstDash val="solid"/>
          </a:ln>
        </p:spPr>
      </p:sp>
      <p:sp>
        <p:nvSpPr>
          <p:cNvPr id="12" name="Text 3"/>
          <p:cNvSpPr/>
          <p:nvPr/>
        </p:nvSpPr>
        <p:spPr>
          <a:xfrm>
            <a:off x="1841730" y="2552700"/>
            <a:ext cx="4331241" cy="901700"/>
          </a:xfrm>
          <a:prstGeom prst="rect">
            <a:avLst/>
          </a:prstGeom>
          <a:noFill/>
          <a:ln/>
        </p:spPr>
        <p:txBody>
          <a:bodyPr wrap="square" lIns="0" tIns="0" rIns="0" bIns="0" rtlCol="0" anchor="t"/>
          <a:lstStyle/>
          <a:p>
            <a:pPr algn="l"/>
            <a:r>
              <a:rPr lang="en-US" sz="4800" dirty="0">
                <a:ln w="50800">
                  <a:solidFill>
                    <a:srgbClr val="522C70"/>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13" name="Text 4"/>
          <p:cNvSpPr/>
          <p:nvPr/>
        </p:nvSpPr>
        <p:spPr>
          <a:xfrm>
            <a:off x="1079635"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4" name="Shape 5"/>
          <p:cNvSpPr/>
          <p:nvPr/>
        </p:nvSpPr>
        <p:spPr>
          <a:xfrm>
            <a:off x="8675184" y="2247900"/>
            <a:ext cx="7049381" cy="2654300"/>
          </a:xfrm>
          <a:prstGeom prst="rect">
            <a:avLst/>
          </a:prstGeom>
          <a:noFill/>
          <a:ln/>
        </p:spPr>
      </p:sp>
      <p:sp>
        <p:nvSpPr>
          <p:cNvPr id="15" name="Shape 6"/>
          <p:cNvSpPr/>
          <p:nvPr/>
        </p:nvSpPr>
        <p:spPr>
          <a:xfrm>
            <a:off x="8675184" y="2247900"/>
            <a:ext cx="7049381" cy="1308100"/>
          </a:xfrm>
          <a:prstGeom prst="rect">
            <a:avLst/>
          </a:prstGeom>
          <a:solidFill>
            <a:srgbClr val="49CCB8">
              <a:alpha val="100000"/>
            </a:srgbClr>
          </a:solidFill>
          <a:ln w="50800">
            <a:solidFill>
              <a:srgbClr val="522C70"/>
            </a:solidFill>
            <a:prstDash val="solid"/>
          </a:ln>
        </p:spPr>
      </p:sp>
      <p:sp>
        <p:nvSpPr>
          <p:cNvPr id="16" name="Text 7"/>
          <p:cNvSpPr/>
          <p:nvPr/>
        </p:nvSpPr>
        <p:spPr>
          <a:xfrm>
            <a:off x="9437280" y="2552700"/>
            <a:ext cx="5194949" cy="901700"/>
          </a:xfrm>
          <a:prstGeom prst="rect">
            <a:avLst/>
          </a:prstGeom>
          <a:noFill/>
          <a:ln/>
        </p:spPr>
        <p:txBody>
          <a:bodyPr wrap="square" lIns="0" tIns="0" rIns="0" bIns="0" rtlCol="0" anchor="t"/>
          <a:lstStyle/>
          <a:p>
            <a:pPr algn="l"/>
            <a:r>
              <a:rPr lang="en-US" sz="4800" dirty="0">
                <a:ln w="50800">
                  <a:solidFill>
                    <a:srgbClr val="522C70"/>
                  </a:solidFill>
                </a:ln>
                <a:solidFill>
                  <a:srgbClr val="0E0E0E">
                    <a:alpha val="100000"/>
                  </a:srgbClr>
                </a:solidFill>
                <a:latin typeface="Rokkitt Bold" pitchFamily="34" charset="0"/>
                <a:ea typeface="Rokkitt Bold" pitchFamily="34" charset="-122"/>
                <a:cs typeface="Rokkitt Bold" pitchFamily="34" charset="-120"/>
              </a:rPr>
              <a:t>The Art of Unicorn</a:t>
            </a:r>
            <a:endParaRPr lang="en-US" sz="4800" dirty="0"/>
          </a:p>
        </p:txBody>
      </p:sp>
      <p:sp>
        <p:nvSpPr>
          <p:cNvPr id="17" name="Text 8"/>
          <p:cNvSpPr/>
          <p:nvPr/>
        </p:nvSpPr>
        <p:spPr>
          <a:xfrm>
            <a:off x="867518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654300"/>
          </a:xfrm>
          <a:prstGeom prst="rect">
            <a:avLst/>
          </a:prstGeom>
          <a:noFill/>
          <a:ln/>
        </p:spPr>
      </p:sp>
      <p:sp>
        <p:nvSpPr>
          <p:cNvPr id="19" name="Shape 10"/>
          <p:cNvSpPr/>
          <p:nvPr/>
        </p:nvSpPr>
        <p:spPr>
          <a:xfrm>
            <a:off x="16270734" y="2247900"/>
            <a:ext cx="7049381" cy="1308100"/>
          </a:xfrm>
          <a:prstGeom prst="rect">
            <a:avLst/>
          </a:prstGeom>
          <a:solidFill>
            <a:srgbClr val="49CCB8">
              <a:alpha val="100000"/>
            </a:srgbClr>
          </a:solidFill>
          <a:ln w="50800">
            <a:solidFill>
              <a:srgbClr val="522C70"/>
            </a:solidFill>
            <a:prstDash val="solid"/>
          </a:ln>
        </p:spPr>
      </p:sp>
      <p:sp>
        <p:nvSpPr>
          <p:cNvPr id="20" name="Text 11"/>
          <p:cNvSpPr/>
          <p:nvPr/>
        </p:nvSpPr>
        <p:spPr>
          <a:xfrm>
            <a:off x="17032829" y="2552700"/>
            <a:ext cx="4331241" cy="901700"/>
          </a:xfrm>
          <a:prstGeom prst="rect">
            <a:avLst/>
          </a:prstGeom>
          <a:noFill/>
          <a:ln/>
        </p:spPr>
        <p:txBody>
          <a:bodyPr wrap="square" lIns="0" tIns="0" rIns="0" bIns="0" rtlCol="0" anchor="t"/>
          <a:lstStyle/>
          <a:p>
            <a:pPr algn="l"/>
            <a:r>
              <a:rPr lang="en-US" sz="4800" dirty="0">
                <a:ln w="50800">
                  <a:solidFill>
                    <a:srgbClr val="522C70"/>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21" name="Text 12"/>
          <p:cNvSpPr/>
          <p:nvPr/>
        </p:nvSpPr>
        <p:spPr>
          <a:xfrm>
            <a:off x="1627073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2023-05-17T03:58:55Z</dcterms:created>
  <dcterms:modified xsi:type="dcterms:W3CDTF">2023-05-17T03:58:55Z</dcterms:modified>
</cp:coreProperties>
</file>