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png"/><Relationship Id="rId10" Type="http://schemas.openxmlformats.org/officeDocument/2006/relationships/slideLayout" Target="../slideLayouts/slideLayout1.xml"/><Relationship Id="rId11"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image" Target="../media/image-11-15.png"/><Relationship Id="rId16" Type="http://schemas.openxmlformats.org/officeDocument/2006/relationships/slideLayout" Target="../slideLayouts/slideLayout1.xml"/><Relationship Id="rId17"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png"/><Relationship Id="rId8" Type="http://schemas.openxmlformats.org/officeDocument/2006/relationships/image" Target="../media/image-12-8.png"/><Relationship Id="rId9" Type="http://schemas.openxmlformats.org/officeDocument/2006/relationships/image" Target="../media/image-12-9.png"/><Relationship Id="rId10" Type="http://schemas.openxmlformats.org/officeDocument/2006/relationships/image" Target="../media/image-12-10.png"/><Relationship Id="rId11" Type="http://schemas.openxmlformats.org/officeDocument/2006/relationships/image" Target="../media/image-12-11.png"/><Relationship Id="rId12" Type="http://schemas.openxmlformats.org/officeDocument/2006/relationships/image" Target="../media/image-12-12.png"/><Relationship Id="rId13" Type="http://schemas.openxmlformats.org/officeDocument/2006/relationships/image" Target="../media/image-12-13.png"/><Relationship Id="rId14" Type="http://schemas.openxmlformats.org/officeDocument/2006/relationships/image" Target="../media/image-12-14.png"/><Relationship Id="rId15" Type="http://schemas.openxmlformats.org/officeDocument/2006/relationships/image" Target="../media/image-12-15.png"/><Relationship Id="rId16" Type="http://schemas.openxmlformats.org/officeDocument/2006/relationships/slideLayout" Target="../slideLayouts/slideLayout1.xml"/><Relationship Id="rId17"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slideLayout" Target="../slideLayouts/slideLayout1.xml"/><Relationship Id="rId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slideLayout" Target="../slideLayouts/slideLayout1.xml"/><Relationship Id="rId5"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slideLayout" Target="../slideLayouts/slideLayout1.xml"/><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slideLayout" Target="../slideLayouts/slideLayout1.xml"/><Relationship Id="rId7"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slideLayout" Target="../slideLayouts/slideLayout1.xml"/><Relationship Id="rId7"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slideLayout" Target="../slideLayouts/slideLayout1.xml"/><Relationship Id="rId7"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slideLayout" Target="../slideLayouts/slideLayout1.xml"/><Relationship Id="rId5"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slideLayout" Target="../slideLayouts/slideLayout1.xml"/><Relationship Id="rId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slideLayout" Target="../slideLayouts/slideLayout1.xml"/><Relationship Id="rId6"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png"/><Relationship Id="rId8" Type="http://schemas.openxmlformats.org/officeDocument/2006/relationships/slideLayout" Target="../slideLayouts/slideLayout1.xml"/><Relationship Id="rId9"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4" Type="http://schemas.openxmlformats.org/officeDocument/2006/relationships/hyperlink" Target="https://unsplash.com/" TargetMode="External"/><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5" Type="http://schemas.openxmlformats.org/officeDocument/2006/relationships/image" Target="../media/image-22-4.png"/><Relationship Id="rId6" Type="http://schemas.openxmlformats.org/officeDocument/2006/relationships/image" Target="../media/image-22-5.png"/><Relationship Id="rId7" Type="http://schemas.openxmlformats.org/officeDocument/2006/relationships/slideLayout" Target="../slideLayouts/slideLayout1.xml"/><Relationship Id="rId8"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slideLayout" Target="../slideLayouts/slideLayout1.xml"/><Relationship Id="rId5"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slideLayout" Target="../slideLayouts/slideLayout1.xml"/><Relationship Id="rId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slideLayout" Target="../slideLayouts/slideLayout1.xml"/><Relationship Id="rId5"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image" Target="../media/image-6-9.png"/><Relationship Id="rId10" Type="http://schemas.openxmlformats.org/officeDocument/2006/relationships/slideLayout" Target="../slideLayouts/slideLayout1.xml"/><Relationship Id="rId11"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slideLayout" Target="../slideLayouts/slideLayout1.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slideLayout" Target="../slideLayouts/slideLayout1.xml"/><Relationship Id="rId6"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slideLayout" Target="../slideLayouts/slideLayout1.xml"/><Relationship Id="rId6"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0000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Text 0"/>
          <p:cNvSpPr/>
          <p:nvPr/>
        </p:nvSpPr>
        <p:spPr>
          <a:xfrm>
            <a:off x="6706438" y="7531100"/>
            <a:ext cx="11257840" cy="1312333"/>
          </a:xfrm>
          <a:prstGeom prst="rect">
            <a:avLst/>
          </a:prstGeom>
          <a:noFill/>
          <a:ln/>
        </p:spPr>
        <p:txBody>
          <a:bodyPr wrap="square" lIns="0" tIns="0" rIns="0" bIns="0" rtlCol="0" anchor="t"/>
          <a:lstStyle/>
          <a:p>
            <a:pPr algn="l"/>
            <a:r>
              <a:rPr lang="en-US" sz="6400" spc="256" kern="0" dirty="0">
                <a:solidFill>
                  <a:srgbClr val="FFFFFF">
                    <a:alpha val="100000"/>
                  </a:srgbClr>
                </a:solidFill>
                <a:latin typeface="Rajdhani Bold" pitchFamily="34" charset="0"/>
                <a:ea typeface="Rajdhani Bold" pitchFamily="34" charset="-122"/>
                <a:cs typeface="Rajdhani Bold" pitchFamily="34" charset="-120"/>
              </a:rPr>
              <a:t>FREE PRESENTATION TEMPLATE</a:t>
            </a:r>
            <a:endParaRPr lang="en-US" sz="6400" dirty="0"/>
          </a:p>
        </p:txBody>
      </p:sp>
      <p:sp>
        <p:nvSpPr>
          <p:cNvPr id="4" name="Shape 1"/>
          <p:cNvSpPr/>
          <p:nvPr/>
        </p:nvSpPr>
        <p:spPr>
          <a:xfrm>
            <a:off x="23370921" y="10515600"/>
            <a:ext cx="1016127" cy="3200400"/>
          </a:xfrm>
          <a:prstGeom prst="rect">
            <a:avLst/>
          </a:prstGeom>
          <a:noFill/>
          <a:ln/>
        </p:spPr>
      </p:sp>
      <p:pic>
        <p:nvPicPr>
          <p:cNvPr id="5"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6" name="Image 2" descr="preencoded.png">    </p:cNvPr>
          <p:cNvPicPr>
            <a:picLocks noChangeAspect="1"/>
          </p:cNvPicPr>
          <p:nvPr/>
        </p:nvPicPr>
        <p:blipFill>
          <a:blip r:embed="rId3"/>
          <a:stretch>
            <a:fillRect/>
          </a:stretch>
        </p:blipFill>
        <p:spPr>
          <a:xfrm>
            <a:off x="8052806" y="4521200"/>
            <a:ext cx="8281435" cy="2463800"/>
          </a:xfrm>
          <a:prstGeom prst="rect">
            <a:avLst/>
          </a:prstGeom>
        </p:spPr>
      </p:pic>
      <p:sp>
        <p:nvSpPr>
          <p:cNvPr id="7" name="Text 2"/>
          <p:cNvSpPr/>
          <p:nvPr/>
        </p:nvSpPr>
        <p:spPr>
          <a:xfrm>
            <a:off x="8814902" y="4826000"/>
            <a:ext cx="7299179" cy="2396067"/>
          </a:xfrm>
          <a:prstGeom prst="rect">
            <a:avLst/>
          </a:prstGeom>
          <a:noFill/>
          <a:ln/>
        </p:spPr>
        <p:txBody>
          <a:bodyPr wrap="square" lIns="0" tIns="0" rIns="0" bIns="0" rtlCol="0" anchor="t"/>
          <a:lstStyle/>
          <a:p>
            <a:pPr algn="l"/>
            <a:r>
              <a:rPr lang="en-US" sz="12800" dirty="0">
                <a:solidFill>
                  <a:srgbClr val="00B3EB">
                    <a:alpha val="100000"/>
                  </a:srgbClr>
                </a:solidFill>
                <a:latin typeface="Rokkitt Bold" pitchFamily="34" charset="0"/>
                <a:ea typeface="Rokkitt Bold" pitchFamily="34" charset="-122"/>
                <a:cs typeface="Rokkitt Bold" pitchFamily="34" charset="-120"/>
              </a:rPr>
              <a:t>Futuristic</a:t>
            </a:r>
            <a:endParaRPr lang="en-US" sz="12800" dirty="0"/>
          </a:p>
        </p:txBody>
      </p:sp>
      <p:pic>
        <p:nvPicPr>
          <p:cNvPr id="8" name="Image 3" descr="preencoded.png">    </p:cNvPr>
          <p:cNvPicPr>
            <a:picLocks noChangeAspect="1"/>
          </p:cNvPicPr>
          <p:nvPr/>
        </p:nvPicPr>
        <p:blipFill>
          <a:blip r:embed="rId4"/>
          <a:stretch>
            <a:fillRect/>
          </a:stretch>
        </p:blipFill>
        <p:spPr>
          <a:xfrm>
            <a:off x="4509064" y="3149600"/>
            <a:ext cx="15381622" cy="74168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0000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3854932" y="1092200"/>
            <a:ext cx="16702588" cy="1765300"/>
          </a:xfrm>
          <a:prstGeom prst="rect">
            <a:avLst/>
          </a:prstGeom>
        </p:spPr>
      </p:pic>
      <p:sp>
        <p:nvSpPr>
          <p:cNvPr id="4" name="Text 0"/>
          <p:cNvSpPr/>
          <p:nvPr/>
        </p:nvSpPr>
        <p:spPr>
          <a:xfrm>
            <a:off x="4617027" y="1397000"/>
            <a:ext cx="15517106" cy="1494367"/>
          </a:xfrm>
          <a:prstGeom prst="rect">
            <a:avLst/>
          </a:prstGeom>
          <a:noFill/>
          <a:ln/>
        </p:spPr>
        <p:txBody>
          <a:bodyPr wrap="square" lIns="0" tIns="0" rIns="0" bIns="0" rtlCol="0" anchor="t"/>
          <a:lstStyle/>
          <a:p>
            <a:pPr algn="l"/>
            <a:r>
              <a:rPr lang="en-US" sz="8000" dirty="0">
                <a:solidFill>
                  <a:srgbClr val="00B3EB">
                    <a:alpha val="100000"/>
                  </a:srgbClr>
                </a:solidFill>
                <a:latin typeface="Rokkitt Bold" pitchFamily="34" charset="0"/>
                <a:ea typeface="Rokkitt Bold" pitchFamily="34" charset="-122"/>
                <a:cs typeface="Rokkitt Bold" pitchFamily="34" charset="-120"/>
              </a:rPr>
              <a:t>The Magic of Dragons: A Research</a:t>
            </a:r>
            <a:endParaRPr lang="en-US" sz="8000" dirty="0"/>
          </a:p>
        </p:txBody>
      </p:sp>
      <p:sp>
        <p:nvSpPr>
          <p:cNvPr id="5" name="Shape 1"/>
          <p:cNvSpPr/>
          <p:nvPr/>
        </p:nvSpPr>
        <p:spPr>
          <a:xfrm>
            <a:off x="14200375" y="4406900"/>
            <a:ext cx="8205226" cy="8204200"/>
          </a:xfrm>
          <a:prstGeom prst="rect">
            <a:avLst/>
          </a:prstGeom>
          <a:noFill/>
          <a:ln/>
        </p:spPr>
      </p:sp>
      <p:sp>
        <p:nvSpPr>
          <p:cNvPr id="6" name="Shape 2"/>
          <p:cNvSpPr/>
          <p:nvPr/>
        </p:nvSpPr>
        <p:spPr>
          <a:xfrm>
            <a:off x="14200375" y="4406900"/>
            <a:ext cx="8205226" cy="8204200"/>
          </a:xfrm>
          <a:prstGeom prst="ellipse">
            <a:avLst/>
          </a:prstGeom>
          <a:solidFill>
            <a:srgbClr val="000000">
              <a:alpha val="100000"/>
            </a:srgbClr>
          </a:solidFill>
          <a:ln w="50800">
            <a:solidFill>
              <a:srgbClr val="00B3EB"/>
            </a:solidFill>
            <a:prstDash val="solid"/>
          </a:ln>
        </p:spPr>
      </p:sp>
      <p:sp>
        <p:nvSpPr>
          <p:cNvPr id="7" name="Shape 3"/>
          <p:cNvSpPr/>
          <p:nvPr/>
        </p:nvSpPr>
        <p:spPr>
          <a:xfrm>
            <a:off x="15229203" y="6299200"/>
            <a:ext cx="6160270" cy="6159500"/>
          </a:xfrm>
          <a:prstGeom prst="ellipse">
            <a:avLst/>
          </a:prstGeom>
          <a:solidFill>
            <a:srgbClr val="000000">
              <a:alpha val="100000"/>
            </a:srgbClr>
          </a:solidFill>
          <a:ln w="50800">
            <a:solidFill>
              <a:srgbClr val="00B3EB"/>
            </a:solidFill>
            <a:prstDash val="solid"/>
          </a:ln>
        </p:spPr>
      </p:sp>
      <p:sp>
        <p:nvSpPr>
          <p:cNvPr id="8" name="Shape 4"/>
          <p:cNvSpPr/>
          <p:nvPr/>
        </p:nvSpPr>
        <p:spPr>
          <a:xfrm>
            <a:off x="16258032" y="8178800"/>
            <a:ext cx="4089911" cy="4089400"/>
          </a:xfrm>
          <a:prstGeom prst="ellipse">
            <a:avLst/>
          </a:prstGeom>
          <a:solidFill>
            <a:srgbClr val="000000">
              <a:alpha val="100000"/>
            </a:srgbClr>
          </a:solidFill>
          <a:ln w="50800">
            <a:solidFill>
              <a:srgbClr val="00B3EB"/>
            </a:solidFill>
            <a:prstDash val="solid"/>
          </a:ln>
        </p:spPr>
      </p:sp>
      <p:sp>
        <p:nvSpPr>
          <p:cNvPr id="9" name="Text 5"/>
          <p:cNvSpPr/>
          <p:nvPr/>
        </p:nvSpPr>
        <p:spPr>
          <a:xfrm>
            <a:off x="17604400" y="4965700"/>
            <a:ext cx="1371771" cy="901700"/>
          </a:xfrm>
          <a:prstGeom prst="rect">
            <a:avLst/>
          </a:prstGeom>
          <a:noFill/>
          <a:ln/>
        </p:spPr>
        <p:txBody>
          <a:bodyPr wrap="square" lIns="0" tIns="0" rIns="0" bIns="0" rtlCol="0" anchor="ctr"/>
          <a:lstStyle/>
          <a:p>
            <a:pPr algn="ctr"/>
            <a:r>
              <a:rPr lang="en-US" sz="4800" dirty="0">
                <a:solidFill>
                  <a:srgbClr val="00B3EB">
                    <a:alpha val="100000"/>
                  </a:srgbClr>
                </a:solidFill>
                <a:latin typeface="Rokkitt Bold" pitchFamily="34" charset="0"/>
                <a:ea typeface="Rokkitt Bold" pitchFamily="34" charset="-122"/>
                <a:cs typeface="Rokkitt Bold" pitchFamily="34" charset="-120"/>
              </a:rPr>
              <a:t>6.7M</a:t>
            </a:r>
            <a:endParaRPr lang="en-US" sz="4800" dirty="0"/>
          </a:p>
        </p:txBody>
      </p:sp>
      <p:sp>
        <p:nvSpPr>
          <p:cNvPr id="10" name="Text 6"/>
          <p:cNvSpPr/>
          <p:nvPr/>
        </p:nvSpPr>
        <p:spPr>
          <a:xfrm>
            <a:off x="17591699" y="9779000"/>
            <a:ext cx="1422578" cy="901700"/>
          </a:xfrm>
          <a:prstGeom prst="rect">
            <a:avLst/>
          </a:prstGeom>
          <a:noFill/>
          <a:ln/>
        </p:spPr>
        <p:txBody>
          <a:bodyPr wrap="square" lIns="0" tIns="0" rIns="0" bIns="0" rtlCol="0" anchor="ctr"/>
          <a:lstStyle/>
          <a:p>
            <a:pPr algn="ctr"/>
            <a:r>
              <a:rPr lang="en-US" sz="4800" dirty="0">
                <a:solidFill>
                  <a:srgbClr val="00B3EB">
                    <a:alpha val="100000"/>
                  </a:srgbClr>
                </a:solidFill>
                <a:latin typeface="Rokkitt Bold" pitchFamily="34" charset="0"/>
                <a:ea typeface="Rokkitt Bold" pitchFamily="34" charset="-122"/>
                <a:cs typeface="Rokkitt Bold" pitchFamily="34" charset="-120"/>
              </a:rPr>
              <a:t>2.3M</a:t>
            </a:r>
            <a:endParaRPr lang="en-US" sz="4800" dirty="0"/>
          </a:p>
        </p:txBody>
      </p:sp>
      <p:sp>
        <p:nvSpPr>
          <p:cNvPr id="11" name="Text 7"/>
          <p:cNvSpPr/>
          <p:nvPr/>
        </p:nvSpPr>
        <p:spPr>
          <a:xfrm>
            <a:off x="17578997" y="6845300"/>
            <a:ext cx="1447981" cy="901700"/>
          </a:xfrm>
          <a:prstGeom prst="rect">
            <a:avLst/>
          </a:prstGeom>
          <a:noFill/>
          <a:ln/>
        </p:spPr>
        <p:txBody>
          <a:bodyPr wrap="square" lIns="0" tIns="0" rIns="0" bIns="0" rtlCol="0" anchor="ctr"/>
          <a:lstStyle/>
          <a:p>
            <a:pPr algn="ctr"/>
            <a:r>
              <a:rPr lang="en-US" sz="4800" dirty="0">
                <a:solidFill>
                  <a:srgbClr val="00B3EB">
                    <a:alpha val="100000"/>
                  </a:srgbClr>
                </a:solidFill>
                <a:latin typeface="Rokkitt Bold" pitchFamily="34" charset="0"/>
                <a:ea typeface="Rokkitt Bold" pitchFamily="34" charset="-122"/>
                <a:cs typeface="Rokkitt Bold" pitchFamily="34" charset="-120"/>
              </a:rPr>
              <a:t>4.4M</a:t>
            </a:r>
            <a:endParaRPr lang="en-US" sz="4800" dirty="0"/>
          </a:p>
        </p:txBody>
      </p:sp>
      <p:sp>
        <p:nvSpPr>
          <p:cNvPr id="12" name="Shape 8"/>
          <p:cNvSpPr/>
          <p:nvPr/>
        </p:nvSpPr>
        <p:spPr>
          <a:xfrm>
            <a:off x="23370921" y="10515600"/>
            <a:ext cx="1016127" cy="3200400"/>
          </a:xfrm>
          <a:prstGeom prst="rect">
            <a:avLst/>
          </a:prstGeom>
          <a:noFill/>
          <a:ln/>
        </p:spPr>
      </p:sp>
      <p:pic>
        <p:nvPicPr>
          <p:cNvPr id="13"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14" name="Shape 9"/>
          <p:cNvSpPr/>
          <p:nvPr/>
        </p:nvSpPr>
        <p:spPr>
          <a:xfrm>
            <a:off x="3734267" y="3594100"/>
            <a:ext cx="8459257" cy="2362200"/>
          </a:xfrm>
          <a:prstGeom prst="rect">
            <a:avLst/>
          </a:prstGeom>
          <a:noFill/>
          <a:ln/>
        </p:spPr>
      </p:sp>
      <p:sp>
        <p:nvSpPr>
          <p:cNvPr id="15" name="Shape 10"/>
          <p:cNvSpPr/>
          <p:nvPr/>
        </p:nvSpPr>
        <p:spPr>
          <a:xfrm>
            <a:off x="3734267" y="3594100"/>
            <a:ext cx="1016127" cy="1016000"/>
          </a:xfrm>
          <a:prstGeom prst="roundRect">
            <a:avLst>
              <a:gd name="adj" fmla="val 125100"/>
            </a:avLst>
          </a:prstGeom>
          <a:noFill/>
          <a:ln/>
        </p:spPr>
      </p:sp>
      <p:pic>
        <p:nvPicPr>
          <p:cNvPr id="16" name="Image 3" descr="preencoded.png">    </p:cNvPr>
          <p:cNvPicPr>
            <a:picLocks noChangeAspect="1"/>
          </p:cNvPicPr>
          <p:nvPr/>
        </p:nvPicPr>
        <p:blipFill>
          <a:blip r:embed="rId4"/>
          <a:stretch>
            <a:fillRect/>
          </a:stretch>
        </p:blipFill>
        <p:spPr>
          <a:xfrm>
            <a:off x="3734267" y="3594100"/>
            <a:ext cx="1016127" cy="1016000"/>
          </a:xfrm>
          <a:prstGeom prst="rect">
            <a:avLst/>
          </a:prstGeom>
        </p:spPr>
      </p:pic>
      <p:pic>
        <p:nvPicPr>
          <p:cNvPr id="17" name="Image 4" descr="preencoded.png">    </p:cNvPr>
          <p:cNvPicPr>
            <a:picLocks noChangeAspect="1"/>
          </p:cNvPicPr>
          <p:nvPr/>
        </p:nvPicPr>
        <p:blipFill>
          <a:blip r:embed="rId5"/>
          <a:stretch>
            <a:fillRect/>
          </a:stretch>
        </p:blipFill>
        <p:spPr>
          <a:xfrm>
            <a:off x="3896014" y="3689350"/>
            <a:ext cx="693626" cy="825537"/>
          </a:xfrm>
          <a:prstGeom prst="rect">
            <a:avLst/>
          </a:prstGeom>
        </p:spPr>
      </p:pic>
      <p:sp>
        <p:nvSpPr>
          <p:cNvPr id="18" name="Shape 11"/>
          <p:cNvSpPr/>
          <p:nvPr/>
        </p:nvSpPr>
        <p:spPr>
          <a:xfrm>
            <a:off x="3734267" y="4914900"/>
            <a:ext cx="8459257" cy="1041400"/>
          </a:xfrm>
          <a:prstGeom prst="rect">
            <a:avLst/>
          </a:prstGeom>
          <a:noFill/>
          <a:ln/>
        </p:spPr>
      </p:sp>
      <p:sp>
        <p:nvSpPr>
          <p:cNvPr id="19" name="Text 12"/>
          <p:cNvSpPr/>
          <p:nvPr/>
        </p:nvSpPr>
        <p:spPr>
          <a:xfrm>
            <a:off x="3734267" y="4914900"/>
            <a:ext cx="8594741" cy="11768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"The Art of Archery": Discover the intricacies of the Art of Archery .</a:t>
            </a:r>
            <a:endParaRPr lang="en-US" sz="3200" dirty="0"/>
          </a:p>
        </p:txBody>
      </p:sp>
      <p:sp>
        <p:nvSpPr>
          <p:cNvPr id="20" name="Shape 13"/>
          <p:cNvSpPr/>
          <p:nvPr/>
        </p:nvSpPr>
        <p:spPr>
          <a:xfrm>
            <a:off x="3734267" y="6946900"/>
            <a:ext cx="8459257" cy="2362200"/>
          </a:xfrm>
          <a:prstGeom prst="rect">
            <a:avLst/>
          </a:prstGeom>
          <a:noFill/>
          <a:ln/>
        </p:spPr>
      </p:sp>
      <p:sp>
        <p:nvSpPr>
          <p:cNvPr id="21" name="Shape 14"/>
          <p:cNvSpPr/>
          <p:nvPr/>
        </p:nvSpPr>
        <p:spPr>
          <a:xfrm>
            <a:off x="3734267" y="6946900"/>
            <a:ext cx="1016127" cy="1016000"/>
          </a:xfrm>
          <a:prstGeom prst="roundRect">
            <a:avLst>
              <a:gd name="adj" fmla="val 125100"/>
            </a:avLst>
          </a:prstGeom>
          <a:noFill/>
          <a:ln/>
        </p:spPr>
      </p:sp>
      <p:pic>
        <p:nvPicPr>
          <p:cNvPr id="22" name="Image 5" descr="preencoded.png">    </p:cNvPr>
          <p:cNvPicPr>
            <a:picLocks noChangeAspect="1"/>
          </p:cNvPicPr>
          <p:nvPr/>
        </p:nvPicPr>
        <p:blipFill>
          <a:blip r:embed="rId6"/>
          <a:stretch>
            <a:fillRect/>
          </a:stretch>
        </p:blipFill>
        <p:spPr>
          <a:xfrm>
            <a:off x="3734267" y="6946900"/>
            <a:ext cx="1016127" cy="1016000"/>
          </a:xfrm>
          <a:prstGeom prst="rect">
            <a:avLst/>
          </a:prstGeom>
        </p:spPr>
      </p:pic>
      <p:pic>
        <p:nvPicPr>
          <p:cNvPr id="23" name="Image 6" descr="preencoded.png">    </p:cNvPr>
          <p:cNvPicPr>
            <a:picLocks noChangeAspect="1"/>
          </p:cNvPicPr>
          <p:nvPr/>
        </p:nvPicPr>
        <p:blipFill>
          <a:blip r:embed="rId7"/>
          <a:stretch>
            <a:fillRect/>
          </a:stretch>
        </p:blipFill>
        <p:spPr>
          <a:xfrm>
            <a:off x="3829529" y="7089775"/>
            <a:ext cx="777972" cy="762000"/>
          </a:xfrm>
          <a:prstGeom prst="rect">
            <a:avLst/>
          </a:prstGeom>
        </p:spPr>
      </p:pic>
      <p:sp>
        <p:nvSpPr>
          <p:cNvPr id="24" name="Shape 15"/>
          <p:cNvSpPr/>
          <p:nvPr/>
        </p:nvSpPr>
        <p:spPr>
          <a:xfrm>
            <a:off x="3734267" y="8267700"/>
            <a:ext cx="8459257" cy="1041400"/>
          </a:xfrm>
          <a:prstGeom prst="rect">
            <a:avLst/>
          </a:prstGeom>
          <a:noFill/>
          <a:ln/>
        </p:spPr>
      </p:sp>
      <p:sp>
        <p:nvSpPr>
          <p:cNvPr id="25" name="Text 16"/>
          <p:cNvSpPr/>
          <p:nvPr/>
        </p:nvSpPr>
        <p:spPr>
          <a:xfrm>
            <a:off x="3734267" y="8267700"/>
            <a:ext cx="8594741" cy="11768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"The Music of the Elves": Immerse yourself in the enchanting music of the elves.</a:t>
            </a:r>
            <a:endParaRPr lang="en-US" sz="3200" dirty="0"/>
          </a:p>
        </p:txBody>
      </p:sp>
      <p:sp>
        <p:nvSpPr>
          <p:cNvPr id="26" name="Shape 17"/>
          <p:cNvSpPr/>
          <p:nvPr/>
        </p:nvSpPr>
        <p:spPr>
          <a:xfrm>
            <a:off x="3734267" y="10299700"/>
            <a:ext cx="8459257" cy="2362200"/>
          </a:xfrm>
          <a:prstGeom prst="rect">
            <a:avLst/>
          </a:prstGeom>
          <a:noFill/>
          <a:ln/>
        </p:spPr>
      </p:sp>
      <p:sp>
        <p:nvSpPr>
          <p:cNvPr id="27" name="Shape 18"/>
          <p:cNvSpPr/>
          <p:nvPr/>
        </p:nvSpPr>
        <p:spPr>
          <a:xfrm>
            <a:off x="3734267" y="10299700"/>
            <a:ext cx="1016127" cy="1016000"/>
          </a:xfrm>
          <a:prstGeom prst="roundRect">
            <a:avLst>
              <a:gd name="adj" fmla="val 125100"/>
            </a:avLst>
          </a:prstGeom>
          <a:noFill/>
          <a:ln/>
        </p:spPr>
      </p:sp>
      <p:pic>
        <p:nvPicPr>
          <p:cNvPr id="28" name="Image 7" descr="preencoded.png">    </p:cNvPr>
          <p:cNvPicPr>
            <a:picLocks noChangeAspect="1"/>
          </p:cNvPicPr>
          <p:nvPr/>
        </p:nvPicPr>
        <p:blipFill>
          <a:blip r:embed="rId8"/>
          <a:stretch>
            <a:fillRect/>
          </a:stretch>
        </p:blipFill>
        <p:spPr>
          <a:xfrm>
            <a:off x="3734267" y="10299700"/>
            <a:ext cx="1016127" cy="1016000"/>
          </a:xfrm>
          <a:prstGeom prst="rect">
            <a:avLst/>
          </a:prstGeom>
        </p:spPr>
      </p:pic>
      <p:pic>
        <p:nvPicPr>
          <p:cNvPr id="29" name="Image 8" descr="preencoded.png">    </p:cNvPr>
          <p:cNvPicPr>
            <a:picLocks noChangeAspect="1"/>
          </p:cNvPicPr>
          <p:nvPr/>
        </p:nvPicPr>
        <p:blipFill>
          <a:blip r:embed="rId9"/>
          <a:stretch>
            <a:fillRect/>
          </a:stretch>
        </p:blipFill>
        <p:spPr>
          <a:xfrm>
            <a:off x="3877160" y="10442575"/>
            <a:ext cx="730341" cy="730250"/>
          </a:xfrm>
          <a:prstGeom prst="rect">
            <a:avLst/>
          </a:prstGeom>
        </p:spPr>
      </p:pic>
      <p:sp>
        <p:nvSpPr>
          <p:cNvPr id="30" name="Shape 19"/>
          <p:cNvSpPr/>
          <p:nvPr/>
        </p:nvSpPr>
        <p:spPr>
          <a:xfrm>
            <a:off x="3734267" y="11620500"/>
            <a:ext cx="8459257" cy="1041400"/>
          </a:xfrm>
          <a:prstGeom prst="rect">
            <a:avLst/>
          </a:prstGeom>
          <a:noFill/>
          <a:ln/>
        </p:spPr>
      </p:sp>
      <p:sp>
        <p:nvSpPr>
          <p:cNvPr id="31" name="Text 20"/>
          <p:cNvSpPr/>
          <p:nvPr/>
        </p:nvSpPr>
        <p:spPr>
          <a:xfrm>
            <a:off x="3734267" y="11620500"/>
            <a:ext cx="8594741" cy="11768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"The Life of an Elf": Learn about the customs and daily life of the elves.</a:t>
            </a:r>
            <a:endParaRPr lang="en-US"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0000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8738692" y="1320800"/>
            <a:ext cx="6909664" cy="1765300"/>
          </a:xfrm>
          <a:prstGeom prst="rect">
            <a:avLst/>
          </a:prstGeom>
        </p:spPr>
      </p:pic>
      <p:sp>
        <p:nvSpPr>
          <p:cNvPr id="6" name="Text 1"/>
          <p:cNvSpPr/>
          <p:nvPr/>
        </p:nvSpPr>
        <p:spPr>
          <a:xfrm>
            <a:off x="9500787" y="1625600"/>
            <a:ext cx="5724182" cy="1494367"/>
          </a:xfrm>
          <a:prstGeom prst="rect">
            <a:avLst/>
          </a:prstGeom>
          <a:noFill/>
          <a:ln/>
        </p:spPr>
        <p:txBody>
          <a:bodyPr wrap="square" lIns="0" tIns="0" rIns="0" bIns="0" rtlCol="0" anchor="t"/>
          <a:lstStyle/>
          <a:p>
            <a:pPr algn="l"/>
            <a:r>
              <a:rPr lang="en-US" sz="8000" dirty="0">
                <a:solidFill>
                  <a:srgbClr val="00B3EB">
                    <a:alpha val="100000"/>
                  </a:srgbClr>
                </a:solidFill>
                <a:latin typeface="Rokkitt Bold" pitchFamily="34" charset="0"/>
                <a:ea typeface="Rokkitt Bold" pitchFamily="34" charset="-122"/>
                <a:cs typeface="Rokkitt Bold" pitchFamily="34" charset="-120"/>
              </a:rPr>
              <a:t>Pricing Plan</a:t>
            </a:r>
            <a:endParaRPr lang="en-US" sz="8000" dirty="0"/>
          </a:p>
        </p:txBody>
      </p:sp>
      <p:sp>
        <p:nvSpPr>
          <p:cNvPr id="7" name="Shape 2"/>
          <p:cNvSpPr/>
          <p:nvPr/>
        </p:nvSpPr>
        <p:spPr>
          <a:xfrm>
            <a:off x="1778222" y="3632200"/>
            <a:ext cx="20843305" cy="8382000"/>
          </a:xfrm>
          <a:prstGeom prst="rect">
            <a:avLst/>
          </a:prstGeom>
          <a:noFill/>
          <a:ln/>
        </p:spPr>
      </p:sp>
      <p:sp>
        <p:nvSpPr>
          <p:cNvPr id="8" name="Shape 3"/>
          <p:cNvSpPr/>
          <p:nvPr/>
        </p:nvSpPr>
        <p:spPr>
          <a:xfrm>
            <a:off x="1778222" y="3632200"/>
            <a:ext cx="6439705" cy="8382000"/>
          </a:xfrm>
          <a:prstGeom prst="rect">
            <a:avLst/>
          </a:prstGeom>
          <a:solidFill>
            <a:srgbClr val="000000">
              <a:alpha val="100000"/>
            </a:srgbClr>
          </a:solidFill>
          <a:ln w="50800">
            <a:solidFill>
              <a:srgbClr val="00B3EB"/>
            </a:solidFill>
            <a:prstDash val="solid"/>
          </a:ln>
        </p:spPr>
      </p:sp>
      <p:sp>
        <p:nvSpPr>
          <p:cNvPr id="9" name="Shape 4"/>
          <p:cNvSpPr/>
          <p:nvPr/>
        </p:nvSpPr>
        <p:spPr>
          <a:xfrm>
            <a:off x="4185173" y="4089400"/>
            <a:ext cx="1625803" cy="1625600"/>
          </a:xfrm>
          <a:prstGeom prst="roundRect">
            <a:avLst>
              <a:gd name="adj" fmla="val 78188"/>
            </a:avLst>
          </a:prstGeom>
          <a:solidFill>
            <a:srgbClr val="000000">
              <a:alpha val="100000"/>
            </a:srgbClr>
          </a:solidFill>
          <a:ln w="50800">
            <a:solidFill>
              <a:srgbClr val="00B3EB"/>
            </a:solidFill>
            <a:prstDash val="solid"/>
          </a:ln>
        </p:spPr>
      </p:sp>
      <p:pic>
        <p:nvPicPr>
          <p:cNvPr id="10" name="Image 3" descr="preencoded.png">    </p:cNvPr>
          <p:cNvPicPr>
            <a:picLocks noChangeAspect="1"/>
          </p:cNvPicPr>
          <p:nvPr/>
        </p:nvPicPr>
        <p:blipFill>
          <a:blip r:embed="rId4"/>
          <a:stretch>
            <a:fillRect/>
          </a:stretch>
        </p:blipFill>
        <p:spPr>
          <a:xfrm>
            <a:off x="4490011" y="4394200"/>
            <a:ext cx="1016127" cy="1016000"/>
          </a:xfrm>
          <a:prstGeom prst="rect">
            <a:avLst/>
          </a:prstGeom>
        </p:spPr>
      </p:pic>
      <p:pic>
        <p:nvPicPr>
          <p:cNvPr id="11" name="Image 4" descr="preencoded.png">    </p:cNvPr>
          <p:cNvPicPr>
            <a:picLocks noChangeAspect="1"/>
          </p:cNvPicPr>
          <p:nvPr/>
        </p:nvPicPr>
        <p:blipFill>
          <a:blip r:embed="rId5"/>
          <a:stretch>
            <a:fillRect/>
          </a:stretch>
        </p:blipFill>
        <p:spPr>
          <a:xfrm>
            <a:off x="4640843" y="4545013"/>
            <a:ext cx="714464" cy="714375"/>
          </a:xfrm>
          <a:prstGeom prst="rect">
            <a:avLst/>
          </a:prstGeom>
        </p:spPr>
      </p:pic>
      <p:sp>
        <p:nvSpPr>
          <p:cNvPr id="12" name="Text 5"/>
          <p:cNvSpPr/>
          <p:nvPr/>
        </p:nvSpPr>
        <p:spPr>
          <a:xfrm>
            <a:off x="4185173" y="6019800"/>
            <a:ext cx="1625803" cy="901700"/>
          </a:xfrm>
          <a:prstGeom prst="rect">
            <a:avLst/>
          </a:prstGeom>
          <a:noFill/>
          <a:ln/>
        </p:spPr>
        <p:txBody>
          <a:bodyPr wrap="square" lIns="0" tIns="0" rIns="0" bIns="0" rtlCol="0" anchor="t"/>
          <a:lstStyle/>
          <a:p>
            <a:pPr algn="ctr"/>
            <a:r>
              <a:rPr lang="en-US" sz="4800" dirty="0">
                <a:solidFill>
                  <a:srgbClr val="00B3EB">
                    <a:alpha val="100000"/>
                  </a:srgbClr>
                </a:solidFill>
                <a:latin typeface="Rokkitt Bold" pitchFamily="34" charset="0"/>
                <a:ea typeface="Rokkitt Bold" pitchFamily="34" charset="-122"/>
                <a:cs typeface="Rokkitt Bold" pitchFamily="34" charset="-120"/>
              </a:rPr>
              <a:t>Basic</a:t>
            </a:r>
            <a:endParaRPr lang="en-US" sz="4800" dirty="0"/>
          </a:p>
        </p:txBody>
      </p:sp>
      <p:sp>
        <p:nvSpPr>
          <p:cNvPr id="13" name="Text 6"/>
          <p:cNvSpPr/>
          <p:nvPr/>
        </p:nvSpPr>
        <p:spPr>
          <a:xfrm>
            <a:off x="2235479" y="7023100"/>
            <a:ext cx="5660674" cy="3666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Ability to form a small party with fellow adventurers.</a:t>
            </a:r>
            <a:endParaRPr lang="en-US" sz="3200" dirty="0"/>
          </a:p>
        </p:txBody>
      </p:sp>
      <p:sp>
        <p:nvSpPr>
          <p:cNvPr id="14" name="Text 7"/>
          <p:cNvSpPr/>
          <p:nvPr/>
        </p:nvSpPr>
        <p:spPr>
          <a:xfrm>
            <a:off x="3486586" y="10858500"/>
            <a:ext cx="3022978" cy="901700"/>
          </a:xfrm>
          <a:prstGeom prst="rect">
            <a:avLst/>
          </a:prstGeom>
          <a:noFill/>
          <a:ln/>
        </p:spPr>
        <p:txBody>
          <a:bodyPr wrap="square" lIns="0" tIns="0" rIns="0" bIns="0" rtlCol="0" anchor="t"/>
          <a:lstStyle/>
          <a:p>
            <a:pPr algn="ctr"/>
            <a:r>
              <a:rPr lang="en-US" sz="4800" dirty="0">
                <a:solidFill>
                  <a:srgbClr val="FFFFFF">
                    <a:alpha val="100000"/>
                  </a:srgbClr>
                </a:solidFill>
                <a:latin typeface="Rokkitt Bold" pitchFamily="34" charset="0"/>
                <a:ea typeface="Rokkitt Bold" pitchFamily="34" charset="-122"/>
                <a:cs typeface="Rokkitt Bold" pitchFamily="34" charset="-120"/>
              </a:rPr>
              <a:t>$10/month</a:t>
            </a:r>
            <a:endParaRPr lang="en-US" sz="4800" dirty="0"/>
          </a:p>
        </p:txBody>
      </p:sp>
      <p:pic>
        <p:nvPicPr>
          <p:cNvPr id="15" name="Image 5" descr="preencoded.png">    </p:cNvPr>
          <p:cNvPicPr>
            <a:picLocks noChangeAspect="1"/>
          </p:cNvPicPr>
          <p:nvPr/>
        </p:nvPicPr>
        <p:blipFill>
          <a:blip r:embed="rId6"/>
          <a:stretch>
            <a:fillRect/>
          </a:stretch>
        </p:blipFill>
        <p:spPr>
          <a:xfrm>
            <a:off x="1714714" y="9893300"/>
            <a:ext cx="2197375" cy="2197100"/>
          </a:xfrm>
          <a:prstGeom prst="rect">
            <a:avLst/>
          </a:prstGeom>
        </p:spPr>
      </p:pic>
      <p:pic>
        <p:nvPicPr>
          <p:cNvPr id="16" name="Image 6" descr="preencoded.png">    </p:cNvPr>
          <p:cNvPicPr>
            <a:picLocks noChangeAspect="1"/>
          </p:cNvPicPr>
          <p:nvPr/>
        </p:nvPicPr>
        <p:blipFill>
          <a:blip r:embed="rId7"/>
          <a:stretch>
            <a:fillRect/>
          </a:stretch>
        </p:blipFill>
        <p:spPr>
          <a:xfrm>
            <a:off x="6261883" y="3556000"/>
            <a:ext cx="2083060" cy="2082800"/>
          </a:xfrm>
          <a:prstGeom prst="rect">
            <a:avLst/>
          </a:prstGeom>
        </p:spPr>
      </p:pic>
      <p:sp>
        <p:nvSpPr>
          <p:cNvPr id="17" name="Shape 8"/>
          <p:cNvSpPr/>
          <p:nvPr/>
        </p:nvSpPr>
        <p:spPr>
          <a:xfrm>
            <a:off x="8980022" y="3632200"/>
            <a:ext cx="6439705" cy="8382000"/>
          </a:xfrm>
          <a:prstGeom prst="rect">
            <a:avLst/>
          </a:prstGeom>
          <a:solidFill>
            <a:srgbClr val="000000">
              <a:alpha val="100000"/>
            </a:srgbClr>
          </a:solidFill>
          <a:ln w="50800">
            <a:solidFill>
              <a:srgbClr val="00B3EB"/>
            </a:solidFill>
            <a:prstDash val="solid"/>
          </a:ln>
        </p:spPr>
      </p:sp>
      <p:sp>
        <p:nvSpPr>
          <p:cNvPr id="18" name="Shape 9"/>
          <p:cNvSpPr/>
          <p:nvPr/>
        </p:nvSpPr>
        <p:spPr>
          <a:xfrm>
            <a:off x="11386973" y="4089400"/>
            <a:ext cx="1625803" cy="1625600"/>
          </a:xfrm>
          <a:prstGeom prst="roundRect">
            <a:avLst>
              <a:gd name="adj" fmla="val 78188"/>
            </a:avLst>
          </a:prstGeom>
          <a:solidFill>
            <a:srgbClr val="000000">
              <a:alpha val="100000"/>
            </a:srgbClr>
          </a:solidFill>
          <a:ln w="50800">
            <a:solidFill>
              <a:srgbClr val="00B3EB"/>
            </a:solidFill>
            <a:prstDash val="solid"/>
          </a:ln>
        </p:spPr>
      </p:sp>
      <p:pic>
        <p:nvPicPr>
          <p:cNvPr id="19" name="Image 7" descr="preencoded.png">    </p:cNvPr>
          <p:cNvPicPr>
            <a:picLocks noChangeAspect="1"/>
          </p:cNvPicPr>
          <p:nvPr/>
        </p:nvPicPr>
        <p:blipFill>
          <a:blip r:embed="rId8"/>
          <a:stretch>
            <a:fillRect/>
          </a:stretch>
        </p:blipFill>
        <p:spPr>
          <a:xfrm>
            <a:off x="11691811" y="4394200"/>
            <a:ext cx="1016127" cy="1016000"/>
          </a:xfrm>
          <a:prstGeom prst="rect">
            <a:avLst/>
          </a:prstGeom>
        </p:spPr>
      </p:pic>
      <p:pic>
        <p:nvPicPr>
          <p:cNvPr id="20" name="Image 8" descr="preencoded.png">    </p:cNvPr>
          <p:cNvPicPr>
            <a:picLocks noChangeAspect="1"/>
          </p:cNvPicPr>
          <p:nvPr/>
        </p:nvPicPr>
        <p:blipFill>
          <a:blip r:embed="rId9"/>
          <a:stretch>
            <a:fillRect/>
          </a:stretch>
        </p:blipFill>
        <p:spPr>
          <a:xfrm>
            <a:off x="11815354" y="4505325"/>
            <a:ext cx="769041" cy="781844"/>
          </a:xfrm>
          <a:prstGeom prst="rect">
            <a:avLst/>
          </a:prstGeom>
        </p:spPr>
      </p:pic>
      <p:sp>
        <p:nvSpPr>
          <p:cNvPr id="21" name="Text 10"/>
          <p:cNvSpPr/>
          <p:nvPr/>
        </p:nvSpPr>
        <p:spPr>
          <a:xfrm>
            <a:off x="11501287" y="6019800"/>
            <a:ext cx="1397175" cy="901700"/>
          </a:xfrm>
          <a:prstGeom prst="rect">
            <a:avLst/>
          </a:prstGeom>
          <a:noFill/>
          <a:ln/>
        </p:spPr>
        <p:txBody>
          <a:bodyPr wrap="square" lIns="0" tIns="0" rIns="0" bIns="0" rtlCol="0" anchor="t"/>
          <a:lstStyle/>
          <a:p>
            <a:pPr algn="ctr"/>
            <a:r>
              <a:rPr lang="en-US" sz="4800" dirty="0">
                <a:solidFill>
                  <a:srgbClr val="00B3EB">
                    <a:alpha val="100000"/>
                  </a:srgbClr>
                </a:solidFill>
                <a:latin typeface="Rokkitt Bold" pitchFamily="34" charset="0"/>
                <a:ea typeface="Rokkitt Bold" pitchFamily="34" charset="-122"/>
                <a:cs typeface="Rokkitt Bold" pitchFamily="34" charset="-120"/>
              </a:rPr>
              <a:t>Elite</a:t>
            </a:r>
            <a:endParaRPr lang="en-US" sz="4800" dirty="0"/>
          </a:p>
        </p:txBody>
      </p:sp>
      <p:sp>
        <p:nvSpPr>
          <p:cNvPr id="22" name="Text 11"/>
          <p:cNvSpPr/>
          <p:nvPr/>
        </p:nvSpPr>
        <p:spPr>
          <a:xfrm>
            <a:off x="9437280" y="7023100"/>
            <a:ext cx="5660674" cy="3666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Ability to form larger parties with fellow adventurers.</a:t>
            </a:r>
            <a:endParaRPr lang="en-US" sz="3200" dirty="0"/>
          </a:p>
        </p:txBody>
      </p:sp>
      <p:sp>
        <p:nvSpPr>
          <p:cNvPr id="23" name="Text 12"/>
          <p:cNvSpPr/>
          <p:nvPr/>
        </p:nvSpPr>
        <p:spPr>
          <a:xfrm>
            <a:off x="10637580" y="10858500"/>
            <a:ext cx="3124591" cy="901700"/>
          </a:xfrm>
          <a:prstGeom prst="rect">
            <a:avLst/>
          </a:prstGeom>
          <a:noFill/>
          <a:ln/>
        </p:spPr>
        <p:txBody>
          <a:bodyPr wrap="square" lIns="0" tIns="0" rIns="0" bIns="0" rtlCol="0" anchor="t"/>
          <a:lstStyle/>
          <a:p>
            <a:pPr algn="ctr"/>
            <a:r>
              <a:rPr lang="en-US" sz="4800" dirty="0">
                <a:solidFill>
                  <a:srgbClr val="FFFFFF">
                    <a:alpha val="100000"/>
                  </a:srgbClr>
                </a:solidFill>
                <a:latin typeface="Rokkitt Bold" pitchFamily="34" charset="0"/>
                <a:ea typeface="Rokkitt Bold" pitchFamily="34" charset="-122"/>
                <a:cs typeface="Rokkitt Bold" pitchFamily="34" charset="-120"/>
              </a:rPr>
              <a:t>$50/month</a:t>
            </a:r>
            <a:endParaRPr lang="en-US" sz="4800" dirty="0"/>
          </a:p>
        </p:txBody>
      </p:sp>
      <p:pic>
        <p:nvPicPr>
          <p:cNvPr id="24" name="Image 9" descr="preencoded.png">    </p:cNvPr>
          <p:cNvPicPr>
            <a:picLocks noChangeAspect="1"/>
          </p:cNvPicPr>
          <p:nvPr/>
        </p:nvPicPr>
        <p:blipFill>
          <a:blip r:embed="rId10"/>
          <a:stretch>
            <a:fillRect/>
          </a:stretch>
        </p:blipFill>
        <p:spPr>
          <a:xfrm>
            <a:off x="8916514" y="9893300"/>
            <a:ext cx="2197375" cy="2197100"/>
          </a:xfrm>
          <a:prstGeom prst="rect">
            <a:avLst/>
          </a:prstGeom>
        </p:spPr>
      </p:pic>
      <p:pic>
        <p:nvPicPr>
          <p:cNvPr id="25" name="Image 10" descr="preencoded.png">    </p:cNvPr>
          <p:cNvPicPr>
            <a:picLocks noChangeAspect="1"/>
          </p:cNvPicPr>
          <p:nvPr/>
        </p:nvPicPr>
        <p:blipFill>
          <a:blip r:embed="rId11"/>
          <a:stretch>
            <a:fillRect/>
          </a:stretch>
        </p:blipFill>
        <p:spPr>
          <a:xfrm>
            <a:off x="13463683" y="3556000"/>
            <a:ext cx="2083060" cy="2082800"/>
          </a:xfrm>
          <a:prstGeom prst="rect">
            <a:avLst/>
          </a:prstGeom>
        </p:spPr>
      </p:pic>
      <p:sp>
        <p:nvSpPr>
          <p:cNvPr id="26" name="Shape 13"/>
          <p:cNvSpPr/>
          <p:nvPr/>
        </p:nvSpPr>
        <p:spPr>
          <a:xfrm>
            <a:off x="16181822" y="3632200"/>
            <a:ext cx="6439705" cy="8382000"/>
          </a:xfrm>
          <a:prstGeom prst="rect">
            <a:avLst/>
          </a:prstGeom>
          <a:solidFill>
            <a:srgbClr val="000000">
              <a:alpha val="100000"/>
            </a:srgbClr>
          </a:solidFill>
          <a:ln w="50800">
            <a:solidFill>
              <a:srgbClr val="00B3EB"/>
            </a:solidFill>
            <a:prstDash val="solid"/>
          </a:ln>
        </p:spPr>
      </p:sp>
      <p:sp>
        <p:nvSpPr>
          <p:cNvPr id="27" name="Shape 14"/>
          <p:cNvSpPr/>
          <p:nvPr/>
        </p:nvSpPr>
        <p:spPr>
          <a:xfrm>
            <a:off x="18588773" y="4089400"/>
            <a:ext cx="1625803" cy="1625600"/>
          </a:xfrm>
          <a:prstGeom prst="roundRect">
            <a:avLst>
              <a:gd name="adj" fmla="val 78188"/>
            </a:avLst>
          </a:prstGeom>
          <a:solidFill>
            <a:srgbClr val="000000">
              <a:alpha val="100000"/>
            </a:srgbClr>
          </a:solidFill>
          <a:ln w="50800">
            <a:solidFill>
              <a:srgbClr val="00B3EB"/>
            </a:solidFill>
            <a:prstDash val="solid"/>
          </a:ln>
        </p:spPr>
      </p:sp>
      <p:pic>
        <p:nvPicPr>
          <p:cNvPr id="28" name="Image 11" descr="preencoded.png">    </p:cNvPr>
          <p:cNvPicPr>
            <a:picLocks noChangeAspect="1"/>
          </p:cNvPicPr>
          <p:nvPr/>
        </p:nvPicPr>
        <p:blipFill>
          <a:blip r:embed="rId12"/>
          <a:stretch>
            <a:fillRect/>
          </a:stretch>
        </p:blipFill>
        <p:spPr>
          <a:xfrm>
            <a:off x="18893611" y="4394200"/>
            <a:ext cx="1016127" cy="1016000"/>
          </a:xfrm>
          <a:prstGeom prst="rect">
            <a:avLst/>
          </a:prstGeom>
        </p:spPr>
      </p:pic>
      <p:pic>
        <p:nvPicPr>
          <p:cNvPr id="29" name="Image 12" descr="preencoded.png">    </p:cNvPr>
          <p:cNvPicPr>
            <a:picLocks noChangeAspect="1"/>
          </p:cNvPicPr>
          <p:nvPr/>
        </p:nvPicPr>
        <p:blipFill>
          <a:blip r:embed="rId13"/>
          <a:stretch>
            <a:fillRect/>
          </a:stretch>
        </p:blipFill>
        <p:spPr>
          <a:xfrm>
            <a:off x="19076197" y="4457700"/>
            <a:ext cx="650956" cy="889000"/>
          </a:xfrm>
          <a:prstGeom prst="rect">
            <a:avLst/>
          </a:prstGeom>
        </p:spPr>
      </p:pic>
      <p:sp>
        <p:nvSpPr>
          <p:cNvPr id="30" name="Text 15"/>
          <p:cNvSpPr/>
          <p:nvPr/>
        </p:nvSpPr>
        <p:spPr>
          <a:xfrm>
            <a:off x="17915589" y="6019800"/>
            <a:ext cx="2972171" cy="901700"/>
          </a:xfrm>
          <a:prstGeom prst="rect">
            <a:avLst/>
          </a:prstGeom>
          <a:noFill/>
          <a:ln/>
        </p:spPr>
        <p:txBody>
          <a:bodyPr wrap="square" lIns="0" tIns="0" rIns="0" bIns="0" rtlCol="0" anchor="t"/>
          <a:lstStyle/>
          <a:p>
            <a:pPr algn="ctr"/>
            <a:r>
              <a:rPr lang="en-US" sz="4800" dirty="0">
                <a:solidFill>
                  <a:srgbClr val="00B3EB">
                    <a:alpha val="100000"/>
                  </a:srgbClr>
                </a:solidFill>
                <a:latin typeface="Rokkitt Bold" pitchFamily="34" charset="0"/>
                <a:ea typeface="Rokkitt Bold" pitchFamily="34" charset="-122"/>
                <a:cs typeface="Rokkitt Bold" pitchFamily="34" charset="-120"/>
              </a:rPr>
              <a:t>Legendary</a:t>
            </a:r>
            <a:endParaRPr lang="en-US" sz="4800" dirty="0"/>
          </a:p>
        </p:txBody>
      </p:sp>
      <p:sp>
        <p:nvSpPr>
          <p:cNvPr id="31" name="Text 16"/>
          <p:cNvSpPr/>
          <p:nvPr/>
        </p:nvSpPr>
        <p:spPr>
          <a:xfrm>
            <a:off x="16639080" y="7023100"/>
            <a:ext cx="5660674" cy="3666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Access to the most challenging dungeons.</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The ability to form the largest parties.</a:t>
            </a:r>
            <a:endParaRPr lang="en-US" sz="3200" dirty="0"/>
          </a:p>
        </p:txBody>
      </p:sp>
      <p:sp>
        <p:nvSpPr>
          <p:cNvPr id="32" name="Text 17"/>
          <p:cNvSpPr/>
          <p:nvPr/>
        </p:nvSpPr>
        <p:spPr>
          <a:xfrm>
            <a:off x="17718715" y="10858500"/>
            <a:ext cx="3365921" cy="901700"/>
          </a:xfrm>
          <a:prstGeom prst="rect">
            <a:avLst/>
          </a:prstGeom>
          <a:noFill/>
          <a:ln/>
        </p:spPr>
        <p:txBody>
          <a:bodyPr wrap="square" lIns="0" tIns="0" rIns="0" bIns="0" rtlCol="0" anchor="t"/>
          <a:lstStyle/>
          <a:p>
            <a:pPr algn="ctr"/>
            <a:r>
              <a:rPr lang="en-US" sz="4800" dirty="0">
                <a:solidFill>
                  <a:srgbClr val="FFFFFF">
                    <a:alpha val="100000"/>
                  </a:srgbClr>
                </a:solidFill>
                <a:latin typeface="Rokkitt Bold" pitchFamily="34" charset="0"/>
                <a:ea typeface="Rokkitt Bold" pitchFamily="34" charset="-122"/>
                <a:cs typeface="Rokkitt Bold" pitchFamily="34" charset="-120"/>
              </a:rPr>
              <a:t>$100/month</a:t>
            </a:r>
            <a:endParaRPr lang="en-US" sz="4800" dirty="0"/>
          </a:p>
        </p:txBody>
      </p:sp>
      <p:pic>
        <p:nvPicPr>
          <p:cNvPr id="33" name="Image 13" descr="preencoded.png">    </p:cNvPr>
          <p:cNvPicPr>
            <a:picLocks noChangeAspect="1"/>
          </p:cNvPicPr>
          <p:nvPr/>
        </p:nvPicPr>
        <p:blipFill>
          <a:blip r:embed="rId14"/>
          <a:stretch>
            <a:fillRect/>
          </a:stretch>
        </p:blipFill>
        <p:spPr>
          <a:xfrm>
            <a:off x="16118315" y="9893300"/>
            <a:ext cx="2197375" cy="2197100"/>
          </a:xfrm>
          <a:prstGeom prst="rect">
            <a:avLst/>
          </a:prstGeom>
        </p:spPr>
      </p:pic>
      <p:pic>
        <p:nvPicPr>
          <p:cNvPr id="34" name="Image 14" descr="preencoded.png">    </p:cNvPr>
          <p:cNvPicPr>
            <a:picLocks noChangeAspect="1"/>
          </p:cNvPicPr>
          <p:nvPr/>
        </p:nvPicPr>
        <p:blipFill>
          <a:blip r:embed="rId15"/>
          <a:stretch>
            <a:fillRect/>
          </a:stretch>
        </p:blipFill>
        <p:spPr>
          <a:xfrm>
            <a:off x="20665483" y="3556000"/>
            <a:ext cx="2083060" cy="20828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0000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381048" y="2146300"/>
            <a:ext cx="23637654" cy="9436100"/>
          </a:xfrm>
          <a:prstGeom prst="rect">
            <a:avLst/>
          </a:prstGeom>
        </p:spPr>
      </p:pic>
      <p:sp>
        <p:nvSpPr>
          <p:cNvPr id="6" name="Shape 1"/>
          <p:cNvSpPr/>
          <p:nvPr/>
        </p:nvSpPr>
        <p:spPr>
          <a:xfrm>
            <a:off x="381048" y="3556000"/>
            <a:ext cx="5347368" cy="7683500"/>
          </a:xfrm>
          <a:prstGeom prst="rect">
            <a:avLst/>
          </a:prstGeom>
          <a:solidFill>
            <a:srgbClr val="000000">
              <a:alpha val="100000"/>
            </a:srgbClr>
          </a:solidFill>
          <a:ln w="50800">
            <a:solidFill>
              <a:srgbClr val="00B3EB"/>
            </a:solidFill>
            <a:prstDash val="solid"/>
          </a:ln>
        </p:spPr>
      </p:sp>
      <p:sp>
        <p:nvSpPr>
          <p:cNvPr id="7" name="Shape 2"/>
          <p:cNvSpPr/>
          <p:nvPr/>
        </p:nvSpPr>
        <p:spPr>
          <a:xfrm>
            <a:off x="685886" y="4965700"/>
            <a:ext cx="4737692" cy="5969000"/>
          </a:xfrm>
          <a:prstGeom prst="rect">
            <a:avLst/>
          </a:prstGeom>
          <a:noFill/>
          <a:ln/>
        </p:spPr>
      </p:sp>
      <p:sp>
        <p:nvSpPr>
          <p:cNvPr id="8" name="Shape 3"/>
          <p:cNvSpPr/>
          <p:nvPr/>
        </p:nvSpPr>
        <p:spPr>
          <a:xfrm>
            <a:off x="685886" y="4965700"/>
            <a:ext cx="4737692" cy="1765300"/>
          </a:xfrm>
          <a:prstGeom prst="rect">
            <a:avLst/>
          </a:prstGeom>
          <a:noFill/>
          <a:ln/>
        </p:spPr>
      </p:sp>
      <p:sp>
        <p:nvSpPr>
          <p:cNvPr id="9" name="Shape 4"/>
          <p:cNvSpPr/>
          <p:nvPr/>
        </p:nvSpPr>
        <p:spPr>
          <a:xfrm>
            <a:off x="685886" y="4965700"/>
            <a:ext cx="4737692" cy="1765300"/>
          </a:xfrm>
          <a:prstGeom prst="rect">
            <a:avLst/>
          </a:prstGeom>
          <a:noFill/>
          <a:ln/>
        </p:spPr>
      </p:sp>
      <p:sp>
        <p:nvSpPr>
          <p:cNvPr id="10" name="Text 5"/>
          <p:cNvSpPr/>
          <p:nvPr/>
        </p:nvSpPr>
        <p:spPr>
          <a:xfrm>
            <a:off x="609676" y="4965700"/>
            <a:ext cx="4890111" cy="673100"/>
          </a:xfrm>
          <a:prstGeom prst="rect">
            <a:avLst/>
          </a:prstGeom>
          <a:noFill/>
          <a:ln/>
        </p:spPr>
        <p:txBody>
          <a:bodyPr wrap="square" lIns="0" tIns="0" rIns="0" bIns="0" rtlCol="0" anchor="t"/>
          <a:lstStyle/>
          <a:p>
            <a:pPr algn="ctr"/>
            <a:r>
              <a:rPr lang="en-US" sz="3600" dirty="0">
                <a:solidFill>
                  <a:srgbClr val="FFFFFF">
                    <a:alpha val="100000"/>
                  </a:srgbClr>
                </a:solidFill>
                <a:latin typeface="Rokkitt Bold" pitchFamily="34" charset="0"/>
                <a:ea typeface="Rokkitt Bold" pitchFamily="34" charset="-122"/>
                <a:cs typeface="Rokkitt Bold" pitchFamily="34" charset="-120"/>
              </a:rPr>
              <a:t>Eclipse</a:t>
            </a:r>
            <a:endParaRPr lang="en-US" sz="3600" dirty="0"/>
          </a:p>
        </p:txBody>
      </p:sp>
      <p:sp>
        <p:nvSpPr>
          <p:cNvPr id="11" name="Text 6"/>
          <p:cNvSpPr/>
          <p:nvPr/>
        </p:nvSpPr>
        <p:spPr>
          <a:xfrm>
            <a:off x="618144" y="5689600"/>
            <a:ext cx="4873176" cy="1176867"/>
          </a:xfrm>
          <a:prstGeom prst="rect">
            <a:avLst/>
          </a:prstGeom>
          <a:noFill/>
          <a:ln/>
        </p:spPr>
        <p:txBody>
          <a:bodyPr wrap="square" lIns="0" tIns="0" rIns="0" bIns="0" rtlCol="0" anchor="t"/>
          <a:lstStyle/>
          <a:p>
            <a:pPr algn="ctr">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Rare event causes unpredictable magic.</a:t>
            </a:r>
            <a:endParaRPr lang="en-US" sz="3200" dirty="0"/>
          </a:p>
        </p:txBody>
      </p:sp>
      <p:pic>
        <p:nvPicPr>
          <p:cNvPr id="12" name="Image 3" descr="preencoded.png">    </p:cNvPr>
          <p:cNvPicPr>
            <a:picLocks noChangeAspect="1"/>
          </p:cNvPicPr>
          <p:nvPr/>
        </p:nvPicPr>
        <p:blipFill>
          <a:blip r:embed="rId4"/>
          <a:stretch>
            <a:fillRect/>
          </a:stretch>
        </p:blipFill>
        <p:spPr>
          <a:xfrm>
            <a:off x="2241830" y="7137400"/>
            <a:ext cx="1625803" cy="1625600"/>
          </a:xfrm>
          <a:prstGeom prst="rect">
            <a:avLst/>
          </a:prstGeom>
        </p:spPr>
      </p:pic>
      <p:pic>
        <p:nvPicPr>
          <p:cNvPr id="13" name="Image 4" descr="preencoded.png">    </p:cNvPr>
          <p:cNvPicPr>
            <a:picLocks noChangeAspect="1"/>
          </p:cNvPicPr>
          <p:nvPr/>
        </p:nvPicPr>
        <p:blipFill>
          <a:blip r:embed="rId5"/>
          <a:stretch>
            <a:fillRect/>
          </a:stretch>
        </p:blipFill>
        <p:spPr>
          <a:xfrm>
            <a:off x="2326518" y="7222083"/>
            <a:ext cx="1456422" cy="1456246"/>
          </a:xfrm>
          <a:prstGeom prst="rect">
            <a:avLst/>
          </a:prstGeom>
        </p:spPr>
      </p:pic>
      <p:sp>
        <p:nvSpPr>
          <p:cNvPr id="14" name="Shape 7"/>
          <p:cNvSpPr/>
          <p:nvPr/>
        </p:nvSpPr>
        <p:spPr>
          <a:xfrm>
            <a:off x="685886" y="9169400"/>
            <a:ext cx="4737692" cy="1765300"/>
          </a:xfrm>
          <a:prstGeom prst="rect">
            <a:avLst/>
          </a:prstGeom>
          <a:noFill/>
          <a:ln/>
        </p:spPr>
      </p:sp>
      <p:sp>
        <p:nvSpPr>
          <p:cNvPr id="15" name="Shape 8"/>
          <p:cNvSpPr/>
          <p:nvPr/>
        </p:nvSpPr>
        <p:spPr>
          <a:xfrm>
            <a:off x="685886" y="9169400"/>
            <a:ext cx="4737692" cy="1765300"/>
          </a:xfrm>
          <a:prstGeom prst="rect">
            <a:avLst/>
          </a:prstGeom>
          <a:noFill/>
          <a:ln/>
        </p:spPr>
      </p:sp>
      <p:sp>
        <p:nvSpPr>
          <p:cNvPr id="16" name="Text 9"/>
          <p:cNvSpPr/>
          <p:nvPr/>
        </p:nvSpPr>
        <p:spPr>
          <a:xfrm>
            <a:off x="609676" y="9169400"/>
            <a:ext cx="4890111" cy="673100"/>
          </a:xfrm>
          <a:prstGeom prst="rect">
            <a:avLst/>
          </a:prstGeom>
          <a:noFill/>
          <a:ln/>
        </p:spPr>
        <p:txBody>
          <a:bodyPr wrap="square" lIns="0" tIns="0" rIns="0" bIns="0" rtlCol="0" anchor="t"/>
          <a:lstStyle/>
          <a:p>
            <a:pPr algn="ctr"/>
            <a:r>
              <a:rPr lang="en-US" sz="3600" dirty="0">
                <a:solidFill>
                  <a:srgbClr val="FFFFFF">
                    <a:alpha val="100000"/>
                  </a:srgbClr>
                </a:solidFill>
                <a:latin typeface="Rokkitt Bold" pitchFamily="34" charset="0"/>
                <a:ea typeface="Rokkitt Bold" pitchFamily="34" charset="-122"/>
                <a:cs typeface="Rokkitt Bold" pitchFamily="34" charset="-120"/>
              </a:rPr>
              <a:t>Quest</a:t>
            </a:r>
            <a:endParaRPr lang="en-US" sz="3600" dirty="0"/>
          </a:p>
        </p:txBody>
      </p:sp>
      <p:sp>
        <p:nvSpPr>
          <p:cNvPr id="17" name="Text 10"/>
          <p:cNvSpPr/>
          <p:nvPr/>
        </p:nvSpPr>
        <p:spPr>
          <a:xfrm>
            <a:off x="618144" y="9893300"/>
            <a:ext cx="4873176" cy="1176867"/>
          </a:xfrm>
          <a:prstGeom prst="rect">
            <a:avLst/>
          </a:prstGeom>
          <a:noFill/>
          <a:ln/>
        </p:spPr>
        <p:txBody>
          <a:bodyPr wrap="square" lIns="0" tIns="0" rIns="0" bIns="0" rtlCol="0" anchor="t"/>
          <a:lstStyle/>
          <a:p>
            <a:pPr algn="ctr">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Adventurers seek immortal artifact.</a:t>
            </a:r>
            <a:endParaRPr lang="en-US" sz="3200" dirty="0"/>
          </a:p>
        </p:txBody>
      </p:sp>
      <p:sp>
        <p:nvSpPr>
          <p:cNvPr id="18" name="Shape 11"/>
          <p:cNvSpPr/>
          <p:nvPr/>
        </p:nvSpPr>
        <p:spPr>
          <a:xfrm>
            <a:off x="6477810" y="3556000"/>
            <a:ext cx="5347368" cy="7683500"/>
          </a:xfrm>
          <a:prstGeom prst="rect">
            <a:avLst/>
          </a:prstGeom>
          <a:solidFill>
            <a:srgbClr val="000000">
              <a:alpha val="100000"/>
            </a:srgbClr>
          </a:solidFill>
          <a:ln w="50800">
            <a:solidFill>
              <a:srgbClr val="00B3EB"/>
            </a:solidFill>
            <a:prstDash val="solid"/>
          </a:ln>
        </p:spPr>
      </p:sp>
      <p:sp>
        <p:nvSpPr>
          <p:cNvPr id="19" name="Shape 12"/>
          <p:cNvSpPr/>
          <p:nvPr/>
        </p:nvSpPr>
        <p:spPr>
          <a:xfrm>
            <a:off x="6782648" y="4965700"/>
            <a:ext cx="4737692" cy="5969000"/>
          </a:xfrm>
          <a:prstGeom prst="rect">
            <a:avLst/>
          </a:prstGeom>
          <a:noFill/>
          <a:ln/>
        </p:spPr>
      </p:sp>
      <p:sp>
        <p:nvSpPr>
          <p:cNvPr id="20" name="Shape 13"/>
          <p:cNvSpPr/>
          <p:nvPr/>
        </p:nvSpPr>
        <p:spPr>
          <a:xfrm>
            <a:off x="6782648" y="4965700"/>
            <a:ext cx="4737692" cy="1765300"/>
          </a:xfrm>
          <a:prstGeom prst="rect">
            <a:avLst/>
          </a:prstGeom>
          <a:noFill/>
          <a:ln/>
        </p:spPr>
      </p:sp>
      <p:sp>
        <p:nvSpPr>
          <p:cNvPr id="21" name="Shape 14"/>
          <p:cNvSpPr/>
          <p:nvPr/>
        </p:nvSpPr>
        <p:spPr>
          <a:xfrm>
            <a:off x="6782648" y="4965700"/>
            <a:ext cx="4737692" cy="1765300"/>
          </a:xfrm>
          <a:prstGeom prst="rect">
            <a:avLst/>
          </a:prstGeom>
          <a:noFill/>
          <a:ln/>
        </p:spPr>
      </p:sp>
      <p:sp>
        <p:nvSpPr>
          <p:cNvPr id="22" name="Text 15"/>
          <p:cNvSpPr/>
          <p:nvPr/>
        </p:nvSpPr>
        <p:spPr>
          <a:xfrm>
            <a:off x="6706438" y="4965700"/>
            <a:ext cx="4890111" cy="673100"/>
          </a:xfrm>
          <a:prstGeom prst="rect">
            <a:avLst/>
          </a:prstGeom>
          <a:noFill/>
          <a:ln/>
        </p:spPr>
        <p:txBody>
          <a:bodyPr wrap="square" lIns="0" tIns="0" rIns="0" bIns="0" rtlCol="0" anchor="t"/>
          <a:lstStyle/>
          <a:p>
            <a:pPr algn="ctr"/>
            <a:r>
              <a:rPr lang="en-US" sz="3600" dirty="0">
                <a:solidFill>
                  <a:srgbClr val="FFFFFF">
                    <a:alpha val="100000"/>
                  </a:srgbClr>
                </a:solidFill>
                <a:latin typeface="Rokkitt Bold" pitchFamily="34" charset="0"/>
                <a:ea typeface="Rokkitt Bold" pitchFamily="34" charset="-122"/>
                <a:cs typeface="Rokkitt Bold" pitchFamily="34" charset="-120"/>
              </a:rPr>
              <a:t>Eclipse</a:t>
            </a:r>
            <a:endParaRPr lang="en-US" sz="3600" dirty="0"/>
          </a:p>
        </p:txBody>
      </p:sp>
      <p:sp>
        <p:nvSpPr>
          <p:cNvPr id="23" name="Text 16"/>
          <p:cNvSpPr/>
          <p:nvPr/>
        </p:nvSpPr>
        <p:spPr>
          <a:xfrm>
            <a:off x="6714906" y="5689600"/>
            <a:ext cx="4873176" cy="1176867"/>
          </a:xfrm>
          <a:prstGeom prst="rect">
            <a:avLst/>
          </a:prstGeom>
          <a:noFill/>
          <a:ln/>
        </p:spPr>
        <p:txBody>
          <a:bodyPr wrap="square" lIns="0" tIns="0" rIns="0" bIns="0" rtlCol="0" anchor="t"/>
          <a:lstStyle/>
          <a:p>
            <a:pPr algn="ctr">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Rare event causes unpredictable magic.</a:t>
            </a:r>
            <a:endParaRPr lang="en-US" sz="3200" dirty="0"/>
          </a:p>
        </p:txBody>
      </p:sp>
      <p:pic>
        <p:nvPicPr>
          <p:cNvPr id="24" name="Image 5" descr="preencoded.png">    </p:cNvPr>
          <p:cNvPicPr>
            <a:picLocks noChangeAspect="1"/>
          </p:cNvPicPr>
          <p:nvPr/>
        </p:nvPicPr>
        <p:blipFill>
          <a:blip r:embed="rId6"/>
          <a:stretch>
            <a:fillRect/>
          </a:stretch>
        </p:blipFill>
        <p:spPr>
          <a:xfrm>
            <a:off x="8338592" y="7137400"/>
            <a:ext cx="1625803" cy="1625600"/>
          </a:xfrm>
          <a:prstGeom prst="rect">
            <a:avLst/>
          </a:prstGeom>
        </p:spPr>
      </p:pic>
      <p:pic>
        <p:nvPicPr>
          <p:cNvPr id="25" name="Image 6" descr="preencoded.png">    </p:cNvPr>
          <p:cNvPicPr>
            <a:picLocks noChangeAspect="1"/>
          </p:cNvPicPr>
          <p:nvPr/>
        </p:nvPicPr>
        <p:blipFill>
          <a:blip r:embed="rId7"/>
          <a:stretch>
            <a:fillRect/>
          </a:stretch>
        </p:blipFill>
        <p:spPr>
          <a:xfrm>
            <a:off x="8541818" y="7340600"/>
            <a:ext cx="1192256" cy="1190414"/>
          </a:xfrm>
          <a:prstGeom prst="rect">
            <a:avLst/>
          </a:prstGeom>
        </p:spPr>
      </p:pic>
      <p:sp>
        <p:nvSpPr>
          <p:cNvPr id="26" name="Shape 17"/>
          <p:cNvSpPr/>
          <p:nvPr/>
        </p:nvSpPr>
        <p:spPr>
          <a:xfrm>
            <a:off x="6782648" y="9169400"/>
            <a:ext cx="4737692" cy="1765300"/>
          </a:xfrm>
          <a:prstGeom prst="rect">
            <a:avLst/>
          </a:prstGeom>
          <a:noFill/>
          <a:ln/>
        </p:spPr>
      </p:sp>
      <p:sp>
        <p:nvSpPr>
          <p:cNvPr id="27" name="Shape 18"/>
          <p:cNvSpPr/>
          <p:nvPr/>
        </p:nvSpPr>
        <p:spPr>
          <a:xfrm>
            <a:off x="6782648" y="9169400"/>
            <a:ext cx="4737692" cy="1765300"/>
          </a:xfrm>
          <a:prstGeom prst="rect">
            <a:avLst/>
          </a:prstGeom>
          <a:noFill/>
          <a:ln/>
        </p:spPr>
      </p:sp>
      <p:sp>
        <p:nvSpPr>
          <p:cNvPr id="28" name="Text 19"/>
          <p:cNvSpPr/>
          <p:nvPr/>
        </p:nvSpPr>
        <p:spPr>
          <a:xfrm>
            <a:off x="6706438" y="9169400"/>
            <a:ext cx="4890111" cy="673100"/>
          </a:xfrm>
          <a:prstGeom prst="rect">
            <a:avLst/>
          </a:prstGeom>
          <a:noFill/>
          <a:ln/>
        </p:spPr>
        <p:txBody>
          <a:bodyPr wrap="square" lIns="0" tIns="0" rIns="0" bIns="0" rtlCol="0" anchor="t"/>
          <a:lstStyle/>
          <a:p>
            <a:pPr algn="ctr"/>
            <a:r>
              <a:rPr lang="en-US" sz="3600" dirty="0">
                <a:solidFill>
                  <a:srgbClr val="FFFFFF">
                    <a:alpha val="100000"/>
                  </a:srgbClr>
                </a:solidFill>
                <a:latin typeface="Rokkitt Bold" pitchFamily="34" charset="0"/>
                <a:ea typeface="Rokkitt Bold" pitchFamily="34" charset="-122"/>
                <a:cs typeface="Rokkitt Bold" pitchFamily="34" charset="-120"/>
              </a:rPr>
              <a:t>Quest</a:t>
            </a:r>
            <a:endParaRPr lang="en-US" sz="3600" dirty="0"/>
          </a:p>
        </p:txBody>
      </p:sp>
      <p:sp>
        <p:nvSpPr>
          <p:cNvPr id="29" name="Text 20"/>
          <p:cNvSpPr/>
          <p:nvPr/>
        </p:nvSpPr>
        <p:spPr>
          <a:xfrm>
            <a:off x="6714906" y="9893300"/>
            <a:ext cx="4873176" cy="1176867"/>
          </a:xfrm>
          <a:prstGeom prst="rect">
            <a:avLst/>
          </a:prstGeom>
          <a:noFill/>
          <a:ln/>
        </p:spPr>
        <p:txBody>
          <a:bodyPr wrap="square" lIns="0" tIns="0" rIns="0" bIns="0" rtlCol="0" anchor="t"/>
          <a:lstStyle/>
          <a:p>
            <a:pPr algn="ctr">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Adventurers seek immortal artifact.</a:t>
            </a:r>
            <a:endParaRPr lang="en-US" sz="3200" dirty="0"/>
          </a:p>
        </p:txBody>
      </p:sp>
      <p:sp>
        <p:nvSpPr>
          <p:cNvPr id="30" name="Shape 21"/>
          <p:cNvSpPr/>
          <p:nvPr/>
        </p:nvSpPr>
        <p:spPr>
          <a:xfrm>
            <a:off x="12574572" y="3556000"/>
            <a:ext cx="5347368" cy="7683500"/>
          </a:xfrm>
          <a:prstGeom prst="rect">
            <a:avLst/>
          </a:prstGeom>
          <a:solidFill>
            <a:srgbClr val="000000">
              <a:alpha val="100000"/>
            </a:srgbClr>
          </a:solidFill>
          <a:ln w="50800">
            <a:solidFill>
              <a:srgbClr val="00B3EB"/>
            </a:solidFill>
            <a:prstDash val="solid"/>
          </a:ln>
        </p:spPr>
      </p:sp>
      <p:sp>
        <p:nvSpPr>
          <p:cNvPr id="31" name="Shape 22"/>
          <p:cNvSpPr/>
          <p:nvPr/>
        </p:nvSpPr>
        <p:spPr>
          <a:xfrm>
            <a:off x="12879410" y="4965700"/>
            <a:ext cx="4737692" cy="5969000"/>
          </a:xfrm>
          <a:prstGeom prst="rect">
            <a:avLst/>
          </a:prstGeom>
          <a:noFill/>
          <a:ln/>
        </p:spPr>
      </p:sp>
      <p:sp>
        <p:nvSpPr>
          <p:cNvPr id="32" name="Shape 23"/>
          <p:cNvSpPr/>
          <p:nvPr/>
        </p:nvSpPr>
        <p:spPr>
          <a:xfrm>
            <a:off x="12879410" y="4965700"/>
            <a:ext cx="4737692" cy="1765300"/>
          </a:xfrm>
          <a:prstGeom prst="rect">
            <a:avLst/>
          </a:prstGeom>
          <a:noFill/>
          <a:ln/>
        </p:spPr>
      </p:sp>
      <p:sp>
        <p:nvSpPr>
          <p:cNvPr id="33" name="Shape 24"/>
          <p:cNvSpPr/>
          <p:nvPr/>
        </p:nvSpPr>
        <p:spPr>
          <a:xfrm>
            <a:off x="12879410" y="4965700"/>
            <a:ext cx="4737692" cy="1765300"/>
          </a:xfrm>
          <a:prstGeom prst="rect">
            <a:avLst/>
          </a:prstGeom>
          <a:noFill/>
          <a:ln/>
        </p:spPr>
      </p:sp>
      <p:sp>
        <p:nvSpPr>
          <p:cNvPr id="34" name="Text 25"/>
          <p:cNvSpPr/>
          <p:nvPr/>
        </p:nvSpPr>
        <p:spPr>
          <a:xfrm>
            <a:off x="12803200" y="4965700"/>
            <a:ext cx="4890111" cy="673100"/>
          </a:xfrm>
          <a:prstGeom prst="rect">
            <a:avLst/>
          </a:prstGeom>
          <a:noFill/>
          <a:ln/>
        </p:spPr>
        <p:txBody>
          <a:bodyPr wrap="square" lIns="0" tIns="0" rIns="0" bIns="0" rtlCol="0" anchor="t"/>
          <a:lstStyle/>
          <a:p>
            <a:pPr algn="ctr"/>
            <a:r>
              <a:rPr lang="en-US" sz="3600" dirty="0">
                <a:solidFill>
                  <a:srgbClr val="FFFFFF">
                    <a:alpha val="100000"/>
                  </a:srgbClr>
                </a:solidFill>
                <a:latin typeface="Rokkitt Bold" pitchFamily="34" charset="0"/>
                <a:ea typeface="Rokkitt Bold" pitchFamily="34" charset="-122"/>
                <a:cs typeface="Rokkitt Bold" pitchFamily="34" charset="-120"/>
              </a:rPr>
              <a:t>Eclipse</a:t>
            </a:r>
            <a:endParaRPr lang="en-US" sz="3600" dirty="0"/>
          </a:p>
        </p:txBody>
      </p:sp>
      <p:sp>
        <p:nvSpPr>
          <p:cNvPr id="35" name="Text 26"/>
          <p:cNvSpPr/>
          <p:nvPr/>
        </p:nvSpPr>
        <p:spPr>
          <a:xfrm>
            <a:off x="12811668" y="5689600"/>
            <a:ext cx="4873176" cy="1176867"/>
          </a:xfrm>
          <a:prstGeom prst="rect">
            <a:avLst/>
          </a:prstGeom>
          <a:noFill/>
          <a:ln/>
        </p:spPr>
        <p:txBody>
          <a:bodyPr wrap="square" lIns="0" tIns="0" rIns="0" bIns="0" rtlCol="0" anchor="t"/>
          <a:lstStyle/>
          <a:p>
            <a:pPr algn="ctr">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Rare event causes unpredictable magic.</a:t>
            </a:r>
            <a:endParaRPr lang="en-US" sz="3200" dirty="0"/>
          </a:p>
        </p:txBody>
      </p:sp>
      <p:pic>
        <p:nvPicPr>
          <p:cNvPr id="36" name="Image 7" descr="preencoded.png">    </p:cNvPr>
          <p:cNvPicPr>
            <a:picLocks noChangeAspect="1"/>
          </p:cNvPicPr>
          <p:nvPr/>
        </p:nvPicPr>
        <p:blipFill>
          <a:blip r:embed="rId8"/>
          <a:stretch>
            <a:fillRect/>
          </a:stretch>
        </p:blipFill>
        <p:spPr>
          <a:xfrm>
            <a:off x="14435354" y="7137400"/>
            <a:ext cx="1625803" cy="1625600"/>
          </a:xfrm>
          <a:prstGeom prst="rect">
            <a:avLst/>
          </a:prstGeom>
        </p:spPr>
      </p:pic>
      <p:pic>
        <p:nvPicPr>
          <p:cNvPr id="37" name="Image 8" descr="preencoded.png">    </p:cNvPr>
          <p:cNvPicPr>
            <a:picLocks noChangeAspect="1"/>
          </p:cNvPicPr>
          <p:nvPr/>
        </p:nvPicPr>
        <p:blipFill>
          <a:blip r:embed="rId9"/>
          <a:stretch>
            <a:fillRect/>
          </a:stretch>
        </p:blipFill>
        <p:spPr>
          <a:xfrm>
            <a:off x="14536942" y="7142162"/>
            <a:ext cx="1519452" cy="1519262"/>
          </a:xfrm>
          <a:prstGeom prst="rect">
            <a:avLst/>
          </a:prstGeom>
        </p:spPr>
      </p:pic>
      <p:sp>
        <p:nvSpPr>
          <p:cNvPr id="38" name="Shape 27"/>
          <p:cNvSpPr/>
          <p:nvPr/>
        </p:nvSpPr>
        <p:spPr>
          <a:xfrm>
            <a:off x="12879410" y="9169400"/>
            <a:ext cx="4737692" cy="1765300"/>
          </a:xfrm>
          <a:prstGeom prst="rect">
            <a:avLst/>
          </a:prstGeom>
          <a:noFill/>
          <a:ln/>
        </p:spPr>
      </p:sp>
      <p:sp>
        <p:nvSpPr>
          <p:cNvPr id="39" name="Shape 28"/>
          <p:cNvSpPr/>
          <p:nvPr/>
        </p:nvSpPr>
        <p:spPr>
          <a:xfrm>
            <a:off x="12879410" y="9169400"/>
            <a:ext cx="4737692" cy="1765300"/>
          </a:xfrm>
          <a:prstGeom prst="rect">
            <a:avLst/>
          </a:prstGeom>
          <a:noFill/>
          <a:ln/>
        </p:spPr>
      </p:sp>
      <p:sp>
        <p:nvSpPr>
          <p:cNvPr id="40" name="Text 29"/>
          <p:cNvSpPr/>
          <p:nvPr/>
        </p:nvSpPr>
        <p:spPr>
          <a:xfrm>
            <a:off x="12803200" y="9169400"/>
            <a:ext cx="4890111" cy="673100"/>
          </a:xfrm>
          <a:prstGeom prst="rect">
            <a:avLst/>
          </a:prstGeom>
          <a:noFill/>
          <a:ln/>
        </p:spPr>
        <p:txBody>
          <a:bodyPr wrap="square" lIns="0" tIns="0" rIns="0" bIns="0" rtlCol="0" anchor="t"/>
          <a:lstStyle/>
          <a:p>
            <a:pPr algn="ctr"/>
            <a:r>
              <a:rPr lang="en-US" sz="3600" dirty="0">
                <a:solidFill>
                  <a:srgbClr val="FFFFFF">
                    <a:alpha val="100000"/>
                  </a:srgbClr>
                </a:solidFill>
                <a:latin typeface="Rokkitt Bold" pitchFamily="34" charset="0"/>
                <a:ea typeface="Rokkitt Bold" pitchFamily="34" charset="-122"/>
                <a:cs typeface="Rokkitt Bold" pitchFamily="34" charset="-120"/>
              </a:rPr>
              <a:t>Quest</a:t>
            </a:r>
            <a:endParaRPr lang="en-US" sz="3600" dirty="0"/>
          </a:p>
        </p:txBody>
      </p:sp>
      <p:sp>
        <p:nvSpPr>
          <p:cNvPr id="41" name="Text 30"/>
          <p:cNvSpPr/>
          <p:nvPr/>
        </p:nvSpPr>
        <p:spPr>
          <a:xfrm>
            <a:off x="12811668" y="9893300"/>
            <a:ext cx="4873176" cy="1176867"/>
          </a:xfrm>
          <a:prstGeom prst="rect">
            <a:avLst/>
          </a:prstGeom>
          <a:noFill/>
          <a:ln/>
        </p:spPr>
        <p:txBody>
          <a:bodyPr wrap="square" lIns="0" tIns="0" rIns="0" bIns="0" rtlCol="0" anchor="t"/>
          <a:lstStyle/>
          <a:p>
            <a:pPr algn="ctr">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Adventurers seek immortal artifact.</a:t>
            </a:r>
            <a:endParaRPr lang="en-US" sz="3200" dirty="0"/>
          </a:p>
        </p:txBody>
      </p:sp>
      <p:sp>
        <p:nvSpPr>
          <p:cNvPr id="42" name="Shape 31"/>
          <p:cNvSpPr/>
          <p:nvPr/>
        </p:nvSpPr>
        <p:spPr>
          <a:xfrm>
            <a:off x="18671334" y="3556000"/>
            <a:ext cx="5347368" cy="7683500"/>
          </a:xfrm>
          <a:prstGeom prst="rect">
            <a:avLst/>
          </a:prstGeom>
          <a:solidFill>
            <a:srgbClr val="000000">
              <a:alpha val="100000"/>
            </a:srgbClr>
          </a:solidFill>
          <a:ln w="50800">
            <a:solidFill>
              <a:srgbClr val="00B3EB"/>
            </a:solidFill>
            <a:prstDash val="solid"/>
          </a:ln>
        </p:spPr>
      </p:sp>
      <p:sp>
        <p:nvSpPr>
          <p:cNvPr id="43" name="Shape 32"/>
          <p:cNvSpPr/>
          <p:nvPr/>
        </p:nvSpPr>
        <p:spPr>
          <a:xfrm>
            <a:off x="18976172" y="4965700"/>
            <a:ext cx="4737692" cy="5969000"/>
          </a:xfrm>
          <a:prstGeom prst="rect">
            <a:avLst/>
          </a:prstGeom>
          <a:noFill/>
          <a:ln/>
        </p:spPr>
      </p:sp>
      <p:sp>
        <p:nvSpPr>
          <p:cNvPr id="44" name="Shape 33"/>
          <p:cNvSpPr/>
          <p:nvPr/>
        </p:nvSpPr>
        <p:spPr>
          <a:xfrm>
            <a:off x="18976172" y="4965700"/>
            <a:ext cx="4737692" cy="1765300"/>
          </a:xfrm>
          <a:prstGeom prst="rect">
            <a:avLst/>
          </a:prstGeom>
          <a:noFill/>
          <a:ln/>
        </p:spPr>
      </p:sp>
      <p:sp>
        <p:nvSpPr>
          <p:cNvPr id="45" name="Shape 34"/>
          <p:cNvSpPr/>
          <p:nvPr/>
        </p:nvSpPr>
        <p:spPr>
          <a:xfrm>
            <a:off x="18976172" y="4965700"/>
            <a:ext cx="4737692" cy="1765300"/>
          </a:xfrm>
          <a:prstGeom prst="rect">
            <a:avLst/>
          </a:prstGeom>
          <a:noFill/>
          <a:ln/>
        </p:spPr>
      </p:sp>
      <p:sp>
        <p:nvSpPr>
          <p:cNvPr id="46" name="Text 35"/>
          <p:cNvSpPr/>
          <p:nvPr/>
        </p:nvSpPr>
        <p:spPr>
          <a:xfrm>
            <a:off x="18899962" y="4965700"/>
            <a:ext cx="4890111" cy="673100"/>
          </a:xfrm>
          <a:prstGeom prst="rect">
            <a:avLst/>
          </a:prstGeom>
          <a:noFill/>
          <a:ln/>
        </p:spPr>
        <p:txBody>
          <a:bodyPr wrap="square" lIns="0" tIns="0" rIns="0" bIns="0" rtlCol="0" anchor="t"/>
          <a:lstStyle/>
          <a:p>
            <a:pPr algn="ctr"/>
            <a:r>
              <a:rPr lang="en-US" sz="3600" dirty="0">
                <a:solidFill>
                  <a:srgbClr val="FFFFFF">
                    <a:alpha val="100000"/>
                  </a:srgbClr>
                </a:solidFill>
                <a:latin typeface="Rokkitt Bold" pitchFamily="34" charset="0"/>
                <a:ea typeface="Rokkitt Bold" pitchFamily="34" charset="-122"/>
                <a:cs typeface="Rokkitt Bold" pitchFamily="34" charset="-120"/>
              </a:rPr>
              <a:t>Eclipse</a:t>
            </a:r>
            <a:endParaRPr lang="en-US" sz="3600" dirty="0"/>
          </a:p>
        </p:txBody>
      </p:sp>
      <p:sp>
        <p:nvSpPr>
          <p:cNvPr id="47" name="Text 36"/>
          <p:cNvSpPr/>
          <p:nvPr/>
        </p:nvSpPr>
        <p:spPr>
          <a:xfrm>
            <a:off x="18908430" y="5689600"/>
            <a:ext cx="4873176" cy="1176867"/>
          </a:xfrm>
          <a:prstGeom prst="rect">
            <a:avLst/>
          </a:prstGeom>
          <a:noFill/>
          <a:ln/>
        </p:spPr>
        <p:txBody>
          <a:bodyPr wrap="square" lIns="0" tIns="0" rIns="0" bIns="0" rtlCol="0" anchor="t"/>
          <a:lstStyle/>
          <a:p>
            <a:pPr algn="ctr">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Rare event causes unpredictable magic.</a:t>
            </a:r>
            <a:endParaRPr lang="en-US" sz="3200" dirty="0"/>
          </a:p>
        </p:txBody>
      </p:sp>
      <p:pic>
        <p:nvPicPr>
          <p:cNvPr id="48" name="Image 9" descr="preencoded.png">    </p:cNvPr>
          <p:cNvPicPr>
            <a:picLocks noChangeAspect="1"/>
          </p:cNvPicPr>
          <p:nvPr/>
        </p:nvPicPr>
        <p:blipFill>
          <a:blip r:embed="rId10"/>
          <a:stretch>
            <a:fillRect/>
          </a:stretch>
        </p:blipFill>
        <p:spPr>
          <a:xfrm>
            <a:off x="20532116" y="7137400"/>
            <a:ext cx="1625803" cy="1625600"/>
          </a:xfrm>
          <a:prstGeom prst="rect">
            <a:avLst/>
          </a:prstGeom>
        </p:spPr>
      </p:pic>
      <p:pic>
        <p:nvPicPr>
          <p:cNvPr id="49" name="Image 10" descr="preencoded.png">    </p:cNvPr>
          <p:cNvPicPr>
            <a:picLocks noChangeAspect="1"/>
          </p:cNvPicPr>
          <p:nvPr/>
        </p:nvPicPr>
        <p:blipFill>
          <a:blip r:embed="rId11"/>
          <a:stretch>
            <a:fillRect/>
          </a:stretch>
        </p:blipFill>
        <p:spPr>
          <a:xfrm>
            <a:off x="20599860" y="7137400"/>
            <a:ext cx="1490319" cy="1625600"/>
          </a:xfrm>
          <a:prstGeom prst="rect">
            <a:avLst/>
          </a:prstGeom>
        </p:spPr>
      </p:pic>
      <p:sp>
        <p:nvSpPr>
          <p:cNvPr id="50" name="Shape 37"/>
          <p:cNvSpPr/>
          <p:nvPr/>
        </p:nvSpPr>
        <p:spPr>
          <a:xfrm>
            <a:off x="18976172" y="9169400"/>
            <a:ext cx="4737692" cy="1765300"/>
          </a:xfrm>
          <a:prstGeom prst="rect">
            <a:avLst/>
          </a:prstGeom>
          <a:noFill/>
          <a:ln/>
        </p:spPr>
      </p:sp>
      <p:sp>
        <p:nvSpPr>
          <p:cNvPr id="51" name="Shape 38"/>
          <p:cNvSpPr/>
          <p:nvPr/>
        </p:nvSpPr>
        <p:spPr>
          <a:xfrm>
            <a:off x="18976172" y="9169400"/>
            <a:ext cx="4737692" cy="1765300"/>
          </a:xfrm>
          <a:prstGeom prst="rect">
            <a:avLst/>
          </a:prstGeom>
          <a:noFill/>
          <a:ln/>
        </p:spPr>
      </p:sp>
      <p:sp>
        <p:nvSpPr>
          <p:cNvPr id="52" name="Text 39"/>
          <p:cNvSpPr/>
          <p:nvPr/>
        </p:nvSpPr>
        <p:spPr>
          <a:xfrm>
            <a:off x="18899962" y="9169400"/>
            <a:ext cx="4890111" cy="673100"/>
          </a:xfrm>
          <a:prstGeom prst="rect">
            <a:avLst/>
          </a:prstGeom>
          <a:noFill/>
          <a:ln/>
        </p:spPr>
        <p:txBody>
          <a:bodyPr wrap="square" lIns="0" tIns="0" rIns="0" bIns="0" rtlCol="0" anchor="t"/>
          <a:lstStyle/>
          <a:p>
            <a:pPr algn="ctr"/>
            <a:r>
              <a:rPr lang="en-US" sz="3600" dirty="0">
                <a:solidFill>
                  <a:srgbClr val="FFFFFF">
                    <a:alpha val="100000"/>
                  </a:srgbClr>
                </a:solidFill>
                <a:latin typeface="Rokkitt Bold" pitchFamily="34" charset="0"/>
                <a:ea typeface="Rokkitt Bold" pitchFamily="34" charset="-122"/>
                <a:cs typeface="Rokkitt Bold" pitchFamily="34" charset="-120"/>
              </a:rPr>
              <a:t>Quest</a:t>
            </a:r>
            <a:endParaRPr lang="en-US" sz="3600" dirty="0"/>
          </a:p>
        </p:txBody>
      </p:sp>
      <p:sp>
        <p:nvSpPr>
          <p:cNvPr id="53" name="Text 40"/>
          <p:cNvSpPr/>
          <p:nvPr/>
        </p:nvSpPr>
        <p:spPr>
          <a:xfrm>
            <a:off x="18908430" y="9893300"/>
            <a:ext cx="4873176" cy="1176867"/>
          </a:xfrm>
          <a:prstGeom prst="rect">
            <a:avLst/>
          </a:prstGeom>
          <a:noFill/>
          <a:ln/>
        </p:spPr>
        <p:txBody>
          <a:bodyPr wrap="square" lIns="0" tIns="0" rIns="0" bIns="0" rtlCol="0" anchor="t"/>
          <a:lstStyle/>
          <a:p>
            <a:pPr algn="ctr">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Adventurers seek immortal artifact.</a:t>
            </a:r>
            <a:endParaRPr lang="en-US" sz="3200" dirty="0"/>
          </a:p>
        </p:txBody>
      </p:sp>
      <p:sp>
        <p:nvSpPr>
          <p:cNvPr id="54" name="Shape 41"/>
          <p:cNvSpPr/>
          <p:nvPr/>
        </p:nvSpPr>
        <p:spPr>
          <a:xfrm>
            <a:off x="1994149" y="2146300"/>
            <a:ext cx="2133867" cy="2133600"/>
          </a:xfrm>
          <a:prstGeom prst="roundRect">
            <a:avLst>
              <a:gd name="adj" fmla="val 198429"/>
            </a:avLst>
          </a:prstGeom>
          <a:solidFill>
            <a:srgbClr val="00B3EB">
              <a:alpha val="100000"/>
            </a:srgbClr>
          </a:solidFill>
          <a:ln w="50800">
            <a:solidFill>
              <a:srgbClr val="00B3EB"/>
            </a:solidFill>
            <a:prstDash val="solid"/>
          </a:ln>
        </p:spPr>
      </p:sp>
      <p:sp>
        <p:nvSpPr>
          <p:cNvPr id="55" name="Text 42"/>
          <p:cNvSpPr/>
          <p:nvPr/>
        </p:nvSpPr>
        <p:spPr>
          <a:xfrm>
            <a:off x="2768946" y="2635250"/>
            <a:ext cx="922982" cy="1494367"/>
          </a:xfrm>
          <a:prstGeom prst="rect">
            <a:avLst/>
          </a:prstGeom>
          <a:noFill/>
          <a:ln/>
        </p:spPr>
        <p:txBody>
          <a:bodyPr wrap="square" lIns="0" tIns="0" rIns="0" bIns="0" rtlCol="0" anchor="t"/>
          <a:lstStyle/>
          <a:p>
            <a:pPr algn="l"/>
            <a:r>
              <a:rPr lang="en-US" sz="8000" dirty="0">
                <a:solidFill>
                  <a:srgbClr val="FFFFFF">
                    <a:alpha val="100000"/>
                  </a:srgbClr>
                </a:solidFill>
                <a:latin typeface="Rokkitt Bold" pitchFamily="34" charset="0"/>
                <a:ea typeface="Rokkitt Bold" pitchFamily="34" charset="-122"/>
                <a:cs typeface="Rokkitt Bold" pitchFamily="34" charset="-120"/>
              </a:rPr>
              <a:t>S</a:t>
            </a:r>
            <a:endParaRPr lang="en-US" sz="8000" dirty="0"/>
          </a:p>
        </p:txBody>
      </p:sp>
      <p:sp>
        <p:nvSpPr>
          <p:cNvPr id="56" name="Shape 43"/>
          <p:cNvSpPr/>
          <p:nvPr/>
        </p:nvSpPr>
        <p:spPr>
          <a:xfrm>
            <a:off x="8090911" y="2146300"/>
            <a:ext cx="2133867" cy="2133600"/>
          </a:xfrm>
          <a:prstGeom prst="roundRect">
            <a:avLst>
              <a:gd name="adj" fmla="val 198429"/>
            </a:avLst>
          </a:prstGeom>
          <a:solidFill>
            <a:srgbClr val="00B3EB">
              <a:alpha val="100000"/>
            </a:srgbClr>
          </a:solidFill>
          <a:ln w="50800">
            <a:solidFill>
              <a:srgbClr val="00B3EB"/>
            </a:solidFill>
            <a:prstDash val="solid"/>
          </a:ln>
        </p:spPr>
      </p:sp>
      <p:sp>
        <p:nvSpPr>
          <p:cNvPr id="57" name="Text 44"/>
          <p:cNvSpPr/>
          <p:nvPr/>
        </p:nvSpPr>
        <p:spPr>
          <a:xfrm>
            <a:off x="8668833" y="2635250"/>
            <a:ext cx="1316731" cy="1494367"/>
          </a:xfrm>
          <a:prstGeom prst="rect">
            <a:avLst/>
          </a:prstGeom>
          <a:noFill/>
          <a:ln/>
        </p:spPr>
        <p:txBody>
          <a:bodyPr wrap="square" lIns="0" tIns="0" rIns="0" bIns="0" rtlCol="0" anchor="t"/>
          <a:lstStyle/>
          <a:p>
            <a:pPr algn="l"/>
            <a:r>
              <a:rPr lang="en-US" sz="8000" dirty="0">
                <a:solidFill>
                  <a:srgbClr val="FFFFFF">
                    <a:alpha val="100000"/>
                  </a:srgbClr>
                </a:solidFill>
                <a:latin typeface="Rokkitt Bold" pitchFamily="34" charset="0"/>
                <a:ea typeface="Rokkitt Bold" pitchFamily="34" charset="-122"/>
                <a:cs typeface="Rokkitt Bold" pitchFamily="34" charset="-120"/>
              </a:rPr>
              <a:t>W</a:t>
            </a:r>
            <a:endParaRPr lang="en-US" sz="8000" dirty="0"/>
          </a:p>
        </p:txBody>
      </p:sp>
      <p:sp>
        <p:nvSpPr>
          <p:cNvPr id="58" name="Shape 45"/>
          <p:cNvSpPr/>
          <p:nvPr/>
        </p:nvSpPr>
        <p:spPr>
          <a:xfrm>
            <a:off x="14187673" y="2146300"/>
            <a:ext cx="2133867" cy="2133600"/>
          </a:xfrm>
          <a:prstGeom prst="roundRect">
            <a:avLst>
              <a:gd name="adj" fmla="val 198429"/>
            </a:avLst>
          </a:prstGeom>
          <a:solidFill>
            <a:srgbClr val="00B3EB">
              <a:alpha val="100000"/>
            </a:srgbClr>
          </a:solidFill>
          <a:ln w="50800">
            <a:solidFill>
              <a:srgbClr val="00B3EB"/>
            </a:solidFill>
            <a:prstDash val="solid"/>
          </a:ln>
        </p:spPr>
      </p:sp>
      <p:sp>
        <p:nvSpPr>
          <p:cNvPr id="59" name="Text 46"/>
          <p:cNvSpPr/>
          <p:nvPr/>
        </p:nvSpPr>
        <p:spPr>
          <a:xfrm>
            <a:off x="14886261" y="2635250"/>
            <a:ext cx="1075401" cy="1494367"/>
          </a:xfrm>
          <a:prstGeom prst="rect">
            <a:avLst/>
          </a:prstGeom>
          <a:noFill/>
          <a:ln/>
        </p:spPr>
        <p:txBody>
          <a:bodyPr wrap="square" lIns="0" tIns="0" rIns="0" bIns="0" rtlCol="0" anchor="t"/>
          <a:lstStyle/>
          <a:p>
            <a:pPr algn="l"/>
            <a:r>
              <a:rPr lang="en-US" sz="8000" dirty="0">
                <a:solidFill>
                  <a:srgbClr val="FFFFFF">
                    <a:alpha val="100000"/>
                  </a:srgbClr>
                </a:solidFill>
                <a:latin typeface="Rokkitt Bold" pitchFamily="34" charset="0"/>
                <a:ea typeface="Rokkitt Bold" pitchFamily="34" charset="-122"/>
                <a:cs typeface="Rokkitt Bold" pitchFamily="34" charset="-120"/>
              </a:rPr>
              <a:t>O</a:t>
            </a:r>
            <a:endParaRPr lang="en-US" sz="8000" dirty="0"/>
          </a:p>
        </p:txBody>
      </p:sp>
      <p:sp>
        <p:nvSpPr>
          <p:cNvPr id="60" name="Shape 47"/>
          <p:cNvSpPr/>
          <p:nvPr/>
        </p:nvSpPr>
        <p:spPr>
          <a:xfrm>
            <a:off x="20284435" y="2146300"/>
            <a:ext cx="2133867" cy="2133600"/>
          </a:xfrm>
          <a:prstGeom prst="roundRect">
            <a:avLst>
              <a:gd name="adj" fmla="val 198429"/>
            </a:avLst>
          </a:prstGeom>
          <a:solidFill>
            <a:srgbClr val="00B3EB">
              <a:alpha val="100000"/>
            </a:srgbClr>
          </a:solidFill>
          <a:ln w="50800">
            <a:solidFill>
              <a:srgbClr val="00B3EB"/>
            </a:solidFill>
            <a:prstDash val="solid"/>
          </a:ln>
        </p:spPr>
      </p:sp>
      <p:sp>
        <p:nvSpPr>
          <p:cNvPr id="61" name="Text 48"/>
          <p:cNvSpPr/>
          <p:nvPr/>
        </p:nvSpPr>
        <p:spPr>
          <a:xfrm>
            <a:off x="21033829" y="2635250"/>
            <a:ext cx="973788" cy="1494367"/>
          </a:xfrm>
          <a:prstGeom prst="rect">
            <a:avLst/>
          </a:prstGeom>
          <a:noFill/>
          <a:ln/>
        </p:spPr>
        <p:txBody>
          <a:bodyPr wrap="square" lIns="0" tIns="0" rIns="0" bIns="0" rtlCol="0" anchor="t"/>
          <a:lstStyle/>
          <a:p>
            <a:pPr algn="l"/>
            <a:r>
              <a:rPr lang="en-US" sz="8000" dirty="0">
                <a:solidFill>
                  <a:srgbClr val="FFFFFF">
                    <a:alpha val="100000"/>
                  </a:srgbClr>
                </a:solidFill>
                <a:latin typeface="Rokkitt Bold" pitchFamily="34" charset="0"/>
                <a:ea typeface="Rokkitt Bold" pitchFamily="34" charset="-122"/>
                <a:cs typeface="Rokkitt Bold" pitchFamily="34" charset="-120"/>
              </a:rPr>
              <a:t>T</a:t>
            </a:r>
            <a:endParaRPr lang="en-US" sz="8000" dirty="0"/>
          </a:p>
        </p:txBody>
      </p:sp>
      <p:pic>
        <p:nvPicPr>
          <p:cNvPr id="62" name="Image 11" descr="preencoded.png">    </p:cNvPr>
          <p:cNvPicPr>
            <a:picLocks noChangeAspect="1"/>
          </p:cNvPicPr>
          <p:nvPr/>
        </p:nvPicPr>
        <p:blipFill>
          <a:blip r:embed="rId12"/>
          <a:stretch>
            <a:fillRect/>
          </a:stretch>
        </p:blipFill>
        <p:spPr>
          <a:xfrm>
            <a:off x="381048" y="3213100"/>
            <a:ext cx="1397175" cy="177800"/>
          </a:xfrm>
          <a:prstGeom prst="rect">
            <a:avLst/>
          </a:prstGeom>
        </p:spPr>
      </p:pic>
      <p:pic>
        <p:nvPicPr>
          <p:cNvPr id="63" name="Image 12" descr="preencoded.png">    </p:cNvPr>
          <p:cNvPicPr>
            <a:picLocks noChangeAspect="1"/>
          </p:cNvPicPr>
          <p:nvPr/>
        </p:nvPicPr>
        <p:blipFill>
          <a:blip r:embed="rId13"/>
          <a:stretch>
            <a:fillRect/>
          </a:stretch>
        </p:blipFill>
        <p:spPr>
          <a:xfrm>
            <a:off x="12574572" y="3213100"/>
            <a:ext cx="1397175" cy="177800"/>
          </a:xfrm>
          <a:prstGeom prst="rect">
            <a:avLst/>
          </a:prstGeom>
        </p:spPr>
      </p:pic>
      <p:pic>
        <p:nvPicPr>
          <p:cNvPr id="64" name="Image 13" descr="preencoded.png">    </p:cNvPr>
          <p:cNvPicPr>
            <a:picLocks noChangeAspect="1"/>
          </p:cNvPicPr>
          <p:nvPr/>
        </p:nvPicPr>
        <p:blipFill>
          <a:blip r:embed="rId14"/>
          <a:stretch>
            <a:fillRect/>
          </a:stretch>
        </p:blipFill>
        <p:spPr>
          <a:xfrm>
            <a:off x="6477810" y="11404600"/>
            <a:ext cx="1397175" cy="177800"/>
          </a:xfrm>
          <a:prstGeom prst="rect">
            <a:avLst/>
          </a:prstGeom>
        </p:spPr>
      </p:pic>
      <p:pic>
        <p:nvPicPr>
          <p:cNvPr id="65" name="Image 14" descr="preencoded.png">    </p:cNvPr>
          <p:cNvPicPr>
            <a:picLocks noChangeAspect="1"/>
          </p:cNvPicPr>
          <p:nvPr/>
        </p:nvPicPr>
        <p:blipFill>
          <a:blip r:embed="rId15"/>
          <a:stretch>
            <a:fillRect/>
          </a:stretch>
        </p:blipFill>
        <p:spPr>
          <a:xfrm>
            <a:off x="18671334" y="11404600"/>
            <a:ext cx="1397175" cy="1778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0000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17286861" y="787400"/>
            <a:ext cx="6084060" cy="12369800"/>
          </a:xfrm>
          <a:prstGeom prst="rect">
            <a:avLst/>
          </a:prstGeom>
        </p:spPr>
      </p:pic>
      <p:pic>
        <p:nvPicPr>
          <p:cNvPr id="6" name="Image 3" descr="preencoded.png">    </p:cNvPr>
          <p:cNvPicPr>
            <a:picLocks noChangeAspect="1"/>
          </p:cNvPicPr>
          <p:nvPr/>
        </p:nvPicPr>
        <p:blipFill>
          <a:blip r:embed="rId4"/>
          <a:stretch>
            <a:fillRect/>
          </a:stretch>
        </p:blipFill>
        <p:spPr>
          <a:xfrm>
            <a:off x="685886" y="787400"/>
            <a:ext cx="6084060" cy="12369800"/>
          </a:xfrm>
          <a:prstGeom prst="rect">
            <a:avLst/>
          </a:prstGeom>
        </p:spPr>
      </p:pic>
      <p:pic>
        <p:nvPicPr>
          <p:cNvPr id="7" name="Image 4" descr="preencoded.png">    </p:cNvPr>
          <p:cNvPicPr>
            <a:picLocks noChangeAspect="1"/>
          </p:cNvPicPr>
          <p:nvPr/>
        </p:nvPicPr>
        <p:blipFill>
          <a:blip r:embed="rId5"/>
          <a:stretch>
            <a:fillRect/>
          </a:stretch>
        </p:blipFill>
        <p:spPr>
          <a:xfrm>
            <a:off x="7900387" y="1930400"/>
            <a:ext cx="6299987" cy="1765300"/>
          </a:xfrm>
          <a:prstGeom prst="rect">
            <a:avLst/>
          </a:prstGeom>
        </p:spPr>
      </p:pic>
      <p:sp>
        <p:nvSpPr>
          <p:cNvPr id="8" name="Text 1"/>
          <p:cNvSpPr/>
          <p:nvPr/>
        </p:nvSpPr>
        <p:spPr>
          <a:xfrm>
            <a:off x="8662483" y="2235200"/>
            <a:ext cx="5114506" cy="1494367"/>
          </a:xfrm>
          <a:prstGeom prst="rect">
            <a:avLst/>
          </a:prstGeom>
          <a:noFill/>
          <a:ln/>
        </p:spPr>
        <p:txBody>
          <a:bodyPr wrap="square" lIns="0" tIns="0" rIns="0" bIns="0" rtlCol="0" anchor="t"/>
          <a:lstStyle/>
          <a:p>
            <a:pPr algn="l"/>
            <a:r>
              <a:rPr lang="en-US" sz="8000" dirty="0">
                <a:solidFill>
                  <a:srgbClr val="FFFFFF">
                    <a:alpha val="100000"/>
                  </a:srgbClr>
                </a:solidFill>
                <a:latin typeface="Rokkitt Bold" pitchFamily="34" charset="0"/>
                <a:ea typeface="Rokkitt Bold" pitchFamily="34" charset="-122"/>
                <a:cs typeface="Rokkitt Bold" pitchFamily="34" charset="-120"/>
              </a:rPr>
              <a:t>Some Data</a:t>
            </a:r>
            <a:endParaRPr lang="en-US" sz="8000" dirty="0"/>
          </a:p>
        </p:txBody>
      </p:sp>
      <p:sp>
        <p:nvSpPr>
          <p:cNvPr id="9" name="Shape 2"/>
          <p:cNvSpPr/>
          <p:nvPr/>
        </p:nvSpPr>
        <p:spPr>
          <a:xfrm>
            <a:off x="7900387" y="5029200"/>
            <a:ext cx="8573572" cy="6515100"/>
          </a:xfrm>
          <a:prstGeom prst="rect">
            <a:avLst/>
          </a:prstGeom>
          <a:noFill/>
          <a:ln/>
        </p:spPr>
      </p:sp>
      <p:sp>
        <p:nvSpPr>
          <p:cNvPr id="10" name="Shape 3"/>
          <p:cNvSpPr/>
          <p:nvPr/>
        </p:nvSpPr>
        <p:spPr>
          <a:xfrm>
            <a:off x="7900387" y="5029200"/>
            <a:ext cx="8573572" cy="1765300"/>
          </a:xfrm>
          <a:prstGeom prst="rect">
            <a:avLst/>
          </a:prstGeom>
          <a:noFill/>
          <a:ln/>
        </p:spPr>
      </p:sp>
      <p:sp>
        <p:nvSpPr>
          <p:cNvPr id="11" name="Shape 4"/>
          <p:cNvSpPr/>
          <p:nvPr/>
        </p:nvSpPr>
        <p:spPr>
          <a:xfrm>
            <a:off x="7900387" y="5029200"/>
            <a:ext cx="3340518" cy="1765300"/>
          </a:xfrm>
          <a:prstGeom prst="rect">
            <a:avLst/>
          </a:prstGeom>
          <a:solidFill>
            <a:srgbClr val="000000">
              <a:alpha val="100000"/>
            </a:srgbClr>
          </a:solidFill>
          <a:ln w="50800">
            <a:solidFill>
              <a:srgbClr val="00B3EB"/>
            </a:solidFill>
            <a:prstDash val="solid"/>
          </a:ln>
        </p:spPr>
      </p:sp>
      <p:sp>
        <p:nvSpPr>
          <p:cNvPr id="12" name="Text 5"/>
          <p:cNvSpPr/>
          <p:nvPr/>
        </p:nvSpPr>
        <p:spPr>
          <a:xfrm>
            <a:off x="8662483" y="5334000"/>
            <a:ext cx="2155036" cy="1494367"/>
          </a:xfrm>
          <a:prstGeom prst="rect">
            <a:avLst/>
          </a:prstGeom>
          <a:noFill/>
          <a:ln/>
        </p:spPr>
        <p:txBody>
          <a:bodyPr wrap="square" lIns="0" tIns="0" rIns="0" bIns="0" rtlCol="0" anchor="t"/>
          <a:lstStyle/>
          <a:p>
            <a:pPr algn="l"/>
            <a:r>
              <a:rPr lang="en-US" sz="8000" dirty="0">
                <a:solidFill>
                  <a:srgbClr val="00B3EB">
                    <a:alpha val="100000"/>
                  </a:srgbClr>
                </a:solidFill>
                <a:latin typeface="Rokkitt Bold" pitchFamily="34" charset="0"/>
                <a:ea typeface="Rokkitt Bold" pitchFamily="34" charset="-122"/>
                <a:cs typeface="Rokkitt Bold" pitchFamily="34" charset="-120"/>
              </a:rPr>
              <a:t>75%</a:t>
            </a:r>
            <a:endParaRPr lang="en-US" sz="8000" dirty="0"/>
          </a:p>
        </p:txBody>
      </p:sp>
      <p:sp>
        <p:nvSpPr>
          <p:cNvPr id="13" name="Shape 6"/>
          <p:cNvSpPr/>
          <p:nvPr/>
        </p:nvSpPr>
        <p:spPr>
          <a:xfrm>
            <a:off x="11444130" y="5080000"/>
            <a:ext cx="5029829" cy="1663700"/>
          </a:xfrm>
          <a:prstGeom prst="rect">
            <a:avLst/>
          </a:prstGeom>
          <a:noFill/>
          <a:ln/>
        </p:spPr>
      </p:sp>
      <p:sp>
        <p:nvSpPr>
          <p:cNvPr id="14" name="Text 7"/>
          <p:cNvSpPr/>
          <p:nvPr/>
        </p:nvSpPr>
        <p:spPr>
          <a:xfrm>
            <a:off x="11444130" y="5080000"/>
            <a:ext cx="5182248" cy="673100"/>
          </a:xfrm>
          <a:prstGeom prst="rect">
            <a:avLst/>
          </a:prstGeom>
          <a:noFill/>
          <a:ln/>
        </p:spPr>
        <p:txBody>
          <a:bodyPr wrap="square" lIns="0" tIns="0" rIns="0" bIns="0" rtlCol="0" anchor="t"/>
          <a:lstStyle/>
          <a:p>
            <a:pPr algn="l"/>
            <a:r>
              <a:rPr lang="en-US" sz="3600" dirty="0">
                <a:solidFill>
                  <a:srgbClr val="FFFFFF">
                    <a:alpha val="100000"/>
                  </a:srgbClr>
                </a:solidFill>
                <a:latin typeface="Rokkitt Bold" pitchFamily="34" charset="0"/>
                <a:ea typeface="Rokkitt Bold" pitchFamily="34" charset="-122"/>
                <a:cs typeface="Rokkitt Bold" pitchFamily="34" charset="-120"/>
              </a:rPr>
              <a:t>Enchanted Creatures</a:t>
            </a:r>
            <a:endParaRPr lang="en-US" sz="3600" dirty="0"/>
          </a:p>
        </p:txBody>
      </p:sp>
      <p:sp>
        <p:nvSpPr>
          <p:cNvPr id="15" name="Text 8"/>
          <p:cNvSpPr/>
          <p:nvPr/>
        </p:nvSpPr>
        <p:spPr>
          <a:xfrm>
            <a:off x="11444130" y="5702300"/>
            <a:ext cx="5165312" cy="11768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possess the ability to cast spells.</a:t>
            </a:r>
            <a:endParaRPr lang="en-US" sz="3200" dirty="0"/>
          </a:p>
        </p:txBody>
      </p:sp>
      <p:sp>
        <p:nvSpPr>
          <p:cNvPr id="16" name="Shape 9"/>
          <p:cNvSpPr/>
          <p:nvPr/>
        </p:nvSpPr>
        <p:spPr>
          <a:xfrm>
            <a:off x="7900387" y="7404100"/>
            <a:ext cx="8573572" cy="1765300"/>
          </a:xfrm>
          <a:prstGeom prst="rect">
            <a:avLst/>
          </a:prstGeom>
          <a:noFill/>
          <a:ln/>
        </p:spPr>
      </p:sp>
      <p:sp>
        <p:nvSpPr>
          <p:cNvPr id="17" name="Shape 10"/>
          <p:cNvSpPr/>
          <p:nvPr/>
        </p:nvSpPr>
        <p:spPr>
          <a:xfrm>
            <a:off x="7900387" y="7404100"/>
            <a:ext cx="3353219" cy="1765300"/>
          </a:xfrm>
          <a:prstGeom prst="rect">
            <a:avLst/>
          </a:prstGeom>
          <a:solidFill>
            <a:srgbClr val="000000">
              <a:alpha val="100000"/>
            </a:srgbClr>
          </a:solidFill>
          <a:ln w="50800">
            <a:solidFill>
              <a:srgbClr val="00B3EB"/>
            </a:solidFill>
            <a:prstDash val="solid"/>
          </a:ln>
        </p:spPr>
      </p:sp>
      <p:sp>
        <p:nvSpPr>
          <p:cNvPr id="18" name="Text 11"/>
          <p:cNvSpPr/>
          <p:nvPr/>
        </p:nvSpPr>
        <p:spPr>
          <a:xfrm>
            <a:off x="8662483" y="7708900"/>
            <a:ext cx="2167738" cy="1494367"/>
          </a:xfrm>
          <a:prstGeom prst="rect">
            <a:avLst/>
          </a:prstGeom>
          <a:noFill/>
          <a:ln/>
        </p:spPr>
        <p:txBody>
          <a:bodyPr wrap="square" lIns="0" tIns="0" rIns="0" bIns="0" rtlCol="0" anchor="t"/>
          <a:lstStyle/>
          <a:p>
            <a:pPr algn="l"/>
            <a:r>
              <a:rPr lang="en-US" sz="8000" dirty="0">
                <a:solidFill>
                  <a:srgbClr val="00B3EB">
                    <a:alpha val="100000"/>
                  </a:srgbClr>
                </a:solidFill>
                <a:latin typeface="Rokkitt Bold" pitchFamily="34" charset="0"/>
                <a:ea typeface="Rokkitt Bold" pitchFamily="34" charset="-122"/>
                <a:cs typeface="Rokkitt Bold" pitchFamily="34" charset="-120"/>
              </a:rPr>
              <a:t>60%</a:t>
            </a:r>
            <a:endParaRPr lang="en-US" sz="8000" dirty="0"/>
          </a:p>
        </p:txBody>
      </p:sp>
      <p:sp>
        <p:nvSpPr>
          <p:cNvPr id="19" name="Shape 12"/>
          <p:cNvSpPr/>
          <p:nvPr/>
        </p:nvSpPr>
        <p:spPr>
          <a:xfrm>
            <a:off x="11456832" y="7454900"/>
            <a:ext cx="5017127" cy="1663700"/>
          </a:xfrm>
          <a:prstGeom prst="rect">
            <a:avLst/>
          </a:prstGeom>
          <a:noFill/>
          <a:ln/>
        </p:spPr>
      </p:sp>
      <p:sp>
        <p:nvSpPr>
          <p:cNvPr id="20" name="Text 13"/>
          <p:cNvSpPr/>
          <p:nvPr/>
        </p:nvSpPr>
        <p:spPr>
          <a:xfrm>
            <a:off x="11456832" y="7454900"/>
            <a:ext cx="5169546" cy="1193800"/>
          </a:xfrm>
          <a:prstGeom prst="rect">
            <a:avLst/>
          </a:prstGeom>
          <a:noFill/>
          <a:ln/>
        </p:spPr>
        <p:txBody>
          <a:bodyPr wrap="square" lIns="0" tIns="0" rIns="0" bIns="0" rtlCol="0" anchor="t"/>
          <a:lstStyle/>
          <a:p>
            <a:pPr algn="l"/>
            <a:r>
              <a:rPr lang="en-US" sz="3600" dirty="0">
                <a:solidFill>
                  <a:srgbClr val="FFFFFF">
                    <a:alpha val="100000"/>
                  </a:srgbClr>
                </a:solidFill>
                <a:latin typeface="Rokkitt Bold" pitchFamily="34" charset="0"/>
                <a:ea typeface="Rokkitt Bold" pitchFamily="34" charset="-122"/>
                <a:cs typeface="Rokkitt Bold" pitchFamily="34" charset="-120"/>
              </a:rPr>
              <a:t>Magic-Wielding Individuals</a:t>
            </a:r>
            <a:endParaRPr lang="en-US" sz="3600" dirty="0"/>
          </a:p>
        </p:txBody>
      </p:sp>
      <p:sp>
        <p:nvSpPr>
          <p:cNvPr id="21" name="Text 14"/>
          <p:cNvSpPr/>
          <p:nvPr/>
        </p:nvSpPr>
        <p:spPr>
          <a:xfrm>
            <a:off x="11456832" y="8597900"/>
            <a:ext cx="5152611" cy="6561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practice the art of illusions.</a:t>
            </a:r>
            <a:endParaRPr lang="en-US" sz="3200" dirty="0"/>
          </a:p>
        </p:txBody>
      </p:sp>
      <p:sp>
        <p:nvSpPr>
          <p:cNvPr id="22" name="Shape 15"/>
          <p:cNvSpPr/>
          <p:nvPr/>
        </p:nvSpPr>
        <p:spPr>
          <a:xfrm>
            <a:off x="7900387" y="9779000"/>
            <a:ext cx="8573572" cy="1765300"/>
          </a:xfrm>
          <a:prstGeom prst="rect">
            <a:avLst/>
          </a:prstGeom>
          <a:noFill/>
          <a:ln/>
        </p:spPr>
      </p:sp>
      <p:sp>
        <p:nvSpPr>
          <p:cNvPr id="23" name="Shape 16"/>
          <p:cNvSpPr/>
          <p:nvPr/>
        </p:nvSpPr>
        <p:spPr>
          <a:xfrm>
            <a:off x="7900387" y="9779000"/>
            <a:ext cx="3353219" cy="1765300"/>
          </a:xfrm>
          <a:prstGeom prst="rect">
            <a:avLst/>
          </a:prstGeom>
          <a:solidFill>
            <a:srgbClr val="000000">
              <a:alpha val="100000"/>
            </a:srgbClr>
          </a:solidFill>
          <a:ln w="50800">
            <a:solidFill>
              <a:srgbClr val="00B3EB"/>
            </a:solidFill>
            <a:prstDash val="solid"/>
          </a:ln>
        </p:spPr>
      </p:sp>
      <p:sp>
        <p:nvSpPr>
          <p:cNvPr id="24" name="Text 17"/>
          <p:cNvSpPr/>
          <p:nvPr/>
        </p:nvSpPr>
        <p:spPr>
          <a:xfrm>
            <a:off x="8662483" y="10083800"/>
            <a:ext cx="2167738" cy="1494367"/>
          </a:xfrm>
          <a:prstGeom prst="rect">
            <a:avLst/>
          </a:prstGeom>
          <a:noFill/>
          <a:ln/>
        </p:spPr>
        <p:txBody>
          <a:bodyPr wrap="square" lIns="0" tIns="0" rIns="0" bIns="0" rtlCol="0" anchor="t"/>
          <a:lstStyle/>
          <a:p>
            <a:pPr algn="l"/>
            <a:r>
              <a:rPr lang="en-US" sz="8000" dirty="0">
                <a:solidFill>
                  <a:srgbClr val="00B3EB">
                    <a:alpha val="100000"/>
                  </a:srgbClr>
                </a:solidFill>
                <a:latin typeface="Rokkitt Bold" pitchFamily="34" charset="0"/>
                <a:ea typeface="Rokkitt Bold" pitchFamily="34" charset="-122"/>
                <a:cs typeface="Rokkitt Bold" pitchFamily="34" charset="-120"/>
              </a:rPr>
              <a:t>90%</a:t>
            </a:r>
            <a:endParaRPr lang="en-US" sz="8000" dirty="0"/>
          </a:p>
        </p:txBody>
      </p:sp>
      <p:sp>
        <p:nvSpPr>
          <p:cNvPr id="25" name="Shape 18"/>
          <p:cNvSpPr/>
          <p:nvPr/>
        </p:nvSpPr>
        <p:spPr>
          <a:xfrm>
            <a:off x="11456832" y="9829800"/>
            <a:ext cx="5017127" cy="1663700"/>
          </a:xfrm>
          <a:prstGeom prst="rect">
            <a:avLst/>
          </a:prstGeom>
          <a:noFill/>
          <a:ln/>
        </p:spPr>
      </p:sp>
      <p:sp>
        <p:nvSpPr>
          <p:cNvPr id="26" name="Text 19"/>
          <p:cNvSpPr/>
          <p:nvPr/>
        </p:nvSpPr>
        <p:spPr>
          <a:xfrm>
            <a:off x="11456832" y="9829800"/>
            <a:ext cx="5169546" cy="673100"/>
          </a:xfrm>
          <a:prstGeom prst="rect">
            <a:avLst/>
          </a:prstGeom>
          <a:noFill/>
          <a:ln/>
        </p:spPr>
        <p:txBody>
          <a:bodyPr wrap="square" lIns="0" tIns="0" rIns="0" bIns="0" rtlCol="0" anchor="t"/>
          <a:lstStyle/>
          <a:p>
            <a:pPr algn="l"/>
            <a:r>
              <a:rPr lang="en-US" sz="3600" dirty="0">
                <a:solidFill>
                  <a:srgbClr val="FFFFFF">
                    <a:alpha val="100000"/>
                  </a:srgbClr>
                </a:solidFill>
                <a:latin typeface="Rokkitt Bold" pitchFamily="34" charset="0"/>
                <a:ea typeface="Rokkitt Bold" pitchFamily="34" charset="-122"/>
                <a:cs typeface="Rokkitt Bold" pitchFamily="34" charset="-120"/>
              </a:rPr>
              <a:t>Spells Cast</a:t>
            </a:r>
            <a:endParaRPr lang="en-US" sz="3600" dirty="0"/>
          </a:p>
        </p:txBody>
      </p:sp>
      <p:sp>
        <p:nvSpPr>
          <p:cNvPr id="27" name="Text 20"/>
          <p:cNvSpPr/>
          <p:nvPr/>
        </p:nvSpPr>
        <p:spPr>
          <a:xfrm>
            <a:off x="11456832" y="10452100"/>
            <a:ext cx="5152611" cy="11768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are dark magic, foretelling danger.</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0000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4305838" y="3403600"/>
            <a:ext cx="15762670" cy="6769100"/>
          </a:xfrm>
          <a:prstGeom prst="rect">
            <a:avLst/>
          </a:prstGeom>
          <a:noFill/>
          <a:ln/>
        </p:spPr>
      </p:sp>
      <p:sp>
        <p:nvSpPr>
          <p:cNvPr id="6" name="Shape 2"/>
          <p:cNvSpPr/>
          <p:nvPr/>
        </p:nvSpPr>
        <p:spPr>
          <a:xfrm>
            <a:off x="4305838" y="3403600"/>
            <a:ext cx="15762670" cy="5321300"/>
          </a:xfrm>
          <a:prstGeom prst="rect">
            <a:avLst/>
          </a:prstGeom>
          <a:noFill/>
          <a:ln/>
        </p:spPr>
      </p:sp>
      <p:pic>
        <p:nvPicPr>
          <p:cNvPr id="7" name="Image 2" descr="preencoded.png">    </p:cNvPr>
          <p:cNvPicPr>
            <a:picLocks noChangeAspect="1"/>
          </p:cNvPicPr>
          <p:nvPr/>
        </p:nvPicPr>
        <p:blipFill>
          <a:blip r:embed="rId3"/>
          <a:stretch>
            <a:fillRect/>
          </a:stretch>
        </p:blipFill>
        <p:spPr>
          <a:xfrm>
            <a:off x="6598475" y="3403600"/>
            <a:ext cx="11177397" cy="4076700"/>
          </a:xfrm>
          <a:prstGeom prst="rect">
            <a:avLst/>
          </a:prstGeom>
        </p:spPr>
      </p:pic>
      <p:sp>
        <p:nvSpPr>
          <p:cNvPr id="8" name="Text 3"/>
          <p:cNvSpPr/>
          <p:nvPr/>
        </p:nvSpPr>
        <p:spPr>
          <a:xfrm>
            <a:off x="7360570" y="3708400"/>
            <a:ext cx="10669334" cy="4483100"/>
          </a:xfrm>
          <a:prstGeom prst="rect">
            <a:avLst/>
          </a:prstGeom>
          <a:noFill/>
          <a:ln/>
        </p:spPr>
        <p:txBody>
          <a:bodyPr wrap="square" lIns="0" tIns="0" rIns="0" bIns="0" rtlCol="0" anchor="t"/>
          <a:lstStyle/>
          <a:p>
            <a:pPr algn="l"/>
            <a:r>
              <a:rPr lang="en-US" sz="24000" dirty="0">
                <a:solidFill>
                  <a:srgbClr val="00B3EB">
                    <a:alpha val="100000"/>
                  </a:srgbClr>
                </a:solidFill>
                <a:latin typeface="Rokkitt Bold" pitchFamily="34" charset="0"/>
                <a:ea typeface="Rokkitt Bold" pitchFamily="34" charset="-122"/>
                <a:cs typeface="Rokkitt Bold" pitchFamily="34" charset="-120"/>
              </a:rPr>
              <a:t>234,567</a:t>
            </a:r>
            <a:endParaRPr lang="en-US" sz="24000" dirty="0"/>
          </a:p>
        </p:txBody>
      </p:sp>
      <p:sp>
        <p:nvSpPr>
          <p:cNvPr id="9" name="Text 4"/>
          <p:cNvSpPr/>
          <p:nvPr/>
        </p:nvSpPr>
        <p:spPr>
          <a:xfrm>
            <a:off x="4170355" y="7683500"/>
            <a:ext cx="16033637" cy="1312333"/>
          </a:xfrm>
          <a:prstGeom prst="rect">
            <a:avLst/>
          </a:prstGeom>
          <a:noFill/>
          <a:ln/>
        </p:spPr>
        <p:txBody>
          <a:bodyPr wrap="square" lIns="0" tIns="0" rIns="0" bIns="0" rtlCol="0" anchor="t"/>
          <a:lstStyle/>
          <a:p>
            <a:pPr algn="ctr"/>
            <a:r>
              <a:rPr lang="en-US" sz="6400" spc="256" kern="0" dirty="0">
                <a:solidFill>
                  <a:srgbClr val="FFFFFF">
                    <a:alpha val="100000"/>
                  </a:srgbClr>
                </a:solidFill>
                <a:latin typeface="Rajdhani Bold" pitchFamily="34" charset="0"/>
                <a:ea typeface="Rajdhani Bold" pitchFamily="34" charset="-122"/>
                <a:cs typeface="Rajdhani Bold" pitchFamily="34" charset="-120"/>
              </a:rPr>
              <a:t>UNICORN SIGHTINGS</a:t>
            </a:r>
            <a:endParaRPr lang="en-US" sz="6400" dirty="0"/>
          </a:p>
        </p:txBody>
      </p:sp>
      <p:sp>
        <p:nvSpPr>
          <p:cNvPr id="10" name="Text 5"/>
          <p:cNvSpPr/>
          <p:nvPr/>
        </p:nvSpPr>
        <p:spPr>
          <a:xfrm>
            <a:off x="7483352" y="9131300"/>
            <a:ext cx="9407642" cy="1176867"/>
          </a:xfrm>
          <a:prstGeom prst="rect">
            <a:avLst/>
          </a:prstGeom>
          <a:noFill/>
          <a:ln/>
        </p:spPr>
        <p:txBody>
          <a:bodyPr wrap="square" lIns="0" tIns="0" rIns="0" bIns="0" rtlCol="0" anchor="t"/>
          <a:lstStyle/>
          <a:p>
            <a:pPr algn="ctr">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A tally of the number of unicorns spotted in the fantasy realm.</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0000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3391324" y="2476500"/>
            <a:ext cx="7874984" cy="3289300"/>
          </a:xfrm>
          <a:prstGeom prst="rect">
            <a:avLst/>
          </a:prstGeom>
          <a:noFill/>
          <a:ln/>
        </p:spPr>
      </p:sp>
      <p:sp>
        <p:nvSpPr>
          <p:cNvPr id="6" name="Shape 2"/>
          <p:cNvSpPr/>
          <p:nvPr/>
        </p:nvSpPr>
        <p:spPr>
          <a:xfrm>
            <a:off x="3111889" y="2476500"/>
            <a:ext cx="8433854" cy="2463800"/>
          </a:xfrm>
          <a:prstGeom prst="rect">
            <a:avLst/>
          </a:prstGeom>
          <a:solidFill>
            <a:srgbClr val="000000">
              <a:alpha val="100000"/>
            </a:srgbClr>
          </a:solidFill>
          <a:ln w="50800">
            <a:solidFill>
              <a:srgbClr val="00B3EB"/>
            </a:solidFill>
            <a:prstDash val="solid"/>
          </a:ln>
        </p:spPr>
      </p:sp>
      <p:sp>
        <p:nvSpPr>
          <p:cNvPr id="7" name="Text 3"/>
          <p:cNvSpPr/>
          <p:nvPr/>
        </p:nvSpPr>
        <p:spPr>
          <a:xfrm>
            <a:off x="3332050" y="2781300"/>
            <a:ext cx="7451598" cy="2396067"/>
          </a:xfrm>
          <a:prstGeom prst="rect">
            <a:avLst/>
          </a:prstGeom>
          <a:noFill/>
          <a:ln/>
        </p:spPr>
        <p:txBody>
          <a:bodyPr wrap="square" lIns="0" tIns="0" rIns="0" bIns="0" rtlCol="0" anchor="t"/>
          <a:lstStyle/>
          <a:p>
            <a:pPr algn="r"/>
            <a:r>
              <a:rPr lang="en-US" sz="12800" dirty="0">
                <a:solidFill>
                  <a:srgbClr val="00B3EB">
                    <a:alpha val="100000"/>
                  </a:srgbClr>
                </a:solidFill>
                <a:latin typeface="Rokkitt Bold" pitchFamily="34" charset="0"/>
                <a:ea typeface="Rokkitt Bold" pitchFamily="34" charset="-122"/>
                <a:cs typeface="Rokkitt Bold" pitchFamily="34" charset="-120"/>
              </a:rPr>
              <a:t>233 Coins</a:t>
            </a:r>
            <a:endParaRPr lang="en-US" sz="12800" dirty="0"/>
          </a:p>
        </p:txBody>
      </p:sp>
      <p:sp>
        <p:nvSpPr>
          <p:cNvPr id="8" name="Shape 4"/>
          <p:cNvSpPr/>
          <p:nvPr/>
        </p:nvSpPr>
        <p:spPr>
          <a:xfrm>
            <a:off x="3391324" y="5245100"/>
            <a:ext cx="7874984" cy="520700"/>
          </a:xfrm>
          <a:prstGeom prst="rect">
            <a:avLst/>
          </a:prstGeom>
          <a:noFill/>
          <a:ln/>
        </p:spPr>
      </p:sp>
      <p:sp>
        <p:nvSpPr>
          <p:cNvPr id="9" name="Text 5"/>
          <p:cNvSpPr/>
          <p:nvPr/>
        </p:nvSpPr>
        <p:spPr>
          <a:xfrm>
            <a:off x="3323582" y="5245100"/>
            <a:ext cx="8010468" cy="656167"/>
          </a:xfrm>
          <a:prstGeom prst="rect">
            <a:avLst/>
          </a:prstGeom>
          <a:noFill/>
          <a:ln/>
        </p:spPr>
        <p:txBody>
          <a:bodyPr wrap="square" lIns="0" tIns="0" rIns="0" bIns="0" rtlCol="0" anchor="t"/>
          <a:lstStyle/>
          <a:p>
            <a:pPr algn="ctr">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Treasure Found</a:t>
            </a:r>
            <a:endParaRPr lang="en-US" sz="3200" dirty="0"/>
          </a:p>
        </p:txBody>
      </p:sp>
      <p:sp>
        <p:nvSpPr>
          <p:cNvPr id="10" name="Shape 6"/>
          <p:cNvSpPr/>
          <p:nvPr/>
        </p:nvSpPr>
        <p:spPr>
          <a:xfrm>
            <a:off x="3391324" y="7226300"/>
            <a:ext cx="7874984" cy="3289300"/>
          </a:xfrm>
          <a:prstGeom prst="rect">
            <a:avLst/>
          </a:prstGeom>
          <a:noFill/>
          <a:ln/>
        </p:spPr>
      </p:sp>
      <p:sp>
        <p:nvSpPr>
          <p:cNvPr id="11" name="Shape 7"/>
          <p:cNvSpPr/>
          <p:nvPr/>
        </p:nvSpPr>
        <p:spPr>
          <a:xfrm>
            <a:off x="2991224" y="7226300"/>
            <a:ext cx="8675184" cy="2463800"/>
          </a:xfrm>
          <a:prstGeom prst="rect">
            <a:avLst/>
          </a:prstGeom>
          <a:solidFill>
            <a:srgbClr val="000000">
              <a:alpha val="100000"/>
            </a:srgbClr>
          </a:solidFill>
          <a:ln w="50800">
            <a:solidFill>
              <a:srgbClr val="00B3EB"/>
            </a:solidFill>
            <a:prstDash val="solid"/>
          </a:ln>
        </p:spPr>
      </p:sp>
      <p:sp>
        <p:nvSpPr>
          <p:cNvPr id="12" name="Text 8"/>
          <p:cNvSpPr/>
          <p:nvPr/>
        </p:nvSpPr>
        <p:spPr>
          <a:xfrm>
            <a:off x="3211385" y="7531100"/>
            <a:ext cx="7692928" cy="2396067"/>
          </a:xfrm>
          <a:prstGeom prst="rect">
            <a:avLst/>
          </a:prstGeom>
          <a:noFill/>
          <a:ln/>
        </p:spPr>
        <p:txBody>
          <a:bodyPr wrap="square" lIns="0" tIns="0" rIns="0" bIns="0" rtlCol="0" anchor="t"/>
          <a:lstStyle/>
          <a:p>
            <a:pPr algn="r"/>
            <a:r>
              <a:rPr lang="en-US" sz="12800" dirty="0">
                <a:solidFill>
                  <a:srgbClr val="00B3EB">
                    <a:alpha val="100000"/>
                  </a:srgbClr>
                </a:solidFill>
                <a:latin typeface="Rokkitt Bold" pitchFamily="34" charset="0"/>
                <a:ea typeface="Rokkitt Bold" pitchFamily="34" charset="-122"/>
                <a:cs typeface="Rokkitt Bold" pitchFamily="34" charset="-120"/>
              </a:rPr>
              <a:t>456 Hours</a:t>
            </a:r>
            <a:endParaRPr lang="en-US" sz="12800" dirty="0"/>
          </a:p>
        </p:txBody>
      </p:sp>
      <p:sp>
        <p:nvSpPr>
          <p:cNvPr id="13" name="Shape 9"/>
          <p:cNvSpPr/>
          <p:nvPr/>
        </p:nvSpPr>
        <p:spPr>
          <a:xfrm>
            <a:off x="3391324" y="9994900"/>
            <a:ext cx="7874984" cy="520700"/>
          </a:xfrm>
          <a:prstGeom prst="rect">
            <a:avLst/>
          </a:prstGeom>
          <a:noFill/>
          <a:ln/>
        </p:spPr>
      </p:sp>
      <p:sp>
        <p:nvSpPr>
          <p:cNvPr id="14" name="Text 10"/>
          <p:cNvSpPr/>
          <p:nvPr/>
        </p:nvSpPr>
        <p:spPr>
          <a:xfrm>
            <a:off x="3323582" y="9994900"/>
            <a:ext cx="8010468" cy="656167"/>
          </a:xfrm>
          <a:prstGeom prst="rect">
            <a:avLst/>
          </a:prstGeom>
          <a:noFill/>
          <a:ln/>
        </p:spPr>
        <p:txBody>
          <a:bodyPr wrap="square" lIns="0" tIns="0" rIns="0" bIns="0" rtlCol="0" anchor="t"/>
          <a:lstStyle/>
          <a:p>
            <a:pPr algn="ctr">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Duration of Spell Casting</a:t>
            </a:r>
            <a:endParaRPr lang="en-US" sz="3200" dirty="0"/>
          </a:p>
        </p:txBody>
      </p:sp>
      <p:sp>
        <p:nvSpPr>
          <p:cNvPr id="15" name="Shape 11"/>
          <p:cNvSpPr/>
          <p:nvPr/>
        </p:nvSpPr>
        <p:spPr>
          <a:xfrm>
            <a:off x="13552594" y="2476500"/>
            <a:ext cx="7874984" cy="3289300"/>
          </a:xfrm>
          <a:prstGeom prst="rect">
            <a:avLst/>
          </a:prstGeom>
          <a:noFill/>
          <a:ln/>
        </p:spPr>
      </p:sp>
      <p:sp>
        <p:nvSpPr>
          <p:cNvPr id="16" name="Shape 12"/>
          <p:cNvSpPr/>
          <p:nvPr/>
        </p:nvSpPr>
        <p:spPr>
          <a:xfrm>
            <a:off x="15286361" y="2476500"/>
            <a:ext cx="4407451" cy="2463800"/>
          </a:xfrm>
          <a:prstGeom prst="rect">
            <a:avLst/>
          </a:prstGeom>
          <a:solidFill>
            <a:srgbClr val="000000">
              <a:alpha val="100000"/>
            </a:srgbClr>
          </a:solidFill>
          <a:ln w="50800">
            <a:solidFill>
              <a:srgbClr val="00B3EB"/>
            </a:solidFill>
            <a:prstDash val="solid"/>
          </a:ln>
        </p:spPr>
      </p:sp>
      <p:sp>
        <p:nvSpPr>
          <p:cNvPr id="17" name="Text 13"/>
          <p:cNvSpPr/>
          <p:nvPr/>
        </p:nvSpPr>
        <p:spPr>
          <a:xfrm>
            <a:off x="15506521" y="2781300"/>
            <a:ext cx="3425195" cy="2396067"/>
          </a:xfrm>
          <a:prstGeom prst="rect">
            <a:avLst/>
          </a:prstGeom>
          <a:noFill/>
          <a:ln/>
        </p:spPr>
        <p:txBody>
          <a:bodyPr wrap="square" lIns="0" tIns="0" rIns="0" bIns="0" rtlCol="0" anchor="t"/>
          <a:lstStyle/>
          <a:p>
            <a:pPr algn="r"/>
            <a:r>
              <a:rPr lang="en-US" sz="12800" dirty="0">
                <a:solidFill>
                  <a:srgbClr val="00B3EB">
                    <a:alpha val="100000"/>
                  </a:srgbClr>
                </a:solidFill>
                <a:latin typeface="Rokkitt Bold" pitchFamily="34" charset="0"/>
                <a:ea typeface="Rokkitt Bold" pitchFamily="34" charset="-122"/>
                <a:cs typeface="Rokkitt Bold" pitchFamily="34" charset="-120"/>
              </a:rPr>
              <a:t>85%</a:t>
            </a:r>
            <a:endParaRPr lang="en-US" sz="12800" dirty="0"/>
          </a:p>
        </p:txBody>
      </p:sp>
      <p:sp>
        <p:nvSpPr>
          <p:cNvPr id="18" name="Shape 14"/>
          <p:cNvSpPr/>
          <p:nvPr/>
        </p:nvSpPr>
        <p:spPr>
          <a:xfrm>
            <a:off x="13552594" y="5245100"/>
            <a:ext cx="7874984" cy="520700"/>
          </a:xfrm>
          <a:prstGeom prst="rect">
            <a:avLst/>
          </a:prstGeom>
          <a:noFill/>
          <a:ln/>
        </p:spPr>
      </p:sp>
      <p:sp>
        <p:nvSpPr>
          <p:cNvPr id="19" name="Text 15"/>
          <p:cNvSpPr/>
          <p:nvPr/>
        </p:nvSpPr>
        <p:spPr>
          <a:xfrm>
            <a:off x="13484852" y="5245100"/>
            <a:ext cx="8010468" cy="656167"/>
          </a:xfrm>
          <a:prstGeom prst="rect">
            <a:avLst/>
          </a:prstGeom>
          <a:noFill/>
          <a:ln/>
        </p:spPr>
        <p:txBody>
          <a:bodyPr wrap="square" lIns="0" tIns="0" rIns="0" bIns="0" rtlCol="0" anchor="t"/>
          <a:lstStyle/>
          <a:p>
            <a:pPr algn="ctr">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Wished Granted</a:t>
            </a:r>
            <a:endParaRPr lang="en-US" sz="3200" dirty="0"/>
          </a:p>
        </p:txBody>
      </p:sp>
      <p:sp>
        <p:nvSpPr>
          <p:cNvPr id="20" name="Shape 16"/>
          <p:cNvSpPr/>
          <p:nvPr/>
        </p:nvSpPr>
        <p:spPr>
          <a:xfrm>
            <a:off x="13552594" y="7226300"/>
            <a:ext cx="7874984" cy="3289300"/>
          </a:xfrm>
          <a:prstGeom prst="rect">
            <a:avLst/>
          </a:prstGeom>
          <a:noFill/>
          <a:ln/>
        </p:spPr>
      </p:sp>
      <p:sp>
        <p:nvSpPr>
          <p:cNvPr id="21" name="Shape 17"/>
          <p:cNvSpPr/>
          <p:nvPr/>
        </p:nvSpPr>
        <p:spPr>
          <a:xfrm>
            <a:off x="14035254" y="7226300"/>
            <a:ext cx="6909664" cy="2463800"/>
          </a:xfrm>
          <a:prstGeom prst="rect">
            <a:avLst/>
          </a:prstGeom>
          <a:solidFill>
            <a:srgbClr val="000000">
              <a:alpha val="100000"/>
            </a:srgbClr>
          </a:solidFill>
          <a:ln w="50800">
            <a:solidFill>
              <a:srgbClr val="00B3EB"/>
            </a:solidFill>
            <a:prstDash val="solid"/>
          </a:ln>
        </p:spPr>
      </p:sp>
      <p:sp>
        <p:nvSpPr>
          <p:cNvPr id="22" name="Text 18"/>
          <p:cNvSpPr/>
          <p:nvPr/>
        </p:nvSpPr>
        <p:spPr>
          <a:xfrm>
            <a:off x="14255415" y="7531100"/>
            <a:ext cx="5927407" cy="2396067"/>
          </a:xfrm>
          <a:prstGeom prst="rect">
            <a:avLst/>
          </a:prstGeom>
          <a:noFill/>
          <a:ln/>
        </p:spPr>
        <p:txBody>
          <a:bodyPr wrap="square" lIns="0" tIns="0" rIns="0" bIns="0" rtlCol="0" anchor="t"/>
          <a:lstStyle/>
          <a:p>
            <a:pPr algn="r"/>
            <a:r>
              <a:rPr lang="en-US" sz="12800" dirty="0">
                <a:solidFill>
                  <a:srgbClr val="00B3EB">
                    <a:alpha val="100000"/>
                  </a:srgbClr>
                </a:solidFill>
                <a:latin typeface="Rokkitt Bold" pitchFamily="34" charset="0"/>
                <a:ea typeface="Rokkitt Bold" pitchFamily="34" charset="-122"/>
                <a:cs typeface="Rokkitt Bold" pitchFamily="34" charset="-120"/>
              </a:rPr>
              <a:t>535 Km</a:t>
            </a:r>
            <a:endParaRPr lang="en-US" sz="12800" dirty="0"/>
          </a:p>
        </p:txBody>
      </p:sp>
      <p:sp>
        <p:nvSpPr>
          <p:cNvPr id="23" name="Shape 19"/>
          <p:cNvSpPr/>
          <p:nvPr/>
        </p:nvSpPr>
        <p:spPr>
          <a:xfrm>
            <a:off x="13552594" y="9994900"/>
            <a:ext cx="7874984" cy="520700"/>
          </a:xfrm>
          <a:prstGeom prst="rect">
            <a:avLst/>
          </a:prstGeom>
          <a:noFill/>
          <a:ln/>
        </p:spPr>
      </p:sp>
      <p:sp>
        <p:nvSpPr>
          <p:cNvPr id="24" name="Text 20"/>
          <p:cNvSpPr/>
          <p:nvPr/>
        </p:nvSpPr>
        <p:spPr>
          <a:xfrm>
            <a:off x="13484852" y="9994900"/>
            <a:ext cx="8010468" cy="656167"/>
          </a:xfrm>
          <a:prstGeom prst="rect">
            <a:avLst/>
          </a:prstGeom>
          <a:noFill/>
          <a:ln/>
        </p:spPr>
        <p:txBody>
          <a:bodyPr wrap="square" lIns="0" tIns="0" rIns="0" bIns="0" rtlCol="0" anchor="t"/>
          <a:lstStyle/>
          <a:p>
            <a:pPr algn="ctr">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Journey Distance</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0000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13450981" y="6667500"/>
            <a:ext cx="8738692" cy="1943100"/>
          </a:xfrm>
          <a:prstGeom prst="rect">
            <a:avLst/>
          </a:prstGeom>
          <a:noFill/>
          <a:ln/>
        </p:spPr>
      </p:sp>
      <p:sp>
        <p:nvSpPr>
          <p:cNvPr id="6" name="Shape 2"/>
          <p:cNvSpPr/>
          <p:nvPr/>
        </p:nvSpPr>
        <p:spPr>
          <a:xfrm>
            <a:off x="13450981" y="6667500"/>
            <a:ext cx="8738692" cy="1943100"/>
          </a:xfrm>
          <a:prstGeom prst="rect">
            <a:avLst/>
          </a:prstGeom>
          <a:noFill/>
          <a:ln/>
        </p:spPr>
      </p:sp>
      <p:sp>
        <p:nvSpPr>
          <p:cNvPr id="7" name="Text 3"/>
          <p:cNvSpPr/>
          <p:nvPr/>
        </p:nvSpPr>
        <p:spPr>
          <a:xfrm>
            <a:off x="13450981" y="6667500"/>
            <a:ext cx="8941918" cy="901700"/>
          </a:xfrm>
          <a:prstGeom prst="rect">
            <a:avLst/>
          </a:prstGeom>
          <a:noFill/>
          <a:ln/>
        </p:spPr>
        <p:txBody>
          <a:bodyPr wrap="square" lIns="0" tIns="0" rIns="0" bIns="0" rtlCol="0" anchor="t"/>
          <a:lstStyle/>
          <a:p>
            <a:pPr algn="l"/>
            <a:r>
              <a:rPr lang="en-US" sz="4800" dirty="0">
                <a:solidFill>
                  <a:srgbClr val="FFFFFF">
                    <a:alpha val="100000"/>
                  </a:srgbClr>
                </a:solidFill>
                <a:latin typeface="Rokkitt Bold" pitchFamily="34" charset="0"/>
                <a:ea typeface="Rokkitt Bold" pitchFamily="34" charset="-122"/>
                <a:cs typeface="Rokkitt Bold" pitchFamily="34" charset="-120"/>
              </a:rPr>
              <a:t>A web application</a:t>
            </a:r>
            <a:endParaRPr lang="en-US" sz="4800" dirty="0"/>
          </a:p>
        </p:txBody>
      </p:sp>
      <p:sp>
        <p:nvSpPr>
          <p:cNvPr id="8" name="Text 4"/>
          <p:cNvSpPr/>
          <p:nvPr/>
        </p:nvSpPr>
        <p:spPr>
          <a:xfrm>
            <a:off x="13450981" y="7569200"/>
            <a:ext cx="8874176" cy="11768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A web application designed for discovering the world of fantasy</a:t>
            </a:r>
            <a:endParaRPr lang="en-US" sz="3200" dirty="0"/>
          </a:p>
        </p:txBody>
      </p:sp>
      <p:pic>
        <p:nvPicPr>
          <p:cNvPr id="9" name="Image 2" descr="preencoded.png">    </p:cNvPr>
          <p:cNvPicPr>
            <a:picLocks noChangeAspect="1"/>
          </p:cNvPicPr>
          <p:nvPr/>
        </p:nvPicPr>
        <p:blipFill>
          <a:blip r:embed="rId3"/>
          <a:stretch>
            <a:fillRect/>
          </a:stretch>
        </p:blipFill>
        <p:spPr>
          <a:xfrm>
            <a:off x="254032" y="3251200"/>
            <a:ext cx="13768521" cy="8166100"/>
          </a:xfrm>
          <a:prstGeom prst="rect">
            <a:avLst/>
          </a:prstGeom>
        </p:spPr>
      </p:pic>
      <p:pic>
        <p:nvPicPr>
          <p:cNvPr id="10" name="Image 3" descr="preencoded.png">    </p:cNvPr>
          <p:cNvPicPr>
            <a:picLocks noChangeAspect="1"/>
          </p:cNvPicPr>
          <p:nvPr/>
        </p:nvPicPr>
        <p:blipFill>
          <a:blip r:embed="rId4"/>
          <a:stretch>
            <a:fillRect/>
          </a:stretch>
        </p:blipFill>
        <p:spPr>
          <a:xfrm>
            <a:off x="2184673" y="3594100"/>
            <a:ext cx="9894537" cy="6489700"/>
          </a:xfrm>
          <a:prstGeom prst="rect">
            <a:avLst/>
          </a:prstGeom>
        </p:spPr>
      </p:pic>
      <p:pic>
        <p:nvPicPr>
          <p:cNvPr id="11" name="Image 4" descr="preencoded.png">    </p:cNvPr>
          <p:cNvPicPr>
            <a:picLocks noChangeAspect="1"/>
          </p:cNvPicPr>
          <p:nvPr/>
        </p:nvPicPr>
        <p:blipFill>
          <a:blip r:embed="rId5"/>
          <a:stretch>
            <a:fillRect/>
          </a:stretch>
        </p:blipFill>
        <p:spPr>
          <a:xfrm>
            <a:off x="13285861" y="4076700"/>
            <a:ext cx="10135867" cy="1765300"/>
          </a:xfrm>
          <a:prstGeom prst="rect">
            <a:avLst/>
          </a:prstGeom>
        </p:spPr>
      </p:pic>
      <p:sp>
        <p:nvSpPr>
          <p:cNvPr id="12" name="Text 5"/>
          <p:cNvSpPr/>
          <p:nvPr/>
        </p:nvSpPr>
        <p:spPr>
          <a:xfrm>
            <a:off x="14047956" y="4381500"/>
            <a:ext cx="8950385" cy="1494367"/>
          </a:xfrm>
          <a:prstGeom prst="rect">
            <a:avLst/>
          </a:prstGeom>
          <a:noFill/>
          <a:ln/>
        </p:spPr>
        <p:txBody>
          <a:bodyPr wrap="square" lIns="0" tIns="0" rIns="0" bIns="0" rtlCol="0" anchor="t"/>
          <a:lstStyle/>
          <a:p>
            <a:pPr algn="l"/>
            <a:r>
              <a:rPr lang="en-US" sz="8000" dirty="0">
                <a:solidFill>
                  <a:srgbClr val="00B3EB">
                    <a:alpha val="100000"/>
                  </a:srgbClr>
                </a:solidFill>
                <a:latin typeface="Rokkitt Bold" pitchFamily="34" charset="0"/>
                <a:ea typeface="Rokkitt Bold" pitchFamily="34" charset="-122"/>
                <a:cs typeface="Rokkitt Bold"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0000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2946768" y="4660900"/>
            <a:ext cx="8738692" cy="1943100"/>
          </a:xfrm>
          <a:prstGeom prst="rect">
            <a:avLst/>
          </a:prstGeom>
          <a:noFill/>
          <a:ln/>
        </p:spPr>
      </p:sp>
      <p:sp>
        <p:nvSpPr>
          <p:cNvPr id="6" name="Shape 2"/>
          <p:cNvSpPr/>
          <p:nvPr/>
        </p:nvSpPr>
        <p:spPr>
          <a:xfrm>
            <a:off x="2946768" y="4660900"/>
            <a:ext cx="8738692" cy="1943100"/>
          </a:xfrm>
          <a:prstGeom prst="rect">
            <a:avLst/>
          </a:prstGeom>
          <a:noFill/>
          <a:ln/>
        </p:spPr>
      </p:sp>
      <p:sp>
        <p:nvSpPr>
          <p:cNvPr id="7" name="Text 3"/>
          <p:cNvSpPr/>
          <p:nvPr/>
        </p:nvSpPr>
        <p:spPr>
          <a:xfrm>
            <a:off x="2946768" y="4660900"/>
            <a:ext cx="8941918" cy="901700"/>
          </a:xfrm>
          <a:prstGeom prst="rect">
            <a:avLst/>
          </a:prstGeom>
          <a:noFill/>
          <a:ln/>
        </p:spPr>
        <p:txBody>
          <a:bodyPr wrap="square" lIns="0" tIns="0" rIns="0" bIns="0" rtlCol="0" anchor="t"/>
          <a:lstStyle/>
          <a:p>
            <a:pPr algn="l"/>
            <a:r>
              <a:rPr lang="en-US" sz="4800" dirty="0">
                <a:solidFill>
                  <a:srgbClr val="FFFFFF">
                    <a:alpha val="100000"/>
                  </a:srgbClr>
                </a:solidFill>
                <a:latin typeface="Rokkitt Bold" pitchFamily="34" charset="0"/>
                <a:ea typeface="Rokkitt Bold" pitchFamily="34" charset="-122"/>
                <a:cs typeface="Rokkitt Bold" pitchFamily="34" charset="-120"/>
              </a:rPr>
              <a:t>An mobile app</a:t>
            </a:r>
            <a:endParaRPr lang="en-US" sz="4800" dirty="0"/>
          </a:p>
        </p:txBody>
      </p:sp>
      <p:sp>
        <p:nvSpPr>
          <p:cNvPr id="8" name="Text 4"/>
          <p:cNvSpPr/>
          <p:nvPr/>
        </p:nvSpPr>
        <p:spPr>
          <a:xfrm>
            <a:off x="2946768" y="5562600"/>
            <a:ext cx="8874176" cy="11768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An app designed for exploring and experiencing the enchanting realm of fantasy</a:t>
            </a:r>
            <a:endParaRPr lang="en-US" sz="3200" dirty="0"/>
          </a:p>
        </p:txBody>
      </p:sp>
      <p:sp>
        <p:nvSpPr>
          <p:cNvPr id="9" name="Text 5"/>
          <p:cNvSpPr/>
          <p:nvPr/>
        </p:nvSpPr>
        <p:spPr>
          <a:xfrm>
            <a:off x="2946768" y="7658100"/>
            <a:ext cx="9090103" cy="35517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Explore a magical world</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Experience fantasy firsthand</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Immerse in a realm of magic</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Discover untold wonders</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Live your fantasy dreams</a:t>
            </a:r>
            <a:endParaRPr lang="en-US" sz="3200" dirty="0"/>
          </a:p>
        </p:txBody>
      </p:sp>
      <p:pic>
        <p:nvPicPr>
          <p:cNvPr id="10" name="Image 2" descr="preencoded.png">    </p:cNvPr>
          <p:cNvPicPr>
            <a:picLocks noChangeAspect="1"/>
          </p:cNvPicPr>
          <p:nvPr/>
        </p:nvPicPr>
        <p:blipFill>
          <a:blip r:embed="rId3"/>
          <a:stretch>
            <a:fillRect/>
          </a:stretch>
        </p:blipFill>
        <p:spPr>
          <a:xfrm>
            <a:off x="2895962" y="1854200"/>
            <a:ext cx="11253607" cy="1765300"/>
          </a:xfrm>
          <a:prstGeom prst="rect">
            <a:avLst/>
          </a:prstGeom>
        </p:spPr>
      </p:pic>
      <p:sp>
        <p:nvSpPr>
          <p:cNvPr id="11" name="Text 6"/>
          <p:cNvSpPr/>
          <p:nvPr/>
        </p:nvSpPr>
        <p:spPr>
          <a:xfrm>
            <a:off x="3658057" y="2159000"/>
            <a:ext cx="10068125" cy="1494367"/>
          </a:xfrm>
          <a:prstGeom prst="rect">
            <a:avLst/>
          </a:prstGeom>
          <a:noFill/>
          <a:ln/>
        </p:spPr>
        <p:txBody>
          <a:bodyPr wrap="square" lIns="0" tIns="0" rIns="0" bIns="0" rtlCol="0" anchor="t"/>
          <a:lstStyle/>
          <a:p>
            <a:pPr algn="l"/>
            <a:r>
              <a:rPr lang="en-US" sz="8000" dirty="0">
                <a:solidFill>
                  <a:srgbClr val="00B3EB">
                    <a:alpha val="100000"/>
                  </a:srgbClr>
                </a:solidFill>
                <a:latin typeface="Rokkitt Bold" pitchFamily="34" charset="0"/>
                <a:ea typeface="Rokkitt Bold" pitchFamily="34" charset="-122"/>
                <a:cs typeface="Rokkitt Bold" pitchFamily="34" charset="-120"/>
              </a:rPr>
              <a:t>The Future of Fantasy</a:t>
            </a:r>
            <a:endParaRPr lang="en-US" sz="8000" dirty="0"/>
          </a:p>
        </p:txBody>
      </p:sp>
      <p:pic>
        <p:nvPicPr>
          <p:cNvPr id="12" name="Image 3" descr="preencoded.png">    </p:cNvPr>
          <p:cNvPicPr>
            <a:picLocks noChangeAspect="1"/>
          </p:cNvPicPr>
          <p:nvPr/>
        </p:nvPicPr>
        <p:blipFill>
          <a:blip r:embed="rId4"/>
          <a:stretch>
            <a:fillRect/>
          </a:stretch>
        </p:blipFill>
        <p:spPr>
          <a:xfrm>
            <a:off x="15457832" y="1028700"/>
            <a:ext cx="5474384" cy="11849100"/>
          </a:xfrm>
          <a:prstGeom prst="rect">
            <a:avLst/>
          </a:prstGeom>
        </p:spPr>
      </p:pic>
      <p:pic>
        <p:nvPicPr>
          <p:cNvPr id="13" name="Image 4" descr="preencoded.png">    </p:cNvPr>
          <p:cNvPicPr>
            <a:picLocks noChangeAspect="1"/>
          </p:cNvPicPr>
          <p:nvPr/>
        </p:nvPicPr>
        <p:blipFill>
          <a:blip r:embed="rId5"/>
          <a:stretch>
            <a:fillRect/>
          </a:stretch>
        </p:blipFill>
        <p:spPr>
          <a:xfrm>
            <a:off x="15648356"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0000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876410" y="8369300"/>
            <a:ext cx="5715714" cy="1943100"/>
          </a:xfrm>
          <a:prstGeom prst="rect">
            <a:avLst/>
          </a:prstGeom>
          <a:noFill/>
          <a:ln/>
        </p:spPr>
      </p:sp>
      <p:sp>
        <p:nvSpPr>
          <p:cNvPr id="6" name="Shape 2"/>
          <p:cNvSpPr/>
          <p:nvPr/>
        </p:nvSpPr>
        <p:spPr>
          <a:xfrm>
            <a:off x="876410" y="8369300"/>
            <a:ext cx="5715714" cy="1943100"/>
          </a:xfrm>
          <a:prstGeom prst="rect">
            <a:avLst/>
          </a:prstGeom>
          <a:noFill/>
          <a:ln/>
        </p:spPr>
      </p:sp>
      <p:sp>
        <p:nvSpPr>
          <p:cNvPr id="7" name="Text 3"/>
          <p:cNvSpPr/>
          <p:nvPr/>
        </p:nvSpPr>
        <p:spPr>
          <a:xfrm>
            <a:off x="876410" y="8369300"/>
            <a:ext cx="5918940" cy="901700"/>
          </a:xfrm>
          <a:prstGeom prst="rect">
            <a:avLst/>
          </a:prstGeom>
          <a:noFill/>
          <a:ln/>
        </p:spPr>
        <p:txBody>
          <a:bodyPr wrap="square" lIns="0" tIns="0" rIns="0" bIns="0" rtlCol="0" anchor="t"/>
          <a:lstStyle/>
          <a:p>
            <a:pPr algn="l"/>
            <a:r>
              <a:rPr lang="en-US" sz="4800" dirty="0">
                <a:solidFill>
                  <a:srgbClr val="FFFFFF">
                    <a:alpha val="100000"/>
                  </a:srgbClr>
                </a:solidFill>
                <a:latin typeface="Rokkitt Bold" pitchFamily="34" charset="0"/>
                <a:ea typeface="Rokkitt Bold" pitchFamily="34" charset="-122"/>
                <a:cs typeface="Rokkitt Bold" pitchFamily="34" charset="-120"/>
              </a:rPr>
              <a:t>A web application</a:t>
            </a:r>
            <a:endParaRPr lang="en-US" sz="4800" dirty="0"/>
          </a:p>
        </p:txBody>
      </p:sp>
      <p:sp>
        <p:nvSpPr>
          <p:cNvPr id="8" name="Text 4"/>
          <p:cNvSpPr/>
          <p:nvPr/>
        </p:nvSpPr>
        <p:spPr>
          <a:xfrm>
            <a:off x="876410" y="9271000"/>
            <a:ext cx="5851198" cy="11768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A web application designed for discovering the world of fantasy</a:t>
            </a:r>
            <a:endParaRPr lang="en-US" sz="3200" dirty="0"/>
          </a:p>
        </p:txBody>
      </p:sp>
      <p:pic>
        <p:nvPicPr>
          <p:cNvPr id="9" name="Image 2" descr="preencoded.png">    </p:cNvPr>
          <p:cNvPicPr>
            <a:picLocks noChangeAspect="1"/>
          </p:cNvPicPr>
          <p:nvPr/>
        </p:nvPicPr>
        <p:blipFill>
          <a:blip r:embed="rId3"/>
          <a:stretch>
            <a:fillRect/>
          </a:stretch>
        </p:blipFill>
        <p:spPr>
          <a:xfrm>
            <a:off x="825603" y="1231900"/>
            <a:ext cx="7468533" cy="5232400"/>
          </a:xfrm>
          <a:prstGeom prst="rect">
            <a:avLst/>
          </a:prstGeom>
        </p:spPr>
      </p:pic>
      <p:sp>
        <p:nvSpPr>
          <p:cNvPr id="10" name="Text 5"/>
          <p:cNvSpPr/>
          <p:nvPr/>
        </p:nvSpPr>
        <p:spPr>
          <a:xfrm>
            <a:off x="1587698" y="1536700"/>
            <a:ext cx="6283052" cy="4961467"/>
          </a:xfrm>
          <a:prstGeom prst="rect">
            <a:avLst/>
          </a:prstGeom>
          <a:noFill/>
          <a:ln/>
        </p:spPr>
        <p:txBody>
          <a:bodyPr wrap="square" lIns="0" tIns="0" rIns="0" bIns="0" rtlCol="0" anchor="t"/>
          <a:lstStyle/>
          <a:p>
            <a:pPr algn="l"/>
            <a:r>
              <a:rPr lang="en-US" sz="8000" dirty="0">
                <a:solidFill>
                  <a:srgbClr val="00B3EB">
                    <a:alpha val="100000"/>
                  </a:srgbClr>
                </a:solidFill>
                <a:latin typeface="Rokkitt Bold" pitchFamily="34" charset="0"/>
                <a:ea typeface="Rokkitt Bold" pitchFamily="34" charset="-122"/>
                <a:cs typeface="Rokkitt Bold" pitchFamily="34" charset="-120"/>
              </a:rPr>
              <a:t>A Gateway to</a:t>
            </a:r>
            <a:endParaRPr lang="en-US" sz="8000" dirty="0"/>
          </a:p>
          <a:p>
            <a:pPr algn="l"/>
            <a:r>
              <a:rPr lang="en-US" sz="8000" dirty="0">
                <a:solidFill>
                  <a:srgbClr val="00B3EB">
                    <a:alpha val="100000"/>
                  </a:srgbClr>
                </a:solidFill>
                <a:latin typeface="Rokkitt Bold" pitchFamily="34" charset="0"/>
                <a:ea typeface="Rokkitt Bold" pitchFamily="34" charset="-122"/>
                <a:cs typeface="Rokkitt Bold" pitchFamily="34" charset="-120"/>
              </a:rPr>
              <a:t>a World of </a:t>
            </a:r>
            <a:endParaRPr lang="en-US" sz="8000" dirty="0"/>
          </a:p>
          <a:p>
            <a:pPr algn="l"/>
            <a:r>
              <a:rPr lang="en-US" sz="8000" dirty="0">
                <a:solidFill>
                  <a:srgbClr val="00B3EB">
                    <a:alpha val="100000"/>
                  </a:srgbClr>
                </a:solidFill>
                <a:latin typeface="Rokkitt Bold" pitchFamily="34" charset="0"/>
                <a:ea typeface="Rokkitt Bold" pitchFamily="34" charset="-122"/>
                <a:cs typeface="Rokkitt Bold" pitchFamily="34" charset="-120"/>
              </a:rPr>
              <a:t>Fantasy and </a:t>
            </a:r>
            <a:endParaRPr lang="en-US" sz="8000" dirty="0"/>
          </a:p>
          <a:p>
            <a:pPr algn="l"/>
            <a:r>
              <a:rPr lang="en-US" sz="8000" dirty="0">
                <a:solidFill>
                  <a:srgbClr val="00B3EB">
                    <a:alpha val="100000"/>
                  </a:srgbClr>
                </a:solidFill>
                <a:latin typeface="Rokkitt Bold" pitchFamily="34" charset="0"/>
                <a:ea typeface="Rokkitt Bold" pitchFamily="34" charset="-122"/>
                <a:cs typeface="Rokkitt Bold" pitchFamily="34" charset="-120"/>
              </a:rPr>
              <a:t>Wonder</a:t>
            </a:r>
            <a:endParaRPr lang="en-US" sz="8000" dirty="0"/>
          </a:p>
        </p:txBody>
      </p:sp>
      <p:sp>
        <p:nvSpPr>
          <p:cNvPr id="11" name="Text 6"/>
          <p:cNvSpPr/>
          <p:nvPr/>
        </p:nvSpPr>
        <p:spPr>
          <a:xfrm>
            <a:off x="18125165" y="4711700"/>
            <a:ext cx="5381239" cy="54313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Uncover hidden treasures and secret treasures</a:t>
            </a:r>
            <a:endParaRPr lang="en-US" sz="3200" dirty="0"/>
          </a:p>
        </p:txBody>
      </p:sp>
      <p:pic>
        <p:nvPicPr>
          <p:cNvPr id="12" name="Image 3" descr="preencoded.png">    </p:cNvPr>
          <p:cNvPicPr>
            <a:picLocks noChangeAspect="1"/>
          </p:cNvPicPr>
          <p:nvPr/>
        </p:nvPicPr>
        <p:blipFill>
          <a:blip r:embed="rId4"/>
          <a:stretch>
            <a:fillRect/>
          </a:stretch>
        </p:blipFill>
        <p:spPr>
          <a:xfrm>
            <a:off x="8814902" y="749300"/>
            <a:ext cx="8573572" cy="12331700"/>
          </a:xfrm>
          <a:prstGeom prst="rect">
            <a:avLst/>
          </a:prstGeom>
        </p:spPr>
      </p:pic>
      <p:pic>
        <p:nvPicPr>
          <p:cNvPr id="13" name="Image 4" descr="preencoded.png">    </p:cNvPr>
          <p:cNvPicPr>
            <a:picLocks noChangeAspect="1"/>
          </p:cNvPicPr>
          <p:nvPr/>
        </p:nvPicPr>
        <p:blipFill>
          <a:blip r:embed="rId5"/>
          <a:stretch>
            <a:fillRect/>
          </a:stretch>
        </p:blipFill>
        <p:spPr>
          <a:xfrm>
            <a:off x="9310264" y="1803400"/>
            <a:ext cx="7582848" cy="10236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00000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14797349" y="698500"/>
            <a:ext cx="8573572" cy="1765300"/>
          </a:xfrm>
          <a:prstGeom prst="rect">
            <a:avLst/>
          </a:prstGeom>
        </p:spPr>
      </p:pic>
      <p:sp>
        <p:nvSpPr>
          <p:cNvPr id="6" name="Text 1"/>
          <p:cNvSpPr/>
          <p:nvPr/>
        </p:nvSpPr>
        <p:spPr>
          <a:xfrm>
            <a:off x="15559445" y="1003300"/>
            <a:ext cx="7388090" cy="1494367"/>
          </a:xfrm>
          <a:prstGeom prst="rect">
            <a:avLst/>
          </a:prstGeom>
          <a:noFill/>
          <a:ln/>
        </p:spPr>
        <p:txBody>
          <a:bodyPr wrap="square" lIns="0" tIns="0" rIns="0" bIns="0" rtlCol="0" anchor="t"/>
          <a:lstStyle/>
          <a:p>
            <a:pPr algn="l"/>
            <a:r>
              <a:rPr lang="en-US" sz="8000" dirty="0">
                <a:solidFill>
                  <a:srgbClr val="00B3EB">
                    <a:alpha val="100000"/>
                  </a:srgbClr>
                </a:solidFill>
                <a:latin typeface="Rokkitt Bold" pitchFamily="34" charset="0"/>
                <a:ea typeface="Rokkitt Bold" pitchFamily="34" charset="-122"/>
                <a:cs typeface="Rokkitt Bold"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0000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8243330" y="3619500"/>
            <a:ext cx="7913089" cy="2463800"/>
          </a:xfrm>
          <a:prstGeom prst="rect">
            <a:avLst/>
          </a:prstGeom>
        </p:spPr>
      </p:pic>
      <p:sp>
        <p:nvSpPr>
          <p:cNvPr id="6" name="Text 1"/>
          <p:cNvSpPr/>
          <p:nvPr/>
        </p:nvSpPr>
        <p:spPr>
          <a:xfrm>
            <a:off x="9005426" y="3924300"/>
            <a:ext cx="6930833" cy="2396067"/>
          </a:xfrm>
          <a:prstGeom prst="rect">
            <a:avLst/>
          </a:prstGeom>
          <a:noFill/>
          <a:ln/>
        </p:spPr>
        <p:txBody>
          <a:bodyPr wrap="square" lIns="0" tIns="0" rIns="0" bIns="0" rtlCol="0" anchor="t"/>
          <a:lstStyle/>
          <a:p>
            <a:pPr algn="l"/>
            <a:r>
              <a:rPr lang="en-US" sz="12800" dirty="0">
                <a:solidFill>
                  <a:srgbClr val="00B3EB">
                    <a:alpha val="100000"/>
                  </a:srgbClr>
                </a:solidFill>
                <a:latin typeface="Rokkitt Bold" pitchFamily="34" charset="0"/>
                <a:ea typeface="Rokkitt Bold" pitchFamily="34" charset="-122"/>
                <a:cs typeface="Rokkitt Bold" pitchFamily="34" charset="-120"/>
              </a:rPr>
              <a:t>Welcome</a:t>
            </a:r>
            <a:endParaRPr lang="en-US" sz="12800" dirty="0"/>
          </a:p>
        </p:txBody>
      </p:sp>
      <p:sp>
        <p:nvSpPr>
          <p:cNvPr id="7" name="Text 2"/>
          <p:cNvSpPr/>
          <p:nvPr/>
        </p:nvSpPr>
        <p:spPr>
          <a:xfrm>
            <a:off x="5000192" y="6921500"/>
            <a:ext cx="14399366" cy="2218267"/>
          </a:xfrm>
          <a:prstGeom prst="rect">
            <a:avLst/>
          </a:prstGeom>
          <a:noFill/>
          <a:ln/>
        </p:spPr>
        <p:txBody>
          <a:bodyPr wrap="square" lIns="0" tIns="0" rIns="0" bIns="0" rtlCol="0" anchor="t"/>
          <a:lstStyle/>
          <a:p>
            <a:pPr algn="ctr">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00000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15419727" y="0"/>
            <a:ext cx="8103613" cy="13716000"/>
          </a:xfrm>
          <a:prstGeom prst="rect">
            <a:avLst/>
          </a:prstGeom>
          <a:noFill/>
          <a:ln w="50800">
            <a:solidFill>
              <a:srgbClr val="00B3EB"/>
            </a:solidFill>
            <a:prstDash val="solid"/>
          </a:ln>
        </p:spPr>
      </p:sp>
      <p:sp>
        <p:nvSpPr>
          <p:cNvPr id="4" name="Shape 1"/>
          <p:cNvSpPr/>
          <p:nvPr/>
        </p:nvSpPr>
        <p:spPr>
          <a:xfrm>
            <a:off x="23370921" y="10515600"/>
            <a:ext cx="1016127" cy="3200400"/>
          </a:xfrm>
          <a:prstGeom prst="rect">
            <a:avLst/>
          </a:prstGeom>
          <a:noFill/>
          <a:ln/>
        </p:spPr>
      </p:sp>
      <p:pic>
        <p:nvPicPr>
          <p:cNvPr id="5"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6" name="Image 2" descr="preencoded.png">    </p:cNvPr>
          <p:cNvPicPr>
            <a:picLocks noChangeAspect="1"/>
          </p:cNvPicPr>
          <p:nvPr/>
        </p:nvPicPr>
        <p:blipFill>
          <a:blip r:embed="rId3"/>
          <a:stretch>
            <a:fillRect/>
          </a:stretch>
        </p:blipFill>
        <p:spPr>
          <a:xfrm>
            <a:off x="508063" y="3911600"/>
            <a:ext cx="14479810" cy="7861300"/>
          </a:xfrm>
          <a:prstGeom prst="rect">
            <a:avLst/>
          </a:prstGeom>
        </p:spPr>
      </p:pic>
      <p:pic>
        <p:nvPicPr>
          <p:cNvPr id="7" name="Image 3" descr="preencoded.png">    </p:cNvPr>
          <p:cNvPicPr>
            <a:picLocks noChangeAspect="1"/>
          </p:cNvPicPr>
          <p:nvPr/>
        </p:nvPicPr>
        <p:blipFill>
          <a:blip r:embed="rId4"/>
          <a:stretch>
            <a:fillRect/>
          </a:stretch>
        </p:blipFill>
        <p:spPr>
          <a:xfrm>
            <a:off x="5582348" y="1003300"/>
            <a:ext cx="13209651" cy="1765300"/>
          </a:xfrm>
          <a:prstGeom prst="rect">
            <a:avLst/>
          </a:prstGeom>
        </p:spPr>
      </p:pic>
      <p:sp>
        <p:nvSpPr>
          <p:cNvPr id="8" name="Text 2"/>
          <p:cNvSpPr/>
          <p:nvPr/>
        </p:nvSpPr>
        <p:spPr>
          <a:xfrm>
            <a:off x="6344443" y="1308100"/>
            <a:ext cx="12024170" cy="1494367"/>
          </a:xfrm>
          <a:prstGeom prst="rect">
            <a:avLst/>
          </a:prstGeom>
          <a:noFill/>
          <a:ln/>
        </p:spPr>
        <p:txBody>
          <a:bodyPr wrap="square" lIns="0" tIns="0" rIns="0" bIns="0" rtlCol="0" anchor="t"/>
          <a:lstStyle/>
          <a:p>
            <a:pPr algn="l"/>
            <a:r>
              <a:rPr lang="en-US" sz="8000" dirty="0">
                <a:solidFill>
                  <a:srgbClr val="00B3EB">
                    <a:alpha val="100000"/>
                  </a:srgbClr>
                </a:solidFill>
                <a:latin typeface="Rokkitt Bold" pitchFamily="34" charset="0"/>
                <a:ea typeface="Rokkitt Bold" pitchFamily="34" charset="-122"/>
                <a:cs typeface="Rokkitt Bold" pitchFamily="34" charset="-120"/>
              </a:rPr>
              <a:t>Fantasy Realm at a Glance</a:t>
            </a:r>
            <a:endParaRPr lang="en-US" sz="8000" dirty="0"/>
          </a:p>
        </p:txBody>
      </p:sp>
      <p:sp>
        <p:nvSpPr>
          <p:cNvPr id="9" name="Shape 3"/>
          <p:cNvSpPr/>
          <p:nvPr/>
        </p:nvSpPr>
        <p:spPr>
          <a:xfrm>
            <a:off x="16118315" y="3695700"/>
            <a:ext cx="6935067" cy="1841500"/>
          </a:xfrm>
          <a:prstGeom prst="rect">
            <a:avLst/>
          </a:prstGeom>
          <a:noFill/>
          <a:ln/>
        </p:spPr>
      </p:sp>
      <p:sp>
        <p:nvSpPr>
          <p:cNvPr id="10" name="Shape 4"/>
          <p:cNvSpPr/>
          <p:nvPr/>
        </p:nvSpPr>
        <p:spPr>
          <a:xfrm>
            <a:off x="16118315" y="3695700"/>
            <a:ext cx="6935067" cy="1841500"/>
          </a:xfrm>
          <a:prstGeom prst="rect">
            <a:avLst/>
          </a:prstGeom>
          <a:noFill/>
          <a:ln/>
        </p:spPr>
      </p:sp>
      <p:sp>
        <p:nvSpPr>
          <p:cNvPr id="11" name="Text 5"/>
          <p:cNvSpPr/>
          <p:nvPr/>
        </p:nvSpPr>
        <p:spPr>
          <a:xfrm>
            <a:off x="16118315" y="3695700"/>
            <a:ext cx="7138292" cy="901700"/>
          </a:xfrm>
          <a:prstGeom prst="rect">
            <a:avLst/>
          </a:prstGeom>
          <a:noFill/>
          <a:ln/>
        </p:spPr>
        <p:txBody>
          <a:bodyPr wrap="square" lIns="0" tIns="0" rIns="0" bIns="0" rtlCol="0" anchor="t"/>
          <a:lstStyle/>
          <a:p>
            <a:pPr algn="l"/>
            <a:r>
              <a:rPr lang="en-US" sz="4800" dirty="0">
                <a:solidFill>
                  <a:srgbClr val="FFFFFF">
                    <a:alpha val="100000"/>
                  </a:srgbClr>
                </a:solidFill>
                <a:latin typeface="Rokkitt Bold" pitchFamily="34" charset="0"/>
                <a:ea typeface="Rokkitt Bold" pitchFamily="34" charset="-122"/>
                <a:cs typeface="Rokkitt Bold" pitchFamily="34" charset="-120"/>
              </a:rPr>
              <a:t>The Enchanted Forest</a:t>
            </a:r>
            <a:endParaRPr lang="en-US" sz="4800" dirty="0"/>
          </a:p>
        </p:txBody>
      </p:sp>
      <p:sp>
        <p:nvSpPr>
          <p:cNvPr id="12" name="Text 6"/>
          <p:cNvSpPr/>
          <p:nvPr/>
        </p:nvSpPr>
        <p:spPr>
          <a:xfrm>
            <a:off x="16118315" y="4495800"/>
            <a:ext cx="7070550" cy="11768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A magical forest filled with talking animals and enchanted creatures.</a:t>
            </a:r>
            <a:endParaRPr lang="en-US" sz="3200" dirty="0"/>
          </a:p>
        </p:txBody>
      </p:sp>
      <p:sp>
        <p:nvSpPr>
          <p:cNvPr id="13" name="Shape 7"/>
          <p:cNvSpPr/>
          <p:nvPr/>
        </p:nvSpPr>
        <p:spPr>
          <a:xfrm>
            <a:off x="16118315" y="6864350"/>
            <a:ext cx="6935067" cy="1841500"/>
          </a:xfrm>
          <a:prstGeom prst="rect">
            <a:avLst/>
          </a:prstGeom>
          <a:noFill/>
          <a:ln/>
        </p:spPr>
      </p:sp>
      <p:sp>
        <p:nvSpPr>
          <p:cNvPr id="14" name="Shape 8"/>
          <p:cNvSpPr/>
          <p:nvPr/>
        </p:nvSpPr>
        <p:spPr>
          <a:xfrm>
            <a:off x="16118315" y="6864350"/>
            <a:ext cx="6935067" cy="1841500"/>
          </a:xfrm>
          <a:prstGeom prst="rect">
            <a:avLst/>
          </a:prstGeom>
          <a:noFill/>
          <a:ln/>
        </p:spPr>
      </p:sp>
      <p:sp>
        <p:nvSpPr>
          <p:cNvPr id="15" name="Text 9"/>
          <p:cNvSpPr/>
          <p:nvPr/>
        </p:nvSpPr>
        <p:spPr>
          <a:xfrm>
            <a:off x="16118315" y="6864350"/>
            <a:ext cx="7138292" cy="901700"/>
          </a:xfrm>
          <a:prstGeom prst="rect">
            <a:avLst/>
          </a:prstGeom>
          <a:noFill/>
          <a:ln/>
        </p:spPr>
        <p:txBody>
          <a:bodyPr wrap="square" lIns="0" tIns="0" rIns="0" bIns="0" rtlCol="0" anchor="t"/>
          <a:lstStyle/>
          <a:p>
            <a:pPr algn="l"/>
            <a:r>
              <a:rPr lang="en-US" sz="4800" dirty="0">
                <a:solidFill>
                  <a:srgbClr val="FFFFFF">
                    <a:alpha val="100000"/>
                  </a:srgbClr>
                </a:solidFill>
                <a:latin typeface="Rokkitt Bold" pitchFamily="34" charset="0"/>
                <a:ea typeface="Rokkitt Bold" pitchFamily="34" charset="-122"/>
                <a:cs typeface="Rokkitt Bold" pitchFamily="34" charset="-120"/>
              </a:rPr>
              <a:t>The Crystal Caves</a:t>
            </a:r>
            <a:endParaRPr lang="en-US" sz="4800" dirty="0"/>
          </a:p>
        </p:txBody>
      </p:sp>
      <p:sp>
        <p:nvSpPr>
          <p:cNvPr id="16" name="Text 10"/>
          <p:cNvSpPr/>
          <p:nvPr/>
        </p:nvSpPr>
        <p:spPr>
          <a:xfrm>
            <a:off x="16118315" y="7664450"/>
            <a:ext cx="7070550" cy="11768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A network of underground caves filled with precious gems and crystals.</a:t>
            </a:r>
            <a:endParaRPr lang="en-US" sz="3200" dirty="0"/>
          </a:p>
        </p:txBody>
      </p:sp>
      <p:sp>
        <p:nvSpPr>
          <p:cNvPr id="17" name="Shape 11"/>
          <p:cNvSpPr/>
          <p:nvPr/>
        </p:nvSpPr>
        <p:spPr>
          <a:xfrm>
            <a:off x="16118315" y="10026650"/>
            <a:ext cx="6935067" cy="1841500"/>
          </a:xfrm>
          <a:prstGeom prst="rect">
            <a:avLst/>
          </a:prstGeom>
          <a:noFill/>
          <a:ln/>
        </p:spPr>
      </p:sp>
      <p:sp>
        <p:nvSpPr>
          <p:cNvPr id="18" name="Shape 12"/>
          <p:cNvSpPr/>
          <p:nvPr/>
        </p:nvSpPr>
        <p:spPr>
          <a:xfrm>
            <a:off x="16118315" y="10026650"/>
            <a:ext cx="6935067" cy="1841500"/>
          </a:xfrm>
          <a:prstGeom prst="rect">
            <a:avLst/>
          </a:prstGeom>
          <a:noFill/>
          <a:ln/>
        </p:spPr>
      </p:sp>
      <p:sp>
        <p:nvSpPr>
          <p:cNvPr id="19" name="Text 13"/>
          <p:cNvSpPr/>
          <p:nvPr/>
        </p:nvSpPr>
        <p:spPr>
          <a:xfrm>
            <a:off x="16118315" y="10026650"/>
            <a:ext cx="7138292" cy="901700"/>
          </a:xfrm>
          <a:prstGeom prst="rect">
            <a:avLst/>
          </a:prstGeom>
          <a:noFill/>
          <a:ln/>
        </p:spPr>
        <p:txBody>
          <a:bodyPr wrap="square" lIns="0" tIns="0" rIns="0" bIns="0" rtlCol="0" anchor="t"/>
          <a:lstStyle/>
          <a:p>
            <a:pPr algn="l"/>
            <a:r>
              <a:rPr lang="en-US" sz="4800" dirty="0">
                <a:solidFill>
                  <a:srgbClr val="FFFFFF">
                    <a:alpha val="100000"/>
                  </a:srgbClr>
                </a:solidFill>
                <a:latin typeface="Rokkitt Bold" pitchFamily="34" charset="0"/>
                <a:ea typeface="Rokkitt Bold" pitchFamily="34" charset="-122"/>
                <a:cs typeface="Rokkitt Bold" pitchFamily="34" charset="-120"/>
              </a:rPr>
              <a:t>The Dragon's Lair</a:t>
            </a:r>
            <a:endParaRPr lang="en-US" sz="4800" dirty="0"/>
          </a:p>
        </p:txBody>
      </p:sp>
      <p:sp>
        <p:nvSpPr>
          <p:cNvPr id="20" name="Text 14"/>
          <p:cNvSpPr/>
          <p:nvPr/>
        </p:nvSpPr>
        <p:spPr>
          <a:xfrm>
            <a:off x="16118315" y="10826750"/>
            <a:ext cx="7070550" cy="11768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A dangerous and mysterious place where dragons reside.</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00000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9234054" y="546100"/>
            <a:ext cx="5931641" cy="1765300"/>
          </a:xfrm>
          <a:prstGeom prst="rect">
            <a:avLst/>
          </a:prstGeom>
        </p:spPr>
      </p:pic>
      <p:sp>
        <p:nvSpPr>
          <p:cNvPr id="6" name="Text 1"/>
          <p:cNvSpPr/>
          <p:nvPr/>
        </p:nvSpPr>
        <p:spPr>
          <a:xfrm>
            <a:off x="9996149" y="850900"/>
            <a:ext cx="4746160" cy="1494367"/>
          </a:xfrm>
          <a:prstGeom prst="rect">
            <a:avLst/>
          </a:prstGeom>
          <a:noFill/>
          <a:ln/>
        </p:spPr>
        <p:txBody>
          <a:bodyPr wrap="square" lIns="0" tIns="0" rIns="0" bIns="0" rtlCol="0" anchor="t"/>
          <a:lstStyle/>
          <a:p>
            <a:pPr algn="l"/>
            <a:r>
              <a:rPr lang="en-US" sz="8000" dirty="0">
                <a:solidFill>
                  <a:srgbClr val="00B3EB">
                    <a:alpha val="100000"/>
                  </a:srgbClr>
                </a:solidFill>
                <a:latin typeface="Rokkitt Bold" pitchFamily="34" charset="0"/>
                <a:ea typeface="Rokkitt Bold" pitchFamily="34" charset="-122"/>
                <a:cs typeface="Rokkitt Bold" pitchFamily="34" charset="-120"/>
              </a:rPr>
              <a:t>The Team</a:t>
            </a:r>
            <a:endParaRPr lang="en-US" sz="8000" dirty="0"/>
          </a:p>
        </p:txBody>
      </p:sp>
      <p:sp>
        <p:nvSpPr>
          <p:cNvPr id="7" name="Shape 2"/>
          <p:cNvSpPr/>
          <p:nvPr/>
        </p:nvSpPr>
        <p:spPr>
          <a:xfrm>
            <a:off x="4369346" y="3784600"/>
            <a:ext cx="6096762" cy="8585200"/>
          </a:xfrm>
          <a:prstGeom prst="rect">
            <a:avLst/>
          </a:prstGeom>
          <a:noFill/>
          <a:ln/>
        </p:spPr>
      </p:sp>
      <p:pic>
        <p:nvPicPr>
          <p:cNvPr id="8" name="Image 3" descr="preencoded.png">    </p:cNvPr>
          <p:cNvPicPr>
            <a:picLocks noChangeAspect="1"/>
          </p:cNvPicPr>
          <p:nvPr/>
        </p:nvPicPr>
        <p:blipFill>
          <a:blip r:embed="rId4"/>
          <a:stretch>
            <a:fillRect/>
          </a:stretch>
        </p:blipFill>
        <p:spPr>
          <a:xfrm>
            <a:off x="4369346" y="3784600"/>
            <a:ext cx="6096762" cy="6096000"/>
          </a:xfrm>
          <a:prstGeom prst="rect">
            <a:avLst/>
          </a:prstGeom>
        </p:spPr>
      </p:pic>
      <p:sp>
        <p:nvSpPr>
          <p:cNvPr id="9" name="Shape 3"/>
          <p:cNvSpPr/>
          <p:nvPr/>
        </p:nvSpPr>
        <p:spPr>
          <a:xfrm>
            <a:off x="4369346" y="10998200"/>
            <a:ext cx="6096762" cy="1371600"/>
          </a:xfrm>
          <a:prstGeom prst="rect">
            <a:avLst/>
          </a:prstGeom>
          <a:noFill/>
          <a:ln/>
        </p:spPr>
      </p:sp>
      <p:sp>
        <p:nvSpPr>
          <p:cNvPr id="10" name="Shape 4"/>
          <p:cNvSpPr/>
          <p:nvPr/>
        </p:nvSpPr>
        <p:spPr>
          <a:xfrm>
            <a:off x="4369346" y="10998200"/>
            <a:ext cx="6096762" cy="1371600"/>
          </a:xfrm>
          <a:prstGeom prst="rect">
            <a:avLst/>
          </a:prstGeom>
          <a:noFill/>
          <a:ln/>
        </p:spPr>
      </p:sp>
      <p:sp>
        <p:nvSpPr>
          <p:cNvPr id="11" name="Text 5"/>
          <p:cNvSpPr/>
          <p:nvPr/>
        </p:nvSpPr>
        <p:spPr>
          <a:xfrm>
            <a:off x="4267733" y="10998200"/>
            <a:ext cx="6299987" cy="901700"/>
          </a:xfrm>
          <a:prstGeom prst="rect">
            <a:avLst/>
          </a:prstGeom>
          <a:noFill/>
          <a:ln/>
        </p:spPr>
        <p:txBody>
          <a:bodyPr wrap="square" lIns="0" tIns="0" rIns="0" bIns="0" rtlCol="0" anchor="t"/>
          <a:lstStyle/>
          <a:p>
            <a:pPr algn="ctr"/>
            <a:r>
              <a:rPr lang="en-US" sz="4800" dirty="0">
                <a:solidFill>
                  <a:srgbClr val="FFFFFF">
                    <a:alpha val="100000"/>
                  </a:srgbClr>
                </a:solidFill>
                <a:latin typeface="Rokkitt Bold" pitchFamily="34" charset="0"/>
                <a:ea typeface="Rokkitt Bold" pitchFamily="34" charset="-122"/>
                <a:cs typeface="Rokkitt Bold" pitchFamily="34" charset="-120"/>
              </a:rPr>
              <a:t>Eldruin</a:t>
            </a:r>
            <a:endParaRPr lang="en-US" sz="4800" dirty="0"/>
          </a:p>
        </p:txBody>
      </p:sp>
      <p:sp>
        <p:nvSpPr>
          <p:cNvPr id="12" name="Text 6"/>
          <p:cNvSpPr/>
          <p:nvPr/>
        </p:nvSpPr>
        <p:spPr>
          <a:xfrm>
            <a:off x="4301604" y="11849100"/>
            <a:ext cx="6232246" cy="656167"/>
          </a:xfrm>
          <a:prstGeom prst="rect">
            <a:avLst/>
          </a:prstGeom>
          <a:noFill/>
          <a:ln/>
        </p:spPr>
        <p:txBody>
          <a:bodyPr wrap="square" lIns="0" tIns="0" rIns="0" bIns="0" rtlCol="0" anchor="t"/>
          <a:lstStyle/>
          <a:p>
            <a:pPr algn="ctr">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The Fire Mage</a:t>
            </a:r>
            <a:endParaRPr lang="en-US" sz="3200" dirty="0"/>
          </a:p>
        </p:txBody>
      </p:sp>
      <p:pic>
        <p:nvPicPr>
          <p:cNvPr id="13" name="Image 4" descr="preencoded.png">    </p:cNvPr>
          <p:cNvPicPr>
            <a:picLocks noChangeAspect="1"/>
          </p:cNvPicPr>
          <p:nvPr/>
        </p:nvPicPr>
        <p:blipFill>
          <a:blip r:embed="rId5"/>
          <a:stretch>
            <a:fillRect/>
          </a:stretch>
        </p:blipFill>
        <p:spPr>
          <a:xfrm>
            <a:off x="3861283" y="3225800"/>
            <a:ext cx="7278010" cy="7277100"/>
          </a:xfrm>
          <a:prstGeom prst="rect">
            <a:avLst/>
          </a:prstGeom>
        </p:spPr>
      </p:pic>
      <p:sp>
        <p:nvSpPr>
          <p:cNvPr id="14" name="Shape 7"/>
          <p:cNvSpPr/>
          <p:nvPr/>
        </p:nvSpPr>
        <p:spPr>
          <a:xfrm>
            <a:off x="13920940" y="3784600"/>
            <a:ext cx="6096762" cy="8585200"/>
          </a:xfrm>
          <a:prstGeom prst="rect">
            <a:avLst/>
          </a:prstGeom>
          <a:noFill/>
          <a:ln/>
        </p:spPr>
      </p:sp>
      <p:pic>
        <p:nvPicPr>
          <p:cNvPr id="15" name="Image 5" descr="preencoded.png">    </p:cNvPr>
          <p:cNvPicPr>
            <a:picLocks noChangeAspect="1"/>
          </p:cNvPicPr>
          <p:nvPr/>
        </p:nvPicPr>
        <p:blipFill>
          <a:blip r:embed="rId6"/>
          <a:stretch>
            <a:fillRect/>
          </a:stretch>
        </p:blipFill>
        <p:spPr>
          <a:xfrm>
            <a:off x="13920940" y="3784600"/>
            <a:ext cx="6096762" cy="6096000"/>
          </a:xfrm>
          <a:prstGeom prst="rect">
            <a:avLst/>
          </a:prstGeom>
        </p:spPr>
      </p:pic>
      <p:sp>
        <p:nvSpPr>
          <p:cNvPr id="16" name="Shape 8"/>
          <p:cNvSpPr/>
          <p:nvPr/>
        </p:nvSpPr>
        <p:spPr>
          <a:xfrm>
            <a:off x="13920940" y="10998200"/>
            <a:ext cx="6096762" cy="1371600"/>
          </a:xfrm>
          <a:prstGeom prst="rect">
            <a:avLst/>
          </a:prstGeom>
          <a:noFill/>
          <a:ln/>
        </p:spPr>
      </p:sp>
      <p:sp>
        <p:nvSpPr>
          <p:cNvPr id="17" name="Shape 9"/>
          <p:cNvSpPr/>
          <p:nvPr/>
        </p:nvSpPr>
        <p:spPr>
          <a:xfrm>
            <a:off x="13920940" y="10998200"/>
            <a:ext cx="6096762" cy="1371600"/>
          </a:xfrm>
          <a:prstGeom prst="rect">
            <a:avLst/>
          </a:prstGeom>
          <a:noFill/>
          <a:ln/>
        </p:spPr>
      </p:sp>
      <p:sp>
        <p:nvSpPr>
          <p:cNvPr id="18" name="Text 10"/>
          <p:cNvSpPr/>
          <p:nvPr/>
        </p:nvSpPr>
        <p:spPr>
          <a:xfrm>
            <a:off x="13819327" y="10998200"/>
            <a:ext cx="6299987" cy="901700"/>
          </a:xfrm>
          <a:prstGeom prst="rect">
            <a:avLst/>
          </a:prstGeom>
          <a:noFill/>
          <a:ln/>
        </p:spPr>
        <p:txBody>
          <a:bodyPr wrap="square" lIns="0" tIns="0" rIns="0" bIns="0" rtlCol="0" anchor="t"/>
          <a:lstStyle/>
          <a:p>
            <a:pPr algn="ctr"/>
            <a:r>
              <a:rPr lang="en-US" sz="4800" dirty="0">
                <a:solidFill>
                  <a:srgbClr val="FFFFFF">
                    <a:alpha val="100000"/>
                  </a:srgbClr>
                </a:solidFill>
                <a:latin typeface="Rokkitt Bold" pitchFamily="34" charset="0"/>
                <a:ea typeface="Rokkitt Bold" pitchFamily="34" charset="-122"/>
                <a:cs typeface="Rokkitt Bold" pitchFamily="34" charset="-120"/>
              </a:rPr>
              <a:t>Elementalen</a:t>
            </a:r>
            <a:endParaRPr lang="en-US" sz="4800" dirty="0"/>
          </a:p>
        </p:txBody>
      </p:sp>
      <p:sp>
        <p:nvSpPr>
          <p:cNvPr id="19" name="Text 11"/>
          <p:cNvSpPr/>
          <p:nvPr/>
        </p:nvSpPr>
        <p:spPr>
          <a:xfrm>
            <a:off x="13853198" y="11849100"/>
            <a:ext cx="6232246" cy="656167"/>
          </a:xfrm>
          <a:prstGeom prst="rect">
            <a:avLst/>
          </a:prstGeom>
          <a:noFill/>
          <a:ln/>
        </p:spPr>
        <p:txBody>
          <a:bodyPr wrap="square" lIns="0" tIns="0" rIns="0" bIns="0" rtlCol="0" anchor="t"/>
          <a:lstStyle/>
          <a:p>
            <a:pPr algn="ctr">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The Guardian</a:t>
            </a:r>
            <a:endParaRPr lang="en-US" sz="3200" dirty="0"/>
          </a:p>
        </p:txBody>
      </p:sp>
      <p:pic>
        <p:nvPicPr>
          <p:cNvPr id="20" name="Image 6" descr="preencoded.png">    </p:cNvPr>
          <p:cNvPicPr>
            <a:picLocks noChangeAspect="1"/>
          </p:cNvPicPr>
          <p:nvPr/>
        </p:nvPicPr>
        <p:blipFill>
          <a:blip r:embed="rId7"/>
          <a:stretch>
            <a:fillRect/>
          </a:stretch>
        </p:blipFill>
        <p:spPr>
          <a:xfrm>
            <a:off x="13412876" y="3225800"/>
            <a:ext cx="7278010" cy="72771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00000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2184673" y="2349500"/>
            <a:ext cx="10923365" cy="8788400"/>
          </a:xfrm>
          <a:prstGeom prst="roundRect">
            <a:avLst>
              <a:gd name="adj" fmla="val 14462"/>
            </a:avLst>
          </a:prstGeom>
          <a:noFill/>
          <a:ln/>
        </p:spPr>
      </p:sp>
      <p:pic>
        <p:nvPicPr>
          <p:cNvPr id="6" name="Image 2" descr="preencoded.png">    </p:cNvPr>
          <p:cNvPicPr>
            <a:picLocks noChangeAspect="1"/>
          </p:cNvPicPr>
          <p:nvPr/>
        </p:nvPicPr>
        <p:blipFill>
          <a:blip r:embed="rId3"/>
          <a:stretch>
            <a:fillRect/>
          </a:stretch>
        </p:blipFill>
        <p:spPr>
          <a:xfrm>
            <a:off x="2997575" y="3162300"/>
            <a:ext cx="9297562" cy="2921000"/>
          </a:xfrm>
          <a:prstGeom prst="rect">
            <a:avLst/>
          </a:prstGeom>
        </p:spPr>
      </p:pic>
      <p:sp>
        <p:nvSpPr>
          <p:cNvPr id="7" name="Text 2"/>
          <p:cNvSpPr/>
          <p:nvPr/>
        </p:nvSpPr>
        <p:spPr>
          <a:xfrm>
            <a:off x="3759670" y="3467100"/>
            <a:ext cx="8112081" cy="2650067"/>
          </a:xfrm>
          <a:prstGeom prst="rect">
            <a:avLst/>
          </a:prstGeom>
          <a:noFill/>
          <a:ln/>
        </p:spPr>
        <p:txBody>
          <a:bodyPr wrap="square" lIns="0" tIns="0" rIns="0" bIns="0" rtlCol="0" anchor="t"/>
          <a:lstStyle/>
          <a:p>
            <a:pPr algn="l"/>
            <a:r>
              <a:rPr lang="en-US" sz="8000" dirty="0">
                <a:solidFill>
                  <a:srgbClr val="00B3EB">
                    <a:alpha val="100000"/>
                  </a:srgbClr>
                </a:solidFill>
                <a:latin typeface="Rokkitt Bold" pitchFamily="34" charset="0"/>
                <a:ea typeface="Rokkitt Bold" pitchFamily="34" charset="-122"/>
                <a:cs typeface="Rokkitt Bold" pitchFamily="34" charset="-120"/>
              </a:rPr>
              <a:t>Thank you for</a:t>
            </a:r>
            <a:endParaRPr lang="en-US" sz="8000" dirty="0"/>
          </a:p>
          <a:p>
            <a:pPr algn="l"/>
            <a:r>
              <a:rPr lang="en-US" sz="8000" dirty="0">
                <a:solidFill>
                  <a:srgbClr val="00B3EB">
                    <a:alpha val="100000"/>
                  </a:srgbClr>
                </a:solidFill>
                <a:latin typeface="Rokkitt Bold" pitchFamily="34" charset="0"/>
                <a:ea typeface="Rokkitt Bold" pitchFamily="34" charset="-122"/>
                <a:cs typeface="Rokkitt Bold" pitchFamily="34" charset="-120"/>
              </a:rPr>
              <a:t>choosing EaTemp</a:t>
            </a:r>
            <a:endParaRPr lang="en-US" sz="8000" dirty="0"/>
          </a:p>
        </p:txBody>
      </p:sp>
      <p:sp>
        <p:nvSpPr>
          <p:cNvPr id="8" name="Text 3"/>
          <p:cNvSpPr/>
          <p:nvPr/>
        </p:nvSpPr>
        <p:spPr>
          <a:xfrm>
            <a:off x="2997575" y="6692900"/>
            <a:ext cx="9433046" cy="37676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As a new website, we rely on your support to grow, so please help us by sharing our site with your friends and colleagues. </a:t>
            </a:r>
            <a:endParaRPr lang="en-US" sz="3200" dirty="0"/>
          </a:p>
        </p:txBody>
      </p:sp>
      <p:sp>
        <p:nvSpPr>
          <p:cNvPr id="9" name="Text 4"/>
          <p:cNvSpPr/>
          <p:nvPr/>
        </p:nvSpPr>
        <p:spPr>
          <a:xfrm rot="16200000">
            <a:off x="22199488" y="8338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4"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0" name="Image 3" descr="preencoded.png">    </p:cNvPr>
          <p:cNvPicPr>
            <a:picLocks noChangeAspect="1"/>
          </p:cNvPicPr>
          <p:nvPr/>
        </p:nvPicPr>
        <p:blipFill>
          <a:blip r:embed="rId5"/>
          <a:stretch>
            <a:fillRect/>
          </a:stretch>
        </p:blipFill>
        <p:spPr>
          <a:xfrm>
            <a:off x="1663908" y="965200"/>
            <a:ext cx="11774369" cy="11773098"/>
          </a:xfrm>
          <a:prstGeom prst="rect">
            <a:avLst/>
          </a:prstGeom>
        </p:spPr>
      </p:pic>
      <p:pic>
        <p:nvPicPr>
          <p:cNvPr id="11" name="Image 4" descr="preencoded.png">    </p:cNvPr>
          <p:cNvPicPr>
            <a:picLocks noChangeAspect="1"/>
          </p:cNvPicPr>
          <p:nvPr/>
        </p:nvPicPr>
        <p:blipFill>
          <a:blip r:embed="rId6"/>
          <a:stretch>
            <a:fillRect/>
          </a:stretch>
        </p:blipFill>
        <p:spPr>
          <a:xfrm>
            <a:off x="13590699" y="965200"/>
            <a:ext cx="9627803" cy="116078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0000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5207651" y="711200"/>
            <a:ext cx="13984448" cy="2463800"/>
          </a:xfrm>
          <a:prstGeom prst="rect">
            <a:avLst/>
          </a:prstGeom>
        </p:spPr>
      </p:pic>
      <p:sp>
        <p:nvSpPr>
          <p:cNvPr id="6" name="Text 1"/>
          <p:cNvSpPr/>
          <p:nvPr/>
        </p:nvSpPr>
        <p:spPr>
          <a:xfrm>
            <a:off x="5969746" y="1016000"/>
            <a:ext cx="13002192" cy="2396067"/>
          </a:xfrm>
          <a:prstGeom prst="rect">
            <a:avLst/>
          </a:prstGeom>
          <a:noFill/>
          <a:ln/>
        </p:spPr>
        <p:txBody>
          <a:bodyPr wrap="square" lIns="0" tIns="0" rIns="0" bIns="0" rtlCol="0" anchor="t"/>
          <a:lstStyle/>
          <a:p>
            <a:pPr algn="l"/>
            <a:r>
              <a:rPr lang="en-US" sz="12800" dirty="0">
                <a:solidFill>
                  <a:srgbClr val="00B3EB">
                    <a:alpha val="100000"/>
                  </a:srgbClr>
                </a:solidFill>
                <a:latin typeface="Rokkitt Bold" pitchFamily="34" charset="0"/>
                <a:ea typeface="Rokkitt Bold" pitchFamily="34" charset="-122"/>
                <a:cs typeface="Rokkitt Bold" pitchFamily="34" charset="-120"/>
              </a:rPr>
              <a:t>Table of Contents</a:t>
            </a:r>
            <a:endParaRPr lang="en-US" sz="12800" dirty="0"/>
          </a:p>
        </p:txBody>
      </p:sp>
      <p:sp>
        <p:nvSpPr>
          <p:cNvPr id="7" name="Shape 2"/>
          <p:cNvSpPr/>
          <p:nvPr/>
        </p:nvSpPr>
        <p:spPr>
          <a:xfrm>
            <a:off x="4801200" y="4521200"/>
            <a:ext cx="7316114" cy="1625600"/>
          </a:xfrm>
          <a:prstGeom prst="rect">
            <a:avLst/>
          </a:prstGeom>
          <a:noFill/>
          <a:ln/>
        </p:spPr>
      </p:sp>
      <p:sp>
        <p:nvSpPr>
          <p:cNvPr id="8" name="Shape 3"/>
          <p:cNvSpPr/>
          <p:nvPr/>
        </p:nvSpPr>
        <p:spPr>
          <a:xfrm>
            <a:off x="4801200" y="4521200"/>
            <a:ext cx="1625803" cy="1625600"/>
          </a:xfrm>
          <a:prstGeom prst="roundRect">
            <a:avLst>
              <a:gd name="adj" fmla="val 781313"/>
            </a:avLst>
          </a:prstGeom>
          <a:solidFill>
            <a:srgbClr val="000000">
              <a:alpha val="100000"/>
            </a:srgbClr>
          </a:solidFill>
          <a:ln w="50800">
            <a:solidFill>
              <a:srgbClr val="00B3EB"/>
            </a:solidFill>
            <a:prstDash val="solid"/>
          </a:ln>
        </p:spPr>
      </p:sp>
      <p:sp>
        <p:nvSpPr>
          <p:cNvPr id="9" name="Text 4"/>
          <p:cNvSpPr/>
          <p:nvPr/>
        </p:nvSpPr>
        <p:spPr>
          <a:xfrm>
            <a:off x="5239405" y="4883150"/>
            <a:ext cx="749394" cy="901700"/>
          </a:xfrm>
          <a:prstGeom prst="rect">
            <a:avLst/>
          </a:prstGeom>
          <a:noFill/>
          <a:ln/>
        </p:spPr>
        <p:txBody>
          <a:bodyPr wrap="square" lIns="0" tIns="0" rIns="0" bIns="0" rtlCol="0" anchor="ctr"/>
          <a:lstStyle/>
          <a:p>
            <a:pPr algn="ctr"/>
            <a:r>
              <a:rPr lang="en-US" sz="4800" dirty="0">
                <a:solidFill>
                  <a:srgbClr val="00B3EB">
                    <a:alpha val="100000"/>
                  </a:srgbClr>
                </a:solidFill>
                <a:latin typeface="Rokkitt Bold" pitchFamily="34" charset="0"/>
                <a:ea typeface="Rokkitt Bold" pitchFamily="34" charset="-122"/>
                <a:cs typeface="Rokkitt Bold" pitchFamily="34" charset="-120"/>
              </a:rPr>
              <a:t>01</a:t>
            </a:r>
            <a:endParaRPr lang="en-US" sz="4800" dirty="0"/>
          </a:p>
        </p:txBody>
      </p:sp>
      <p:sp>
        <p:nvSpPr>
          <p:cNvPr id="10" name="Shape 5"/>
          <p:cNvSpPr/>
          <p:nvPr/>
        </p:nvSpPr>
        <p:spPr>
          <a:xfrm>
            <a:off x="6630229" y="4673600"/>
            <a:ext cx="5487086" cy="1320800"/>
          </a:xfrm>
          <a:prstGeom prst="rect">
            <a:avLst/>
          </a:prstGeom>
          <a:noFill/>
          <a:ln/>
        </p:spPr>
      </p:sp>
      <p:sp>
        <p:nvSpPr>
          <p:cNvPr id="11" name="Text 6"/>
          <p:cNvSpPr/>
          <p:nvPr/>
        </p:nvSpPr>
        <p:spPr>
          <a:xfrm>
            <a:off x="6630229" y="4673600"/>
            <a:ext cx="5690311" cy="901700"/>
          </a:xfrm>
          <a:prstGeom prst="rect">
            <a:avLst/>
          </a:prstGeom>
          <a:noFill/>
          <a:ln/>
        </p:spPr>
        <p:txBody>
          <a:bodyPr wrap="square" lIns="0" tIns="0" rIns="0" bIns="0" rtlCol="0" anchor="t"/>
          <a:lstStyle/>
          <a:p>
            <a:pPr algn="l"/>
            <a:r>
              <a:rPr lang="en-US" sz="4800" dirty="0">
                <a:solidFill>
                  <a:srgbClr val="FFFFFF">
                    <a:alpha val="100000"/>
                  </a:srgbClr>
                </a:solidFill>
                <a:latin typeface="Rokkitt Bold" pitchFamily="34" charset="0"/>
                <a:ea typeface="Rokkitt Bold" pitchFamily="34" charset="-122"/>
                <a:cs typeface="Rokkitt Bold" pitchFamily="34" charset="-120"/>
              </a:rPr>
              <a:t>Introduction</a:t>
            </a:r>
            <a:endParaRPr lang="en-US" sz="4800" dirty="0"/>
          </a:p>
        </p:txBody>
      </p:sp>
      <p:sp>
        <p:nvSpPr>
          <p:cNvPr id="12" name="Text 7"/>
          <p:cNvSpPr/>
          <p:nvPr/>
        </p:nvSpPr>
        <p:spPr>
          <a:xfrm>
            <a:off x="6630229" y="5473700"/>
            <a:ext cx="5622569" cy="6561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The Extraordinary Realm</a:t>
            </a:r>
            <a:endParaRPr lang="en-US" sz="3200" dirty="0"/>
          </a:p>
        </p:txBody>
      </p:sp>
      <p:sp>
        <p:nvSpPr>
          <p:cNvPr id="13" name="Shape 8"/>
          <p:cNvSpPr/>
          <p:nvPr/>
        </p:nvSpPr>
        <p:spPr>
          <a:xfrm>
            <a:off x="12269734" y="4521200"/>
            <a:ext cx="7316114" cy="1625600"/>
          </a:xfrm>
          <a:prstGeom prst="rect">
            <a:avLst/>
          </a:prstGeom>
          <a:noFill/>
          <a:ln/>
        </p:spPr>
      </p:sp>
      <p:sp>
        <p:nvSpPr>
          <p:cNvPr id="14" name="Shape 9"/>
          <p:cNvSpPr/>
          <p:nvPr/>
        </p:nvSpPr>
        <p:spPr>
          <a:xfrm>
            <a:off x="12269734" y="4521200"/>
            <a:ext cx="1625803" cy="1625600"/>
          </a:xfrm>
          <a:prstGeom prst="rect">
            <a:avLst/>
          </a:prstGeom>
          <a:solidFill>
            <a:srgbClr val="000000">
              <a:alpha val="100000"/>
            </a:srgbClr>
          </a:solidFill>
          <a:ln w="50800">
            <a:solidFill>
              <a:srgbClr val="00B3EB"/>
            </a:solidFill>
            <a:prstDash val="solid"/>
          </a:ln>
        </p:spPr>
      </p:sp>
      <p:sp>
        <p:nvSpPr>
          <p:cNvPr id="15" name="Text 10"/>
          <p:cNvSpPr/>
          <p:nvPr/>
        </p:nvSpPr>
        <p:spPr>
          <a:xfrm>
            <a:off x="12650781" y="4883150"/>
            <a:ext cx="863708" cy="901700"/>
          </a:xfrm>
          <a:prstGeom prst="rect">
            <a:avLst/>
          </a:prstGeom>
          <a:noFill/>
          <a:ln/>
        </p:spPr>
        <p:txBody>
          <a:bodyPr wrap="square" lIns="0" tIns="0" rIns="0" bIns="0" rtlCol="0" anchor="ctr"/>
          <a:lstStyle/>
          <a:p>
            <a:pPr algn="ctr"/>
            <a:r>
              <a:rPr lang="en-US" sz="4800" dirty="0">
                <a:solidFill>
                  <a:srgbClr val="00B3EB">
                    <a:alpha val="100000"/>
                  </a:srgbClr>
                </a:solidFill>
                <a:latin typeface="Rokkitt Bold" pitchFamily="34" charset="0"/>
                <a:ea typeface="Rokkitt Bold" pitchFamily="34" charset="-122"/>
                <a:cs typeface="Rokkitt Bold" pitchFamily="34" charset="-120"/>
              </a:rPr>
              <a:t>02</a:t>
            </a:r>
            <a:endParaRPr lang="en-US" sz="4800" dirty="0"/>
          </a:p>
        </p:txBody>
      </p:sp>
      <p:sp>
        <p:nvSpPr>
          <p:cNvPr id="16" name="Shape 11"/>
          <p:cNvSpPr/>
          <p:nvPr/>
        </p:nvSpPr>
        <p:spPr>
          <a:xfrm>
            <a:off x="14098762" y="4673600"/>
            <a:ext cx="5487086" cy="1320800"/>
          </a:xfrm>
          <a:prstGeom prst="rect">
            <a:avLst/>
          </a:prstGeom>
          <a:noFill/>
          <a:ln/>
        </p:spPr>
      </p:sp>
      <p:sp>
        <p:nvSpPr>
          <p:cNvPr id="17" name="Text 12"/>
          <p:cNvSpPr/>
          <p:nvPr/>
        </p:nvSpPr>
        <p:spPr>
          <a:xfrm>
            <a:off x="14098762" y="4673600"/>
            <a:ext cx="5690311" cy="901700"/>
          </a:xfrm>
          <a:prstGeom prst="rect">
            <a:avLst/>
          </a:prstGeom>
          <a:noFill/>
          <a:ln/>
        </p:spPr>
        <p:txBody>
          <a:bodyPr wrap="square" lIns="0" tIns="0" rIns="0" bIns="0" rtlCol="0" anchor="t"/>
          <a:lstStyle/>
          <a:p>
            <a:pPr algn="l"/>
            <a:r>
              <a:rPr lang="en-US" sz="4800" dirty="0">
                <a:solidFill>
                  <a:srgbClr val="FFFFFF">
                    <a:alpha val="100000"/>
                  </a:srgbClr>
                </a:solidFill>
                <a:latin typeface="Rokkitt Bold" pitchFamily="34" charset="0"/>
                <a:ea typeface="Rokkitt Bold" pitchFamily="34" charset="-122"/>
                <a:cs typeface="Rokkitt Bold" pitchFamily="34" charset="-120"/>
              </a:rPr>
              <a:t>Encounters</a:t>
            </a:r>
            <a:endParaRPr lang="en-US" sz="4800" dirty="0"/>
          </a:p>
        </p:txBody>
      </p:sp>
      <p:sp>
        <p:nvSpPr>
          <p:cNvPr id="18" name="Text 13"/>
          <p:cNvSpPr/>
          <p:nvPr/>
        </p:nvSpPr>
        <p:spPr>
          <a:xfrm>
            <a:off x="14098762" y="5473700"/>
            <a:ext cx="5622569" cy="6561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Unicorn Sightings</a:t>
            </a:r>
            <a:endParaRPr lang="en-US" sz="3200" dirty="0"/>
          </a:p>
        </p:txBody>
      </p:sp>
      <p:sp>
        <p:nvSpPr>
          <p:cNvPr id="19" name="Shape 14"/>
          <p:cNvSpPr/>
          <p:nvPr/>
        </p:nvSpPr>
        <p:spPr>
          <a:xfrm>
            <a:off x="4801200" y="7505700"/>
            <a:ext cx="7316114" cy="1625600"/>
          </a:xfrm>
          <a:prstGeom prst="rect">
            <a:avLst/>
          </a:prstGeom>
          <a:noFill/>
          <a:ln/>
        </p:spPr>
      </p:sp>
      <p:sp>
        <p:nvSpPr>
          <p:cNvPr id="20" name="Shape 15"/>
          <p:cNvSpPr/>
          <p:nvPr/>
        </p:nvSpPr>
        <p:spPr>
          <a:xfrm>
            <a:off x="4801200" y="7505700"/>
            <a:ext cx="1625803" cy="1625600"/>
          </a:xfrm>
          <a:prstGeom prst="rect">
            <a:avLst/>
          </a:prstGeom>
          <a:solidFill>
            <a:srgbClr val="000000">
              <a:alpha val="100000"/>
            </a:srgbClr>
          </a:solidFill>
          <a:ln w="50800">
            <a:solidFill>
              <a:srgbClr val="00B3EB"/>
            </a:solidFill>
            <a:prstDash val="solid"/>
          </a:ln>
        </p:spPr>
      </p:sp>
      <p:sp>
        <p:nvSpPr>
          <p:cNvPr id="21" name="Text 16"/>
          <p:cNvSpPr/>
          <p:nvPr/>
        </p:nvSpPr>
        <p:spPr>
          <a:xfrm>
            <a:off x="5182248" y="7867650"/>
            <a:ext cx="863708" cy="901700"/>
          </a:xfrm>
          <a:prstGeom prst="rect">
            <a:avLst/>
          </a:prstGeom>
          <a:noFill/>
          <a:ln/>
        </p:spPr>
        <p:txBody>
          <a:bodyPr wrap="square" lIns="0" tIns="0" rIns="0" bIns="0" rtlCol="0" anchor="ctr"/>
          <a:lstStyle/>
          <a:p>
            <a:pPr algn="ctr"/>
            <a:r>
              <a:rPr lang="en-US" sz="4800" dirty="0">
                <a:solidFill>
                  <a:srgbClr val="00B3EB">
                    <a:alpha val="100000"/>
                  </a:srgbClr>
                </a:solidFill>
                <a:latin typeface="Rokkitt Bold" pitchFamily="34" charset="0"/>
                <a:ea typeface="Rokkitt Bold" pitchFamily="34" charset="-122"/>
                <a:cs typeface="Rokkitt Bold" pitchFamily="34" charset="-120"/>
              </a:rPr>
              <a:t>03</a:t>
            </a:r>
            <a:endParaRPr lang="en-US" sz="4800" dirty="0"/>
          </a:p>
        </p:txBody>
      </p:sp>
      <p:sp>
        <p:nvSpPr>
          <p:cNvPr id="22" name="Shape 17"/>
          <p:cNvSpPr/>
          <p:nvPr/>
        </p:nvSpPr>
        <p:spPr>
          <a:xfrm>
            <a:off x="6630229" y="7658100"/>
            <a:ext cx="5487086" cy="1320800"/>
          </a:xfrm>
          <a:prstGeom prst="rect">
            <a:avLst/>
          </a:prstGeom>
          <a:noFill/>
          <a:ln/>
        </p:spPr>
      </p:sp>
      <p:sp>
        <p:nvSpPr>
          <p:cNvPr id="23" name="Text 18"/>
          <p:cNvSpPr/>
          <p:nvPr/>
        </p:nvSpPr>
        <p:spPr>
          <a:xfrm>
            <a:off x="6630229" y="7658100"/>
            <a:ext cx="5690311" cy="901700"/>
          </a:xfrm>
          <a:prstGeom prst="rect">
            <a:avLst/>
          </a:prstGeom>
          <a:noFill/>
          <a:ln/>
        </p:spPr>
        <p:txBody>
          <a:bodyPr wrap="square" lIns="0" tIns="0" rIns="0" bIns="0" rtlCol="0" anchor="t"/>
          <a:lstStyle/>
          <a:p>
            <a:pPr algn="l"/>
            <a:r>
              <a:rPr lang="en-US" sz="4800" dirty="0">
                <a:solidFill>
                  <a:srgbClr val="FFFFFF">
                    <a:alpha val="100000"/>
                  </a:srgbClr>
                </a:solidFill>
                <a:latin typeface="Rokkitt Bold" pitchFamily="34" charset="0"/>
                <a:ea typeface="Rokkitt Bold" pitchFamily="34" charset="-122"/>
                <a:cs typeface="Rokkitt Bold" pitchFamily="34" charset="-120"/>
              </a:rPr>
              <a:t>Wonders</a:t>
            </a:r>
            <a:endParaRPr lang="en-US" sz="4800" dirty="0"/>
          </a:p>
        </p:txBody>
      </p:sp>
      <p:sp>
        <p:nvSpPr>
          <p:cNvPr id="24" name="Text 19"/>
          <p:cNvSpPr/>
          <p:nvPr/>
        </p:nvSpPr>
        <p:spPr>
          <a:xfrm>
            <a:off x="6630229" y="8458200"/>
            <a:ext cx="5622569" cy="6561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Wishes Granted</a:t>
            </a:r>
            <a:endParaRPr lang="en-US" sz="3200" dirty="0"/>
          </a:p>
        </p:txBody>
      </p:sp>
      <p:sp>
        <p:nvSpPr>
          <p:cNvPr id="25" name="Shape 20"/>
          <p:cNvSpPr/>
          <p:nvPr/>
        </p:nvSpPr>
        <p:spPr>
          <a:xfrm>
            <a:off x="12269734" y="7505700"/>
            <a:ext cx="7316114" cy="1625600"/>
          </a:xfrm>
          <a:prstGeom prst="rect">
            <a:avLst/>
          </a:prstGeom>
          <a:noFill/>
          <a:ln/>
        </p:spPr>
      </p:sp>
      <p:sp>
        <p:nvSpPr>
          <p:cNvPr id="26" name="Shape 21"/>
          <p:cNvSpPr/>
          <p:nvPr/>
        </p:nvSpPr>
        <p:spPr>
          <a:xfrm>
            <a:off x="12269734" y="7505700"/>
            <a:ext cx="1625803" cy="1625600"/>
          </a:xfrm>
          <a:prstGeom prst="roundRect">
            <a:avLst>
              <a:gd name="adj" fmla="val 781313"/>
            </a:avLst>
          </a:prstGeom>
          <a:solidFill>
            <a:srgbClr val="000000">
              <a:alpha val="100000"/>
            </a:srgbClr>
          </a:solidFill>
          <a:ln w="50800">
            <a:solidFill>
              <a:srgbClr val="00B3EB"/>
            </a:solidFill>
            <a:prstDash val="solid"/>
          </a:ln>
        </p:spPr>
      </p:sp>
      <p:sp>
        <p:nvSpPr>
          <p:cNvPr id="27" name="Text 22"/>
          <p:cNvSpPr/>
          <p:nvPr/>
        </p:nvSpPr>
        <p:spPr>
          <a:xfrm>
            <a:off x="12644430" y="7867650"/>
            <a:ext cx="876410" cy="901700"/>
          </a:xfrm>
          <a:prstGeom prst="rect">
            <a:avLst/>
          </a:prstGeom>
          <a:noFill/>
          <a:ln/>
        </p:spPr>
        <p:txBody>
          <a:bodyPr wrap="square" lIns="0" tIns="0" rIns="0" bIns="0" rtlCol="0" anchor="ctr"/>
          <a:lstStyle/>
          <a:p>
            <a:pPr algn="ctr"/>
            <a:r>
              <a:rPr lang="en-US" sz="4800" dirty="0">
                <a:solidFill>
                  <a:srgbClr val="00B3EB">
                    <a:alpha val="100000"/>
                  </a:srgbClr>
                </a:solidFill>
                <a:latin typeface="Rokkitt Bold" pitchFamily="34" charset="0"/>
                <a:ea typeface="Rokkitt Bold" pitchFamily="34" charset="-122"/>
                <a:cs typeface="Rokkitt Bold" pitchFamily="34" charset="-120"/>
              </a:rPr>
              <a:t>04</a:t>
            </a:r>
            <a:endParaRPr lang="en-US" sz="4800" dirty="0"/>
          </a:p>
        </p:txBody>
      </p:sp>
      <p:sp>
        <p:nvSpPr>
          <p:cNvPr id="28" name="Shape 23"/>
          <p:cNvSpPr/>
          <p:nvPr/>
        </p:nvSpPr>
        <p:spPr>
          <a:xfrm>
            <a:off x="14098762" y="7658100"/>
            <a:ext cx="5487086" cy="1320800"/>
          </a:xfrm>
          <a:prstGeom prst="rect">
            <a:avLst/>
          </a:prstGeom>
          <a:noFill/>
          <a:ln/>
        </p:spPr>
      </p:sp>
      <p:sp>
        <p:nvSpPr>
          <p:cNvPr id="29" name="Text 24"/>
          <p:cNvSpPr/>
          <p:nvPr/>
        </p:nvSpPr>
        <p:spPr>
          <a:xfrm>
            <a:off x="14098762" y="7658100"/>
            <a:ext cx="5690311" cy="901700"/>
          </a:xfrm>
          <a:prstGeom prst="rect">
            <a:avLst/>
          </a:prstGeom>
          <a:noFill/>
          <a:ln/>
        </p:spPr>
        <p:txBody>
          <a:bodyPr wrap="square" lIns="0" tIns="0" rIns="0" bIns="0" rtlCol="0" anchor="t"/>
          <a:lstStyle/>
          <a:p>
            <a:pPr algn="l"/>
            <a:r>
              <a:rPr lang="en-US" sz="4800" dirty="0">
                <a:solidFill>
                  <a:srgbClr val="FFFFFF">
                    <a:alpha val="100000"/>
                  </a:srgbClr>
                </a:solidFill>
                <a:latin typeface="Rokkitt Bold" pitchFamily="34" charset="0"/>
                <a:ea typeface="Rokkitt Bold" pitchFamily="34" charset="-122"/>
                <a:cs typeface="Rokkitt Bold" pitchFamily="34" charset="-120"/>
              </a:rPr>
              <a:t>Magic</a:t>
            </a:r>
            <a:endParaRPr lang="en-US" sz="4800" dirty="0"/>
          </a:p>
        </p:txBody>
      </p:sp>
      <p:sp>
        <p:nvSpPr>
          <p:cNvPr id="30" name="Text 25"/>
          <p:cNvSpPr/>
          <p:nvPr/>
        </p:nvSpPr>
        <p:spPr>
          <a:xfrm>
            <a:off x="14098762" y="8458200"/>
            <a:ext cx="5622569" cy="6561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Spellcasting</a:t>
            </a:r>
            <a:endParaRPr lang="en-US" sz="3200" dirty="0"/>
          </a:p>
        </p:txBody>
      </p:sp>
      <p:sp>
        <p:nvSpPr>
          <p:cNvPr id="31" name="Shape 26"/>
          <p:cNvSpPr/>
          <p:nvPr/>
        </p:nvSpPr>
        <p:spPr>
          <a:xfrm>
            <a:off x="4801200" y="10490200"/>
            <a:ext cx="7316114" cy="1625600"/>
          </a:xfrm>
          <a:prstGeom prst="rect">
            <a:avLst/>
          </a:prstGeom>
          <a:noFill/>
          <a:ln/>
        </p:spPr>
      </p:sp>
      <p:sp>
        <p:nvSpPr>
          <p:cNvPr id="32" name="Shape 27"/>
          <p:cNvSpPr/>
          <p:nvPr/>
        </p:nvSpPr>
        <p:spPr>
          <a:xfrm>
            <a:off x="4801200" y="10490200"/>
            <a:ext cx="1625803" cy="1625600"/>
          </a:xfrm>
          <a:prstGeom prst="roundRect">
            <a:avLst>
              <a:gd name="adj" fmla="val 781313"/>
            </a:avLst>
          </a:prstGeom>
          <a:solidFill>
            <a:srgbClr val="000000">
              <a:alpha val="100000"/>
            </a:srgbClr>
          </a:solidFill>
          <a:ln w="50800">
            <a:solidFill>
              <a:srgbClr val="00B3EB"/>
            </a:solidFill>
            <a:prstDash val="solid"/>
          </a:ln>
        </p:spPr>
      </p:sp>
      <p:sp>
        <p:nvSpPr>
          <p:cNvPr id="33" name="Text 28"/>
          <p:cNvSpPr/>
          <p:nvPr/>
        </p:nvSpPr>
        <p:spPr>
          <a:xfrm>
            <a:off x="5182248" y="10852150"/>
            <a:ext cx="863708" cy="901700"/>
          </a:xfrm>
          <a:prstGeom prst="rect">
            <a:avLst/>
          </a:prstGeom>
          <a:noFill/>
          <a:ln/>
        </p:spPr>
        <p:txBody>
          <a:bodyPr wrap="square" lIns="0" tIns="0" rIns="0" bIns="0" rtlCol="0" anchor="ctr"/>
          <a:lstStyle/>
          <a:p>
            <a:pPr algn="ctr"/>
            <a:r>
              <a:rPr lang="en-US" sz="4800" dirty="0">
                <a:solidFill>
                  <a:srgbClr val="00B3EB">
                    <a:alpha val="100000"/>
                  </a:srgbClr>
                </a:solidFill>
                <a:latin typeface="Rokkitt Bold" pitchFamily="34" charset="0"/>
                <a:ea typeface="Rokkitt Bold" pitchFamily="34" charset="-122"/>
                <a:cs typeface="Rokkitt Bold" pitchFamily="34" charset="-120"/>
              </a:rPr>
              <a:t>05</a:t>
            </a:r>
            <a:endParaRPr lang="en-US" sz="4800" dirty="0"/>
          </a:p>
        </p:txBody>
      </p:sp>
      <p:sp>
        <p:nvSpPr>
          <p:cNvPr id="34" name="Shape 29"/>
          <p:cNvSpPr/>
          <p:nvPr/>
        </p:nvSpPr>
        <p:spPr>
          <a:xfrm>
            <a:off x="6630229" y="10642600"/>
            <a:ext cx="5487086" cy="1320800"/>
          </a:xfrm>
          <a:prstGeom prst="rect">
            <a:avLst/>
          </a:prstGeom>
          <a:noFill/>
          <a:ln/>
        </p:spPr>
      </p:sp>
      <p:sp>
        <p:nvSpPr>
          <p:cNvPr id="35" name="Text 30"/>
          <p:cNvSpPr/>
          <p:nvPr/>
        </p:nvSpPr>
        <p:spPr>
          <a:xfrm>
            <a:off x="6630229" y="10642600"/>
            <a:ext cx="5690311" cy="901700"/>
          </a:xfrm>
          <a:prstGeom prst="rect">
            <a:avLst/>
          </a:prstGeom>
          <a:noFill/>
          <a:ln/>
        </p:spPr>
        <p:txBody>
          <a:bodyPr wrap="square" lIns="0" tIns="0" rIns="0" bIns="0" rtlCol="0" anchor="t"/>
          <a:lstStyle/>
          <a:p>
            <a:pPr algn="l"/>
            <a:r>
              <a:rPr lang="en-US" sz="4800" dirty="0">
                <a:solidFill>
                  <a:srgbClr val="FFFFFF">
                    <a:alpha val="100000"/>
                  </a:srgbClr>
                </a:solidFill>
                <a:latin typeface="Rokkitt Bold" pitchFamily="34" charset="0"/>
                <a:ea typeface="Rokkitt Bold" pitchFamily="34" charset="-122"/>
                <a:cs typeface="Rokkitt Bold" pitchFamily="34" charset="-120"/>
              </a:rPr>
              <a:t>Adventure</a:t>
            </a:r>
            <a:endParaRPr lang="en-US" sz="4800" dirty="0"/>
          </a:p>
        </p:txBody>
      </p:sp>
      <p:sp>
        <p:nvSpPr>
          <p:cNvPr id="36" name="Text 31"/>
          <p:cNvSpPr/>
          <p:nvPr/>
        </p:nvSpPr>
        <p:spPr>
          <a:xfrm>
            <a:off x="6630229" y="11442700"/>
            <a:ext cx="5622569" cy="6561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Happily Ever After</a:t>
            </a:r>
            <a:endParaRPr lang="en-US" sz="3200" dirty="0"/>
          </a:p>
        </p:txBody>
      </p:sp>
      <p:sp>
        <p:nvSpPr>
          <p:cNvPr id="37" name="Shape 32"/>
          <p:cNvSpPr/>
          <p:nvPr/>
        </p:nvSpPr>
        <p:spPr>
          <a:xfrm>
            <a:off x="12269734" y="10490200"/>
            <a:ext cx="7316114" cy="1625600"/>
          </a:xfrm>
          <a:prstGeom prst="rect">
            <a:avLst/>
          </a:prstGeom>
          <a:noFill/>
          <a:ln/>
        </p:spPr>
      </p:sp>
      <p:sp>
        <p:nvSpPr>
          <p:cNvPr id="38" name="Shape 33"/>
          <p:cNvSpPr/>
          <p:nvPr/>
        </p:nvSpPr>
        <p:spPr>
          <a:xfrm>
            <a:off x="12269734" y="10490200"/>
            <a:ext cx="1625803" cy="1625600"/>
          </a:xfrm>
          <a:prstGeom prst="rect">
            <a:avLst/>
          </a:prstGeom>
          <a:solidFill>
            <a:srgbClr val="000000">
              <a:alpha val="100000"/>
            </a:srgbClr>
          </a:solidFill>
          <a:ln w="50800">
            <a:solidFill>
              <a:srgbClr val="00B3EB"/>
            </a:solidFill>
            <a:prstDash val="solid"/>
          </a:ln>
        </p:spPr>
      </p:sp>
      <p:sp>
        <p:nvSpPr>
          <p:cNvPr id="39" name="Text 34"/>
          <p:cNvSpPr/>
          <p:nvPr/>
        </p:nvSpPr>
        <p:spPr>
          <a:xfrm>
            <a:off x="12663483" y="10852150"/>
            <a:ext cx="838305" cy="901700"/>
          </a:xfrm>
          <a:prstGeom prst="rect">
            <a:avLst/>
          </a:prstGeom>
          <a:noFill/>
          <a:ln/>
        </p:spPr>
        <p:txBody>
          <a:bodyPr wrap="square" lIns="0" tIns="0" rIns="0" bIns="0" rtlCol="0" anchor="ctr"/>
          <a:lstStyle/>
          <a:p>
            <a:pPr algn="ctr"/>
            <a:r>
              <a:rPr lang="en-US" sz="4800" dirty="0">
                <a:solidFill>
                  <a:srgbClr val="00B3EB">
                    <a:alpha val="100000"/>
                  </a:srgbClr>
                </a:solidFill>
                <a:latin typeface="Rokkitt Bold" pitchFamily="34" charset="0"/>
                <a:ea typeface="Rokkitt Bold" pitchFamily="34" charset="-122"/>
                <a:cs typeface="Rokkitt Bold" pitchFamily="34" charset="-120"/>
              </a:rPr>
              <a:t>06</a:t>
            </a:r>
            <a:endParaRPr lang="en-US" sz="4800" dirty="0"/>
          </a:p>
        </p:txBody>
      </p:sp>
      <p:sp>
        <p:nvSpPr>
          <p:cNvPr id="40" name="Shape 35"/>
          <p:cNvSpPr/>
          <p:nvPr/>
        </p:nvSpPr>
        <p:spPr>
          <a:xfrm>
            <a:off x="14098762" y="10642600"/>
            <a:ext cx="5487086" cy="1320800"/>
          </a:xfrm>
          <a:prstGeom prst="rect">
            <a:avLst/>
          </a:prstGeom>
          <a:noFill/>
          <a:ln/>
        </p:spPr>
      </p:sp>
      <p:sp>
        <p:nvSpPr>
          <p:cNvPr id="41" name="Text 36"/>
          <p:cNvSpPr/>
          <p:nvPr/>
        </p:nvSpPr>
        <p:spPr>
          <a:xfrm>
            <a:off x="14098762" y="10642600"/>
            <a:ext cx="5690311" cy="901700"/>
          </a:xfrm>
          <a:prstGeom prst="rect">
            <a:avLst/>
          </a:prstGeom>
          <a:noFill/>
          <a:ln/>
        </p:spPr>
        <p:txBody>
          <a:bodyPr wrap="square" lIns="0" tIns="0" rIns="0" bIns="0" rtlCol="0" anchor="t"/>
          <a:lstStyle/>
          <a:p>
            <a:pPr algn="l"/>
            <a:r>
              <a:rPr lang="en-US" sz="4800" dirty="0">
                <a:solidFill>
                  <a:srgbClr val="FFFFFF">
                    <a:alpha val="100000"/>
                  </a:srgbClr>
                </a:solidFill>
                <a:latin typeface="Rokkitt Bold" pitchFamily="34" charset="0"/>
                <a:ea typeface="Rokkitt Bold" pitchFamily="34" charset="-122"/>
                <a:cs typeface="Rokkitt Bold" pitchFamily="34" charset="-120"/>
              </a:rPr>
              <a:t>Conclusion</a:t>
            </a:r>
            <a:endParaRPr lang="en-US" sz="4800" dirty="0"/>
          </a:p>
        </p:txBody>
      </p:sp>
      <p:sp>
        <p:nvSpPr>
          <p:cNvPr id="42" name="Text 37"/>
          <p:cNvSpPr/>
          <p:nvPr/>
        </p:nvSpPr>
        <p:spPr>
          <a:xfrm>
            <a:off x="14098762" y="11442700"/>
            <a:ext cx="5622569" cy="6561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Embrace the Fantasy</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0000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7150994" y="4953000"/>
            <a:ext cx="10097762" cy="3810000"/>
          </a:xfrm>
          <a:prstGeom prst="rect">
            <a:avLst/>
          </a:prstGeom>
          <a:noFill/>
          <a:ln/>
        </p:spPr>
      </p:sp>
      <p:pic>
        <p:nvPicPr>
          <p:cNvPr id="6" name="Image 2" descr="preencoded.png">    </p:cNvPr>
          <p:cNvPicPr>
            <a:picLocks noChangeAspect="1"/>
          </p:cNvPicPr>
          <p:nvPr/>
        </p:nvPicPr>
        <p:blipFill>
          <a:blip r:embed="rId3"/>
          <a:stretch>
            <a:fillRect/>
          </a:stretch>
        </p:blipFill>
        <p:spPr>
          <a:xfrm>
            <a:off x="7150994" y="4953000"/>
            <a:ext cx="10097762" cy="2463800"/>
          </a:xfrm>
          <a:prstGeom prst="rect">
            <a:avLst/>
          </a:prstGeom>
        </p:spPr>
      </p:pic>
      <p:sp>
        <p:nvSpPr>
          <p:cNvPr id="7" name="Text 2"/>
          <p:cNvSpPr/>
          <p:nvPr/>
        </p:nvSpPr>
        <p:spPr>
          <a:xfrm>
            <a:off x="7913089" y="5257800"/>
            <a:ext cx="9115506" cy="2396067"/>
          </a:xfrm>
          <a:prstGeom prst="rect">
            <a:avLst/>
          </a:prstGeom>
          <a:noFill/>
          <a:ln/>
        </p:spPr>
        <p:txBody>
          <a:bodyPr wrap="square" lIns="0" tIns="0" rIns="0" bIns="0" rtlCol="0" anchor="t"/>
          <a:lstStyle/>
          <a:p>
            <a:pPr algn="l"/>
            <a:r>
              <a:rPr lang="en-US" sz="12800" dirty="0">
                <a:solidFill>
                  <a:srgbClr val="00B3EB">
                    <a:alpha val="100000"/>
                  </a:srgbClr>
                </a:solidFill>
                <a:latin typeface="Rokkitt Bold" pitchFamily="34" charset="0"/>
                <a:ea typeface="Rokkitt Bold" pitchFamily="34" charset="-122"/>
                <a:cs typeface="Rokkitt Bold" pitchFamily="34" charset="-120"/>
              </a:rPr>
              <a:t>Introduction</a:t>
            </a:r>
            <a:endParaRPr lang="en-US" sz="12800" dirty="0"/>
          </a:p>
        </p:txBody>
      </p:sp>
      <p:sp>
        <p:nvSpPr>
          <p:cNvPr id="8" name="Text 3"/>
          <p:cNvSpPr/>
          <p:nvPr/>
        </p:nvSpPr>
        <p:spPr>
          <a:xfrm>
            <a:off x="7083252" y="7721600"/>
            <a:ext cx="10233246" cy="1176867"/>
          </a:xfrm>
          <a:prstGeom prst="rect">
            <a:avLst/>
          </a:prstGeom>
          <a:noFill/>
          <a:ln/>
        </p:spPr>
        <p:txBody>
          <a:bodyPr wrap="square" lIns="0" tIns="0" rIns="0" bIns="0" rtlCol="0" anchor="t"/>
          <a:lstStyle/>
          <a:p>
            <a:pPr algn="ctr">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The Fantasy Realm: Uncovering the Secrets of the Imagination and the Magic that Lies Within</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0000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2959470" y="2184400"/>
            <a:ext cx="15394324" cy="1765300"/>
          </a:xfrm>
          <a:prstGeom prst="rect">
            <a:avLst/>
          </a:prstGeom>
        </p:spPr>
      </p:pic>
      <p:sp>
        <p:nvSpPr>
          <p:cNvPr id="6" name="Text 1"/>
          <p:cNvSpPr/>
          <p:nvPr/>
        </p:nvSpPr>
        <p:spPr>
          <a:xfrm>
            <a:off x="3721565" y="2489200"/>
            <a:ext cx="14208843" cy="1494367"/>
          </a:xfrm>
          <a:prstGeom prst="rect">
            <a:avLst/>
          </a:prstGeom>
          <a:noFill/>
          <a:ln/>
        </p:spPr>
        <p:txBody>
          <a:bodyPr wrap="square" lIns="0" tIns="0" rIns="0" bIns="0" rtlCol="0" anchor="t"/>
          <a:lstStyle/>
          <a:p>
            <a:pPr algn="l"/>
            <a:r>
              <a:rPr lang="en-US" sz="8000" dirty="0">
                <a:solidFill>
                  <a:srgbClr val="00B3EB">
                    <a:alpha val="100000"/>
                  </a:srgbClr>
                </a:solidFill>
                <a:latin typeface="Rokkitt Bold" pitchFamily="34" charset="0"/>
                <a:ea typeface="Rokkitt Bold" pitchFamily="34" charset="-122"/>
                <a:cs typeface="Rokkitt Bold" pitchFamily="34" charset="-120"/>
              </a:rPr>
              <a:t>The Realm of the Extraordinary</a:t>
            </a:r>
            <a:endParaRPr lang="en-US" sz="8000" dirty="0"/>
          </a:p>
        </p:txBody>
      </p:sp>
      <p:sp>
        <p:nvSpPr>
          <p:cNvPr id="7" name="Text 2"/>
          <p:cNvSpPr/>
          <p:nvPr/>
        </p:nvSpPr>
        <p:spPr>
          <a:xfrm>
            <a:off x="2959470" y="4737100"/>
            <a:ext cx="8861474" cy="48217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8" name="Text 3"/>
          <p:cNvSpPr/>
          <p:nvPr/>
        </p:nvSpPr>
        <p:spPr>
          <a:xfrm>
            <a:off x="12701588" y="4737100"/>
            <a:ext cx="8861474" cy="48217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0000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0758245" y="0"/>
            <a:ext cx="13628803" cy="137160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1778222" y="1435100"/>
            <a:ext cx="7874984" cy="5422900"/>
          </a:xfrm>
          <a:prstGeom prst="rect">
            <a:avLst/>
          </a:prstGeom>
          <a:noFill/>
          <a:ln/>
        </p:spPr>
      </p:sp>
      <p:sp>
        <p:nvSpPr>
          <p:cNvPr id="7" name="Shape 2"/>
          <p:cNvSpPr/>
          <p:nvPr/>
        </p:nvSpPr>
        <p:spPr>
          <a:xfrm>
            <a:off x="4902813" y="1739900"/>
            <a:ext cx="1625803" cy="1625600"/>
          </a:xfrm>
          <a:prstGeom prst="roundRect">
            <a:avLst>
              <a:gd name="adj" fmla="val 78188"/>
            </a:avLst>
          </a:prstGeom>
          <a:noFill/>
          <a:ln/>
        </p:spPr>
      </p:sp>
      <p:pic>
        <p:nvPicPr>
          <p:cNvPr id="8" name="Image 3" descr="preencoded.png">    </p:cNvPr>
          <p:cNvPicPr>
            <a:picLocks noChangeAspect="1"/>
          </p:cNvPicPr>
          <p:nvPr/>
        </p:nvPicPr>
        <p:blipFill>
          <a:blip r:embed="rId4"/>
          <a:stretch>
            <a:fillRect/>
          </a:stretch>
        </p:blipFill>
        <p:spPr>
          <a:xfrm>
            <a:off x="4902813" y="1739900"/>
            <a:ext cx="1625803" cy="1625600"/>
          </a:xfrm>
          <a:prstGeom prst="rect">
            <a:avLst/>
          </a:prstGeom>
        </p:spPr>
      </p:pic>
      <p:pic>
        <p:nvPicPr>
          <p:cNvPr id="9" name="Image 4" descr="preencoded.png">    </p:cNvPr>
          <p:cNvPicPr>
            <a:picLocks noChangeAspect="1"/>
          </p:cNvPicPr>
          <p:nvPr/>
        </p:nvPicPr>
        <p:blipFill>
          <a:blip r:embed="rId5"/>
          <a:stretch>
            <a:fillRect/>
          </a:stretch>
        </p:blipFill>
        <p:spPr>
          <a:xfrm>
            <a:off x="5117751" y="1847850"/>
            <a:ext cx="1196250" cy="1409700"/>
          </a:xfrm>
          <a:prstGeom prst="rect">
            <a:avLst/>
          </a:prstGeom>
        </p:spPr>
      </p:pic>
      <p:sp>
        <p:nvSpPr>
          <p:cNvPr id="10" name="Shape 3"/>
          <p:cNvSpPr/>
          <p:nvPr/>
        </p:nvSpPr>
        <p:spPr>
          <a:xfrm>
            <a:off x="2184673" y="3670300"/>
            <a:ext cx="7062083" cy="2882900"/>
          </a:xfrm>
          <a:prstGeom prst="rect">
            <a:avLst/>
          </a:prstGeom>
          <a:noFill/>
          <a:ln/>
        </p:spPr>
      </p:sp>
      <p:sp>
        <p:nvSpPr>
          <p:cNvPr id="11" name="Text 4"/>
          <p:cNvSpPr/>
          <p:nvPr/>
        </p:nvSpPr>
        <p:spPr>
          <a:xfrm>
            <a:off x="2083060" y="3670300"/>
            <a:ext cx="7265308" cy="901700"/>
          </a:xfrm>
          <a:prstGeom prst="rect">
            <a:avLst/>
          </a:prstGeom>
          <a:noFill/>
          <a:ln/>
        </p:spPr>
        <p:txBody>
          <a:bodyPr wrap="square" lIns="0" tIns="0" rIns="0" bIns="0" rtlCol="0" anchor="t"/>
          <a:lstStyle/>
          <a:p>
            <a:pPr algn="ctr"/>
            <a:r>
              <a:rPr lang="en-US" sz="4800" dirty="0">
                <a:solidFill>
                  <a:srgbClr val="FFFFFF">
                    <a:alpha val="100000"/>
                  </a:srgbClr>
                </a:solidFill>
                <a:latin typeface="Rokkitt Bold" pitchFamily="34" charset="0"/>
                <a:ea typeface="Rokkitt Bold" pitchFamily="34" charset="-122"/>
                <a:cs typeface="Rokkitt Bold" pitchFamily="34" charset="-120"/>
              </a:rPr>
              <a:t>Unicorn Sightings</a:t>
            </a:r>
            <a:endParaRPr lang="en-US" sz="4800" dirty="0"/>
          </a:p>
        </p:txBody>
      </p:sp>
      <p:sp>
        <p:nvSpPr>
          <p:cNvPr id="12" name="Text 5"/>
          <p:cNvSpPr/>
          <p:nvPr/>
        </p:nvSpPr>
        <p:spPr>
          <a:xfrm>
            <a:off x="2116931" y="4470400"/>
            <a:ext cx="7197566" cy="2218267"/>
          </a:xfrm>
          <a:prstGeom prst="rect">
            <a:avLst/>
          </a:prstGeom>
          <a:noFill/>
          <a:ln/>
        </p:spPr>
        <p:txBody>
          <a:bodyPr wrap="square" lIns="0" tIns="0" rIns="0" bIns="0" rtlCol="0" anchor="t"/>
          <a:lstStyle/>
          <a:p>
            <a:pPr algn="ctr">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A record of the number of unicorns spotted in the fantasy realm and the beauty and mystery that surrounds these enchanting creatures.</a:t>
            </a:r>
            <a:endParaRPr lang="en-US" sz="3200" dirty="0"/>
          </a:p>
        </p:txBody>
      </p:sp>
      <p:pic>
        <p:nvPicPr>
          <p:cNvPr id="13" name="Image 5" descr="preencoded.png">    </p:cNvPr>
          <p:cNvPicPr>
            <a:picLocks noChangeAspect="1"/>
          </p:cNvPicPr>
          <p:nvPr/>
        </p:nvPicPr>
        <p:blipFill>
          <a:blip r:embed="rId6"/>
          <a:stretch>
            <a:fillRect/>
          </a:stretch>
        </p:blipFill>
        <p:spPr>
          <a:xfrm>
            <a:off x="1778222" y="1447800"/>
            <a:ext cx="7874984" cy="5422900"/>
          </a:xfrm>
          <a:prstGeom prst="rect">
            <a:avLst/>
          </a:prstGeom>
        </p:spPr>
      </p:pic>
      <p:sp>
        <p:nvSpPr>
          <p:cNvPr id="14" name="Shape 6"/>
          <p:cNvSpPr/>
          <p:nvPr/>
        </p:nvSpPr>
        <p:spPr>
          <a:xfrm>
            <a:off x="1778222" y="7797800"/>
            <a:ext cx="7874984" cy="4902200"/>
          </a:xfrm>
          <a:prstGeom prst="rect">
            <a:avLst/>
          </a:prstGeom>
          <a:noFill/>
          <a:ln/>
        </p:spPr>
      </p:sp>
      <p:sp>
        <p:nvSpPr>
          <p:cNvPr id="15" name="Shape 7"/>
          <p:cNvSpPr/>
          <p:nvPr/>
        </p:nvSpPr>
        <p:spPr>
          <a:xfrm>
            <a:off x="4902813" y="8102600"/>
            <a:ext cx="1625803" cy="1625600"/>
          </a:xfrm>
          <a:prstGeom prst="roundRect">
            <a:avLst>
              <a:gd name="adj" fmla="val 78188"/>
            </a:avLst>
          </a:prstGeom>
          <a:noFill/>
          <a:ln/>
        </p:spPr>
      </p:sp>
      <p:pic>
        <p:nvPicPr>
          <p:cNvPr id="16" name="Image 6" descr="preencoded.png">    </p:cNvPr>
          <p:cNvPicPr>
            <a:picLocks noChangeAspect="1"/>
          </p:cNvPicPr>
          <p:nvPr/>
        </p:nvPicPr>
        <p:blipFill>
          <a:blip r:embed="rId7"/>
          <a:stretch>
            <a:fillRect/>
          </a:stretch>
        </p:blipFill>
        <p:spPr>
          <a:xfrm>
            <a:off x="4902813" y="8102600"/>
            <a:ext cx="1625803" cy="1625600"/>
          </a:xfrm>
          <a:prstGeom prst="rect">
            <a:avLst/>
          </a:prstGeom>
        </p:spPr>
      </p:pic>
      <p:pic>
        <p:nvPicPr>
          <p:cNvPr id="17" name="Image 7" descr="preencoded.png">    </p:cNvPr>
          <p:cNvPicPr>
            <a:picLocks noChangeAspect="1"/>
          </p:cNvPicPr>
          <p:nvPr/>
        </p:nvPicPr>
        <p:blipFill>
          <a:blip r:embed="rId8"/>
          <a:stretch>
            <a:fillRect/>
          </a:stretch>
        </p:blipFill>
        <p:spPr>
          <a:xfrm>
            <a:off x="5157797" y="8204200"/>
            <a:ext cx="1116152" cy="1422561"/>
          </a:xfrm>
          <a:prstGeom prst="rect">
            <a:avLst/>
          </a:prstGeom>
        </p:spPr>
      </p:pic>
      <p:sp>
        <p:nvSpPr>
          <p:cNvPr id="18" name="Shape 8"/>
          <p:cNvSpPr/>
          <p:nvPr/>
        </p:nvSpPr>
        <p:spPr>
          <a:xfrm>
            <a:off x="2184673" y="10033000"/>
            <a:ext cx="7062083" cy="2362200"/>
          </a:xfrm>
          <a:prstGeom prst="rect">
            <a:avLst/>
          </a:prstGeom>
          <a:noFill/>
          <a:ln/>
        </p:spPr>
      </p:sp>
      <p:sp>
        <p:nvSpPr>
          <p:cNvPr id="19" name="Text 9"/>
          <p:cNvSpPr/>
          <p:nvPr/>
        </p:nvSpPr>
        <p:spPr>
          <a:xfrm>
            <a:off x="2083060" y="10033000"/>
            <a:ext cx="7265308" cy="901700"/>
          </a:xfrm>
          <a:prstGeom prst="rect">
            <a:avLst/>
          </a:prstGeom>
          <a:noFill/>
          <a:ln/>
        </p:spPr>
        <p:txBody>
          <a:bodyPr wrap="square" lIns="0" tIns="0" rIns="0" bIns="0" rtlCol="0" anchor="t"/>
          <a:lstStyle/>
          <a:p>
            <a:pPr algn="ctr"/>
            <a:r>
              <a:rPr lang="en-US" sz="4800" dirty="0">
                <a:solidFill>
                  <a:srgbClr val="FFFFFF">
                    <a:alpha val="100000"/>
                  </a:srgbClr>
                </a:solidFill>
                <a:latin typeface="Rokkitt Bold" pitchFamily="34" charset="0"/>
                <a:ea typeface="Rokkitt Bold" pitchFamily="34" charset="-122"/>
                <a:cs typeface="Rokkitt Bold" pitchFamily="34" charset="-120"/>
              </a:rPr>
              <a:t>Dragon Taming</a:t>
            </a:r>
            <a:endParaRPr lang="en-US" sz="4800" dirty="0"/>
          </a:p>
        </p:txBody>
      </p:sp>
      <p:sp>
        <p:nvSpPr>
          <p:cNvPr id="20" name="Text 10"/>
          <p:cNvSpPr/>
          <p:nvPr/>
        </p:nvSpPr>
        <p:spPr>
          <a:xfrm>
            <a:off x="2116931" y="10833100"/>
            <a:ext cx="7197566" cy="1697567"/>
          </a:xfrm>
          <a:prstGeom prst="rect">
            <a:avLst/>
          </a:prstGeom>
          <a:noFill/>
          <a:ln/>
        </p:spPr>
        <p:txBody>
          <a:bodyPr wrap="square" lIns="0" tIns="0" rIns="0" bIns="0" rtlCol="0" anchor="t"/>
          <a:lstStyle/>
          <a:p>
            <a:pPr algn="ctr">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A closer look at the art of taming dragons and the brave adventurers who dare to take on these fearsome creatures.</a:t>
            </a:r>
            <a:endParaRPr lang="en-US" sz="3200" dirty="0"/>
          </a:p>
        </p:txBody>
      </p:sp>
      <p:pic>
        <p:nvPicPr>
          <p:cNvPr id="21" name="Image 8" descr="preencoded.png">    </p:cNvPr>
          <p:cNvPicPr>
            <a:picLocks noChangeAspect="1"/>
          </p:cNvPicPr>
          <p:nvPr/>
        </p:nvPicPr>
        <p:blipFill>
          <a:blip r:embed="rId9"/>
          <a:stretch>
            <a:fillRect/>
          </a:stretch>
        </p:blipFill>
        <p:spPr>
          <a:xfrm>
            <a:off x="1778222" y="7810500"/>
            <a:ext cx="7874984" cy="54229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0000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2934067" y="1384300"/>
            <a:ext cx="8129016" cy="11214100"/>
          </a:xfrm>
          <a:prstGeom prst="rect">
            <a:avLst/>
          </a:prstGeom>
          <a:noFill/>
          <a:ln/>
        </p:spPr>
      </p:sp>
      <p:pic>
        <p:nvPicPr>
          <p:cNvPr id="6" name="Image 2" descr="preencoded.png">    </p:cNvPr>
          <p:cNvPicPr>
            <a:picLocks noChangeAspect="1"/>
          </p:cNvPicPr>
          <p:nvPr/>
        </p:nvPicPr>
        <p:blipFill>
          <a:blip r:embed="rId3"/>
          <a:stretch>
            <a:fillRect/>
          </a:stretch>
        </p:blipFill>
        <p:spPr>
          <a:xfrm>
            <a:off x="2934067" y="1384300"/>
            <a:ext cx="8129016" cy="7645400"/>
          </a:xfrm>
          <a:prstGeom prst="rect">
            <a:avLst/>
          </a:prstGeom>
        </p:spPr>
      </p:pic>
      <p:sp>
        <p:nvSpPr>
          <p:cNvPr id="7" name="Shape 2"/>
          <p:cNvSpPr/>
          <p:nvPr/>
        </p:nvSpPr>
        <p:spPr>
          <a:xfrm>
            <a:off x="2934067" y="9639300"/>
            <a:ext cx="8129016" cy="1308100"/>
          </a:xfrm>
          <a:prstGeom prst="rect">
            <a:avLst/>
          </a:prstGeom>
          <a:solidFill>
            <a:srgbClr val="000000">
              <a:alpha val="100000"/>
            </a:srgbClr>
          </a:solidFill>
          <a:ln w="50800">
            <a:solidFill>
              <a:srgbClr val="00B3EB"/>
            </a:solidFill>
            <a:prstDash val="solid"/>
          </a:ln>
        </p:spPr>
      </p:sp>
      <p:sp>
        <p:nvSpPr>
          <p:cNvPr id="8" name="Text 3"/>
          <p:cNvSpPr/>
          <p:nvPr/>
        </p:nvSpPr>
        <p:spPr>
          <a:xfrm>
            <a:off x="3696162" y="9944100"/>
            <a:ext cx="4953619" cy="901700"/>
          </a:xfrm>
          <a:prstGeom prst="rect">
            <a:avLst/>
          </a:prstGeom>
          <a:noFill/>
          <a:ln/>
        </p:spPr>
        <p:txBody>
          <a:bodyPr wrap="square" lIns="0" tIns="0" rIns="0" bIns="0" rtlCol="0" anchor="t"/>
          <a:lstStyle/>
          <a:p>
            <a:pPr algn="l"/>
            <a:r>
              <a:rPr lang="en-US" sz="4800" dirty="0">
                <a:solidFill>
                  <a:srgbClr val="FFFFFF">
                    <a:alpha val="100000"/>
                  </a:srgbClr>
                </a:solidFill>
                <a:latin typeface="Rokkitt Bold" pitchFamily="34" charset="0"/>
                <a:ea typeface="Rokkitt Bold" pitchFamily="34" charset="-122"/>
                <a:cs typeface="Rokkitt Bold" pitchFamily="34" charset="-120"/>
              </a:rPr>
              <a:t>Unicorn Sightings</a:t>
            </a:r>
            <a:endParaRPr lang="en-US" sz="4800" dirty="0"/>
          </a:p>
        </p:txBody>
      </p:sp>
      <p:sp>
        <p:nvSpPr>
          <p:cNvPr id="9" name="Shape 4"/>
          <p:cNvSpPr/>
          <p:nvPr/>
        </p:nvSpPr>
        <p:spPr>
          <a:xfrm>
            <a:off x="2934067" y="11557000"/>
            <a:ext cx="8129016" cy="1041400"/>
          </a:xfrm>
          <a:prstGeom prst="rect">
            <a:avLst/>
          </a:prstGeom>
          <a:noFill/>
          <a:ln/>
        </p:spPr>
      </p:sp>
      <p:sp>
        <p:nvSpPr>
          <p:cNvPr id="10" name="Text 5"/>
          <p:cNvSpPr/>
          <p:nvPr/>
        </p:nvSpPr>
        <p:spPr>
          <a:xfrm>
            <a:off x="2934067" y="11557000"/>
            <a:ext cx="8264500" cy="11768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A record of the number of unicorns spotted in the fantasy realm and the beauty and mystery.</a:t>
            </a:r>
            <a:endParaRPr lang="en-US" sz="3200" dirty="0"/>
          </a:p>
        </p:txBody>
      </p:sp>
      <p:sp>
        <p:nvSpPr>
          <p:cNvPr id="11" name="Shape 6"/>
          <p:cNvSpPr/>
          <p:nvPr/>
        </p:nvSpPr>
        <p:spPr>
          <a:xfrm>
            <a:off x="13323965" y="1384300"/>
            <a:ext cx="8129016" cy="11214100"/>
          </a:xfrm>
          <a:prstGeom prst="rect">
            <a:avLst/>
          </a:prstGeom>
          <a:noFill/>
          <a:ln/>
        </p:spPr>
      </p:sp>
      <p:pic>
        <p:nvPicPr>
          <p:cNvPr id="12" name="Image 3" descr="preencoded.png">    </p:cNvPr>
          <p:cNvPicPr>
            <a:picLocks noChangeAspect="1"/>
          </p:cNvPicPr>
          <p:nvPr/>
        </p:nvPicPr>
        <p:blipFill>
          <a:blip r:embed="rId4"/>
          <a:stretch>
            <a:fillRect/>
          </a:stretch>
        </p:blipFill>
        <p:spPr>
          <a:xfrm>
            <a:off x="13323965" y="1384300"/>
            <a:ext cx="8129016" cy="7645400"/>
          </a:xfrm>
          <a:prstGeom prst="rect">
            <a:avLst/>
          </a:prstGeom>
        </p:spPr>
      </p:pic>
      <p:sp>
        <p:nvSpPr>
          <p:cNvPr id="13" name="Shape 7"/>
          <p:cNvSpPr/>
          <p:nvPr/>
        </p:nvSpPr>
        <p:spPr>
          <a:xfrm>
            <a:off x="13323965" y="9639300"/>
            <a:ext cx="8129016" cy="1308100"/>
          </a:xfrm>
          <a:prstGeom prst="rect">
            <a:avLst/>
          </a:prstGeom>
          <a:solidFill>
            <a:srgbClr val="000000">
              <a:alpha val="100000"/>
            </a:srgbClr>
          </a:solidFill>
          <a:ln w="50800">
            <a:solidFill>
              <a:srgbClr val="00B3EB"/>
            </a:solidFill>
            <a:prstDash val="solid"/>
          </a:ln>
        </p:spPr>
      </p:sp>
      <p:sp>
        <p:nvSpPr>
          <p:cNvPr id="14" name="Text 8"/>
          <p:cNvSpPr/>
          <p:nvPr/>
        </p:nvSpPr>
        <p:spPr>
          <a:xfrm>
            <a:off x="14086061" y="9944100"/>
            <a:ext cx="4331241" cy="901700"/>
          </a:xfrm>
          <a:prstGeom prst="rect">
            <a:avLst/>
          </a:prstGeom>
          <a:noFill/>
          <a:ln/>
        </p:spPr>
        <p:txBody>
          <a:bodyPr wrap="square" lIns="0" tIns="0" rIns="0" bIns="0" rtlCol="0" anchor="t"/>
          <a:lstStyle/>
          <a:p>
            <a:pPr algn="l"/>
            <a:r>
              <a:rPr lang="en-US" sz="4800" dirty="0">
                <a:solidFill>
                  <a:srgbClr val="FFFFFF">
                    <a:alpha val="100000"/>
                  </a:srgbClr>
                </a:solidFill>
                <a:latin typeface="Rokkitt Bold" pitchFamily="34" charset="0"/>
                <a:ea typeface="Rokkitt Bold" pitchFamily="34" charset="-122"/>
                <a:cs typeface="Rokkitt Bold" pitchFamily="34" charset="-120"/>
              </a:rPr>
              <a:t>Dragon Taming</a:t>
            </a:r>
            <a:endParaRPr lang="en-US" sz="4800" dirty="0"/>
          </a:p>
        </p:txBody>
      </p:sp>
      <p:sp>
        <p:nvSpPr>
          <p:cNvPr id="15" name="Shape 9"/>
          <p:cNvSpPr/>
          <p:nvPr/>
        </p:nvSpPr>
        <p:spPr>
          <a:xfrm>
            <a:off x="13323965" y="11557000"/>
            <a:ext cx="8129016" cy="1041400"/>
          </a:xfrm>
          <a:prstGeom prst="rect">
            <a:avLst/>
          </a:prstGeom>
          <a:noFill/>
          <a:ln/>
        </p:spPr>
      </p:sp>
      <p:sp>
        <p:nvSpPr>
          <p:cNvPr id="16" name="Text 10"/>
          <p:cNvSpPr/>
          <p:nvPr/>
        </p:nvSpPr>
        <p:spPr>
          <a:xfrm>
            <a:off x="13323965" y="11557000"/>
            <a:ext cx="8264500" cy="11768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A closer look at the art of taming dragons and the adventurers who take on these creatures.</a:t>
            </a:r>
            <a:endParaRPr lang="en-US" sz="3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0000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6045956" y="4699000"/>
            <a:ext cx="12307838" cy="5016500"/>
          </a:xfrm>
          <a:prstGeom prst="rect">
            <a:avLst/>
          </a:prstGeom>
          <a:noFill/>
          <a:ln/>
        </p:spPr>
      </p:sp>
      <p:sp>
        <p:nvSpPr>
          <p:cNvPr id="6" name="Text 2"/>
          <p:cNvSpPr/>
          <p:nvPr/>
        </p:nvSpPr>
        <p:spPr>
          <a:xfrm>
            <a:off x="6045956" y="4699000"/>
            <a:ext cx="12511064" cy="4394200"/>
          </a:xfrm>
          <a:prstGeom prst="rect">
            <a:avLst/>
          </a:prstGeom>
          <a:noFill/>
          <a:ln/>
        </p:spPr>
        <p:txBody>
          <a:bodyPr wrap="square" lIns="0" tIns="0" rIns="0" bIns="0" rtlCol="0" anchor="t"/>
          <a:lstStyle/>
          <a:p>
            <a:pPr algn="l"/>
            <a:r>
              <a:rPr lang="en-US" sz="4800" dirty="0">
                <a:solidFill>
                  <a:srgbClr val="FFFFFF">
                    <a:alpha val="100000"/>
                  </a:srgbClr>
                </a:solidFill>
                <a:latin typeface="Rokkitt Bold" pitchFamily="34" charset="0"/>
                <a:ea typeface="Rokkitt Bold" pitchFamily="34" charset="-122"/>
                <a:cs typeface="Rokkitt 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7" name="Text 3"/>
          <p:cNvSpPr/>
          <p:nvPr/>
        </p:nvSpPr>
        <p:spPr>
          <a:xfrm>
            <a:off x="6045956" y="9194800"/>
            <a:ext cx="3975597" cy="673100"/>
          </a:xfrm>
          <a:prstGeom prst="rect">
            <a:avLst/>
          </a:prstGeom>
          <a:noFill/>
          <a:ln/>
        </p:spPr>
        <p:txBody>
          <a:bodyPr wrap="square" lIns="0" tIns="0" rIns="0" bIns="0" rtlCol="0" anchor="t"/>
          <a:lstStyle/>
          <a:p>
            <a:pPr algn="l"/>
            <a:r>
              <a:rPr lang="en-US" sz="3600" dirty="0">
                <a:solidFill>
                  <a:srgbClr val="FFFFFF">
                    <a:alpha val="100000"/>
                  </a:srgbClr>
                </a:solidFill>
                <a:latin typeface="Rokkitt Bold" pitchFamily="34" charset="0"/>
                <a:ea typeface="Rokkitt Bold" pitchFamily="34" charset="-122"/>
                <a:cs typeface="Rokkitt Bold" pitchFamily="34" charset="-120"/>
              </a:rPr>
              <a:t>The Dream Weaver</a:t>
            </a:r>
            <a:endParaRPr lang="en-US" sz="3600" dirty="0"/>
          </a:p>
        </p:txBody>
      </p:sp>
      <p:pic>
        <p:nvPicPr>
          <p:cNvPr id="8" name="Image 2" descr="preencoded.png">    </p:cNvPr>
          <p:cNvPicPr>
            <a:picLocks noChangeAspect="1"/>
          </p:cNvPicPr>
          <p:nvPr/>
        </p:nvPicPr>
        <p:blipFill>
          <a:blip r:embed="rId3"/>
          <a:stretch>
            <a:fillRect/>
          </a:stretch>
        </p:blipFill>
        <p:spPr>
          <a:xfrm>
            <a:off x="3746968" y="2794000"/>
            <a:ext cx="16893111" cy="8140700"/>
          </a:xfrm>
          <a:prstGeom prst="rect">
            <a:avLst/>
          </a:prstGeom>
        </p:spPr>
      </p:pic>
      <p:pic>
        <p:nvPicPr>
          <p:cNvPr id="9" name="Image 3" descr="preencoded.png">    </p:cNvPr>
          <p:cNvPicPr>
            <a:picLocks noChangeAspect="1"/>
          </p:cNvPicPr>
          <p:nvPr/>
        </p:nvPicPr>
        <p:blipFill>
          <a:blip r:embed="rId4"/>
          <a:stretch>
            <a:fillRect/>
          </a:stretch>
        </p:blipFill>
        <p:spPr>
          <a:xfrm>
            <a:off x="0" y="198921"/>
            <a:ext cx="5738069" cy="455647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00000"/>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6270734" y="5727700"/>
            <a:ext cx="7049381" cy="6400800"/>
          </a:xfrm>
          <a:prstGeom prst="rect">
            <a:avLst/>
          </a:prstGeom>
        </p:spPr>
      </p:pic>
      <p:pic>
        <p:nvPicPr>
          <p:cNvPr id="4" name="Image 2" descr="preencoded.png">    </p:cNvPr>
          <p:cNvPicPr>
            <a:picLocks noChangeAspect="1"/>
          </p:cNvPicPr>
          <p:nvPr/>
        </p:nvPicPr>
        <p:blipFill>
          <a:blip r:embed="rId3"/>
          <a:stretch>
            <a:fillRect/>
          </a:stretch>
        </p:blipFill>
        <p:spPr>
          <a:xfrm>
            <a:off x="889111" y="5727700"/>
            <a:ext cx="14835454" cy="64008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1079635" y="2247900"/>
            <a:ext cx="7049381" cy="2654300"/>
          </a:xfrm>
          <a:prstGeom prst="rect">
            <a:avLst/>
          </a:prstGeom>
          <a:noFill/>
          <a:ln/>
        </p:spPr>
      </p:sp>
      <p:sp>
        <p:nvSpPr>
          <p:cNvPr id="8" name="Shape 2"/>
          <p:cNvSpPr/>
          <p:nvPr/>
        </p:nvSpPr>
        <p:spPr>
          <a:xfrm>
            <a:off x="1079635" y="2247900"/>
            <a:ext cx="7049381" cy="1308100"/>
          </a:xfrm>
          <a:prstGeom prst="rect">
            <a:avLst/>
          </a:prstGeom>
          <a:solidFill>
            <a:srgbClr val="000000">
              <a:alpha val="100000"/>
            </a:srgbClr>
          </a:solidFill>
          <a:ln w="50800">
            <a:solidFill>
              <a:srgbClr val="00B3EB"/>
            </a:solidFill>
            <a:prstDash val="solid"/>
          </a:ln>
        </p:spPr>
      </p:sp>
      <p:sp>
        <p:nvSpPr>
          <p:cNvPr id="9" name="Text 3"/>
          <p:cNvSpPr/>
          <p:nvPr/>
        </p:nvSpPr>
        <p:spPr>
          <a:xfrm>
            <a:off x="1841730" y="2552700"/>
            <a:ext cx="4331241" cy="901700"/>
          </a:xfrm>
          <a:prstGeom prst="rect">
            <a:avLst/>
          </a:prstGeom>
          <a:noFill/>
          <a:ln/>
        </p:spPr>
        <p:txBody>
          <a:bodyPr wrap="square" lIns="0" tIns="0" rIns="0" bIns="0" rtlCol="0" anchor="t"/>
          <a:lstStyle/>
          <a:p>
            <a:pPr algn="l"/>
            <a:r>
              <a:rPr lang="en-US" sz="4800" dirty="0">
                <a:ln w="50800">
                  <a:solidFill>
                    <a:srgbClr val="00B3EB"/>
                  </a:solidFill>
                </a:ln>
                <a:solidFill>
                  <a:srgbClr val="FFFFFF">
                    <a:alpha val="100000"/>
                  </a:srgbClr>
                </a:solidFill>
                <a:latin typeface="Rokkitt Bold" pitchFamily="34" charset="0"/>
                <a:ea typeface="Rokkitt Bold" pitchFamily="34" charset="-122"/>
                <a:cs typeface="Rokkitt Bold" pitchFamily="34" charset="-120"/>
              </a:rPr>
              <a:t>Dragon Taming </a:t>
            </a:r>
            <a:endParaRPr lang="en-US" sz="4800" dirty="0"/>
          </a:p>
        </p:txBody>
      </p:sp>
      <p:sp>
        <p:nvSpPr>
          <p:cNvPr id="10" name="Text 4"/>
          <p:cNvSpPr/>
          <p:nvPr/>
        </p:nvSpPr>
        <p:spPr>
          <a:xfrm>
            <a:off x="1079635" y="3860800"/>
            <a:ext cx="7184865" cy="11768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A guide to taming and caring for dragons in the realm of magic.</a:t>
            </a:r>
            <a:endParaRPr lang="en-US" sz="3200" dirty="0"/>
          </a:p>
        </p:txBody>
      </p:sp>
      <p:sp>
        <p:nvSpPr>
          <p:cNvPr id="11" name="Shape 5"/>
          <p:cNvSpPr/>
          <p:nvPr/>
        </p:nvSpPr>
        <p:spPr>
          <a:xfrm>
            <a:off x="8675184" y="2247900"/>
            <a:ext cx="7049381" cy="2654300"/>
          </a:xfrm>
          <a:prstGeom prst="rect">
            <a:avLst/>
          </a:prstGeom>
          <a:noFill/>
          <a:ln/>
        </p:spPr>
      </p:sp>
      <p:sp>
        <p:nvSpPr>
          <p:cNvPr id="12" name="Shape 6"/>
          <p:cNvSpPr/>
          <p:nvPr/>
        </p:nvSpPr>
        <p:spPr>
          <a:xfrm>
            <a:off x="8675184" y="2247900"/>
            <a:ext cx="7049381" cy="1308100"/>
          </a:xfrm>
          <a:prstGeom prst="rect">
            <a:avLst/>
          </a:prstGeom>
          <a:solidFill>
            <a:srgbClr val="000000">
              <a:alpha val="100000"/>
            </a:srgbClr>
          </a:solidFill>
          <a:ln w="50800">
            <a:solidFill>
              <a:srgbClr val="00B3EB"/>
            </a:solidFill>
            <a:prstDash val="solid"/>
          </a:ln>
        </p:spPr>
      </p:sp>
      <p:sp>
        <p:nvSpPr>
          <p:cNvPr id="13" name="Text 7"/>
          <p:cNvSpPr/>
          <p:nvPr/>
        </p:nvSpPr>
        <p:spPr>
          <a:xfrm>
            <a:off x="9437280" y="2552700"/>
            <a:ext cx="5194949" cy="901700"/>
          </a:xfrm>
          <a:prstGeom prst="rect">
            <a:avLst/>
          </a:prstGeom>
          <a:noFill/>
          <a:ln/>
        </p:spPr>
        <p:txBody>
          <a:bodyPr wrap="square" lIns="0" tIns="0" rIns="0" bIns="0" rtlCol="0" anchor="t"/>
          <a:lstStyle/>
          <a:p>
            <a:pPr algn="l"/>
            <a:r>
              <a:rPr lang="en-US" sz="4800" dirty="0">
                <a:ln w="50800">
                  <a:solidFill>
                    <a:srgbClr val="00B3EB"/>
                  </a:solidFill>
                </a:ln>
                <a:solidFill>
                  <a:srgbClr val="FFFFFF">
                    <a:alpha val="100000"/>
                  </a:srgbClr>
                </a:solidFill>
                <a:latin typeface="Rokkitt Bold" pitchFamily="34" charset="0"/>
                <a:ea typeface="Rokkitt Bold" pitchFamily="34" charset="-122"/>
                <a:cs typeface="Rokkitt Bold" pitchFamily="34" charset="-120"/>
              </a:rPr>
              <a:t>The Art of Unicorn</a:t>
            </a:r>
            <a:endParaRPr lang="en-US" sz="4800" dirty="0"/>
          </a:p>
        </p:txBody>
      </p:sp>
      <p:sp>
        <p:nvSpPr>
          <p:cNvPr id="14" name="Text 8"/>
          <p:cNvSpPr/>
          <p:nvPr/>
        </p:nvSpPr>
        <p:spPr>
          <a:xfrm>
            <a:off x="8675184" y="3860800"/>
            <a:ext cx="7184865" cy="11768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Tips and tricks for spotting the elusive unicorns in their natural habitat.</a:t>
            </a:r>
            <a:endParaRPr lang="en-US" sz="3200" dirty="0"/>
          </a:p>
        </p:txBody>
      </p:sp>
      <p:sp>
        <p:nvSpPr>
          <p:cNvPr id="15" name="Shape 9"/>
          <p:cNvSpPr/>
          <p:nvPr/>
        </p:nvSpPr>
        <p:spPr>
          <a:xfrm>
            <a:off x="16270734" y="2247900"/>
            <a:ext cx="7049381" cy="2654300"/>
          </a:xfrm>
          <a:prstGeom prst="rect">
            <a:avLst/>
          </a:prstGeom>
          <a:noFill/>
          <a:ln/>
        </p:spPr>
      </p:sp>
      <p:sp>
        <p:nvSpPr>
          <p:cNvPr id="16" name="Shape 10"/>
          <p:cNvSpPr/>
          <p:nvPr/>
        </p:nvSpPr>
        <p:spPr>
          <a:xfrm>
            <a:off x="16270734" y="2247900"/>
            <a:ext cx="7049381" cy="1308100"/>
          </a:xfrm>
          <a:prstGeom prst="rect">
            <a:avLst/>
          </a:prstGeom>
          <a:solidFill>
            <a:srgbClr val="000000">
              <a:alpha val="100000"/>
            </a:srgbClr>
          </a:solidFill>
          <a:ln w="50800">
            <a:solidFill>
              <a:srgbClr val="00B3EB"/>
            </a:solidFill>
            <a:prstDash val="solid"/>
          </a:ln>
        </p:spPr>
      </p:sp>
      <p:sp>
        <p:nvSpPr>
          <p:cNvPr id="17" name="Text 11"/>
          <p:cNvSpPr/>
          <p:nvPr/>
        </p:nvSpPr>
        <p:spPr>
          <a:xfrm>
            <a:off x="17032829" y="2552700"/>
            <a:ext cx="4331241" cy="901700"/>
          </a:xfrm>
          <a:prstGeom prst="rect">
            <a:avLst/>
          </a:prstGeom>
          <a:noFill/>
          <a:ln/>
        </p:spPr>
        <p:txBody>
          <a:bodyPr wrap="square" lIns="0" tIns="0" rIns="0" bIns="0" rtlCol="0" anchor="t"/>
          <a:lstStyle/>
          <a:p>
            <a:pPr algn="l"/>
            <a:r>
              <a:rPr lang="en-US" sz="4800" dirty="0">
                <a:ln w="50800">
                  <a:solidFill>
                    <a:srgbClr val="00B3EB"/>
                  </a:solidFill>
                </a:ln>
                <a:solidFill>
                  <a:srgbClr val="FFFFFF">
                    <a:alpha val="100000"/>
                  </a:srgbClr>
                </a:solidFill>
                <a:latin typeface="Rokkitt Bold" pitchFamily="34" charset="0"/>
                <a:ea typeface="Rokkitt Bold" pitchFamily="34" charset="-122"/>
                <a:cs typeface="Rokkitt Bold" pitchFamily="34" charset="-120"/>
              </a:rPr>
              <a:t>Dragon Taming </a:t>
            </a:r>
            <a:endParaRPr lang="en-US" sz="4800" dirty="0"/>
          </a:p>
        </p:txBody>
      </p:sp>
      <p:sp>
        <p:nvSpPr>
          <p:cNvPr id="18" name="Text 12"/>
          <p:cNvSpPr/>
          <p:nvPr/>
        </p:nvSpPr>
        <p:spPr>
          <a:xfrm>
            <a:off x="16270734" y="3860800"/>
            <a:ext cx="7184865" cy="11768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Rajdhani Regular" pitchFamily="34" charset="0"/>
                <a:ea typeface="Rajdhani Regular" pitchFamily="34" charset="-122"/>
                <a:cs typeface="Rajdhani Regular" pitchFamily="34" charset="-120"/>
              </a:rPr>
              <a:t>A guide to taming and caring for dragons in the realm of magic.</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2023-06-05T03:19:46Z</dcterms:created>
  <dcterms:modified xsi:type="dcterms:W3CDTF">2023-06-05T03:19:46Z</dcterms:modified>
</cp:coreProperties>
</file>