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notesMasterIdLst>
    <p:notesMasterId r:id="rId24"/>
  </p:notesMasterIdLst>
  <p:sldSz cx="24387048" cy="13716000"/>
  <p:notesSz cx="13716000" cy="24387048"/>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slideLayout" Target="../slideLayouts/slideLayout1.xml"/><Relationship Id="rId6"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png"/><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png"/><Relationship Id="rId6" Type="http://schemas.openxmlformats.org/officeDocument/2006/relationships/image" Target="../media/image-10-6.png"/><Relationship Id="rId7" Type="http://schemas.openxmlformats.org/officeDocument/2006/relationships/image" Target="../media/image-10-7.png"/><Relationship Id="rId8" Type="http://schemas.openxmlformats.org/officeDocument/2006/relationships/image" Target="../media/image-10-8.png"/><Relationship Id="rId9" Type="http://schemas.openxmlformats.org/officeDocument/2006/relationships/image" Target="../media/image-10-9.png"/><Relationship Id="rId10" Type="http://schemas.openxmlformats.org/officeDocument/2006/relationships/slideLayout" Target="../slideLayouts/slideLayout1.xml"/><Relationship Id="rId11"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png"/><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png"/><Relationship Id="rId6" Type="http://schemas.openxmlformats.org/officeDocument/2006/relationships/image" Target="../media/image-11-6.png"/><Relationship Id="rId7" Type="http://schemas.openxmlformats.org/officeDocument/2006/relationships/image" Target="../media/image-11-7.png"/><Relationship Id="rId8" Type="http://schemas.openxmlformats.org/officeDocument/2006/relationships/image" Target="../media/image-11-8.png"/><Relationship Id="rId9" Type="http://schemas.openxmlformats.org/officeDocument/2006/relationships/image" Target="../media/image-11-9.png"/><Relationship Id="rId10" Type="http://schemas.openxmlformats.org/officeDocument/2006/relationships/image" Target="../media/image-11-10.png"/><Relationship Id="rId11" Type="http://schemas.openxmlformats.org/officeDocument/2006/relationships/image" Target="../media/image-11-11.png"/><Relationship Id="rId12" Type="http://schemas.openxmlformats.org/officeDocument/2006/relationships/image" Target="../media/image-11-12.png"/><Relationship Id="rId13" Type="http://schemas.openxmlformats.org/officeDocument/2006/relationships/image" Target="../media/image-11-13.png"/><Relationship Id="rId14" Type="http://schemas.openxmlformats.org/officeDocument/2006/relationships/image" Target="../media/image-11-14.png"/><Relationship Id="rId15" Type="http://schemas.openxmlformats.org/officeDocument/2006/relationships/image" Target="../media/image-11-15.png"/><Relationship Id="rId16" Type="http://schemas.openxmlformats.org/officeDocument/2006/relationships/slideLayout" Target="../slideLayouts/slideLayout1.xml"/><Relationship Id="rId17"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png"/><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image" Target="../media/image-12-5.png"/><Relationship Id="rId6" Type="http://schemas.openxmlformats.org/officeDocument/2006/relationships/image" Target="../media/image-12-6.png"/><Relationship Id="rId7" Type="http://schemas.openxmlformats.org/officeDocument/2006/relationships/image" Target="../media/image-12-7.png"/><Relationship Id="rId8" Type="http://schemas.openxmlformats.org/officeDocument/2006/relationships/image" Target="../media/image-12-8.png"/><Relationship Id="rId9" Type="http://schemas.openxmlformats.org/officeDocument/2006/relationships/image" Target="../media/image-12-9.png"/><Relationship Id="rId10" Type="http://schemas.openxmlformats.org/officeDocument/2006/relationships/image" Target="../media/image-12-10.png"/><Relationship Id="rId11" Type="http://schemas.openxmlformats.org/officeDocument/2006/relationships/image" Target="../media/image-12-11.png"/><Relationship Id="rId12" Type="http://schemas.openxmlformats.org/officeDocument/2006/relationships/image" Target="../media/image-12-12.png"/><Relationship Id="rId13" Type="http://schemas.openxmlformats.org/officeDocument/2006/relationships/image" Target="../media/image-12-13.png"/><Relationship Id="rId14" Type="http://schemas.openxmlformats.org/officeDocument/2006/relationships/image" Target="../media/image-12-14.png"/><Relationship Id="rId15" Type="http://schemas.openxmlformats.org/officeDocument/2006/relationships/image" Target="../media/image-12-15.png"/><Relationship Id="rId16" Type="http://schemas.openxmlformats.org/officeDocument/2006/relationships/slideLayout" Target="../slideLayouts/slideLayout1.xml"/><Relationship Id="rId17"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png"/><Relationship Id="rId3" Type="http://schemas.openxmlformats.org/officeDocument/2006/relationships/image" Target="../media/image-13-3.png"/><Relationship Id="rId4" Type="http://schemas.openxmlformats.org/officeDocument/2006/relationships/image" Target="../media/image-13-4.png"/><Relationship Id="rId5" Type="http://schemas.openxmlformats.org/officeDocument/2006/relationships/image" Target="../media/image-13-5.png"/><Relationship Id="rId6" Type="http://schemas.openxmlformats.org/officeDocument/2006/relationships/slideLayout" Target="../slideLayouts/slideLayout1.xml"/><Relationship Id="rId7"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png"/><Relationship Id="rId3" Type="http://schemas.openxmlformats.org/officeDocument/2006/relationships/image" Target="../media/image-14-3.png"/><Relationship Id="rId4" Type="http://schemas.openxmlformats.org/officeDocument/2006/relationships/slideLayout" Target="../slideLayouts/slideLayout1.xml"/><Relationship Id="rId5"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png"/><Relationship Id="rId3" Type="http://schemas.openxmlformats.org/officeDocument/2006/relationships/slideLayout" Target="../slideLayouts/slideLayout1.xml"/><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png"/><Relationship Id="rId3" Type="http://schemas.openxmlformats.org/officeDocument/2006/relationships/image" Target="../media/image-16-3.png"/><Relationship Id="rId4" Type="http://schemas.openxmlformats.org/officeDocument/2006/relationships/image" Target="../media/image-16-4.png"/><Relationship Id="rId5" Type="http://schemas.openxmlformats.org/officeDocument/2006/relationships/image" Target="../media/image-16-5.png"/><Relationship Id="rId6" Type="http://schemas.openxmlformats.org/officeDocument/2006/relationships/slideLayout" Target="../slideLayouts/slideLayout1.xml"/><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png"/><Relationship Id="rId3" Type="http://schemas.openxmlformats.org/officeDocument/2006/relationships/image" Target="../media/image-17-3.png"/><Relationship Id="rId4" Type="http://schemas.openxmlformats.org/officeDocument/2006/relationships/image" Target="../media/image-17-4.png"/><Relationship Id="rId5" Type="http://schemas.openxmlformats.org/officeDocument/2006/relationships/image" Target="../media/image-17-5.png"/><Relationship Id="rId6" Type="http://schemas.openxmlformats.org/officeDocument/2006/relationships/slideLayout" Target="../slideLayouts/slideLayout1.xml"/><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png"/><Relationship Id="rId3" Type="http://schemas.openxmlformats.org/officeDocument/2006/relationships/image" Target="../media/image-18-3.png"/><Relationship Id="rId4" Type="http://schemas.openxmlformats.org/officeDocument/2006/relationships/image" Target="../media/image-18-4.png"/><Relationship Id="rId5" Type="http://schemas.openxmlformats.org/officeDocument/2006/relationships/image" Target="../media/image-18-5.png"/><Relationship Id="rId6" Type="http://schemas.openxmlformats.org/officeDocument/2006/relationships/slideLayout" Target="../slideLayouts/slideLayout1.xml"/><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png"/><Relationship Id="rId3" Type="http://schemas.openxmlformats.org/officeDocument/2006/relationships/image" Target="../media/image-19-3.png"/><Relationship Id="rId4" Type="http://schemas.openxmlformats.org/officeDocument/2006/relationships/slideLayout" Target="../slideLayouts/slideLayout1.xml"/><Relationship Id="rId5"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slideLayout" Target="../slideLayouts/slideLayout1.xml"/><Relationship Id="rId5"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image" Target="../media/image-20-2.png"/><Relationship Id="rId3" Type="http://schemas.openxmlformats.org/officeDocument/2006/relationships/image" Target="../media/image-20-3.png"/><Relationship Id="rId4" Type="http://schemas.openxmlformats.org/officeDocument/2006/relationships/image" Target="../media/image-20-4.png"/><Relationship Id="rId5" Type="http://schemas.openxmlformats.org/officeDocument/2006/relationships/slideLayout" Target="../slideLayouts/slideLayout1.xml"/><Relationship Id="rId6"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image-21-1.png"/><Relationship Id="rId2" Type="http://schemas.openxmlformats.org/officeDocument/2006/relationships/image" Target="../media/image-21-2.png"/><Relationship Id="rId3" Type="http://schemas.openxmlformats.org/officeDocument/2006/relationships/image" Target="../media/image-21-3.png"/><Relationship Id="rId4" Type="http://schemas.openxmlformats.org/officeDocument/2006/relationships/image" Target="../media/image-21-4.png"/><Relationship Id="rId5" Type="http://schemas.openxmlformats.org/officeDocument/2006/relationships/image" Target="../media/image-21-5.png"/><Relationship Id="rId6" Type="http://schemas.openxmlformats.org/officeDocument/2006/relationships/image" Target="../media/image-21-6.png"/><Relationship Id="rId7" Type="http://schemas.openxmlformats.org/officeDocument/2006/relationships/image" Target="../media/image-21-7.png"/><Relationship Id="rId8" Type="http://schemas.openxmlformats.org/officeDocument/2006/relationships/slideLayout" Target="../slideLayouts/slideLayout1.xml"/><Relationship Id="rId9"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4" Type="http://schemas.openxmlformats.org/officeDocument/2006/relationships/hyperlink" Target="https://unsplash.com/" TargetMode="External"/><Relationship Id="rId1" Type="http://schemas.openxmlformats.org/officeDocument/2006/relationships/image" Target="../media/image-22-1.png"/><Relationship Id="rId2" Type="http://schemas.openxmlformats.org/officeDocument/2006/relationships/image" Target="../media/image-22-2.png"/><Relationship Id="rId3" Type="http://schemas.openxmlformats.org/officeDocument/2006/relationships/image" Target="../media/image-22-3.png"/><Relationship Id="rId5" Type="http://schemas.openxmlformats.org/officeDocument/2006/relationships/image" Target="../media/image-22-4.png"/><Relationship Id="rId6" Type="http://schemas.openxmlformats.org/officeDocument/2006/relationships/image" Target="../media/image-22-5.png"/><Relationship Id="rId7" Type="http://schemas.openxmlformats.org/officeDocument/2006/relationships/slideLayout" Target="../slideLayouts/slideLayout1.xml"/><Relationship Id="rId8"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slideLayout" Target="../slideLayouts/slideLayout1.xml"/><Relationship Id="rId5"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slideLayout" Target="../slideLayouts/slideLayout1.xml"/><Relationship Id="rId5"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slideLayout" Target="../slideLayouts/slideLayout1.xml"/><Relationship Id="rId5"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png"/><Relationship Id="rId7" Type="http://schemas.openxmlformats.org/officeDocument/2006/relationships/image" Target="../media/image-6-7.png"/><Relationship Id="rId8" Type="http://schemas.openxmlformats.org/officeDocument/2006/relationships/image" Target="../media/image-6-8.png"/><Relationship Id="rId9" Type="http://schemas.openxmlformats.org/officeDocument/2006/relationships/image" Target="../media/image-6-9.png"/><Relationship Id="rId10" Type="http://schemas.openxmlformats.org/officeDocument/2006/relationships/slideLayout" Target="../slideLayouts/slideLayout1.xml"/><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slideLayout" Target="../slideLayouts/slideLayout1.xml"/><Relationship Id="rId6"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slideLayout" Target="../slideLayouts/slideLayout1.xml"/><Relationship Id="rId6"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slideLayout" Target="../slideLayouts/slideLayout1.xml"/><Relationship Id="rId6"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Text 0"/>
          <p:cNvSpPr/>
          <p:nvPr/>
        </p:nvSpPr>
        <p:spPr>
          <a:xfrm>
            <a:off x="6706438" y="7531100"/>
            <a:ext cx="11257840" cy="1312333"/>
          </a:xfrm>
          <a:prstGeom prst="rect">
            <a:avLst/>
          </a:prstGeom>
          <a:noFill/>
          <a:ln/>
        </p:spPr>
        <p:txBody>
          <a:bodyPr wrap="square" lIns="0" tIns="0" rIns="0" bIns="0" rtlCol="0" anchor="t"/>
          <a:lstStyle/>
          <a:p>
            <a:pPr algn="l"/>
            <a:r>
              <a:rPr lang="en-US" sz="6400" spc="256" kern="0" dirty="0">
                <a:solidFill>
                  <a:srgbClr val="FFFFFF">
                    <a:alpha val="100000"/>
                  </a:srgbClr>
                </a:solidFill>
                <a:latin typeface="Rajdhani Bold" pitchFamily="34" charset="0"/>
                <a:ea typeface="Rajdhani Bold" pitchFamily="34" charset="-122"/>
                <a:cs typeface="Rajdhani Bold" pitchFamily="34" charset="-120"/>
              </a:rPr>
              <a:t>FREE PRESENTATION TEMPLATE</a:t>
            </a:r>
            <a:endParaRPr lang="en-US" sz="6400" dirty="0"/>
          </a:p>
        </p:txBody>
      </p:sp>
      <p:sp>
        <p:nvSpPr>
          <p:cNvPr id="4" name="Shape 1"/>
          <p:cNvSpPr/>
          <p:nvPr/>
        </p:nvSpPr>
        <p:spPr>
          <a:xfrm>
            <a:off x="23370921" y="10515600"/>
            <a:ext cx="1016127" cy="3200400"/>
          </a:xfrm>
          <a:prstGeom prst="rect">
            <a:avLst/>
          </a:prstGeom>
          <a:noFill/>
          <a:ln/>
        </p:spPr>
      </p:sp>
      <p:pic>
        <p:nvPicPr>
          <p:cNvPr id="5"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pic>
        <p:nvPicPr>
          <p:cNvPr id="6" name="Image 2" descr="preencoded.png">    </p:cNvPr>
          <p:cNvPicPr>
            <a:picLocks noChangeAspect="1"/>
          </p:cNvPicPr>
          <p:nvPr/>
        </p:nvPicPr>
        <p:blipFill>
          <a:blip r:embed="rId3"/>
          <a:stretch>
            <a:fillRect/>
          </a:stretch>
        </p:blipFill>
        <p:spPr>
          <a:xfrm>
            <a:off x="8052806" y="4521200"/>
            <a:ext cx="8281435" cy="2463800"/>
          </a:xfrm>
          <a:prstGeom prst="rect">
            <a:avLst/>
          </a:prstGeom>
        </p:spPr>
      </p:pic>
      <p:sp>
        <p:nvSpPr>
          <p:cNvPr id="7" name="Text 2"/>
          <p:cNvSpPr/>
          <p:nvPr/>
        </p:nvSpPr>
        <p:spPr>
          <a:xfrm>
            <a:off x="8814902" y="4826000"/>
            <a:ext cx="7299179" cy="2396067"/>
          </a:xfrm>
          <a:prstGeom prst="rect">
            <a:avLst/>
          </a:prstGeom>
          <a:noFill/>
          <a:ln/>
        </p:spPr>
        <p:txBody>
          <a:bodyPr wrap="square" lIns="0" tIns="0" rIns="0" bIns="0" rtlCol="0" anchor="t"/>
          <a:lstStyle/>
          <a:p>
            <a:pPr algn="l"/>
            <a:r>
              <a:rPr lang="en-US" sz="12800" dirty="0">
                <a:solidFill>
                  <a:srgbClr val="00B3EB">
                    <a:alpha val="100000"/>
                  </a:srgbClr>
                </a:solidFill>
                <a:latin typeface="Rokkitt Bold" pitchFamily="34" charset="0"/>
                <a:ea typeface="Rokkitt Bold" pitchFamily="34" charset="-122"/>
                <a:cs typeface="Rokkitt Bold" pitchFamily="34" charset="-120"/>
              </a:rPr>
              <a:t>Futuristic</a:t>
            </a:r>
            <a:endParaRPr lang="en-US" sz="12800" dirty="0"/>
          </a:p>
        </p:txBody>
      </p:sp>
      <p:pic>
        <p:nvPicPr>
          <p:cNvPr id="8" name="Image 3" descr="preencoded.png">    </p:cNvPr>
          <p:cNvPicPr>
            <a:picLocks noChangeAspect="1"/>
          </p:cNvPicPr>
          <p:nvPr/>
        </p:nvPicPr>
        <p:blipFill>
          <a:blip r:embed="rId4"/>
          <a:stretch>
            <a:fillRect/>
          </a:stretch>
        </p:blipFill>
        <p:spPr>
          <a:xfrm>
            <a:off x="4509064" y="3149600"/>
            <a:ext cx="15381622" cy="74168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3854932" y="1092200"/>
            <a:ext cx="16702588" cy="1765300"/>
          </a:xfrm>
          <a:prstGeom prst="rect">
            <a:avLst/>
          </a:prstGeom>
        </p:spPr>
      </p:pic>
      <p:sp>
        <p:nvSpPr>
          <p:cNvPr id="4" name="Text 0"/>
          <p:cNvSpPr/>
          <p:nvPr/>
        </p:nvSpPr>
        <p:spPr>
          <a:xfrm>
            <a:off x="4617027" y="1397000"/>
            <a:ext cx="15517106" cy="1494367"/>
          </a:xfrm>
          <a:prstGeom prst="rect">
            <a:avLst/>
          </a:prstGeom>
          <a:noFill/>
          <a:ln/>
        </p:spPr>
        <p:txBody>
          <a:bodyPr wrap="square" lIns="0" tIns="0" rIns="0" bIns="0" rtlCol="0" anchor="t"/>
          <a:lstStyle/>
          <a:p>
            <a:pPr algn="l"/>
            <a:r>
              <a:rPr lang="en-US" sz="8000" dirty="0">
                <a:solidFill>
                  <a:srgbClr val="00B3EB">
                    <a:alpha val="100000"/>
                  </a:srgbClr>
                </a:solidFill>
                <a:latin typeface="Rokkitt Bold" pitchFamily="34" charset="0"/>
                <a:ea typeface="Rokkitt Bold" pitchFamily="34" charset="-122"/>
                <a:cs typeface="Rokkitt Bold" pitchFamily="34" charset="-120"/>
              </a:rPr>
              <a:t>The Magic of Dragons: A Research</a:t>
            </a:r>
            <a:endParaRPr lang="en-US" sz="8000" dirty="0"/>
          </a:p>
        </p:txBody>
      </p:sp>
      <p:sp>
        <p:nvSpPr>
          <p:cNvPr id="5" name="Shape 1"/>
          <p:cNvSpPr/>
          <p:nvPr/>
        </p:nvSpPr>
        <p:spPr>
          <a:xfrm>
            <a:off x="14200375" y="4406900"/>
            <a:ext cx="8205226" cy="8204200"/>
          </a:xfrm>
          <a:prstGeom prst="rect">
            <a:avLst/>
          </a:prstGeom>
          <a:noFill/>
          <a:ln/>
        </p:spPr>
      </p:sp>
      <p:sp>
        <p:nvSpPr>
          <p:cNvPr id="6" name="Shape 2"/>
          <p:cNvSpPr/>
          <p:nvPr/>
        </p:nvSpPr>
        <p:spPr>
          <a:xfrm>
            <a:off x="14200375" y="4406900"/>
            <a:ext cx="8205226" cy="8204200"/>
          </a:xfrm>
          <a:prstGeom prst="ellipse">
            <a:avLst/>
          </a:prstGeom>
          <a:solidFill>
            <a:srgbClr val="000000">
              <a:alpha val="100000"/>
            </a:srgbClr>
          </a:solidFill>
          <a:ln w="50800">
            <a:solidFill>
              <a:srgbClr val="00B3EB"/>
            </a:solidFill>
            <a:prstDash val="solid"/>
          </a:ln>
        </p:spPr>
      </p:sp>
      <p:sp>
        <p:nvSpPr>
          <p:cNvPr id="7" name="Shape 3"/>
          <p:cNvSpPr/>
          <p:nvPr/>
        </p:nvSpPr>
        <p:spPr>
          <a:xfrm>
            <a:off x="15229203" y="6299200"/>
            <a:ext cx="6160270" cy="6159500"/>
          </a:xfrm>
          <a:prstGeom prst="ellipse">
            <a:avLst/>
          </a:prstGeom>
          <a:solidFill>
            <a:srgbClr val="000000">
              <a:alpha val="100000"/>
            </a:srgbClr>
          </a:solidFill>
          <a:ln w="50800">
            <a:solidFill>
              <a:srgbClr val="00B3EB"/>
            </a:solidFill>
            <a:prstDash val="solid"/>
          </a:ln>
        </p:spPr>
      </p:sp>
      <p:sp>
        <p:nvSpPr>
          <p:cNvPr id="8" name="Shape 4"/>
          <p:cNvSpPr/>
          <p:nvPr/>
        </p:nvSpPr>
        <p:spPr>
          <a:xfrm>
            <a:off x="16258032" y="8178800"/>
            <a:ext cx="4089911" cy="4089400"/>
          </a:xfrm>
          <a:prstGeom prst="ellipse">
            <a:avLst/>
          </a:prstGeom>
          <a:solidFill>
            <a:srgbClr val="000000">
              <a:alpha val="100000"/>
            </a:srgbClr>
          </a:solidFill>
          <a:ln w="50800">
            <a:solidFill>
              <a:srgbClr val="00B3EB"/>
            </a:solidFill>
            <a:prstDash val="solid"/>
          </a:ln>
        </p:spPr>
      </p:sp>
      <p:sp>
        <p:nvSpPr>
          <p:cNvPr id="9" name="Text 5"/>
          <p:cNvSpPr/>
          <p:nvPr/>
        </p:nvSpPr>
        <p:spPr>
          <a:xfrm>
            <a:off x="17604400" y="4965700"/>
            <a:ext cx="1371771" cy="901700"/>
          </a:xfrm>
          <a:prstGeom prst="rect">
            <a:avLst/>
          </a:prstGeom>
          <a:noFill/>
          <a:ln/>
        </p:spPr>
        <p:txBody>
          <a:bodyPr wrap="square" lIns="0" tIns="0" rIns="0" bIns="0" rtlCol="0" anchor="ctr"/>
          <a:lstStyle/>
          <a:p>
            <a:pPr algn="ctr"/>
            <a:r>
              <a:rPr lang="en-US" sz="4800" dirty="0">
                <a:solidFill>
                  <a:srgbClr val="00B3EB">
                    <a:alpha val="100000"/>
                  </a:srgbClr>
                </a:solidFill>
                <a:latin typeface="Rokkitt Bold" pitchFamily="34" charset="0"/>
                <a:ea typeface="Rokkitt Bold" pitchFamily="34" charset="-122"/>
                <a:cs typeface="Rokkitt Bold" pitchFamily="34" charset="-120"/>
              </a:rPr>
              <a:t>6.7M</a:t>
            </a:r>
            <a:endParaRPr lang="en-US" sz="4800" dirty="0"/>
          </a:p>
        </p:txBody>
      </p:sp>
      <p:sp>
        <p:nvSpPr>
          <p:cNvPr id="10" name="Text 6"/>
          <p:cNvSpPr/>
          <p:nvPr/>
        </p:nvSpPr>
        <p:spPr>
          <a:xfrm>
            <a:off x="17591699" y="9779000"/>
            <a:ext cx="1422578" cy="901700"/>
          </a:xfrm>
          <a:prstGeom prst="rect">
            <a:avLst/>
          </a:prstGeom>
          <a:noFill/>
          <a:ln/>
        </p:spPr>
        <p:txBody>
          <a:bodyPr wrap="square" lIns="0" tIns="0" rIns="0" bIns="0" rtlCol="0" anchor="ctr"/>
          <a:lstStyle/>
          <a:p>
            <a:pPr algn="ctr"/>
            <a:r>
              <a:rPr lang="en-US" sz="4800" dirty="0">
                <a:solidFill>
                  <a:srgbClr val="00B3EB">
                    <a:alpha val="100000"/>
                  </a:srgbClr>
                </a:solidFill>
                <a:latin typeface="Rokkitt Bold" pitchFamily="34" charset="0"/>
                <a:ea typeface="Rokkitt Bold" pitchFamily="34" charset="-122"/>
                <a:cs typeface="Rokkitt Bold" pitchFamily="34" charset="-120"/>
              </a:rPr>
              <a:t>2.3M</a:t>
            </a:r>
            <a:endParaRPr lang="en-US" sz="4800" dirty="0"/>
          </a:p>
        </p:txBody>
      </p:sp>
      <p:sp>
        <p:nvSpPr>
          <p:cNvPr id="11" name="Text 7"/>
          <p:cNvSpPr/>
          <p:nvPr/>
        </p:nvSpPr>
        <p:spPr>
          <a:xfrm>
            <a:off x="17578997" y="6845300"/>
            <a:ext cx="1447981" cy="901700"/>
          </a:xfrm>
          <a:prstGeom prst="rect">
            <a:avLst/>
          </a:prstGeom>
          <a:noFill/>
          <a:ln/>
        </p:spPr>
        <p:txBody>
          <a:bodyPr wrap="square" lIns="0" tIns="0" rIns="0" bIns="0" rtlCol="0" anchor="ctr"/>
          <a:lstStyle/>
          <a:p>
            <a:pPr algn="ctr"/>
            <a:r>
              <a:rPr lang="en-US" sz="4800" dirty="0">
                <a:solidFill>
                  <a:srgbClr val="00B3EB">
                    <a:alpha val="100000"/>
                  </a:srgbClr>
                </a:solidFill>
                <a:latin typeface="Rokkitt Bold" pitchFamily="34" charset="0"/>
                <a:ea typeface="Rokkitt Bold" pitchFamily="34" charset="-122"/>
                <a:cs typeface="Rokkitt Bold" pitchFamily="34" charset="-120"/>
              </a:rPr>
              <a:t>4.4M</a:t>
            </a:r>
            <a:endParaRPr lang="en-US" sz="4800" dirty="0"/>
          </a:p>
        </p:txBody>
      </p:sp>
      <p:sp>
        <p:nvSpPr>
          <p:cNvPr id="12" name="Shape 8"/>
          <p:cNvSpPr/>
          <p:nvPr/>
        </p:nvSpPr>
        <p:spPr>
          <a:xfrm>
            <a:off x="23370921" y="10515600"/>
            <a:ext cx="1016127" cy="3200400"/>
          </a:xfrm>
          <a:prstGeom prst="rect">
            <a:avLst/>
          </a:prstGeom>
          <a:noFill/>
          <a:ln/>
        </p:spPr>
      </p:sp>
      <p:pic>
        <p:nvPicPr>
          <p:cNvPr id="13"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14" name="Shape 9"/>
          <p:cNvSpPr/>
          <p:nvPr/>
        </p:nvSpPr>
        <p:spPr>
          <a:xfrm>
            <a:off x="3734267" y="3594100"/>
            <a:ext cx="8459257" cy="2362200"/>
          </a:xfrm>
          <a:prstGeom prst="rect">
            <a:avLst/>
          </a:prstGeom>
          <a:noFill/>
          <a:ln/>
        </p:spPr>
      </p:sp>
      <p:sp>
        <p:nvSpPr>
          <p:cNvPr id="15" name="Shape 10"/>
          <p:cNvSpPr/>
          <p:nvPr/>
        </p:nvSpPr>
        <p:spPr>
          <a:xfrm>
            <a:off x="3734267" y="3594100"/>
            <a:ext cx="1016127" cy="1016000"/>
          </a:xfrm>
          <a:prstGeom prst="roundRect">
            <a:avLst>
              <a:gd name="adj" fmla="val 125100"/>
            </a:avLst>
          </a:prstGeom>
          <a:noFill/>
          <a:ln/>
        </p:spPr>
      </p:sp>
      <p:pic>
        <p:nvPicPr>
          <p:cNvPr id="16" name="Image 3" descr="preencoded.png">    </p:cNvPr>
          <p:cNvPicPr>
            <a:picLocks noChangeAspect="1"/>
          </p:cNvPicPr>
          <p:nvPr/>
        </p:nvPicPr>
        <p:blipFill>
          <a:blip r:embed="rId4"/>
          <a:stretch>
            <a:fillRect/>
          </a:stretch>
        </p:blipFill>
        <p:spPr>
          <a:xfrm>
            <a:off x="3734267" y="3594100"/>
            <a:ext cx="1016127" cy="1016000"/>
          </a:xfrm>
          <a:prstGeom prst="rect">
            <a:avLst/>
          </a:prstGeom>
        </p:spPr>
      </p:pic>
      <p:pic>
        <p:nvPicPr>
          <p:cNvPr id="17" name="Image 4" descr="preencoded.png">    </p:cNvPr>
          <p:cNvPicPr>
            <a:picLocks noChangeAspect="1"/>
          </p:cNvPicPr>
          <p:nvPr/>
        </p:nvPicPr>
        <p:blipFill>
          <a:blip r:embed="rId5"/>
          <a:stretch>
            <a:fillRect/>
          </a:stretch>
        </p:blipFill>
        <p:spPr>
          <a:xfrm>
            <a:off x="3896014" y="3689350"/>
            <a:ext cx="693626" cy="825537"/>
          </a:xfrm>
          <a:prstGeom prst="rect">
            <a:avLst/>
          </a:prstGeom>
        </p:spPr>
      </p:pic>
      <p:sp>
        <p:nvSpPr>
          <p:cNvPr id="18" name="Shape 11"/>
          <p:cNvSpPr/>
          <p:nvPr/>
        </p:nvSpPr>
        <p:spPr>
          <a:xfrm>
            <a:off x="3734267" y="4914900"/>
            <a:ext cx="8459257" cy="1041400"/>
          </a:xfrm>
          <a:prstGeom prst="rect">
            <a:avLst/>
          </a:prstGeom>
          <a:noFill/>
          <a:ln/>
        </p:spPr>
      </p:sp>
      <p:sp>
        <p:nvSpPr>
          <p:cNvPr id="19" name="Text 12"/>
          <p:cNvSpPr/>
          <p:nvPr/>
        </p:nvSpPr>
        <p:spPr>
          <a:xfrm>
            <a:off x="3734267" y="4914900"/>
            <a:ext cx="8594741" cy="1176867"/>
          </a:xfrm>
          <a:prstGeom prst="rect">
            <a:avLst/>
          </a:prstGeom>
          <a:noFill/>
          <a:ln/>
        </p:spPr>
        <p:txBody>
          <a:bodyPr wrap="square" lIns="0" tIns="0" rIns="0" bIns="0" rtlCol="0" anchor="t"/>
          <a:lstStyle/>
          <a:p>
            <a:pPr algn="l">
              <a:spcAft>
                <a:spcPts val="4000"/>
              </a:spcAft>
            </a:pPr>
            <a:r>
              <a:rPr lang="en-US" sz="3200" dirty="0">
                <a:solidFill>
                  <a:srgbClr val="FFFFFF">
                    <a:alpha val="100000"/>
                  </a:srgbClr>
                </a:solidFill>
                <a:latin typeface="Rajdhani Regular" pitchFamily="34" charset="0"/>
                <a:ea typeface="Rajdhani Regular" pitchFamily="34" charset="-122"/>
                <a:cs typeface="Rajdhani Regular" pitchFamily="34" charset="-120"/>
              </a:rPr>
              <a:t>"The Art of Archery": Discover the intricacies of the Art of Archery .</a:t>
            </a:r>
            <a:endParaRPr lang="en-US" sz="3200" dirty="0"/>
          </a:p>
        </p:txBody>
      </p:sp>
      <p:sp>
        <p:nvSpPr>
          <p:cNvPr id="20" name="Shape 13"/>
          <p:cNvSpPr/>
          <p:nvPr/>
        </p:nvSpPr>
        <p:spPr>
          <a:xfrm>
            <a:off x="3734267" y="6946900"/>
            <a:ext cx="8459257" cy="2362200"/>
          </a:xfrm>
          <a:prstGeom prst="rect">
            <a:avLst/>
          </a:prstGeom>
          <a:noFill/>
          <a:ln/>
        </p:spPr>
      </p:sp>
      <p:sp>
        <p:nvSpPr>
          <p:cNvPr id="21" name="Shape 14"/>
          <p:cNvSpPr/>
          <p:nvPr/>
        </p:nvSpPr>
        <p:spPr>
          <a:xfrm>
            <a:off x="3734267" y="6946900"/>
            <a:ext cx="1016127" cy="1016000"/>
          </a:xfrm>
          <a:prstGeom prst="roundRect">
            <a:avLst>
              <a:gd name="adj" fmla="val 125100"/>
            </a:avLst>
          </a:prstGeom>
          <a:noFill/>
          <a:ln/>
        </p:spPr>
      </p:sp>
      <p:pic>
        <p:nvPicPr>
          <p:cNvPr id="22" name="Image 5" descr="preencoded.png">    </p:cNvPr>
          <p:cNvPicPr>
            <a:picLocks noChangeAspect="1"/>
          </p:cNvPicPr>
          <p:nvPr/>
        </p:nvPicPr>
        <p:blipFill>
          <a:blip r:embed="rId6"/>
          <a:stretch>
            <a:fillRect/>
          </a:stretch>
        </p:blipFill>
        <p:spPr>
          <a:xfrm>
            <a:off x="3734267" y="6946900"/>
            <a:ext cx="1016127" cy="1016000"/>
          </a:xfrm>
          <a:prstGeom prst="rect">
            <a:avLst/>
          </a:prstGeom>
        </p:spPr>
      </p:pic>
      <p:pic>
        <p:nvPicPr>
          <p:cNvPr id="23" name="Image 6" descr="preencoded.png">    </p:cNvPr>
          <p:cNvPicPr>
            <a:picLocks noChangeAspect="1"/>
          </p:cNvPicPr>
          <p:nvPr/>
        </p:nvPicPr>
        <p:blipFill>
          <a:blip r:embed="rId7"/>
          <a:stretch>
            <a:fillRect/>
          </a:stretch>
        </p:blipFill>
        <p:spPr>
          <a:xfrm>
            <a:off x="3829529" y="7089775"/>
            <a:ext cx="777972" cy="762000"/>
          </a:xfrm>
          <a:prstGeom prst="rect">
            <a:avLst/>
          </a:prstGeom>
        </p:spPr>
      </p:pic>
      <p:sp>
        <p:nvSpPr>
          <p:cNvPr id="24" name="Shape 15"/>
          <p:cNvSpPr/>
          <p:nvPr/>
        </p:nvSpPr>
        <p:spPr>
          <a:xfrm>
            <a:off x="3734267" y="8267700"/>
            <a:ext cx="8459257" cy="1041400"/>
          </a:xfrm>
          <a:prstGeom prst="rect">
            <a:avLst/>
          </a:prstGeom>
          <a:noFill/>
          <a:ln/>
        </p:spPr>
      </p:sp>
      <p:sp>
        <p:nvSpPr>
          <p:cNvPr id="25" name="Text 16"/>
          <p:cNvSpPr/>
          <p:nvPr/>
        </p:nvSpPr>
        <p:spPr>
          <a:xfrm>
            <a:off x="3734267" y="8267700"/>
            <a:ext cx="8594741" cy="1176867"/>
          </a:xfrm>
          <a:prstGeom prst="rect">
            <a:avLst/>
          </a:prstGeom>
          <a:noFill/>
          <a:ln/>
        </p:spPr>
        <p:txBody>
          <a:bodyPr wrap="square" lIns="0" tIns="0" rIns="0" bIns="0" rtlCol="0" anchor="t"/>
          <a:lstStyle/>
          <a:p>
            <a:pPr algn="l">
              <a:spcAft>
                <a:spcPts val="4000"/>
              </a:spcAft>
            </a:pPr>
            <a:r>
              <a:rPr lang="en-US" sz="3200" dirty="0">
                <a:solidFill>
                  <a:srgbClr val="FFFFFF">
                    <a:alpha val="100000"/>
                  </a:srgbClr>
                </a:solidFill>
                <a:latin typeface="Rajdhani Regular" pitchFamily="34" charset="0"/>
                <a:ea typeface="Rajdhani Regular" pitchFamily="34" charset="-122"/>
                <a:cs typeface="Rajdhani Regular" pitchFamily="34" charset="-120"/>
              </a:rPr>
              <a:t>"The Music of the Elves": Immerse yourself in the enchanting music of the elves.</a:t>
            </a:r>
            <a:endParaRPr lang="en-US" sz="3200" dirty="0"/>
          </a:p>
        </p:txBody>
      </p:sp>
      <p:sp>
        <p:nvSpPr>
          <p:cNvPr id="26" name="Shape 17"/>
          <p:cNvSpPr/>
          <p:nvPr/>
        </p:nvSpPr>
        <p:spPr>
          <a:xfrm>
            <a:off x="3734267" y="10299700"/>
            <a:ext cx="8459257" cy="2362200"/>
          </a:xfrm>
          <a:prstGeom prst="rect">
            <a:avLst/>
          </a:prstGeom>
          <a:noFill/>
          <a:ln/>
        </p:spPr>
      </p:sp>
      <p:sp>
        <p:nvSpPr>
          <p:cNvPr id="27" name="Shape 18"/>
          <p:cNvSpPr/>
          <p:nvPr/>
        </p:nvSpPr>
        <p:spPr>
          <a:xfrm>
            <a:off x="3734267" y="10299700"/>
            <a:ext cx="1016127" cy="1016000"/>
          </a:xfrm>
          <a:prstGeom prst="roundRect">
            <a:avLst>
              <a:gd name="adj" fmla="val 125100"/>
            </a:avLst>
          </a:prstGeom>
          <a:noFill/>
          <a:ln/>
        </p:spPr>
      </p:sp>
      <p:pic>
        <p:nvPicPr>
          <p:cNvPr id="28" name="Image 7" descr="preencoded.png">    </p:cNvPr>
          <p:cNvPicPr>
            <a:picLocks noChangeAspect="1"/>
          </p:cNvPicPr>
          <p:nvPr/>
        </p:nvPicPr>
        <p:blipFill>
          <a:blip r:embed="rId8"/>
          <a:stretch>
            <a:fillRect/>
          </a:stretch>
        </p:blipFill>
        <p:spPr>
          <a:xfrm>
            <a:off x="3734267" y="10299700"/>
            <a:ext cx="1016127" cy="1016000"/>
          </a:xfrm>
          <a:prstGeom prst="rect">
            <a:avLst/>
          </a:prstGeom>
        </p:spPr>
      </p:pic>
      <p:pic>
        <p:nvPicPr>
          <p:cNvPr id="29" name="Image 8" descr="preencoded.png">    </p:cNvPr>
          <p:cNvPicPr>
            <a:picLocks noChangeAspect="1"/>
          </p:cNvPicPr>
          <p:nvPr/>
        </p:nvPicPr>
        <p:blipFill>
          <a:blip r:embed="rId9"/>
          <a:stretch>
            <a:fillRect/>
          </a:stretch>
        </p:blipFill>
        <p:spPr>
          <a:xfrm>
            <a:off x="3877160" y="10442575"/>
            <a:ext cx="730341" cy="730250"/>
          </a:xfrm>
          <a:prstGeom prst="rect">
            <a:avLst/>
          </a:prstGeom>
        </p:spPr>
      </p:pic>
      <p:sp>
        <p:nvSpPr>
          <p:cNvPr id="30" name="Shape 19"/>
          <p:cNvSpPr/>
          <p:nvPr/>
        </p:nvSpPr>
        <p:spPr>
          <a:xfrm>
            <a:off x="3734267" y="11620500"/>
            <a:ext cx="8459257" cy="1041400"/>
          </a:xfrm>
          <a:prstGeom prst="rect">
            <a:avLst/>
          </a:prstGeom>
          <a:noFill/>
          <a:ln/>
        </p:spPr>
      </p:sp>
      <p:sp>
        <p:nvSpPr>
          <p:cNvPr id="31" name="Text 20"/>
          <p:cNvSpPr/>
          <p:nvPr/>
        </p:nvSpPr>
        <p:spPr>
          <a:xfrm>
            <a:off x="3734267" y="11620500"/>
            <a:ext cx="8594741" cy="1176867"/>
          </a:xfrm>
          <a:prstGeom prst="rect">
            <a:avLst/>
          </a:prstGeom>
          <a:noFill/>
          <a:ln/>
        </p:spPr>
        <p:txBody>
          <a:bodyPr wrap="square" lIns="0" tIns="0" rIns="0" bIns="0" rtlCol="0" anchor="t"/>
          <a:lstStyle/>
          <a:p>
            <a:pPr algn="l">
              <a:spcAft>
                <a:spcPts val="4000"/>
              </a:spcAft>
            </a:pPr>
            <a:r>
              <a:rPr lang="en-US" sz="3200" dirty="0">
                <a:solidFill>
                  <a:srgbClr val="FFFFFF">
                    <a:alpha val="100000"/>
                  </a:srgbClr>
                </a:solidFill>
                <a:latin typeface="Rajdhani Regular" pitchFamily="34" charset="0"/>
                <a:ea typeface="Rajdhani Regular" pitchFamily="34" charset="-122"/>
                <a:cs typeface="Rajdhani Regular" pitchFamily="34" charset="-120"/>
              </a:rPr>
              <a:t>"The Life of an Elf": Learn about the customs and daily life of the elves.</a:t>
            </a:r>
            <a:endParaRPr lang="en-US" sz="32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pic>
        <p:nvPicPr>
          <p:cNvPr id="5" name="Image 2" descr="preencoded.png">    </p:cNvPr>
          <p:cNvPicPr>
            <a:picLocks noChangeAspect="1"/>
          </p:cNvPicPr>
          <p:nvPr/>
        </p:nvPicPr>
        <p:blipFill>
          <a:blip r:embed="rId3"/>
          <a:stretch>
            <a:fillRect/>
          </a:stretch>
        </p:blipFill>
        <p:spPr>
          <a:xfrm>
            <a:off x="8738692" y="1320800"/>
            <a:ext cx="6909664" cy="1765300"/>
          </a:xfrm>
          <a:prstGeom prst="rect">
            <a:avLst/>
          </a:prstGeom>
        </p:spPr>
      </p:pic>
      <p:sp>
        <p:nvSpPr>
          <p:cNvPr id="6" name="Text 1"/>
          <p:cNvSpPr/>
          <p:nvPr/>
        </p:nvSpPr>
        <p:spPr>
          <a:xfrm>
            <a:off x="9500787" y="1625600"/>
            <a:ext cx="5724182" cy="1494367"/>
          </a:xfrm>
          <a:prstGeom prst="rect">
            <a:avLst/>
          </a:prstGeom>
          <a:noFill/>
          <a:ln/>
        </p:spPr>
        <p:txBody>
          <a:bodyPr wrap="square" lIns="0" tIns="0" rIns="0" bIns="0" rtlCol="0" anchor="t"/>
          <a:lstStyle/>
          <a:p>
            <a:pPr algn="l"/>
            <a:r>
              <a:rPr lang="en-US" sz="8000" dirty="0">
                <a:solidFill>
                  <a:srgbClr val="00B3EB">
                    <a:alpha val="100000"/>
                  </a:srgbClr>
                </a:solidFill>
                <a:latin typeface="Rokkitt Bold" pitchFamily="34" charset="0"/>
                <a:ea typeface="Rokkitt Bold" pitchFamily="34" charset="-122"/>
                <a:cs typeface="Rokkitt Bold" pitchFamily="34" charset="-120"/>
              </a:rPr>
              <a:t>Pricing Plan</a:t>
            </a:r>
            <a:endParaRPr lang="en-US" sz="8000" dirty="0"/>
          </a:p>
        </p:txBody>
      </p:sp>
      <p:sp>
        <p:nvSpPr>
          <p:cNvPr id="7" name="Shape 2"/>
          <p:cNvSpPr/>
          <p:nvPr/>
        </p:nvSpPr>
        <p:spPr>
          <a:xfrm>
            <a:off x="1778222" y="3632200"/>
            <a:ext cx="20843305" cy="8382000"/>
          </a:xfrm>
          <a:prstGeom prst="rect">
            <a:avLst/>
          </a:prstGeom>
          <a:noFill/>
          <a:ln/>
        </p:spPr>
      </p:sp>
      <p:sp>
        <p:nvSpPr>
          <p:cNvPr id="8" name="Shape 3"/>
          <p:cNvSpPr/>
          <p:nvPr/>
        </p:nvSpPr>
        <p:spPr>
          <a:xfrm>
            <a:off x="1778222" y="3632200"/>
            <a:ext cx="6439705" cy="8382000"/>
          </a:xfrm>
          <a:prstGeom prst="rect">
            <a:avLst/>
          </a:prstGeom>
          <a:solidFill>
            <a:srgbClr val="000000">
              <a:alpha val="100000"/>
            </a:srgbClr>
          </a:solidFill>
          <a:ln w="50800">
            <a:solidFill>
              <a:srgbClr val="00B3EB"/>
            </a:solidFill>
            <a:prstDash val="solid"/>
          </a:ln>
        </p:spPr>
      </p:sp>
      <p:sp>
        <p:nvSpPr>
          <p:cNvPr id="9" name="Shape 4"/>
          <p:cNvSpPr/>
          <p:nvPr/>
        </p:nvSpPr>
        <p:spPr>
          <a:xfrm>
            <a:off x="4185173" y="4089400"/>
            <a:ext cx="1625803" cy="1625600"/>
          </a:xfrm>
          <a:prstGeom prst="roundRect">
            <a:avLst>
              <a:gd name="adj" fmla="val 78188"/>
            </a:avLst>
          </a:prstGeom>
          <a:solidFill>
            <a:srgbClr val="000000">
              <a:alpha val="100000"/>
            </a:srgbClr>
          </a:solidFill>
          <a:ln w="50800">
            <a:solidFill>
              <a:srgbClr val="00B3EB"/>
            </a:solidFill>
            <a:prstDash val="solid"/>
          </a:ln>
        </p:spPr>
      </p:sp>
      <p:pic>
        <p:nvPicPr>
          <p:cNvPr id="10" name="Image 3" descr="preencoded.png">    </p:cNvPr>
          <p:cNvPicPr>
            <a:picLocks noChangeAspect="1"/>
          </p:cNvPicPr>
          <p:nvPr/>
        </p:nvPicPr>
        <p:blipFill>
          <a:blip r:embed="rId4"/>
          <a:stretch>
            <a:fillRect/>
          </a:stretch>
        </p:blipFill>
        <p:spPr>
          <a:xfrm>
            <a:off x="4490011" y="4394200"/>
            <a:ext cx="1016127" cy="1016000"/>
          </a:xfrm>
          <a:prstGeom prst="rect">
            <a:avLst/>
          </a:prstGeom>
        </p:spPr>
      </p:pic>
      <p:pic>
        <p:nvPicPr>
          <p:cNvPr id="11" name="Image 4" descr="preencoded.png">    </p:cNvPr>
          <p:cNvPicPr>
            <a:picLocks noChangeAspect="1"/>
          </p:cNvPicPr>
          <p:nvPr/>
        </p:nvPicPr>
        <p:blipFill>
          <a:blip r:embed="rId5"/>
          <a:stretch>
            <a:fillRect/>
          </a:stretch>
        </p:blipFill>
        <p:spPr>
          <a:xfrm>
            <a:off x="4640843" y="4545013"/>
            <a:ext cx="714464" cy="714375"/>
          </a:xfrm>
          <a:prstGeom prst="rect">
            <a:avLst/>
          </a:prstGeom>
        </p:spPr>
      </p:pic>
      <p:sp>
        <p:nvSpPr>
          <p:cNvPr id="12" name="Text 5"/>
          <p:cNvSpPr/>
          <p:nvPr/>
        </p:nvSpPr>
        <p:spPr>
          <a:xfrm>
            <a:off x="4185173" y="6019800"/>
            <a:ext cx="1625803" cy="901700"/>
          </a:xfrm>
          <a:prstGeom prst="rect">
            <a:avLst/>
          </a:prstGeom>
          <a:noFill/>
          <a:ln/>
        </p:spPr>
        <p:txBody>
          <a:bodyPr wrap="square" lIns="0" tIns="0" rIns="0" bIns="0" rtlCol="0" anchor="t"/>
          <a:lstStyle/>
          <a:p>
            <a:pPr algn="ctr"/>
            <a:r>
              <a:rPr lang="en-US" sz="4800" dirty="0">
                <a:solidFill>
                  <a:srgbClr val="00B3EB">
                    <a:alpha val="100000"/>
                  </a:srgbClr>
                </a:solidFill>
                <a:latin typeface="Rokkitt Bold" pitchFamily="34" charset="0"/>
                <a:ea typeface="Rokkitt Bold" pitchFamily="34" charset="-122"/>
                <a:cs typeface="Rokkitt Bold" pitchFamily="34" charset="-120"/>
              </a:rPr>
              <a:t>Basic</a:t>
            </a:r>
            <a:endParaRPr lang="en-US" sz="4800" dirty="0"/>
          </a:p>
        </p:txBody>
      </p:sp>
      <p:sp>
        <p:nvSpPr>
          <p:cNvPr id="13" name="Text 6"/>
          <p:cNvSpPr/>
          <p:nvPr/>
        </p:nvSpPr>
        <p:spPr>
          <a:xfrm>
            <a:off x="2235479" y="7023100"/>
            <a:ext cx="5660674" cy="36660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FFFFFF">
                    <a:alpha val="100000"/>
                  </a:srgbClr>
                </a:solidFill>
                <a:latin typeface="Rajdhani Regular" pitchFamily="34" charset="0"/>
                <a:ea typeface="Rajdhani Regular" pitchFamily="34" charset="-122"/>
                <a:cs typeface="Rajdhani Regular" pitchFamily="34" charset="-120"/>
              </a:rPr>
              <a:t>Access to the entry-level dungeons.</a:t>
            </a:r>
            <a:endParaRPr lang="en-US" sz="3200" dirty="0"/>
          </a:p>
          <a:p>
            <a:pPr algn="l" lvl="1" marL="685800" indent="-342900">
              <a:spcAft>
                <a:spcPts val="4000"/>
              </a:spcAft>
              <a:buSzPct val="100000"/>
              <a:buChar char="•"/>
            </a:pPr>
            <a:r>
              <a:rPr lang="en-US" sz="3200" dirty="0">
                <a:solidFill>
                  <a:srgbClr val="FFFFFF">
                    <a:alpha val="100000"/>
                  </a:srgbClr>
                </a:solidFill>
                <a:latin typeface="Rajdhani Regular" pitchFamily="34" charset="0"/>
                <a:ea typeface="Rajdhani Regular" pitchFamily="34" charset="-122"/>
                <a:cs typeface="Rajdhani Regular" pitchFamily="34" charset="-120"/>
              </a:rPr>
              <a:t>A limited number of quests and battles per month.</a:t>
            </a:r>
            <a:endParaRPr lang="en-US" sz="3200" dirty="0"/>
          </a:p>
          <a:p>
            <a:pPr algn="l" lvl="1" marL="685800" indent="-342900">
              <a:spcAft>
                <a:spcPts val="4000"/>
              </a:spcAft>
              <a:buSzPct val="100000"/>
              <a:buChar char="•"/>
            </a:pPr>
            <a:r>
              <a:rPr lang="en-US" sz="3200" dirty="0">
                <a:solidFill>
                  <a:srgbClr val="FFFFFF">
                    <a:alpha val="100000"/>
                  </a:srgbClr>
                </a:solidFill>
                <a:latin typeface="Rajdhani Regular" pitchFamily="34" charset="0"/>
                <a:ea typeface="Rajdhani Regular" pitchFamily="34" charset="-122"/>
                <a:cs typeface="Rajdhani Regular" pitchFamily="34" charset="-120"/>
              </a:rPr>
              <a:t>Ability to form a small party with fellow adventurers.</a:t>
            </a:r>
            <a:endParaRPr lang="en-US" sz="3200" dirty="0"/>
          </a:p>
        </p:txBody>
      </p:sp>
      <p:sp>
        <p:nvSpPr>
          <p:cNvPr id="14" name="Text 7"/>
          <p:cNvSpPr/>
          <p:nvPr/>
        </p:nvSpPr>
        <p:spPr>
          <a:xfrm>
            <a:off x="3486586" y="10858500"/>
            <a:ext cx="3022978" cy="901700"/>
          </a:xfrm>
          <a:prstGeom prst="rect">
            <a:avLst/>
          </a:prstGeom>
          <a:noFill/>
          <a:ln/>
        </p:spPr>
        <p:txBody>
          <a:bodyPr wrap="square" lIns="0" tIns="0" rIns="0" bIns="0" rtlCol="0" anchor="t"/>
          <a:lstStyle/>
          <a:p>
            <a:pPr algn="ctr"/>
            <a:r>
              <a:rPr lang="en-US" sz="4800" dirty="0">
                <a:solidFill>
                  <a:srgbClr val="FFFFFF">
                    <a:alpha val="100000"/>
                  </a:srgbClr>
                </a:solidFill>
                <a:latin typeface="Rokkitt Bold" pitchFamily="34" charset="0"/>
                <a:ea typeface="Rokkitt Bold" pitchFamily="34" charset="-122"/>
                <a:cs typeface="Rokkitt Bold" pitchFamily="34" charset="-120"/>
              </a:rPr>
              <a:t>$10/month</a:t>
            </a:r>
            <a:endParaRPr lang="en-US" sz="4800" dirty="0"/>
          </a:p>
        </p:txBody>
      </p:sp>
      <p:pic>
        <p:nvPicPr>
          <p:cNvPr id="15" name="Image 5" descr="preencoded.png">    </p:cNvPr>
          <p:cNvPicPr>
            <a:picLocks noChangeAspect="1"/>
          </p:cNvPicPr>
          <p:nvPr/>
        </p:nvPicPr>
        <p:blipFill>
          <a:blip r:embed="rId6"/>
          <a:stretch>
            <a:fillRect/>
          </a:stretch>
        </p:blipFill>
        <p:spPr>
          <a:xfrm>
            <a:off x="1714714" y="9893300"/>
            <a:ext cx="2197375" cy="2197100"/>
          </a:xfrm>
          <a:prstGeom prst="rect">
            <a:avLst/>
          </a:prstGeom>
        </p:spPr>
      </p:pic>
      <p:pic>
        <p:nvPicPr>
          <p:cNvPr id="16" name="Image 6" descr="preencoded.png">    </p:cNvPr>
          <p:cNvPicPr>
            <a:picLocks noChangeAspect="1"/>
          </p:cNvPicPr>
          <p:nvPr/>
        </p:nvPicPr>
        <p:blipFill>
          <a:blip r:embed="rId7"/>
          <a:stretch>
            <a:fillRect/>
          </a:stretch>
        </p:blipFill>
        <p:spPr>
          <a:xfrm>
            <a:off x="6261883" y="3556000"/>
            <a:ext cx="2083060" cy="2082800"/>
          </a:xfrm>
          <a:prstGeom prst="rect">
            <a:avLst/>
          </a:prstGeom>
        </p:spPr>
      </p:pic>
      <p:sp>
        <p:nvSpPr>
          <p:cNvPr id="17" name="Shape 8"/>
          <p:cNvSpPr/>
          <p:nvPr/>
        </p:nvSpPr>
        <p:spPr>
          <a:xfrm>
            <a:off x="8980022" y="3632200"/>
            <a:ext cx="6439705" cy="8382000"/>
          </a:xfrm>
          <a:prstGeom prst="rect">
            <a:avLst/>
          </a:prstGeom>
          <a:solidFill>
            <a:srgbClr val="000000">
              <a:alpha val="100000"/>
            </a:srgbClr>
          </a:solidFill>
          <a:ln w="50800">
            <a:solidFill>
              <a:srgbClr val="00B3EB"/>
            </a:solidFill>
            <a:prstDash val="solid"/>
          </a:ln>
        </p:spPr>
      </p:sp>
      <p:sp>
        <p:nvSpPr>
          <p:cNvPr id="18" name="Shape 9"/>
          <p:cNvSpPr/>
          <p:nvPr/>
        </p:nvSpPr>
        <p:spPr>
          <a:xfrm>
            <a:off x="11386973" y="4089400"/>
            <a:ext cx="1625803" cy="1625600"/>
          </a:xfrm>
          <a:prstGeom prst="roundRect">
            <a:avLst>
              <a:gd name="adj" fmla="val 78188"/>
            </a:avLst>
          </a:prstGeom>
          <a:solidFill>
            <a:srgbClr val="000000">
              <a:alpha val="100000"/>
            </a:srgbClr>
          </a:solidFill>
          <a:ln w="50800">
            <a:solidFill>
              <a:srgbClr val="00B3EB"/>
            </a:solidFill>
            <a:prstDash val="solid"/>
          </a:ln>
        </p:spPr>
      </p:sp>
      <p:pic>
        <p:nvPicPr>
          <p:cNvPr id="19" name="Image 7" descr="preencoded.png">    </p:cNvPr>
          <p:cNvPicPr>
            <a:picLocks noChangeAspect="1"/>
          </p:cNvPicPr>
          <p:nvPr/>
        </p:nvPicPr>
        <p:blipFill>
          <a:blip r:embed="rId8"/>
          <a:stretch>
            <a:fillRect/>
          </a:stretch>
        </p:blipFill>
        <p:spPr>
          <a:xfrm>
            <a:off x="11691811" y="4394200"/>
            <a:ext cx="1016127" cy="1016000"/>
          </a:xfrm>
          <a:prstGeom prst="rect">
            <a:avLst/>
          </a:prstGeom>
        </p:spPr>
      </p:pic>
      <p:pic>
        <p:nvPicPr>
          <p:cNvPr id="20" name="Image 8" descr="preencoded.png">    </p:cNvPr>
          <p:cNvPicPr>
            <a:picLocks noChangeAspect="1"/>
          </p:cNvPicPr>
          <p:nvPr/>
        </p:nvPicPr>
        <p:blipFill>
          <a:blip r:embed="rId9"/>
          <a:stretch>
            <a:fillRect/>
          </a:stretch>
        </p:blipFill>
        <p:spPr>
          <a:xfrm>
            <a:off x="11815354" y="4505325"/>
            <a:ext cx="769041" cy="781844"/>
          </a:xfrm>
          <a:prstGeom prst="rect">
            <a:avLst/>
          </a:prstGeom>
        </p:spPr>
      </p:pic>
      <p:sp>
        <p:nvSpPr>
          <p:cNvPr id="21" name="Text 10"/>
          <p:cNvSpPr/>
          <p:nvPr/>
        </p:nvSpPr>
        <p:spPr>
          <a:xfrm>
            <a:off x="11501287" y="6019800"/>
            <a:ext cx="1397175" cy="901700"/>
          </a:xfrm>
          <a:prstGeom prst="rect">
            <a:avLst/>
          </a:prstGeom>
          <a:noFill/>
          <a:ln/>
        </p:spPr>
        <p:txBody>
          <a:bodyPr wrap="square" lIns="0" tIns="0" rIns="0" bIns="0" rtlCol="0" anchor="t"/>
          <a:lstStyle/>
          <a:p>
            <a:pPr algn="ctr"/>
            <a:r>
              <a:rPr lang="en-US" sz="4800" dirty="0">
                <a:solidFill>
                  <a:srgbClr val="00B3EB">
                    <a:alpha val="100000"/>
                  </a:srgbClr>
                </a:solidFill>
                <a:latin typeface="Rokkitt Bold" pitchFamily="34" charset="0"/>
                <a:ea typeface="Rokkitt Bold" pitchFamily="34" charset="-122"/>
                <a:cs typeface="Rokkitt Bold" pitchFamily="34" charset="-120"/>
              </a:rPr>
              <a:t>Elite</a:t>
            </a:r>
            <a:endParaRPr lang="en-US" sz="4800" dirty="0"/>
          </a:p>
        </p:txBody>
      </p:sp>
      <p:sp>
        <p:nvSpPr>
          <p:cNvPr id="22" name="Text 11"/>
          <p:cNvSpPr/>
          <p:nvPr/>
        </p:nvSpPr>
        <p:spPr>
          <a:xfrm>
            <a:off x="9437280" y="7023100"/>
            <a:ext cx="5660674" cy="36660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FFFFFF">
                    <a:alpha val="100000"/>
                  </a:srgbClr>
                </a:solidFill>
                <a:latin typeface="Rajdhani Regular" pitchFamily="34" charset="0"/>
                <a:ea typeface="Rajdhani Regular" pitchFamily="34" charset="-122"/>
                <a:cs typeface="Rajdhani Regular" pitchFamily="34" charset="-120"/>
              </a:rPr>
              <a:t>Access to the intermediate and advanced dungeons.</a:t>
            </a:r>
            <a:endParaRPr lang="en-US" sz="3200" dirty="0"/>
          </a:p>
          <a:p>
            <a:pPr algn="l" lvl="1" marL="685800" indent="-342900">
              <a:spcAft>
                <a:spcPts val="4000"/>
              </a:spcAft>
              <a:buSzPct val="100000"/>
              <a:buChar char="•"/>
            </a:pPr>
            <a:r>
              <a:rPr lang="en-US" sz="3200" dirty="0">
                <a:solidFill>
                  <a:srgbClr val="FFFFFF">
                    <a:alpha val="100000"/>
                  </a:srgbClr>
                </a:solidFill>
                <a:latin typeface="Rajdhani Regular" pitchFamily="34" charset="0"/>
                <a:ea typeface="Rajdhani Regular" pitchFamily="34" charset="-122"/>
                <a:cs typeface="Rajdhani Regular" pitchFamily="34" charset="-120"/>
              </a:rPr>
              <a:t>A greater number of quests and battles</a:t>
            </a:r>
            <a:endParaRPr lang="en-US" sz="3200" dirty="0"/>
          </a:p>
          <a:p>
            <a:pPr algn="l" lvl="1" marL="685800" indent="-342900">
              <a:spcAft>
                <a:spcPts val="4000"/>
              </a:spcAft>
              <a:buSzPct val="100000"/>
              <a:buChar char="•"/>
            </a:pPr>
            <a:r>
              <a:rPr lang="en-US" sz="3200" dirty="0">
                <a:solidFill>
                  <a:srgbClr val="FFFFFF">
                    <a:alpha val="100000"/>
                  </a:srgbClr>
                </a:solidFill>
                <a:latin typeface="Rajdhani Regular" pitchFamily="34" charset="0"/>
                <a:ea typeface="Rajdhani Regular" pitchFamily="34" charset="-122"/>
                <a:cs typeface="Rajdhani Regular" pitchFamily="34" charset="-120"/>
              </a:rPr>
              <a:t>Ability to form larger parties with fellow adventurers.</a:t>
            </a:r>
            <a:endParaRPr lang="en-US" sz="3200" dirty="0"/>
          </a:p>
        </p:txBody>
      </p:sp>
      <p:sp>
        <p:nvSpPr>
          <p:cNvPr id="23" name="Text 12"/>
          <p:cNvSpPr/>
          <p:nvPr/>
        </p:nvSpPr>
        <p:spPr>
          <a:xfrm>
            <a:off x="10637580" y="10858500"/>
            <a:ext cx="3124591" cy="901700"/>
          </a:xfrm>
          <a:prstGeom prst="rect">
            <a:avLst/>
          </a:prstGeom>
          <a:noFill/>
          <a:ln/>
        </p:spPr>
        <p:txBody>
          <a:bodyPr wrap="square" lIns="0" tIns="0" rIns="0" bIns="0" rtlCol="0" anchor="t"/>
          <a:lstStyle/>
          <a:p>
            <a:pPr algn="ctr"/>
            <a:r>
              <a:rPr lang="en-US" sz="4800" dirty="0">
                <a:solidFill>
                  <a:srgbClr val="FFFFFF">
                    <a:alpha val="100000"/>
                  </a:srgbClr>
                </a:solidFill>
                <a:latin typeface="Rokkitt Bold" pitchFamily="34" charset="0"/>
                <a:ea typeface="Rokkitt Bold" pitchFamily="34" charset="-122"/>
                <a:cs typeface="Rokkitt Bold" pitchFamily="34" charset="-120"/>
              </a:rPr>
              <a:t>$50/month</a:t>
            </a:r>
            <a:endParaRPr lang="en-US" sz="4800" dirty="0"/>
          </a:p>
        </p:txBody>
      </p:sp>
      <p:pic>
        <p:nvPicPr>
          <p:cNvPr id="24" name="Image 9" descr="preencoded.png">    </p:cNvPr>
          <p:cNvPicPr>
            <a:picLocks noChangeAspect="1"/>
          </p:cNvPicPr>
          <p:nvPr/>
        </p:nvPicPr>
        <p:blipFill>
          <a:blip r:embed="rId10"/>
          <a:stretch>
            <a:fillRect/>
          </a:stretch>
        </p:blipFill>
        <p:spPr>
          <a:xfrm>
            <a:off x="8916514" y="9893300"/>
            <a:ext cx="2197375" cy="2197100"/>
          </a:xfrm>
          <a:prstGeom prst="rect">
            <a:avLst/>
          </a:prstGeom>
        </p:spPr>
      </p:pic>
      <p:pic>
        <p:nvPicPr>
          <p:cNvPr id="25" name="Image 10" descr="preencoded.png">    </p:cNvPr>
          <p:cNvPicPr>
            <a:picLocks noChangeAspect="1"/>
          </p:cNvPicPr>
          <p:nvPr/>
        </p:nvPicPr>
        <p:blipFill>
          <a:blip r:embed="rId11"/>
          <a:stretch>
            <a:fillRect/>
          </a:stretch>
        </p:blipFill>
        <p:spPr>
          <a:xfrm>
            <a:off x="13463683" y="3556000"/>
            <a:ext cx="2083060" cy="2082800"/>
          </a:xfrm>
          <a:prstGeom prst="rect">
            <a:avLst/>
          </a:prstGeom>
        </p:spPr>
      </p:pic>
      <p:sp>
        <p:nvSpPr>
          <p:cNvPr id="26" name="Shape 13"/>
          <p:cNvSpPr/>
          <p:nvPr/>
        </p:nvSpPr>
        <p:spPr>
          <a:xfrm>
            <a:off x="16181822" y="3632200"/>
            <a:ext cx="6439705" cy="8382000"/>
          </a:xfrm>
          <a:prstGeom prst="rect">
            <a:avLst/>
          </a:prstGeom>
          <a:solidFill>
            <a:srgbClr val="000000">
              <a:alpha val="100000"/>
            </a:srgbClr>
          </a:solidFill>
          <a:ln w="50800">
            <a:solidFill>
              <a:srgbClr val="00B3EB"/>
            </a:solidFill>
            <a:prstDash val="solid"/>
          </a:ln>
        </p:spPr>
      </p:sp>
      <p:sp>
        <p:nvSpPr>
          <p:cNvPr id="27" name="Shape 14"/>
          <p:cNvSpPr/>
          <p:nvPr/>
        </p:nvSpPr>
        <p:spPr>
          <a:xfrm>
            <a:off x="18588773" y="4089400"/>
            <a:ext cx="1625803" cy="1625600"/>
          </a:xfrm>
          <a:prstGeom prst="roundRect">
            <a:avLst>
              <a:gd name="adj" fmla="val 78188"/>
            </a:avLst>
          </a:prstGeom>
          <a:solidFill>
            <a:srgbClr val="000000">
              <a:alpha val="100000"/>
            </a:srgbClr>
          </a:solidFill>
          <a:ln w="50800">
            <a:solidFill>
              <a:srgbClr val="00B3EB"/>
            </a:solidFill>
            <a:prstDash val="solid"/>
          </a:ln>
        </p:spPr>
      </p:sp>
      <p:pic>
        <p:nvPicPr>
          <p:cNvPr id="28" name="Image 11" descr="preencoded.png">    </p:cNvPr>
          <p:cNvPicPr>
            <a:picLocks noChangeAspect="1"/>
          </p:cNvPicPr>
          <p:nvPr/>
        </p:nvPicPr>
        <p:blipFill>
          <a:blip r:embed="rId12"/>
          <a:stretch>
            <a:fillRect/>
          </a:stretch>
        </p:blipFill>
        <p:spPr>
          <a:xfrm>
            <a:off x="18893611" y="4394200"/>
            <a:ext cx="1016127" cy="1016000"/>
          </a:xfrm>
          <a:prstGeom prst="rect">
            <a:avLst/>
          </a:prstGeom>
        </p:spPr>
      </p:pic>
      <p:pic>
        <p:nvPicPr>
          <p:cNvPr id="29" name="Image 12" descr="preencoded.png">    </p:cNvPr>
          <p:cNvPicPr>
            <a:picLocks noChangeAspect="1"/>
          </p:cNvPicPr>
          <p:nvPr/>
        </p:nvPicPr>
        <p:blipFill>
          <a:blip r:embed="rId13"/>
          <a:stretch>
            <a:fillRect/>
          </a:stretch>
        </p:blipFill>
        <p:spPr>
          <a:xfrm>
            <a:off x="19076197" y="4457700"/>
            <a:ext cx="650956" cy="889000"/>
          </a:xfrm>
          <a:prstGeom prst="rect">
            <a:avLst/>
          </a:prstGeom>
        </p:spPr>
      </p:pic>
      <p:sp>
        <p:nvSpPr>
          <p:cNvPr id="30" name="Text 15"/>
          <p:cNvSpPr/>
          <p:nvPr/>
        </p:nvSpPr>
        <p:spPr>
          <a:xfrm>
            <a:off x="17915589" y="6019800"/>
            <a:ext cx="2972171" cy="901700"/>
          </a:xfrm>
          <a:prstGeom prst="rect">
            <a:avLst/>
          </a:prstGeom>
          <a:noFill/>
          <a:ln/>
        </p:spPr>
        <p:txBody>
          <a:bodyPr wrap="square" lIns="0" tIns="0" rIns="0" bIns="0" rtlCol="0" anchor="t"/>
          <a:lstStyle/>
          <a:p>
            <a:pPr algn="ctr"/>
            <a:r>
              <a:rPr lang="en-US" sz="4800" dirty="0">
                <a:solidFill>
                  <a:srgbClr val="00B3EB">
                    <a:alpha val="100000"/>
                  </a:srgbClr>
                </a:solidFill>
                <a:latin typeface="Rokkitt Bold" pitchFamily="34" charset="0"/>
                <a:ea typeface="Rokkitt Bold" pitchFamily="34" charset="-122"/>
                <a:cs typeface="Rokkitt Bold" pitchFamily="34" charset="-120"/>
              </a:rPr>
              <a:t>Legendary</a:t>
            </a:r>
            <a:endParaRPr lang="en-US" sz="4800" dirty="0"/>
          </a:p>
        </p:txBody>
      </p:sp>
      <p:sp>
        <p:nvSpPr>
          <p:cNvPr id="31" name="Text 16"/>
          <p:cNvSpPr/>
          <p:nvPr/>
        </p:nvSpPr>
        <p:spPr>
          <a:xfrm>
            <a:off x="16639080" y="7023100"/>
            <a:ext cx="5660674" cy="36660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FFFFFF">
                    <a:alpha val="100000"/>
                  </a:srgbClr>
                </a:solidFill>
                <a:latin typeface="Rajdhani Regular" pitchFamily="34" charset="0"/>
                <a:ea typeface="Rajdhani Regular" pitchFamily="34" charset="-122"/>
                <a:cs typeface="Rajdhani Regular" pitchFamily="34" charset="-120"/>
              </a:rPr>
              <a:t>Access to the most challenging dungeons.</a:t>
            </a:r>
            <a:endParaRPr lang="en-US" sz="3200" dirty="0"/>
          </a:p>
          <a:p>
            <a:pPr algn="l" lvl="1" marL="685800" indent="-342900">
              <a:spcAft>
                <a:spcPts val="4000"/>
              </a:spcAft>
              <a:buSzPct val="100000"/>
              <a:buChar char="•"/>
            </a:pPr>
            <a:r>
              <a:rPr lang="en-US" sz="3200" dirty="0">
                <a:solidFill>
                  <a:srgbClr val="FFFFFF">
                    <a:alpha val="100000"/>
                  </a:srgbClr>
                </a:solidFill>
                <a:latin typeface="Rajdhani Regular" pitchFamily="34" charset="0"/>
                <a:ea typeface="Rajdhani Regular" pitchFamily="34" charset="-122"/>
                <a:cs typeface="Rajdhani Regular" pitchFamily="34" charset="-120"/>
              </a:rPr>
              <a:t>Unlimited quests and battles per month.</a:t>
            </a:r>
            <a:endParaRPr lang="en-US" sz="3200" dirty="0"/>
          </a:p>
          <a:p>
            <a:pPr algn="l" lvl="1" marL="685800" indent="-342900">
              <a:spcAft>
                <a:spcPts val="4000"/>
              </a:spcAft>
              <a:buSzPct val="100000"/>
              <a:buChar char="•"/>
            </a:pPr>
            <a:r>
              <a:rPr lang="en-US" sz="3200" dirty="0">
                <a:solidFill>
                  <a:srgbClr val="FFFFFF">
                    <a:alpha val="100000"/>
                  </a:srgbClr>
                </a:solidFill>
                <a:latin typeface="Rajdhani Regular" pitchFamily="34" charset="0"/>
                <a:ea typeface="Rajdhani Regular" pitchFamily="34" charset="-122"/>
                <a:cs typeface="Rajdhani Regular" pitchFamily="34" charset="-120"/>
              </a:rPr>
              <a:t>The ability to form the largest parties.</a:t>
            </a:r>
            <a:endParaRPr lang="en-US" sz="3200" dirty="0"/>
          </a:p>
        </p:txBody>
      </p:sp>
      <p:sp>
        <p:nvSpPr>
          <p:cNvPr id="32" name="Text 17"/>
          <p:cNvSpPr/>
          <p:nvPr/>
        </p:nvSpPr>
        <p:spPr>
          <a:xfrm>
            <a:off x="17718715" y="10858500"/>
            <a:ext cx="3365921" cy="901700"/>
          </a:xfrm>
          <a:prstGeom prst="rect">
            <a:avLst/>
          </a:prstGeom>
          <a:noFill/>
          <a:ln/>
        </p:spPr>
        <p:txBody>
          <a:bodyPr wrap="square" lIns="0" tIns="0" rIns="0" bIns="0" rtlCol="0" anchor="t"/>
          <a:lstStyle/>
          <a:p>
            <a:pPr algn="ctr"/>
            <a:r>
              <a:rPr lang="en-US" sz="4800" dirty="0">
                <a:solidFill>
                  <a:srgbClr val="FFFFFF">
                    <a:alpha val="100000"/>
                  </a:srgbClr>
                </a:solidFill>
                <a:latin typeface="Rokkitt Bold" pitchFamily="34" charset="0"/>
                <a:ea typeface="Rokkitt Bold" pitchFamily="34" charset="-122"/>
                <a:cs typeface="Rokkitt Bold" pitchFamily="34" charset="-120"/>
              </a:rPr>
              <a:t>$100/month</a:t>
            </a:r>
            <a:endParaRPr lang="en-US" sz="4800" dirty="0"/>
          </a:p>
        </p:txBody>
      </p:sp>
      <p:pic>
        <p:nvPicPr>
          <p:cNvPr id="33" name="Image 13" descr="preencoded.png">    </p:cNvPr>
          <p:cNvPicPr>
            <a:picLocks noChangeAspect="1"/>
          </p:cNvPicPr>
          <p:nvPr/>
        </p:nvPicPr>
        <p:blipFill>
          <a:blip r:embed="rId14"/>
          <a:stretch>
            <a:fillRect/>
          </a:stretch>
        </p:blipFill>
        <p:spPr>
          <a:xfrm>
            <a:off x="16118315" y="9893300"/>
            <a:ext cx="2197375" cy="2197100"/>
          </a:xfrm>
          <a:prstGeom prst="rect">
            <a:avLst/>
          </a:prstGeom>
        </p:spPr>
      </p:pic>
      <p:pic>
        <p:nvPicPr>
          <p:cNvPr id="34" name="Image 14" descr="preencoded.png">    </p:cNvPr>
          <p:cNvPicPr>
            <a:picLocks noChangeAspect="1"/>
          </p:cNvPicPr>
          <p:nvPr/>
        </p:nvPicPr>
        <p:blipFill>
          <a:blip r:embed="rId15"/>
          <a:stretch>
            <a:fillRect/>
          </a:stretch>
        </p:blipFill>
        <p:spPr>
          <a:xfrm>
            <a:off x="20665483" y="3556000"/>
            <a:ext cx="2083060" cy="20828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pic>
        <p:nvPicPr>
          <p:cNvPr id="5" name="Image 2" descr="preencoded.png">    </p:cNvPr>
          <p:cNvPicPr>
            <a:picLocks noChangeAspect="1"/>
          </p:cNvPicPr>
          <p:nvPr/>
        </p:nvPicPr>
        <p:blipFill>
          <a:blip r:embed="rId3"/>
          <a:stretch>
            <a:fillRect/>
          </a:stretch>
        </p:blipFill>
        <p:spPr>
          <a:xfrm>
            <a:off x="381048" y="2146300"/>
            <a:ext cx="23637654" cy="9436100"/>
          </a:xfrm>
          <a:prstGeom prst="rect">
            <a:avLst/>
          </a:prstGeom>
        </p:spPr>
      </p:pic>
      <p:sp>
        <p:nvSpPr>
          <p:cNvPr id="6" name="Shape 1"/>
          <p:cNvSpPr/>
          <p:nvPr/>
        </p:nvSpPr>
        <p:spPr>
          <a:xfrm>
            <a:off x="381048" y="3556000"/>
            <a:ext cx="5347368" cy="7683500"/>
          </a:xfrm>
          <a:prstGeom prst="rect">
            <a:avLst/>
          </a:prstGeom>
          <a:solidFill>
            <a:srgbClr val="000000">
              <a:alpha val="100000"/>
            </a:srgbClr>
          </a:solidFill>
          <a:ln w="50800">
            <a:solidFill>
              <a:srgbClr val="00B3EB"/>
            </a:solidFill>
            <a:prstDash val="solid"/>
          </a:ln>
        </p:spPr>
      </p:sp>
      <p:sp>
        <p:nvSpPr>
          <p:cNvPr id="7" name="Shape 2"/>
          <p:cNvSpPr/>
          <p:nvPr/>
        </p:nvSpPr>
        <p:spPr>
          <a:xfrm>
            <a:off x="685886" y="4965700"/>
            <a:ext cx="4737692" cy="5969000"/>
          </a:xfrm>
          <a:prstGeom prst="rect">
            <a:avLst/>
          </a:prstGeom>
          <a:noFill/>
          <a:ln/>
        </p:spPr>
      </p:sp>
      <p:sp>
        <p:nvSpPr>
          <p:cNvPr id="8" name="Shape 3"/>
          <p:cNvSpPr/>
          <p:nvPr/>
        </p:nvSpPr>
        <p:spPr>
          <a:xfrm>
            <a:off x="685886" y="4965700"/>
            <a:ext cx="4737692" cy="1765300"/>
          </a:xfrm>
          <a:prstGeom prst="rect">
            <a:avLst/>
          </a:prstGeom>
          <a:noFill/>
          <a:ln/>
        </p:spPr>
      </p:sp>
      <p:sp>
        <p:nvSpPr>
          <p:cNvPr id="9" name="Shape 4"/>
          <p:cNvSpPr/>
          <p:nvPr/>
        </p:nvSpPr>
        <p:spPr>
          <a:xfrm>
            <a:off x="685886" y="4965700"/>
            <a:ext cx="4737692" cy="1765300"/>
          </a:xfrm>
          <a:prstGeom prst="rect">
            <a:avLst/>
          </a:prstGeom>
          <a:noFill/>
          <a:ln/>
        </p:spPr>
      </p:sp>
      <p:sp>
        <p:nvSpPr>
          <p:cNvPr id="10" name="Text 5"/>
          <p:cNvSpPr/>
          <p:nvPr/>
        </p:nvSpPr>
        <p:spPr>
          <a:xfrm>
            <a:off x="609676" y="4965700"/>
            <a:ext cx="4890111" cy="673100"/>
          </a:xfrm>
          <a:prstGeom prst="rect">
            <a:avLst/>
          </a:prstGeom>
          <a:noFill/>
          <a:ln/>
        </p:spPr>
        <p:txBody>
          <a:bodyPr wrap="square" lIns="0" tIns="0" rIns="0" bIns="0" rtlCol="0" anchor="t"/>
          <a:lstStyle/>
          <a:p>
            <a:pPr algn="ctr"/>
            <a:r>
              <a:rPr lang="en-US" sz="3600" dirty="0">
                <a:solidFill>
                  <a:srgbClr val="FFFFFF">
                    <a:alpha val="100000"/>
                  </a:srgbClr>
                </a:solidFill>
                <a:latin typeface="Rokkitt Bold" pitchFamily="34" charset="0"/>
                <a:ea typeface="Rokkitt Bold" pitchFamily="34" charset="-122"/>
                <a:cs typeface="Rokkitt Bold" pitchFamily="34" charset="-120"/>
              </a:rPr>
              <a:t>Eclipse</a:t>
            </a:r>
            <a:endParaRPr lang="en-US" sz="3600" dirty="0"/>
          </a:p>
        </p:txBody>
      </p:sp>
      <p:sp>
        <p:nvSpPr>
          <p:cNvPr id="11" name="Text 6"/>
          <p:cNvSpPr/>
          <p:nvPr/>
        </p:nvSpPr>
        <p:spPr>
          <a:xfrm>
            <a:off x="618144" y="5689600"/>
            <a:ext cx="4873176" cy="1176867"/>
          </a:xfrm>
          <a:prstGeom prst="rect">
            <a:avLst/>
          </a:prstGeom>
          <a:noFill/>
          <a:ln/>
        </p:spPr>
        <p:txBody>
          <a:bodyPr wrap="square" lIns="0" tIns="0" rIns="0" bIns="0" rtlCol="0" anchor="t"/>
          <a:lstStyle/>
          <a:p>
            <a:pPr algn="ctr">
              <a:spcAft>
                <a:spcPts val="4000"/>
              </a:spcAft>
            </a:pPr>
            <a:r>
              <a:rPr lang="en-US" sz="3200" dirty="0">
                <a:solidFill>
                  <a:srgbClr val="FFFFFF">
                    <a:alpha val="100000"/>
                  </a:srgbClr>
                </a:solidFill>
                <a:latin typeface="Rajdhani Regular" pitchFamily="34" charset="0"/>
                <a:ea typeface="Rajdhani Regular" pitchFamily="34" charset="-122"/>
                <a:cs typeface="Rajdhani Regular" pitchFamily="34" charset="-120"/>
              </a:rPr>
              <a:t>Rare event causes unpredictable magic.</a:t>
            </a:r>
            <a:endParaRPr lang="en-US" sz="3200" dirty="0"/>
          </a:p>
        </p:txBody>
      </p:sp>
      <p:pic>
        <p:nvPicPr>
          <p:cNvPr id="12" name="Image 3" descr="preencoded.png">    </p:cNvPr>
          <p:cNvPicPr>
            <a:picLocks noChangeAspect="1"/>
          </p:cNvPicPr>
          <p:nvPr/>
        </p:nvPicPr>
        <p:blipFill>
          <a:blip r:embed="rId4"/>
          <a:stretch>
            <a:fillRect/>
          </a:stretch>
        </p:blipFill>
        <p:spPr>
          <a:xfrm>
            <a:off x="2241830" y="7137400"/>
            <a:ext cx="1625803" cy="1625600"/>
          </a:xfrm>
          <a:prstGeom prst="rect">
            <a:avLst/>
          </a:prstGeom>
        </p:spPr>
      </p:pic>
      <p:pic>
        <p:nvPicPr>
          <p:cNvPr id="13" name="Image 4" descr="preencoded.png">    </p:cNvPr>
          <p:cNvPicPr>
            <a:picLocks noChangeAspect="1"/>
          </p:cNvPicPr>
          <p:nvPr/>
        </p:nvPicPr>
        <p:blipFill>
          <a:blip r:embed="rId5"/>
          <a:stretch>
            <a:fillRect/>
          </a:stretch>
        </p:blipFill>
        <p:spPr>
          <a:xfrm>
            <a:off x="2326518" y="7222083"/>
            <a:ext cx="1456422" cy="1456246"/>
          </a:xfrm>
          <a:prstGeom prst="rect">
            <a:avLst/>
          </a:prstGeom>
        </p:spPr>
      </p:pic>
      <p:sp>
        <p:nvSpPr>
          <p:cNvPr id="14" name="Shape 7"/>
          <p:cNvSpPr/>
          <p:nvPr/>
        </p:nvSpPr>
        <p:spPr>
          <a:xfrm>
            <a:off x="685886" y="9169400"/>
            <a:ext cx="4737692" cy="1765300"/>
          </a:xfrm>
          <a:prstGeom prst="rect">
            <a:avLst/>
          </a:prstGeom>
          <a:noFill/>
          <a:ln/>
        </p:spPr>
      </p:sp>
      <p:sp>
        <p:nvSpPr>
          <p:cNvPr id="15" name="Shape 8"/>
          <p:cNvSpPr/>
          <p:nvPr/>
        </p:nvSpPr>
        <p:spPr>
          <a:xfrm>
            <a:off x="685886" y="9169400"/>
            <a:ext cx="4737692" cy="1765300"/>
          </a:xfrm>
          <a:prstGeom prst="rect">
            <a:avLst/>
          </a:prstGeom>
          <a:noFill/>
          <a:ln/>
        </p:spPr>
      </p:sp>
      <p:sp>
        <p:nvSpPr>
          <p:cNvPr id="16" name="Text 9"/>
          <p:cNvSpPr/>
          <p:nvPr/>
        </p:nvSpPr>
        <p:spPr>
          <a:xfrm>
            <a:off x="609676" y="9169400"/>
            <a:ext cx="4890111" cy="673100"/>
          </a:xfrm>
          <a:prstGeom prst="rect">
            <a:avLst/>
          </a:prstGeom>
          <a:noFill/>
          <a:ln/>
        </p:spPr>
        <p:txBody>
          <a:bodyPr wrap="square" lIns="0" tIns="0" rIns="0" bIns="0" rtlCol="0" anchor="t"/>
          <a:lstStyle/>
          <a:p>
            <a:pPr algn="ctr"/>
            <a:r>
              <a:rPr lang="en-US" sz="3600" dirty="0">
                <a:solidFill>
                  <a:srgbClr val="FFFFFF">
                    <a:alpha val="100000"/>
                  </a:srgbClr>
                </a:solidFill>
                <a:latin typeface="Rokkitt Bold" pitchFamily="34" charset="0"/>
                <a:ea typeface="Rokkitt Bold" pitchFamily="34" charset="-122"/>
                <a:cs typeface="Rokkitt Bold" pitchFamily="34" charset="-120"/>
              </a:rPr>
              <a:t>Quest</a:t>
            </a:r>
            <a:endParaRPr lang="en-US" sz="3600" dirty="0"/>
          </a:p>
        </p:txBody>
      </p:sp>
      <p:sp>
        <p:nvSpPr>
          <p:cNvPr id="17" name="Text 10"/>
          <p:cNvSpPr/>
          <p:nvPr/>
        </p:nvSpPr>
        <p:spPr>
          <a:xfrm>
            <a:off x="618144" y="9893300"/>
            <a:ext cx="4873176" cy="1176867"/>
          </a:xfrm>
          <a:prstGeom prst="rect">
            <a:avLst/>
          </a:prstGeom>
          <a:noFill/>
          <a:ln/>
        </p:spPr>
        <p:txBody>
          <a:bodyPr wrap="square" lIns="0" tIns="0" rIns="0" bIns="0" rtlCol="0" anchor="t"/>
          <a:lstStyle/>
          <a:p>
            <a:pPr algn="ctr">
              <a:spcAft>
                <a:spcPts val="4000"/>
              </a:spcAft>
            </a:pPr>
            <a:r>
              <a:rPr lang="en-US" sz="3200" dirty="0">
                <a:solidFill>
                  <a:srgbClr val="FFFFFF">
                    <a:alpha val="100000"/>
                  </a:srgbClr>
                </a:solidFill>
                <a:latin typeface="Rajdhani Regular" pitchFamily="34" charset="0"/>
                <a:ea typeface="Rajdhani Regular" pitchFamily="34" charset="-122"/>
                <a:cs typeface="Rajdhani Regular" pitchFamily="34" charset="-120"/>
              </a:rPr>
              <a:t>Adventurers seek immortal artifact.</a:t>
            </a:r>
            <a:endParaRPr lang="en-US" sz="3200" dirty="0"/>
          </a:p>
        </p:txBody>
      </p:sp>
      <p:sp>
        <p:nvSpPr>
          <p:cNvPr id="18" name="Shape 11"/>
          <p:cNvSpPr/>
          <p:nvPr/>
        </p:nvSpPr>
        <p:spPr>
          <a:xfrm>
            <a:off x="6477810" y="3556000"/>
            <a:ext cx="5347368" cy="7683500"/>
          </a:xfrm>
          <a:prstGeom prst="rect">
            <a:avLst/>
          </a:prstGeom>
          <a:solidFill>
            <a:srgbClr val="000000">
              <a:alpha val="100000"/>
            </a:srgbClr>
          </a:solidFill>
          <a:ln w="50800">
            <a:solidFill>
              <a:srgbClr val="00B3EB"/>
            </a:solidFill>
            <a:prstDash val="solid"/>
          </a:ln>
        </p:spPr>
      </p:sp>
      <p:sp>
        <p:nvSpPr>
          <p:cNvPr id="19" name="Shape 12"/>
          <p:cNvSpPr/>
          <p:nvPr/>
        </p:nvSpPr>
        <p:spPr>
          <a:xfrm>
            <a:off x="6782648" y="4965700"/>
            <a:ext cx="4737692" cy="5969000"/>
          </a:xfrm>
          <a:prstGeom prst="rect">
            <a:avLst/>
          </a:prstGeom>
          <a:noFill/>
          <a:ln/>
        </p:spPr>
      </p:sp>
      <p:sp>
        <p:nvSpPr>
          <p:cNvPr id="20" name="Shape 13"/>
          <p:cNvSpPr/>
          <p:nvPr/>
        </p:nvSpPr>
        <p:spPr>
          <a:xfrm>
            <a:off x="6782648" y="4965700"/>
            <a:ext cx="4737692" cy="1765300"/>
          </a:xfrm>
          <a:prstGeom prst="rect">
            <a:avLst/>
          </a:prstGeom>
          <a:noFill/>
          <a:ln/>
        </p:spPr>
      </p:sp>
      <p:sp>
        <p:nvSpPr>
          <p:cNvPr id="21" name="Shape 14"/>
          <p:cNvSpPr/>
          <p:nvPr/>
        </p:nvSpPr>
        <p:spPr>
          <a:xfrm>
            <a:off x="6782648" y="4965700"/>
            <a:ext cx="4737692" cy="1765300"/>
          </a:xfrm>
          <a:prstGeom prst="rect">
            <a:avLst/>
          </a:prstGeom>
          <a:noFill/>
          <a:ln/>
        </p:spPr>
      </p:sp>
      <p:sp>
        <p:nvSpPr>
          <p:cNvPr id="22" name="Text 15"/>
          <p:cNvSpPr/>
          <p:nvPr/>
        </p:nvSpPr>
        <p:spPr>
          <a:xfrm>
            <a:off x="6706438" y="4965700"/>
            <a:ext cx="4890111" cy="673100"/>
          </a:xfrm>
          <a:prstGeom prst="rect">
            <a:avLst/>
          </a:prstGeom>
          <a:noFill/>
          <a:ln/>
        </p:spPr>
        <p:txBody>
          <a:bodyPr wrap="square" lIns="0" tIns="0" rIns="0" bIns="0" rtlCol="0" anchor="t"/>
          <a:lstStyle/>
          <a:p>
            <a:pPr algn="ctr"/>
            <a:r>
              <a:rPr lang="en-US" sz="3600" dirty="0">
                <a:solidFill>
                  <a:srgbClr val="FFFFFF">
                    <a:alpha val="100000"/>
                  </a:srgbClr>
                </a:solidFill>
                <a:latin typeface="Rokkitt Bold" pitchFamily="34" charset="0"/>
                <a:ea typeface="Rokkitt Bold" pitchFamily="34" charset="-122"/>
                <a:cs typeface="Rokkitt Bold" pitchFamily="34" charset="-120"/>
              </a:rPr>
              <a:t>Eclipse</a:t>
            </a:r>
            <a:endParaRPr lang="en-US" sz="3600" dirty="0"/>
          </a:p>
        </p:txBody>
      </p:sp>
      <p:sp>
        <p:nvSpPr>
          <p:cNvPr id="23" name="Text 16"/>
          <p:cNvSpPr/>
          <p:nvPr/>
        </p:nvSpPr>
        <p:spPr>
          <a:xfrm>
            <a:off x="6714906" y="5689600"/>
            <a:ext cx="4873176" cy="1176867"/>
          </a:xfrm>
          <a:prstGeom prst="rect">
            <a:avLst/>
          </a:prstGeom>
          <a:noFill/>
          <a:ln/>
        </p:spPr>
        <p:txBody>
          <a:bodyPr wrap="square" lIns="0" tIns="0" rIns="0" bIns="0" rtlCol="0" anchor="t"/>
          <a:lstStyle/>
          <a:p>
            <a:pPr algn="ctr">
              <a:spcAft>
                <a:spcPts val="4000"/>
              </a:spcAft>
            </a:pPr>
            <a:r>
              <a:rPr lang="en-US" sz="3200" dirty="0">
                <a:solidFill>
                  <a:srgbClr val="FFFFFF">
                    <a:alpha val="100000"/>
                  </a:srgbClr>
                </a:solidFill>
                <a:latin typeface="Rajdhani Regular" pitchFamily="34" charset="0"/>
                <a:ea typeface="Rajdhani Regular" pitchFamily="34" charset="-122"/>
                <a:cs typeface="Rajdhani Regular" pitchFamily="34" charset="-120"/>
              </a:rPr>
              <a:t>Rare event causes unpredictable magic.</a:t>
            </a:r>
            <a:endParaRPr lang="en-US" sz="3200" dirty="0"/>
          </a:p>
        </p:txBody>
      </p:sp>
      <p:pic>
        <p:nvPicPr>
          <p:cNvPr id="24" name="Image 5" descr="preencoded.png">    </p:cNvPr>
          <p:cNvPicPr>
            <a:picLocks noChangeAspect="1"/>
          </p:cNvPicPr>
          <p:nvPr/>
        </p:nvPicPr>
        <p:blipFill>
          <a:blip r:embed="rId6"/>
          <a:stretch>
            <a:fillRect/>
          </a:stretch>
        </p:blipFill>
        <p:spPr>
          <a:xfrm>
            <a:off x="8338592" y="7137400"/>
            <a:ext cx="1625803" cy="1625600"/>
          </a:xfrm>
          <a:prstGeom prst="rect">
            <a:avLst/>
          </a:prstGeom>
        </p:spPr>
      </p:pic>
      <p:pic>
        <p:nvPicPr>
          <p:cNvPr id="25" name="Image 6" descr="preencoded.png">    </p:cNvPr>
          <p:cNvPicPr>
            <a:picLocks noChangeAspect="1"/>
          </p:cNvPicPr>
          <p:nvPr/>
        </p:nvPicPr>
        <p:blipFill>
          <a:blip r:embed="rId7"/>
          <a:stretch>
            <a:fillRect/>
          </a:stretch>
        </p:blipFill>
        <p:spPr>
          <a:xfrm>
            <a:off x="8541818" y="7340600"/>
            <a:ext cx="1192256" cy="1190414"/>
          </a:xfrm>
          <a:prstGeom prst="rect">
            <a:avLst/>
          </a:prstGeom>
        </p:spPr>
      </p:pic>
      <p:sp>
        <p:nvSpPr>
          <p:cNvPr id="26" name="Shape 17"/>
          <p:cNvSpPr/>
          <p:nvPr/>
        </p:nvSpPr>
        <p:spPr>
          <a:xfrm>
            <a:off x="6782648" y="9169400"/>
            <a:ext cx="4737692" cy="1765300"/>
          </a:xfrm>
          <a:prstGeom prst="rect">
            <a:avLst/>
          </a:prstGeom>
          <a:noFill/>
          <a:ln/>
        </p:spPr>
      </p:sp>
      <p:sp>
        <p:nvSpPr>
          <p:cNvPr id="27" name="Shape 18"/>
          <p:cNvSpPr/>
          <p:nvPr/>
        </p:nvSpPr>
        <p:spPr>
          <a:xfrm>
            <a:off x="6782648" y="9169400"/>
            <a:ext cx="4737692" cy="1765300"/>
          </a:xfrm>
          <a:prstGeom prst="rect">
            <a:avLst/>
          </a:prstGeom>
          <a:noFill/>
          <a:ln/>
        </p:spPr>
      </p:sp>
      <p:sp>
        <p:nvSpPr>
          <p:cNvPr id="28" name="Text 19"/>
          <p:cNvSpPr/>
          <p:nvPr/>
        </p:nvSpPr>
        <p:spPr>
          <a:xfrm>
            <a:off x="6706438" y="9169400"/>
            <a:ext cx="4890111" cy="673100"/>
          </a:xfrm>
          <a:prstGeom prst="rect">
            <a:avLst/>
          </a:prstGeom>
          <a:noFill/>
          <a:ln/>
        </p:spPr>
        <p:txBody>
          <a:bodyPr wrap="square" lIns="0" tIns="0" rIns="0" bIns="0" rtlCol="0" anchor="t"/>
          <a:lstStyle/>
          <a:p>
            <a:pPr algn="ctr"/>
            <a:r>
              <a:rPr lang="en-US" sz="3600" dirty="0">
                <a:solidFill>
                  <a:srgbClr val="FFFFFF">
                    <a:alpha val="100000"/>
                  </a:srgbClr>
                </a:solidFill>
                <a:latin typeface="Rokkitt Bold" pitchFamily="34" charset="0"/>
                <a:ea typeface="Rokkitt Bold" pitchFamily="34" charset="-122"/>
                <a:cs typeface="Rokkitt Bold" pitchFamily="34" charset="-120"/>
              </a:rPr>
              <a:t>Quest</a:t>
            </a:r>
            <a:endParaRPr lang="en-US" sz="3600" dirty="0"/>
          </a:p>
        </p:txBody>
      </p:sp>
      <p:sp>
        <p:nvSpPr>
          <p:cNvPr id="29" name="Text 20"/>
          <p:cNvSpPr/>
          <p:nvPr/>
        </p:nvSpPr>
        <p:spPr>
          <a:xfrm>
            <a:off x="6714906" y="9893300"/>
            <a:ext cx="4873176" cy="1176867"/>
          </a:xfrm>
          <a:prstGeom prst="rect">
            <a:avLst/>
          </a:prstGeom>
          <a:noFill/>
          <a:ln/>
        </p:spPr>
        <p:txBody>
          <a:bodyPr wrap="square" lIns="0" tIns="0" rIns="0" bIns="0" rtlCol="0" anchor="t"/>
          <a:lstStyle/>
          <a:p>
            <a:pPr algn="ctr">
              <a:spcAft>
                <a:spcPts val="4000"/>
              </a:spcAft>
            </a:pPr>
            <a:r>
              <a:rPr lang="en-US" sz="3200" dirty="0">
                <a:solidFill>
                  <a:srgbClr val="FFFFFF">
                    <a:alpha val="100000"/>
                  </a:srgbClr>
                </a:solidFill>
                <a:latin typeface="Rajdhani Regular" pitchFamily="34" charset="0"/>
                <a:ea typeface="Rajdhani Regular" pitchFamily="34" charset="-122"/>
                <a:cs typeface="Rajdhani Regular" pitchFamily="34" charset="-120"/>
              </a:rPr>
              <a:t>Adventurers seek immortal artifact.</a:t>
            </a:r>
            <a:endParaRPr lang="en-US" sz="3200" dirty="0"/>
          </a:p>
        </p:txBody>
      </p:sp>
      <p:sp>
        <p:nvSpPr>
          <p:cNvPr id="30" name="Shape 21"/>
          <p:cNvSpPr/>
          <p:nvPr/>
        </p:nvSpPr>
        <p:spPr>
          <a:xfrm>
            <a:off x="12574572" y="3556000"/>
            <a:ext cx="5347368" cy="7683500"/>
          </a:xfrm>
          <a:prstGeom prst="rect">
            <a:avLst/>
          </a:prstGeom>
          <a:solidFill>
            <a:srgbClr val="000000">
              <a:alpha val="100000"/>
            </a:srgbClr>
          </a:solidFill>
          <a:ln w="50800">
            <a:solidFill>
              <a:srgbClr val="00B3EB"/>
            </a:solidFill>
            <a:prstDash val="solid"/>
          </a:ln>
        </p:spPr>
      </p:sp>
      <p:sp>
        <p:nvSpPr>
          <p:cNvPr id="31" name="Shape 22"/>
          <p:cNvSpPr/>
          <p:nvPr/>
        </p:nvSpPr>
        <p:spPr>
          <a:xfrm>
            <a:off x="12879410" y="4965700"/>
            <a:ext cx="4737692" cy="5969000"/>
          </a:xfrm>
          <a:prstGeom prst="rect">
            <a:avLst/>
          </a:prstGeom>
          <a:noFill/>
          <a:ln/>
        </p:spPr>
      </p:sp>
      <p:sp>
        <p:nvSpPr>
          <p:cNvPr id="32" name="Shape 23"/>
          <p:cNvSpPr/>
          <p:nvPr/>
        </p:nvSpPr>
        <p:spPr>
          <a:xfrm>
            <a:off x="12879410" y="4965700"/>
            <a:ext cx="4737692" cy="1765300"/>
          </a:xfrm>
          <a:prstGeom prst="rect">
            <a:avLst/>
          </a:prstGeom>
          <a:noFill/>
          <a:ln/>
        </p:spPr>
      </p:sp>
      <p:sp>
        <p:nvSpPr>
          <p:cNvPr id="33" name="Shape 24"/>
          <p:cNvSpPr/>
          <p:nvPr/>
        </p:nvSpPr>
        <p:spPr>
          <a:xfrm>
            <a:off x="12879410" y="4965700"/>
            <a:ext cx="4737692" cy="1765300"/>
          </a:xfrm>
          <a:prstGeom prst="rect">
            <a:avLst/>
          </a:prstGeom>
          <a:noFill/>
          <a:ln/>
        </p:spPr>
      </p:sp>
      <p:sp>
        <p:nvSpPr>
          <p:cNvPr id="34" name="Text 25"/>
          <p:cNvSpPr/>
          <p:nvPr/>
        </p:nvSpPr>
        <p:spPr>
          <a:xfrm>
            <a:off x="12803200" y="4965700"/>
            <a:ext cx="4890111" cy="673100"/>
          </a:xfrm>
          <a:prstGeom prst="rect">
            <a:avLst/>
          </a:prstGeom>
          <a:noFill/>
          <a:ln/>
        </p:spPr>
        <p:txBody>
          <a:bodyPr wrap="square" lIns="0" tIns="0" rIns="0" bIns="0" rtlCol="0" anchor="t"/>
          <a:lstStyle/>
          <a:p>
            <a:pPr algn="ctr"/>
            <a:r>
              <a:rPr lang="en-US" sz="3600" dirty="0">
                <a:solidFill>
                  <a:srgbClr val="FFFFFF">
                    <a:alpha val="100000"/>
                  </a:srgbClr>
                </a:solidFill>
                <a:latin typeface="Rokkitt Bold" pitchFamily="34" charset="0"/>
                <a:ea typeface="Rokkitt Bold" pitchFamily="34" charset="-122"/>
                <a:cs typeface="Rokkitt Bold" pitchFamily="34" charset="-120"/>
              </a:rPr>
              <a:t>Eclipse</a:t>
            </a:r>
            <a:endParaRPr lang="en-US" sz="3600" dirty="0"/>
          </a:p>
        </p:txBody>
      </p:sp>
      <p:sp>
        <p:nvSpPr>
          <p:cNvPr id="35" name="Text 26"/>
          <p:cNvSpPr/>
          <p:nvPr/>
        </p:nvSpPr>
        <p:spPr>
          <a:xfrm>
            <a:off x="12811668" y="5689600"/>
            <a:ext cx="4873176" cy="1176867"/>
          </a:xfrm>
          <a:prstGeom prst="rect">
            <a:avLst/>
          </a:prstGeom>
          <a:noFill/>
          <a:ln/>
        </p:spPr>
        <p:txBody>
          <a:bodyPr wrap="square" lIns="0" tIns="0" rIns="0" bIns="0" rtlCol="0" anchor="t"/>
          <a:lstStyle/>
          <a:p>
            <a:pPr algn="ctr">
              <a:spcAft>
                <a:spcPts val="4000"/>
              </a:spcAft>
            </a:pPr>
            <a:r>
              <a:rPr lang="en-US" sz="3200" dirty="0">
                <a:solidFill>
                  <a:srgbClr val="FFFFFF">
                    <a:alpha val="100000"/>
                  </a:srgbClr>
                </a:solidFill>
                <a:latin typeface="Rajdhani Regular" pitchFamily="34" charset="0"/>
                <a:ea typeface="Rajdhani Regular" pitchFamily="34" charset="-122"/>
                <a:cs typeface="Rajdhani Regular" pitchFamily="34" charset="-120"/>
              </a:rPr>
              <a:t>Rare event causes unpredictable magic.</a:t>
            </a:r>
            <a:endParaRPr lang="en-US" sz="3200" dirty="0"/>
          </a:p>
        </p:txBody>
      </p:sp>
      <p:pic>
        <p:nvPicPr>
          <p:cNvPr id="36" name="Image 7" descr="preencoded.png">    </p:cNvPr>
          <p:cNvPicPr>
            <a:picLocks noChangeAspect="1"/>
          </p:cNvPicPr>
          <p:nvPr/>
        </p:nvPicPr>
        <p:blipFill>
          <a:blip r:embed="rId8"/>
          <a:stretch>
            <a:fillRect/>
          </a:stretch>
        </p:blipFill>
        <p:spPr>
          <a:xfrm>
            <a:off x="14435354" y="7137400"/>
            <a:ext cx="1625803" cy="1625600"/>
          </a:xfrm>
          <a:prstGeom prst="rect">
            <a:avLst/>
          </a:prstGeom>
        </p:spPr>
      </p:pic>
      <p:pic>
        <p:nvPicPr>
          <p:cNvPr id="37" name="Image 8" descr="preencoded.png">    </p:cNvPr>
          <p:cNvPicPr>
            <a:picLocks noChangeAspect="1"/>
          </p:cNvPicPr>
          <p:nvPr/>
        </p:nvPicPr>
        <p:blipFill>
          <a:blip r:embed="rId9"/>
          <a:stretch>
            <a:fillRect/>
          </a:stretch>
        </p:blipFill>
        <p:spPr>
          <a:xfrm>
            <a:off x="14536942" y="7142162"/>
            <a:ext cx="1519452" cy="1519262"/>
          </a:xfrm>
          <a:prstGeom prst="rect">
            <a:avLst/>
          </a:prstGeom>
        </p:spPr>
      </p:pic>
      <p:sp>
        <p:nvSpPr>
          <p:cNvPr id="38" name="Shape 27"/>
          <p:cNvSpPr/>
          <p:nvPr/>
        </p:nvSpPr>
        <p:spPr>
          <a:xfrm>
            <a:off x="12879410" y="9169400"/>
            <a:ext cx="4737692" cy="1765300"/>
          </a:xfrm>
          <a:prstGeom prst="rect">
            <a:avLst/>
          </a:prstGeom>
          <a:noFill/>
          <a:ln/>
        </p:spPr>
      </p:sp>
      <p:sp>
        <p:nvSpPr>
          <p:cNvPr id="39" name="Shape 28"/>
          <p:cNvSpPr/>
          <p:nvPr/>
        </p:nvSpPr>
        <p:spPr>
          <a:xfrm>
            <a:off x="12879410" y="9169400"/>
            <a:ext cx="4737692" cy="1765300"/>
          </a:xfrm>
          <a:prstGeom prst="rect">
            <a:avLst/>
          </a:prstGeom>
          <a:noFill/>
          <a:ln/>
        </p:spPr>
      </p:sp>
      <p:sp>
        <p:nvSpPr>
          <p:cNvPr id="40" name="Text 29"/>
          <p:cNvSpPr/>
          <p:nvPr/>
        </p:nvSpPr>
        <p:spPr>
          <a:xfrm>
            <a:off x="12803200" y="9169400"/>
            <a:ext cx="4890111" cy="673100"/>
          </a:xfrm>
          <a:prstGeom prst="rect">
            <a:avLst/>
          </a:prstGeom>
          <a:noFill/>
          <a:ln/>
        </p:spPr>
        <p:txBody>
          <a:bodyPr wrap="square" lIns="0" tIns="0" rIns="0" bIns="0" rtlCol="0" anchor="t"/>
          <a:lstStyle/>
          <a:p>
            <a:pPr algn="ctr"/>
            <a:r>
              <a:rPr lang="en-US" sz="3600" dirty="0">
                <a:solidFill>
                  <a:srgbClr val="FFFFFF">
                    <a:alpha val="100000"/>
                  </a:srgbClr>
                </a:solidFill>
                <a:latin typeface="Rokkitt Bold" pitchFamily="34" charset="0"/>
                <a:ea typeface="Rokkitt Bold" pitchFamily="34" charset="-122"/>
                <a:cs typeface="Rokkitt Bold" pitchFamily="34" charset="-120"/>
              </a:rPr>
              <a:t>Quest</a:t>
            </a:r>
            <a:endParaRPr lang="en-US" sz="3600" dirty="0"/>
          </a:p>
        </p:txBody>
      </p:sp>
      <p:sp>
        <p:nvSpPr>
          <p:cNvPr id="41" name="Text 30"/>
          <p:cNvSpPr/>
          <p:nvPr/>
        </p:nvSpPr>
        <p:spPr>
          <a:xfrm>
            <a:off x="12811668" y="9893300"/>
            <a:ext cx="4873176" cy="1176867"/>
          </a:xfrm>
          <a:prstGeom prst="rect">
            <a:avLst/>
          </a:prstGeom>
          <a:noFill/>
          <a:ln/>
        </p:spPr>
        <p:txBody>
          <a:bodyPr wrap="square" lIns="0" tIns="0" rIns="0" bIns="0" rtlCol="0" anchor="t"/>
          <a:lstStyle/>
          <a:p>
            <a:pPr algn="ctr">
              <a:spcAft>
                <a:spcPts val="4000"/>
              </a:spcAft>
            </a:pPr>
            <a:r>
              <a:rPr lang="en-US" sz="3200" dirty="0">
                <a:solidFill>
                  <a:srgbClr val="FFFFFF">
                    <a:alpha val="100000"/>
                  </a:srgbClr>
                </a:solidFill>
                <a:latin typeface="Rajdhani Regular" pitchFamily="34" charset="0"/>
                <a:ea typeface="Rajdhani Regular" pitchFamily="34" charset="-122"/>
                <a:cs typeface="Rajdhani Regular" pitchFamily="34" charset="-120"/>
              </a:rPr>
              <a:t>Adventurers seek immortal artifact.</a:t>
            </a:r>
            <a:endParaRPr lang="en-US" sz="3200" dirty="0"/>
          </a:p>
        </p:txBody>
      </p:sp>
      <p:sp>
        <p:nvSpPr>
          <p:cNvPr id="42" name="Shape 31"/>
          <p:cNvSpPr/>
          <p:nvPr/>
        </p:nvSpPr>
        <p:spPr>
          <a:xfrm>
            <a:off x="18671334" y="3556000"/>
            <a:ext cx="5347368" cy="7683500"/>
          </a:xfrm>
          <a:prstGeom prst="rect">
            <a:avLst/>
          </a:prstGeom>
          <a:solidFill>
            <a:srgbClr val="000000">
              <a:alpha val="100000"/>
            </a:srgbClr>
          </a:solidFill>
          <a:ln w="50800">
            <a:solidFill>
              <a:srgbClr val="00B3EB"/>
            </a:solidFill>
            <a:prstDash val="solid"/>
          </a:ln>
        </p:spPr>
      </p:sp>
      <p:sp>
        <p:nvSpPr>
          <p:cNvPr id="43" name="Shape 32"/>
          <p:cNvSpPr/>
          <p:nvPr/>
        </p:nvSpPr>
        <p:spPr>
          <a:xfrm>
            <a:off x="18976172" y="4965700"/>
            <a:ext cx="4737692" cy="5969000"/>
          </a:xfrm>
          <a:prstGeom prst="rect">
            <a:avLst/>
          </a:prstGeom>
          <a:noFill/>
          <a:ln/>
        </p:spPr>
      </p:sp>
      <p:sp>
        <p:nvSpPr>
          <p:cNvPr id="44" name="Shape 33"/>
          <p:cNvSpPr/>
          <p:nvPr/>
        </p:nvSpPr>
        <p:spPr>
          <a:xfrm>
            <a:off x="18976172" y="4965700"/>
            <a:ext cx="4737692" cy="1765300"/>
          </a:xfrm>
          <a:prstGeom prst="rect">
            <a:avLst/>
          </a:prstGeom>
          <a:noFill/>
          <a:ln/>
        </p:spPr>
      </p:sp>
      <p:sp>
        <p:nvSpPr>
          <p:cNvPr id="45" name="Shape 34"/>
          <p:cNvSpPr/>
          <p:nvPr/>
        </p:nvSpPr>
        <p:spPr>
          <a:xfrm>
            <a:off x="18976172" y="4965700"/>
            <a:ext cx="4737692" cy="1765300"/>
          </a:xfrm>
          <a:prstGeom prst="rect">
            <a:avLst/>
          </a:prstGeom>
          <a:noFill/>
          <a:ln/>
        </p:spPr>
      </p:sp>
      <p:sp>
        <p:nvSpPr>
          <p:cNvPr id="46" name="Text 35"/>
          <p:cNvSpPr/>
          <p:nvPr/>
        </p:nvSpPr>
        <p:spPr>
          <a:xfrm>
            <a:off x="18899962" y="4965700"/>
            <a:ext cx="4890111" cy="673100"/>
          </a:xfrm>
          <a:prstGeom prst="rect">
            <a:avLst/>
          </a:prstGeom>
          <a:noFill/>
          <a:ln/>
        </p:spPr>
        <p:txBody>
          <a:bodyPr wrap="square" lIns="0" tIns="0" rIns="0" bIns="0" rtlCol="0" anchor="t"/>
          <a:lstStyle/>
          <a:p>
            <a:pPr algn="ctr"/>
            <a:r>
              <a:rPr lang="en-US" sz="3600" dirty="0">
                <a:solidFill>
                  <a:srgbClr val="FFFFFF">
                    <a:alpha val="100000"/>
                  </a:srgbClr>
                </a:solidFill>
                <a:latin typeface="Rokkitt Bold" pitchFamily="34" charset="0"/>
                <a:ea typeface="Rokkitt Bold" pitchFamily="34" charset="-122"/>
                <a:cs typeface="Rokkitt Bold" pitchFamily="34" charset="-120"/>
              </a:rPr>
              <a:t>Eclipse</a:t>
            </a:r>
            <a:endParaRPr lang="en-US" sz="3600" dirty="0"/>
          </a:p>
        </p:txBody>
      </p:sp>
      <p:sp>
        <p:nvSpPr>
          <p:cNvPr id="47" name="Text 36"/>
          <p:cNvSpPr/>
          <p:nvPr/>
        </p:nvSpPr>
        <p:spPr>
          <a:xfrm>
            <a:off x="18908430" y="5689600"/>
            <a:ext cx="4873176" cy="1176867"/>
          </a:xfrm>
          <a:prstGeom prst="rect">
            <a:avLst/>
          </a:prstGeom>
          <a:noFill/>
          <a:ln/>
        </p:spPr>
        <p:txBody>
          <a:bodyPr wrap="square" lIns="0" tIns="0" rIns="0" bIns="0" rtlCol="0" anchor="t"/>
          <a:lstStyle/>
          <a:p>
            <a:pPr algn="ctr">
              <a:spcAft>
                <a:spcPts val="4000"/>
              </a:spcAft>
            </a:pPr>
            <a:r>
              <a:rPr lang="en-US" sz="3200" dirty="0">
                <a:solidFill>
                  <a:srgbClr val="FFFFFF">
                    <a:alpha val="100000"/>
                  </a:srgbClr>
                </a:solidFill>
                <a:latin typeface="Rajdhani Regular" pitchFamily="34" charset="0"/>
                <a:ea typeface="Rajdhani Regular" pitchFamily="34" charset="-122"/>
                <a:cs typeface="Rajdhani Regular" pitchFamily="34" charset="-120"/>
              </a:rPr>
              <a:t>Rare event causes unpredictable magic.</a:t>
            </a:r>
            <a:endParaRPr lang="en-US" sz="3200" dirty="0"/>
          </a:p>
        </p:txBody>
      </p:sp>
      <p:pic>
        <p:nvPicPr>
          <p:cNvPr id="48" name="Image 9" descr="preencoded.png">    </p:cNvPr>
          <p:cNvPicPr>
            <a:picLocks noChangeAspect="1"/>
          </p:cNvPicPr>
          <p:nvPr/>
        </p:nvPicPr>
        <p:blipFill>
          <a:blip r:embed="rId10"/>
          <a:stretch>
            <a:fillRect/>
          </a:stretch>
        </p:blipFill>
        <p:spPr>
          <a:xfrm>
            <a:off x="20532116" y="7137400"/>
            <a:ext cx="1625803" cy="1625600"/>
          </a:xfrm>
          <a:prstGeom prst="rect">
            <a:avLst/>
          </a:prstGeom>
        </p:spPr>
      </p:pic>
      <p:pic>
        <p:nvPicPr>
          <p:cNvPr id="49" name="Image 10" descr="preencoded.png">    </p:cNvPr>
          <p:cNvPicPr>
            <a:picLocks noChangeAspect="1"/>
          </p:cNvPicPr>
          <p:nvPr/>
        </p:nvPicPr>
        <p:blipFill>
          <a:blip r:embed="rId11"/>
          <a:stretch>
            <a:fillRect/>
          </a:stretch>
        </p:blipFill>
        <p:spPr>
          <a:xfrm>
            <a:off x="20599860" y="7137400"/>
            <a:ext cx="1490319" cy="1625600"/>
          </a:xfrm>
          <a:prstGeom prst="rect">
            <a:avLst/>
          </a:prstGeom>
        </p:spPr>
      </p:pic>
      <p:sp>
        <p:nvSpPr>
          <p:cNvPr id="50" name="Shape 37"/>
          <p:cNvSpPr/>
          <p:nvPr/>
        </p:nvSpPr>
        <p:spPr>
          <a:xfrm>
            <a:off x="18976172" y="9169400"/>
            <a:ext cx="4737692" cy="1765300"/>
          </a:xfrm>
          <a:prstGeom prst="rect">
            <a:avLst/>
          </a:prstGeom>
          <a:noFill/>
          <a:ln/>
        </p:spPr>
      </p:sp>
      <p:sp>
        <p:nvSpPr>
          <p:cNvPr id="51" name="Shape 38"/>
          <p:cNvSpPr/>
          <p:nvPr/>
        </p:nvSpPr>
        <p:spPr>
          <a:xfrm>
            <a:off x="18976172" y="9169400"/>
            <a:ext cx="4737692" cy="1765300"/>
          </a:xfrm>
          <a:prstGeom prst="rect">
            <a:avLst/>
          </a:prstGeom>
          <a:noFill/>
          <a:ln/>
        </p:spPr>
      </p:sp>
      <p:sp>
        <p:nvSpPr>
          <p:cNvPr id="52" name="Text 39"/>
          <p:cNvSpPr/>
          <p:nvPr/>
        </p:nvSpPr>
        <p:spPr>
          <a:xfrm>
            <a:off x="18899962" y="9169400"/>
            <a:ext cx="4890111" cy="673100"/>
          </a:xfrm>
          <a:prstGeom prst="rect">
            <a:avLst/>
          </a:prstGeom>
          <a:noFill/>
          <a:ln/>
        </p:spPr>
        <p:txBody>
          <a:bodyPr wrap="square" lIns="0" tIns="0" rIns="0" bIns="0" rtlCol="0" anchor="t"/>
          <a:lstStyle/>
          <a:p>
            <a:pPr algn="ctr"/>
            <a:r>
              <a:rPr lang="en-US" sz="3600" dirty="0">
                <a:solidFill>
                  <a:srgbClr val="FFFFFF">
                    <a:alpha val="100000"/>
                  </a:srgbClr>
                </a:solidFill>
                <a:latin typeface="Rokkitt Bold" pitchFamily="34" charset="0"/>
                <a:ea typeface="Rokkitt Bold" pitchFamily="34" charset="-122"/>
                <a:cs typeface="Rokkitt Bold" pitchFamily="34" charset="-120"/>
              </a:rPr>
              <a:t>Quest</a:t>
            </a:r>
            <a:endParaRPr lang="en-US" sz="3600" dirty="0"/>
          </a:p>
        </p:txBody>
      </p:sp>
      <p:sp>
        <p:nvSpPr>
          <p:cNvPr id="53" name="Text 40"/>
          <p:cNvSpPr/>
          <p:nvPr/>
        </p:nvSpPr>
        <p:spPr>
          <a:xfrm>
            <a:off x="18908430" y="9893300"/>
            <a:ext cx="4873176" cy="1176867"/>
          </a:xfrm>
          <a:prstGeom prst="rect">
            <a:avLst/>
          </a:prstGeom>
          <a:noFill/>
          <a:ln/>
        </p:spPr>
        <p:txBody>
          <a:bodyPr wrap="square" lIns="0" tIns="0" rIns="0" bIns="0" rtlCol="0" anchor="t"/>
          <a:lstStyle/>
          <a:p>
            <a:pPr algn="ctr">
              <a:spcAft>
                <a:spcPts val="4000"/>
              </a:spcAft>
            </a:pPr>
            <a:r>
              <a:rPr lang="en-US" sz="3200" dirty="0">
                <a:solidFill>
                  <a:srgbClr val="FFFFFF">
                    <a:alpha val="100000"/>
                  </a:srgbClr>
                </a:solidFill>
                <a:latin typeface="Rajdhani Regular" pitchFamily="34" charset="0"/>
                <a:ea typeface="Rajdhani Regular" pitchFamily="34" charset="-122"/>
                <a:cs typeface="Rajdhani Regular" pitchFamily="34" charset="-120"/>
              </a:rPr>
              <a:t>Adventurers seek immortal artifact.</a:t>
            </a:r>
            <a:endParaRPr lang="en-US" sz="3200" dirty="0"/>
          </a:p>
        </p:txBody>
      </p:sp>
      <p:sp>
        <p:nvSpPr>
          <p:cNvPr id="54" name="Shape 41"/>
          <p:cNvSpPr/>
          <p:nvPr/>
        </p:nvSpPr>
        <p:spPr>
          <a:xfrm>
            <a:off x="1994149" y="2146300"/>
            <a:ext cx="2133867" cy="2133600"/>
          </a:xfrm>
          <a:prstGeom prst="roundRect">
            <a:avLst>
              <a:gd name="adj" fmla="val 198429"/>
            </a:avLst>
          </a:prstGeom>
          <a:solidFill>
            <a:srgbClr val="00B3EB">
              <a:alpha val="100000"/>
            </a:srgbClr>
          </a:solidFill>
          <a:ln w="50800">
            <a:solidFill>
              <a:srgbClr val="00B3EB"/>
            </a:solidFill>
            <a:prstDash val="solid"/>
          </a:ln>
        </p:spPr>
      </p:sp>
      <p:sp>
        <p:nvSpPr>
          <p:cNvPr id="55" name="Text 42"/>
          <p:cNvSpPr/>
          <p:nvPr/>
        </p:nvSpPr>
        <p:spPr>
          <a:xfrm>
            <a:off x="2768946" y="2635250"/>
            <a:ext cx="922982" cy="1494367"/>
          </a:xfrm>
          <a:prstGeom prst="rect">
            <a:avLst/>
          </a:prstGeom>
          <a:noFill/>
          <a:ln/>
        </p:spPr>
        <p:txBody>
          <a:bodyPr wrap="square" lIns="0" tIns="0" rIns="0" bIns="0" rtlCol="0" anchor="t"/>
          <a:lstStyle/>
          <a:p>
            <a:pPr algn="l"/>
            <a:r>
              <a:rPr lang="en-US" sz="8000" dirty="0">
                <a:solidFill>
                  <a:srgbClr val="FFFFFF">
                    <a:alpha val="100000"/>
                  </a:srgbClr>
                </a:solidFill>
                <a:latin typeface="Rokkitt Bold" pitchFamily="34" charset="0"/>
                <a:ea typeface="Rokkitt Bold" pitchFamily="34" charset="-122"/>
                <a:cs typeface="Rokkitt Bold" pitchFamily="34" charset="-120"/>
              </a:rPr>
              <a:t>S</a:t>
            </a:r>
            <a:endParaRPr lang="en-US" sz="8000" dirty="0"/>
          </a:p>
        </p:txBody>
      </p:sp>
      <p:sp>
        <p:nvSpPr>
          <p:cNvPr id="56" name="Shape 43"/>
          <p:cNvSpPr/>
          <p:nvPr/>
        </p:nvSpPr>
        <p:spPr>
          <a:xfrm>
            <a:off x="8090911" y="2146300"/>
            <a:ext cx="2133867" cy="2133600"/>
          </a:xfrm>
          <a:prstGeom prst="roundRect">
            <a:avLst>
              <a:gd name="adj" fmla="val 198429"/>
            </a:avLst>
          </a:prstGeom>
          <a:solidFill>
            <a:srgbClr val="00B3EB">
              <a:alpha val="100000"/>
            </a:srgbClr>
          </a:solidFill>
          <a:ln w="50800">
            <a:solidFill>
              <a:srgbClr val="00B3EB"/>
            </a:solidFill>
            <a:prstDash val="solid"/>
          </a:ln>
        </p:spPr>
      </p:sp>
      <p:sp>
        <p:nvSpPr>
          <p:cNvPr id="57" name="Text 44"/>
          <p:cNvSpPr/>
          <p:nvPr/>
        </p:nvSpPr>
        <p:spPr>
          <a:xfrm>
            <a:off x="8668833" y="2635250"/>
            <a:ext cx="1316731" cy="1494367"/>
          </a:xfrm>
          <a:prstGeom prst="rect">
            <a:avLst/>
          </a:prstGeom>
          <a:noFill/>
          <a:ln/>
        </p:spPr>
        <p:txBody>
          <a:bodyPr wrap="square" lIns="0" tIns="0" rIns="0" bIns="0" rtlCol="0" anchor="t"/>
          <a:lstStyle/>
          <a:p>
            <a:pPr algn="l"/>
            <a:r>
              <a:rPr lang="en-US" sz="8000" dirty="0">
                <a:solidFill>
                  <a:srgbClr val="FFFFFF">
                    <a:alpha val="100000"/>
                  </a:srgbClr>
                </a:solidFill>
                <a:latin typeface="Rokkitt Bold" pitchFamily="34" charset="0"/>
                <a:ea typeface="Rokkitt Bold" pitchFamily="34" charset="-122"/>
                <a:cs typeface="Rokkitt Bold" pitchFamily="34" charset="-120"/>
              </a:rPr>
              <a:t>W</a:t>
            </a:r>
            <a:endParaRPr lang="en-US" sz="8000" dirty="0"/>
          </a:p>
        </p:txBody>
      </p:sp>
      <p:sp>
        <p:nvSpPr>
          <p:cNvPr id="58" name="Shape 45"/>
          <p:cNvSpPr/>
          <p:nvPr/>
        </p:nvSpPr>
        <p:spPr>
          <a:xfrm>
            <a:off x="14187673" y="2146300"/>
            <a:ext cx="2133867" cy="2133600"/>
          </a:xfrm>
          <a:prstGeom prst="roundRect">
            <a:avLst>
              <a:gd name="adj" fmla="val 198429"/>
            </a:avLst>
          </a:prstGeom>
          <a:solidFill>
            <a:srgbClr val="00B3EB">
              <a:alpha val="100000"/>
            </a:srgbClr>
          </a:solidFill>
          <a:ln w="50800">
            <a:solidFill>
              <a:srgbClr val="00B3EB"/>
            </a:solidFill>
            <a:prstDash val="solid"/>
          </a:ln>
        </p:spPr>
      </p:sp>
      <p:sp>
        <p:nvSpPr>
          <p:cNvPr id="59" name="Text 46"/>
          <p:cNvSpPr/>
          <p:nvPr/>
        </p:nvSpPr>
        <p:spPr>
          <a:xfrm>
            <a:off x="14886261" y="2635250"/>
            <a:ext cx="1075401" cy="1494367"/>
          </a:xfrm>
          <a:prstGeom prst="rect">
            <a:avLst/>
          </a:prstGeom>
          <a:noFill/>
          <a:ln/>
        </p:spPr>
        <p:txBody>
          <a:bodyPr wrap="square" lIns="0" tIns="0" rIns="0" bIns="0" rtlCol="0" anchor="t"/>
          <a:lstStyle/>
          <a:p>
            <a:pPr algn="l"/>
            <a:r>
              <a:rPr lang="en-US" sz="8000" dirty="0">
                <a:solidFill>
                  <a:srgbClr val="FFFFFF">
                    <a:alpha val="100000"/>
                  </a:srgbClr>
                </a:solidFill>
                <a:latin typeface="Rokkitt Bold" pitchFamily="34" charset="0"/>
                <a:ea typeface="Rokkitt Bold" pitchFamily="34" charset="-122"/>
                <a:cs typeface="Rokkitt Bold" pitchFamily="34" charset="-120"/>
              </a:rPr>
              <a:t>O</a:t>
            </a:r>
            <a:endParaRPr lang="en-US" sz="8000" dirty="0"/>
          </a:p>
        </p:txBody>
      </p:sp>
      <p:sp>
        <p:nvSpPr>
          <p:cNvPr id="60" name="Shape 47"/>
          <p:cNvSpPr/>
          <p:nvPr/>
        </p:nvSpPr>
        <p:spPr>
          <a:xfrm>
            <a:off x="20284435" y="2146300"/>
            <a:ext cx="2133867" cy="2133600"/>
          </a:xfrm>
          <a:prstGeom prst="roundRect">
            <a:avLst>
              <a:gd name="adj" fmla="val 198429"/>
            </a:avLst>
          </a:prstGeom>
          <a:solidFill>
            <a:srgbClr val="00B3EB">
              <a:alpha val="100000"/>
            </a:srgbClr>
          </a:solidFill>
          <a:ln w="50800">
            <a:solidFill>
              <a:srgbClr val="00B3EB"/>
            </a:solidFill>
            <a:prstDash val="solid"/>
          </a:ln>
        </p:spPr>
      </p:sp>
      <p:sp>
        <p:nvSpPr>
          <p:cNvPr id="61" name="Text 48"/>
          <p:cNvSpPr/>
          <p:nvPr/>
        </p:nvSpPr>
        <p:spPr>
          <a:xfrm>
            <a:off x="21033829" y="2635250"/>
            <a:ext cx="973788" cy="1494367"/>
          </a:xfrm>
          <a:prstGeom prst="rect">
            <a:avLst/>
          </a:prstGeom>
          <a:noFill/>
          <a:ln/>
        </p:spPr>
        <p:txBody>
          <a:bodyPr wrap="square" lIns="0" tIns="0" rIns="0" bIns="0" rtlCol="0" anchor="t"/>
          <a:lstStyle/>
          <a:p>
            <a:pPr algn="l"/>
            <a:r>
              <a:rPr lang="en-US" sz="8000" dirty="0">
                <a:solidFill>
                  <a:srgbClr val="FFFFFF">
                    <a:alpha val="100000"/>
                  </a:srgbClr>
                </a:solidFill>
                <a:latin typeface="Rokkitt Bold" pitchFamily="34" charset="0"/>
                <a:ea typeface="Rokkitt Bold" pitchFamily="34" charset="-122"/>
                <a:cs typeface="Rokkitt Bold" pitchFamily="34" charset="-120"/>
              </a:rPr>
              <a:t>T</a:t>
            </a:r>
            <a:endParaRPr lang="en-US" sz="8000" dirty="0"/>
          </a:p>
        </p:txBody>
      </p:sp>
      <p:pic>
        <p:nvPicPr>
          <p:cNvPr id="62" name="Image 11" descr="preencoded.png">    </p:cNvPr>
          <p:cNvPicPr>
            <a:picLocks noChangeAspect="1"/>
          </p:cNvPicPr>
          <p:nvPr/>
        </p:nvPicPr>
        <p:blipFill>
          <a:blip r:embed="rId12"/>
          <a:stretch>
            <a:fillRect/>
          </a:stretch>
        </p:blipFill>
        <p:spPr>
          <a:xfrm>
            <a:off x="381048" y="3213100"/>
            <a:ext cx="1397175" cy="177800"/>
          </a:xfrm>
          <a:prstGeom prst="rect">
            <a:avLst/>
          </a:prstGeom>
        </p:spPr>
      </p:pic>
      <p:pic>
        <p:nvPicPr>
          <p:cNvPr id="63" name="Image 12" descr="preencoded.png">    </p:cNvPr>
          <p:cNvPicPr>
            <a:picLocks noChangeAspect="1"/>
          </p:cNvPicPr>
          <p:nvPr/>
        </p:nvPicPr>
        <p:blipFill>
          <a:blip r:embed="rId13"/>
          <a:stretch>
            <a:fillRect/>
          </a:stretch>
        </p:blipFill>
        <p:spPr>
          <a:xfrm>
            <a:off x="12574572" y="3213100"/>
            <a:ext cx="1397175" cy="177800"/>
          </a:xfrm>
          <a:prstGeom prst="rect">
            <a:avLst/>
          </a:prstGeom>
        </p:spPr>
      </p:pic>
      <p:pic>
        <p:nvPicPr>
          <p:cNvPr id="64" name="Image 13" descr="preencoded.png">    </p:cNvPr>
          <p:cNvPicPr>
            <a:picLocks noChangeAspect="1"/>
          </p:cNvPicPr>
          <p:nvPr/>
        </p:nvPicPr>
        <p:blipFill>
          <a:blip r:embed="rId14"/>
          <a:stretch>
            <a:fillRect/>
          </a:stretch>
        </p:blipFill>
        <p:spPr>
          <a:xfrm>
            <a:off x="6477810" y="11404600"/>
            <a:ext cx="1397175" cy="177800"/>
          </a:xfrm>
          <a:prstGeom prst="rect">
            <a:avLst/>
          </a:prstGeom>
        </p:spPr>
      </p:pic>
      <p:pic>
        <p:nvPicPr>
          <p:cNvPr id="65" name="Image 14" descr="preencoded.png">    </p:cNvPr>
          <p:cNvPicPr>
            <a:picLocks noChangeAspect="1"/>
          </p:cNvPicPr>
          <p:nvPr/>
        </p:nvPicPr>
        <p:blipFill>
          <a:blip r:embed="rId15"/>
          <a:stretch>
            <a:fillRect/>
          </a:stretch>
        </p:blipFill>
        <p:spPr>
          <a:xfrm>
            <a:off x="18671334" y="11404600"/>
            <a:ext cx="1397175" cy="1778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pic>
        <p:nvPicPr>
          <p:cNvPr id="5" name="Image 2" descr="preencoded.png">    </p:cNvPr>
          <p:cNvPicPr>
            <a:picLocks noChangeAspect="1"/>
          </p:cNvPicPr>
          <p:nvPr/>
        </p:nvPicPr>
        <p:blipFill>
          <a:blip r:embed="rId3"/>
          <a:stretch>
            <a:fillRect/>
          </a:stretch>
        </p:blipFill>
        <p:spPr>
          <a:xfrm>
            <a:off x="17286861" y="787400"/>
            <a:ext cx="6084060" cy="12369800"/>
          </a:xfrm>
          <a:prstGeom prst="rect">
            <a:avLst/>
          </a:prstGeom>
        </p:spPr>
      </p:pic>
      <p:pic>
        <p:nvPicPr>
          <p:cNvPr id="6" name="Image 3" descr="preencoded.png">    </p:cNvPr>
          <p:cNvPicPr>
            <a:picLocks noChangeAspect="1"/>
          </p:cNvPicPr>
          <p:nvPr/>
        </p:nvPicPr>
        <p:blipFill>
          <a:blip r:embed="rId4"/>
          <a:stretch>
            <a:fillRect/>
          </a:stretch>
        </p:blipFill>
        <p:spPr>
          <a:xfrm>
            <a:off x="685886" y="787400"/>
            <a:ext cx="6084060" cy="12369800"/>
          </a:xfrm>
          <a:prstGeom prst="rect">
            <a:avLst/>
          </a:prstGeom>
        </p:spPr>
      </p:pic>
      <p:pic>
        <p:nvPicPr>
          <p:cNvPr id="7" name="Image 4" descr="preencoded.png">    </p:cNvPr>
          <p:cNvPicPr>
            <a:picLocks noChangeAspect="1"/>
          </p:cNvPicPr>
          <p:nvPr/>
        </p:nvPicPr>
        <p:blipFill>
          <a:blip r:embed="rId5"/>
          <a:stretch>
            <a:fillRect/>
          </a:stretch>
        </p:blipFill>
        <p:spPr>
          <a:xfrm>
            <a:off x="7900387" y="1930400"/>
            <a:ext cx="6299987" cy="1765300"/>
          </a:xfrm>
          <a:prstGeom prst="rect">
            <a:avLst/>
          </a:prstGeom>
        </p:spPr>
      </p:pic>
      <p:sp>
        <p:nvSpPr>
          <p:cNvPr id="8" name="Text 1"/>
          <p:cNvSpPr/>
          <p:nvPr/>
        </p:nvSpPr>
        <p:spPr>
          <a:xfrm>
            <a:off x="8662483" y="2235200"/>
            <a:ext cx="5114506" cy="1494367"/>
          </a:xfrm>
          <a:prstGeom prst="rect">
            <a:avLst/>
          </a:prstGeom>
          <a:noFill/>
          <a:ln/>
        </p:spPr>
        <p:txBody>
          <a:bodyPr wrap="square" lIns="0" tIns="0" rIns="0" bIns="0" rtlCol="0" anchor="t"/>
          <a:lstStyle/>
          <a:p>
            <a:pPr algn="l"/>
            <a:r>
              <a:rPr lang="en-US" sz="8000" dirty="0">
                <a:solidFill>
                  <a:srgbClr val="FFFFFF">
                    <a:alpha val="100000"/>
                  </a:srgbClr>
                </a:solidFill>
                <a:latin typeface="Rokkitt Bold" pitchFamily="34" charset="0"/>
                <a:ea typeface="Rokkitt Bold" pitchFamily="34" charset="-122"/>
                <a:cs typeface="Rokkitt Bold" pitchFamily="34" charset="-120"/>
              </a:rPr>
              <a:t>Some Data</a:t>
            </a:r>
            <a:endParaRPr lang="en-US" sz="8000" dirty="0"/>
          </a:p>
        </p:txBody>
      </p:sp>
      <p:sp>
        <p:nvSpPr>
          <p:cNvPr id="9" name="Shape 2"/>
          <p:cNvSpPr/>
          <p:nvPr/>
        </p:nvSpPr>
        <p:spPr>
          <a:xfrm>
            <a:off x="7900387" y="5029200"/>
            <a:ext cx="8573572" cy="6515100"/>
          </a:xfrm>
          <a:prstGeom prst="rect">
            <a:avLst/>
          </a:prstGeom>
          <a:noFill/>
          <a:ln/>
        </p:spPr>
      </p:sp>
      <p:sp>
        <p:nvSpPr>
          <p:cNvPr id="10" name="Shape 3"/>
          <p:cNvSpPr/>
          <p:nvPr/>
        </p:nvSpPr>
        <p:spPr>
          <a:xfrm>
            <a:off x="7900387" y="5029200"/>
            <a:ext cx="8573572" cy="1765300"/>
          </a:xfrm>
          <a:prstGeom prst="rect">
            <a:avLst/>
          </a:prstGeom>
          <a:noFill/>
          <a:ln/>
        </p:spPr>
      </p:sp>
      <p:sp>
        <p:nvSpPr>
          <p:cNvPr id="11" name="Shape 4"/>
          <p:cNvSpPr/>
          <p:nvPr/>
        </p:nvSpPr>
        <p:spPr>
          <a:xfrm>
            <a:off x="7900387" y="5029200"/>
            <a:ext cx="3340518" cy="1765300"/>
          </a:xfrm>
          <a:prstGeom prst="rect">
            <a:avLst/>
          </a:prstGeom>
          <a:solidFill>
            <a:srgbClr val="000000">
              <a:alpha val="100000"/>
            </a:srgbClr>
          </a:solidFill>
          <a:ln w="50800">
            <a:solidFill>
              <a:srgbClr val="00B3EB"/>
            </a:solidFill>
            <a:prstDash val="solid"/>
          </a:ln>
        </p:spPr>
      </p:sp>
      <p:sp>
        <p:nvSpPr>
          <p:cNvPr id="12" name="Text 5"/>
          <p:cNvSpPr/>
          <p:nvPr/>
        </p:nvSpPr>
        <p:spPr>
          <a:xfrm>
            <a:off x="8662483" y="5334000"/>
            <a:ext cx="2155036" cy="1494367"/>
          </a:xfrm>
          <a:prstGeom prst="rect">
            <a:avLst/>
          </a:prstGeom>
          <a:noFill/>
          <a:ln/>
        </p:spPr>
        <p:txBody>
          <a:bodyPr wrap="square" lIns="0" tIns="0" rIns="0" bIns="0" rtlCol="0" anchor="t"/>
          <a:lstStyle/>
          <a:p>
            <a:pPr algn="l"/>
            <a:r>
              <a:rPr lang="en-US" sz="8000" dirty="0">
                <a:solidFill>
                  <a:srgbClr val="00B3EB">
                    <a:alpha val="100000"/>
                  </a:srgbClr>
                </a:solidFill>
                <a:latin typeface="Rokkitt Bold" pitchFamily="34" charset="0"/>
                <a:ea typeface="Rokkitt Bold" pitchFamily="34" charset="-122"/>
                <a:cs typeface="Rokkitt Bold" pitchFamily="34" charset="-120"/>
              </a:rPr>
              <a:t>75%</a:t>
            </a:r>
            <a:endParaRPr lang="en-US" sz="8000" dirty="0"/>
          </a:p>
        </p:txBody>
      </p:sp>
      <p:sp>
        <p:nvSpPr>
          <p:cNvPr id="13" name="Shape 6"/>
          <p:cNvSpPr/>
          <p:nvPr/>
        </p:nvSpPr>
        <p:spPr>
          <a:xfrm>
            <a:off x="11444130" y="5080000"/>
            <a:ext cx="5029829" cy="1663700"/>
          </a:xfrm>
          <a:prstGeom prst="rect">
            <a:avLst/>
          </a:prstGeom>
          <a:noFill/>
          <a:ln/>
        </p:spPr>
      </p:sp>
      <p:sp>
        <p:nvSpPr>
          <p:cNvPr id="14" name="Text 7"/>
          <p:cNvSpPr/>
          <p:nvPr/>
        </p:nvSpPr>
        <p:spPr>
          <a:xfrm>
            <a:off x="11444130" y="5080000"/>
            <a:ext cx="5182248" cy="673100"/>
          </a:xfrm>
          <a:prstGeom prst="rect">
            <a:avLst/>
          </a:prstGeom>
          <a:noFill/>
          <a:ln/>
        </p:spPr>
        <p:txBody>
          <a:bodyPr wrap="square" lIns="0" tIns="0" rIns="0" bIns="0" rtlCol="0" anchor="t"/>
          <a:lstStyle/>
          <a:p>
            <a:pPr algn="l"/>
            <a:r>
              <a:rPr lang="en-US" sz="3600" dirty="0">
                <a:solidFill>
                  <a:srgbClr val="FFFFFF">
                    <a:alpha val="100000"/>
                  </a:srgbClr>
                </a:solidFill>
                <a:latin typeface="Rokkitt Bold" pitchFamily="34" charset="0"/>
                <a:ea typeface="Rokkitt Bold" pitchFamily="34" charset="-122"/>
                <a:cs typeface="Rokkitt Bold" pitchFamily="34" charset="-120"/>
              </a:rPr>
              <a:t>Enchanted Creatures</a:t>
            </a:r>
            <a:endParaRPr lang="en-US" sz="3600" dirty="0"/>
          </a:p>
        </p:txBody>
      </p:sp>
      <p:sp>
        <p:nvSpPr>
          <p:cNvPr id="15" name="Text 8"/>
          <p:cNvSpPr/>
          <p:nvPr/>
        </p:nvSpPr>
        <p:spPr>
          <a:xfrm>
            <a:off x="11444130" y="5702300"/>
            <a:ext cx="5165312" cy="1176867"/>
          </a:xfrm>
          <a:prstGeom prst="rect">
            <a:avLst/>
          </a:prstGeom>
          <a:noFill/>
          <a:ln/>
        </p:spPr>
        <p:txBody>
          <a:bodyPr wrap="square" lIns="0" tIns="0" rIns="0" bIns="0" rtlCol="0" anchor="t"/>
          <a:lstStyle/>
          <a:p>
            <a:pPr algn="l">
              <a:spcAft>
                <a:spcPts val="4000"/>
              </a:spcAft>
            </a:pPr>
            <a:r>
              <a:rPr lang="en-US" sz="3200" dirty="0">
                <a:solidFill>
                  <a:srgbClr val="FFFFFF">
                    <a:alpha val="100000"/>
                  </a:srgbClr>
                </a:solidFill>
                <a:latin typeface="Rajdhani Regular" pitchFamily="34" charset="0"/>
                <a:ea typeface="Rajdhani Regular" pitchFamily="34" charset="-122"/>
                <a:cs typeface="Rajdhani Regular" pitchFamily="34" charset="-120"/>
              </a:rPr>
              <a:t>possess the ability to cast spells.</a:t>
            </a:r>
            <a:endParaRPr lang="en-US" sz="3200" dirty="0"/>
          </a:p>
        </p:txBody>
      </p:sp>
      <p:sp>
        <p:nvSpPr>
          <p:cNvPr id="16" name="Shape 9"/>
          <p:cNvSpPr/>
          <p:nvPr/>
        </p:nvSpPr>
        <p:spPr>
          <a:xfrm>
            <a:off x="7900387" y="7404100"/>
            <a:ext cx="8573572" cy="1765300"/>
          </a:xfrm>
          <a:prstGeom prst="rect">
            <a:avLst/>
          </a:prstGeom>
          <a:noFill/>
          <a:ln/>
        </p:spPr>
      </p:sp>
      <p:sp>
        <p:nvSpPr>
          <p:cNvPr id="17" name="Shape 10"/>
          <p:cNvSpPr/>
          <p:nvPr/>
        </p:nvSpPr>
        <p:spPr>
          <a:xfrm>
            <a:off x="7900387" y="7404100"/>
            <a:ext cx="3353219" cy="1765300"/>
          </a:xfrm>
          <a:prstGeom prst="rect">
            <a:avLst/>
          </a:prstGeom>
          <a:solidFill>
            <a:srgbClr val="000000">
              <a:alpha val="100000"/>
            </a:srgbClr>
          </a:solidFill>
          <a:ln w="50800">
            <a:solidFill>
              <a:srgbClr val="00B3EB"/>
            </a:solidFill>
            <a:prstDash val="solid"/>
          </a:ln>
        </p:spPr>
      </p:sp>
      <p:sp>
        <p:nvSpPr>
          <p:cNvPr id="18" name="Text 11"/>
          <p:cNvSpPr/>
          <p:nvPr/>
        </p:nvSpPr>
        <p:spPr>
          <a:xfrm>
            <a:off x="8662483" y="7708900"/>
            <a:ext cx="2167738" cy="1494367"/>
          </a:xfrm>
          <a:prstGeom prst="rect">
            <a:avLst/>
          </a:prstGeom>
          <a:noFill/>
          <a:ln/>
        </p:spPr>
        <p:txBody>
          <a:bodyPr wrap="square" lIns="0" tIns="0" rIns="0" bIns="0" rtlCol="0" anchor="t"/>
          <a:lstStyle/>
          <a:p>
            <a:pPr algn="l"/>
            <a:r>
              <a:rPr lang="en-US" sz="8000" dirty="0">
                <a:solidFill>
                  <a:srgbClr val="00B3EB">
                    <a:alpha val="100000"/>
                  </a:srgbClr>
                </a:solidFill>
                <a:latin typeface="Rokkitt Bold" pitchFamily="34" charset="0"/>
                <a:ea typeface="Rokkitt Bold" pitchFamily="34" charset="-122"/>
                <a:cs typeface="Rokkitt Bold" pitchFamily="34" charset="-120"/>
              </a:rPr>
              <a:t>60%</a:t>
            </a:r>
            <a:endParaRPr lang="en-US" sz="8000" dirty="0"/>
          </a:p>
        </p:txBody>
      </p:sp>
      <p:sp>
        <p:nvSpPr>
          <p:cNvPr id="19" name="Shape 12"/>
          <p:cNvSpPr/>
          <p:nvPr/>
        </p:nvSpPr>
        <p:spPr>
          <a:xfrm>
            <a:off x="11456832" y="7454900"/>
            <a:ext cx="5017127" cy="1663700"/>
          </a:xfrm>
          <a:prstGeom prst="rect">
            <a:avLst/>
          </a:prstGeom>
          <a:noFill/>
          <a:ln/>
        </p:spPr>
      </p:sp>
      <p:sp>
        <p:nvSpPr>
          <p:cNvPr id="20" name="Text 13"/>
          <p:cNvSpPr/>
          <p:nvPr/>
        </p:nvSpPr>
        <p:spPr>
          <a:xfrm>
            <a:off x="11456832" y="7454900"/>
            <a:ext cx="5169546" cy="1193800"/>
          </a:xfrm>
          <a:prstGeom prst="rect">
            <a:avLst/>
          </a:prstGeom>
          <a:noFill/>
          <a:ln/>
        </p:spPr>
        <p:txBody>
          <a:bodyPr wrap="square" lIns="0" tIns="0" rIns="0" bIns="0" rtlCol="0" anchor="t"/>
          <a:lstStyle/>
          <a:p>
            <a:pPr algn="l"/>
            <a:r>
              <a:rPr lang="en-US" sz="3600" dirty="0">
                <a:solidFill>
                  <a:srgbClr val="FFFFFF">
                    <a:alpha val="100000"/>
                  </a:srgbClr>
                </a:solidFill>
                <a:latin typeface="Rokkitt Bold" pitchFamily="34" charset="0"/>
                <a:ea typeface="Rokkitt Bold" pitchFamily="34" charset="-122"/>
                <a:cs typeface="Rokkitt Bold" pitchFamily="34" charset="-120"/>
              </a:rPr>
              <a:t>Magic-Wielding Individuals</a:t>
            </a:r>
            <a:endParaRPr lang="en-US" sz="3600" dirty="0"/>
          </a:p>
        </p:txBody>
      </p:sp>
      <p:sp>
        <p:nvSpPr>
          <p:cNvPr id="21" name="Text 14"/>
          <p:cNvSpPr/>
          <p:nvPr/>
        </p:nvSpPr>
        <p:spPr>
          <a:xfrm>
            <a:off x="11456832" y="8597900"/>
            <a:ext cx="5152611" cy="656167"/>
          </a:xfrm>
          <a:prstGeom prst="rect">
            <a:avLst/>
          </a:prstGeom>
          <a:noFill/>
          <a:ln/>
        </p:spPr>
        <p:txBody>
          <a:bodyPr wrap="square" lIns="0" tIns="0" rIns="0" bIns="0" rtlCol="0" anchor="t"/>
          <a:lstStyle/>
          <a:p>
            <a:pPr algn="l">
              <a:spcAft>
                <a:spcPts val="4000"/>
              </a:spcAft>
            </a:pPr>
            <a:r>
              <a:rPr lang="en-US" sz="3200" dirty="0">
                <a:solidFill>
                  <a:srgbClr val="FFFFFF">
                    <a:alpha val="100000"/>
                  </a:srgbClr>
                </a:solidFill>
                <a:latin typeface="Rajdhani Regular" pitchFamily="34" charset="0"/>
                <a:ea typeface="Rajdhani Regular" pitchFamily="34" charset="-122"/>
                <a:cs typeface="Rajdhani Regular" pitchFamily="34" charset="-120"/>
              </a:rPr>
              <a:t>practice the art of illusions.</a:t>
            </a:r>
            <a:endParaRPr lang="en-US" sz="3200" dirty="0"/>
          </a:p>
        </p:txBody>
      </p:sp>
      <p:sp>
        <p:nvSpPr>
          <p:cNvPr id="22" name="Shape 15"/>
          <p:cNvSpPr/>
          <p:nvPr/>
        </p:nvSpPr>
        <p:spPr>
          <a:xfrm>
            <a:off x="7900387" y="9779000"/>
            <a:ext cx="8573572" cy="1765300"/>
          </a:xfrm>
          <a:prstGeom prst="rect">
            <a:avLst/>
          </a:prstGeom>
          <a:noFill/>
          <a:ln/>
        </p:spPr>
      </p:sp>
      <p:sp>
        <p:nvSpPr>
          <p:cNvPr id="23" name="Shape 16"/>
          <p:cNvSpPr/>
          <p:nvPr/>
        </p:nvSpPr>
        <p:spPr>
          <a:xfrm>
            <a:off x="7900387" y="9779000"/>
            <a:ext cx="3353219" cy="1765300"/>
          </a:xfrm>
          <a:prstGeom prst="rect">
            <a:avLst/>
          </a:prstGeom>
          <a:solidFill>
            <a:srgbClr val="000000">
              <a:alpha val="100000"/>
            </a:srgbClr>
          </a:solidFill>
          <a:ln w="50800">
            <a:solidFill>
              <a:srgbClr val="00B3EB"/>
            </a:solidFill>
            <a:prstDash val="solid"/>
          </a:ln>
        </p:spPr>
      </p:sp>
      <p:sp>
        <p:nvSpPr>
          <p:cNvPr id="24" name="Text 17"/>
          <p:cNvSpPr/>
          <p:nvPr/>
        </p:nvSpPr>
        <p:spPr>
          <a:xfrm>
            <a:off x="8662483" y="10083800"/>
            <a:ext cx="2167738" cy="1494367"/>
          </a:xfrm>
          <a:prstGeom prst="rect">
            <a:avLst/>
          </a:prstGeom>
          <a:noFill/>
          <a:ln/>
        </p:spPr>
        <p:txBody>
          <a:bodyPr wrap="square" lIns="0" tIns="0" rIns="0" bIns="0" rtlCol="0" anchor="t"/>
          <a:lstStyle/>
          <a:p>
            <a:pPr algn="l"/>
            <a:r>
              <a:rPr lang="en-US" sz="8000" dirty="0">
                <a:solidFill>
                  <a:srgbClr val="00B3EB">
                    <a:alpha val="100000"/>
                  </a:srgbClr>
                </a:solidFill>
                <a:latin typeface="Rokkitt Bold" pitchFamily="34" charset="0"/>
                <a:ea typeface="Rokkitt Bold" pitchFamily="34" charset="-122"/>
                <a:cs typeface="Rokkitt Bold" pitchFamily="34" charset="-120"/>
              </a:rPr>
              <a:t>90%</a:t>
            </a:r>
            <a:endParaRPr lang="en-US" sz="8000" dirty="0"/>
          </a:p>
        </p:txBody>
      </p:sp>
      <p:sp>
        <p:nvSpPr>
          <p:cNvPr id="25" name="Shape 18"/>
          <p:cNvSpPr/>
          <p:nvPr/>
        </p:nvSpPr>
        <p:spPr>
          <a:xfrm>
            <a:off x="11456832" y="9829800"/>
            <a:ext cx="5017127" cy="1663700"/>
          </a:xfrm>
          <a:prstGeom prst="rect">
            <a:avLst/>
          </a:prstGeom>
          <a:noFill/>
          <a:ln/>
        </p:spPr>
      </p:sp>
      <p:sp>
        <p:nvSpPr>
          <p:cNvPr id="26" name="Text 19"/>
          <p:cNvSpPr/>
          <p:nvPr/>
        </p:nvSpPr>
        <p:spPr>
          <a:xfrm>
            <a:off x="11456832" y="9829800"/>
            <a:ext cx="5169546" cy="673100"/>
          </a:xfrm>
          <a:prstGeom prst="rect">
            <a:avLst/>
          </a:prstGeom>
          <a:noFill/>
          <a:ln/>
        </p:spPr>
        <p:txBody>
          <a:bodyPr wrap="square" lIns="0" tIns="0" rIns="0" bIns="0" rtlCol="0" anchor="t"/>
          <a:lstStyle/>
          <a:p>
            <a:pPr algn="l"/>
            <a:r>
              <a:rPr lang="en-US" sz="3600" dirty="0">
                <a:solidFill>
                  <a:srgbClr val="FFFFFF">
                    <a:alpha val="100000"/>
                  </a:srgbClr>
                </a:solidFill>
                <a:latin typeface="Rokkitt Bold" pitchFamily="34" charset="0"/>
                <a:ea typeface="Rokkitt Bold" pitchFamily="34" charset="-122"/>
                <a:cs typeface="Rokkitt Bold" pitchFamily="34" charset="-120"/>
              </a:rPr>
              <a:t>Spells Cast</a:t>
            </a:r>
            <a:endParaRPr lang="en-US" sz="3600" dirty="0"/>
          </a:p>
        </p:txBody>
      </p:sp>
      <p:sp>
        <p:nvSpPr>
          <p:cNvPr id="27" name="Text 20"/>
          <p:cNvSpPr/>
          <p:nvPr/>
        </p:nvSpPr>
        <p:spPr>
          <a:xfrm>
            <a:off x="11456832" y="10452100"/>
            <a:ext cx="5152611" cy="1176867"/>
          </a:xfrm>
          <a:prstGeom prst="rect">
            <a:avLst/>
          </a:prstGeom>
          <a:noFill/>
          <a:ln/>
        </p:spPr>
        <p:txBody>
          <a:bodyPr wrap="square" lIns="0" tIns="0" rIns="0" bIns="0" rtlCol="0" anchor="t"/>
          <a:lstStyle/>
          <a:p>
            <a:pPr algn="l">
              <a:spcAft>
                <a:spcPts val="4000"/>
              </a:spcAft>
            </a:pPr>
            <a:r>
              <a:rPr lang="en-US" sz="3200" dirty="0">
                <a:solidFill>
                  <a:srgbClr val="FFFFFF">
                    <a:alpha val="100000"/>
                  </a:srgbClr>
                </a:solidFill>
                <a:latin typeface="Rajdhani Regular" pitchFamily="34" charset="0"/>
                <a:ea typeface="Rajdhani Regular" pitchFamily="34" charset="-122"/>
                <a:cs typeface="Rajdhani Regular" pitchFamily="34" charset="-120"/>
              </a:rPr>
              <a:t>are dark magic, foretelling danger.</a:t>
            </a:r>
            <a:endParaRPr lang="en-US" sz="32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Shape 1"/>
          <p:cNvSpPr/>
          <p:nvPr/>
        </p:nvSpPr>
        <p:spPr>
          <a:xfrm>
            <a:off x="4305838" y="3403600"/>
            <a:ext cx="15762670" cy="6769100"/>
          </a:xfrm>
          <a:prstGeom prst="rect">
            <a:avLst/>
          </a:prstGeom>
          <a:noFill/>
          <a:ln/>
        </p:spPr>
      </p:sp>
      <p:sp>
        <p:nvSpPr>
          <p:cNvPr id="6" name="Shape 2"/>
          <p:cNvSpPr/>
          <p:nvPr/>
        </p:nvSpPr>
        <p:spPr>
          <a:xfrm>
            <a:off x="4305838" y="3403600"/>
            <a:ext cx="15762670" cy="5321300"/>
          </a:xfrm>
          <a:prstGeom prst="rect">
            <a:avLst/>
          </a:prstGeom>
          <a:noFill/>
          <a:ln/>
        </p:spPr>
      </p:sp>
      <p:pic>
        <p:nvPicPr>
          <p:cNvPr id="7" name="Image 2" descr="preencoded.png">    </p:cNvPr>
          <p:cNvPicPr>
            <a:picLocks noChangeAspect="1"/>
          </p:cNvPicPr>
          <p:nvPr/>
        </p:nvPicPr>
        <p:blipFill>
          <a:blip r:embed="rId3"/>
          <a:stretch>
            <a:fillRect/>
          </a:stretch>
        </p:blipFill>
        <p:spPr>
          <a:xfrm>
            <a:off x="6598475" y="3403600"/>
            <a:ext cx="11177397" cy="4076700"/>
          </a:xfrm>
          <a:prstGeom prst="rect">
            <a:avLst/>
          </a:prstGeom>
        </p:spPr>
      </p:pic>
      <p:sp>
        <p:nvSpPr>
          <p:cNvPr id="8" name="Text 3"/>
          <p:cNvSpPr/>
          <p:nvPr/>
        </p:nvSpPr>
        <p:spPr>
          <a:xfrm>
            <a:off x="7360570" y="3708400"/>
            <a:ext cx="10669334" cy="4483100"/>
          </a:xfrm>
          <a:prstGeom prst="rect">
            <a:avLst/>
          </a:prstGeom>
          <a:noFill/>
          <a:ln/>
        </p:spPr>
        <p:txBody>
          <a:bodyPr wrap="square" lIns="0" tIns="0" rIns="0" bIns="0" rtlCol="0" anchor="t"/>
          <a:lstStyle/>
          <a:p>
            <a:pPr algn="l"/>
            <a:r>
              <a:rPr lang="en-US" sz="24000" dirty="0">
                <a:solidFill>
                  <a:srgbClr val="00B3EB">
                    <a:alpha val="100000"/>
                  </a:srgbClr>
                </a:solidFill>
                <a:latin typeface="Rokkitt Bold" pitchFamily="34" charset="0"/>
                <a:ea typeface="Rokkitt Bold" pitchFamily="34" charset="-122"/>
                <a:cs typeface="Rokkitt Bold" pitchFamily="34" charset="-120"/>
              </a:rPr>
              <a:t>234,567</a:t>
            </a:r>
            <a:endParaRPr lang="en-US" sz="24000" dirty="0"/>
          </a:p>
        </p:txBody>
      </p:sp>
      <p:sp>
        <p:nvSpPr>
          <p:cNvPr id="9" name="Text 4"/>
          <p:cNvSpPr/>
          <p:nvPr/>
        </p:nvSpPr>
        <p:spPr>
          <a:xfrm>
            <a:off x="4170355" y="7683500"/>
            <a:ext cx="16033637" cy="1312333"/>
          </a:xfrm>
          <a:prstGeom prst="rect">
            <a:avLst/>
          </a:prstGeom>
          <a:noFill/>
          <a:ln/>
        </p:spPr>
        <p:txBody>
          <a:bodyPr wrap="square" lIns="0" tIns="0" rIns="0" bIns="0" rtlCol="0" anchor="t"/>
          <a:lstStyle/>
          <a:p>
            <a:pPr algn="ctr"/>
            <a:r>
              <a:rPr lang="en-US" sz="6400" spc="256" kern="0" dirty="0">
                <a:solidFill>
                  <a:srgbClr val="FFFFFF">
                    <a:alpha val="100000"/>
                  </a:srgbClr>
                </a:solidFill>
                <a:latin typeface="Rajdhani Bold" pitchFamily="34" charset="0"/>
                <a:ea typeface="Rajdhani Bold" pitchFamily="34" charset="-122"/>
                <a:cs typeface="Rajdhani Bold" pitchFamily="34" charset="-120"/>
              </a:rPr>
              <a:t>UNICORN SIGHTINGS</a:t>
            </a:r>
            <a:endParaRPr lang="en-US" sz="6400" dirty="0"/>
          </a:p>
        </p:txBody>
      </p:sp>
      <p:sp>
        <p:nvSpPr>
          <p:cNvPr id="10" name="Text 5"/>
          <p:cNvSpPr/>
          <p:nvPr/>
        </p:nvSpPr>
        <p:spPr>
          <a:xfrm>
            <a:off x="7483352" y="9131300"/>
            <a:ext cx="9407642" cy="1176867"/>
          </a:xfrm>
          <a:prstGeom prst="rect">
            <a:avLst/>
          </a:prstGeom>
          <a:noFill/>
          <a:ln/>
        </p:spPr>
        <p:txBody>
          <a:bodyPr wrap="square" lIns="0" tIns="0" rIns="0" bIns="0" rtlCol="0" anchor="t"/>
          <a:lstStyle/>
          <a:p>
            <a:pPr algn="ctr">
              <a:spcAft>
                <a:spcPts val="4000"/>
              </a:spcAft>
            </a:pPr>
            <a:r>
              <a:rPr lang="en-US" sz="3200" dirty="0">
                <a:solidFill>
                  <a:srgbClr val="FFFFFF">
                    <a:alpha val="100000"/>
                  </a:srgbClr>
                </a:solidFill>
                <a:latin typeface="Rajdhani Regular" pitchFamily="34" charset="0"/>
                <a:ea typeface="Rajdhani Regular" pitchFamily="34" charset="-122"/>
                <a:cs typeface="Rajdhani Regular" pitchFamily="34" charset="-120"/>
              </a:rPr>
              <a:t>A tally of the number of unicorns spotted in the fantasy realm.</a:t>
            </a:r>
            <a:endParaRPr lang="en-US" sz="32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Shape 1"/>
          <p:cNvSpPr/>
          <p:nvPr/>
        </p:nvSpPr>
        <p:spPr>
          <a:xfrm>
            <a:off x="3391324" y="2476500"/>
            <a:ext cx="7874984" cy="3289300"/>
          </a:xfrm>
          <a:prstGeom prst="rect">
            <a:avLst/>
          </a:prstGeom>
          <a:noFill/>
          <a:ln/>
        </p:spPr>
      </p:sp>
      <p:sp>
        <p:nvSpPr>
          <p:cNvPr id="6" name="Shape 2"/>
          <p:cNvSpPr/>
          <p:nvPr/>
        </p:nvSpPr>
        <p:spPr>
          <a:xfrm>
            <a:off x="3111889" y="2476500"/>
            <a:ext cx="8433854" cy="2463800"/>
          </a:xfrm>
          <a:prstGeom prst="rect">
            <a:avLst/>
          </a:prstGeom>
          <a:solidFill>
            <a:srgbClr val="000000">
              <a:alpha val="100000"/>
            </a:srgbClr>
          </a:solidFill>
          <a:ln w="50800">
            <a:solidFill>
              <a:srgbClr val="00B3EB"/>
            </a:solidFill>
            <a:prstDash val="solid"/>
          </a:ln>
        </p:spPr>
      </p:sp>
      <p:sp>
        <p:nvSpPr>
          <p:cNvPr id="7" name="Text 3"/>
          <p:cNvSpPr/>
          <p:nvPr/>
        </p:nvSpPr>
        <p:spPr>
          <a:xfrm>
            <a:off x="3332050" y="2781300"/>
            <a:ext cx="7451598" cy="2396067"/>
          </a:xfrm>
          <a:prstGeom prst="rect">
            <a:avLst/>
          </a:prstGeom>
          <a:noFill/>
          <a:ln/>
        </p:spPr>
        <p:txBody>
          <a:bodyPr wrap="square" lIns="0" tIns="0" rIns="0" bIns="0" rtlCol="0" anchor="t"/>
          <a:lstStyle/>
          <a:p>
            <a:pPr algn="r"/>
            <a:r>
              <a:rPr lang="en-US" sz="12800" dirty="0">
                <a:solidFill>
                  <a:srgbClr val="00B3EB">
                    <a:alpha val="100000"/>
                  </a:srgbClr>
                </a:solidFill>
                <a:latin typeface="Rokkitt Bold" pitchFamily="34" charset="0"/>
                <a:ea typeface="Rokkitt Bold" pitchFamily="34" charset="-122"/>
                <a:cs typeface="Rokkitt Bold" pitchFamily="34" charset="-120"/>
              </a:rPr>
              <a:t>233 Coins</a:t>
            </a:r>
            <a:endParaRPr lang="en-US" sz="12800" dirty="0"/>
          </a:p>
        </p:txBody>
      </p:sp>
      <p:sp>
        <p:nvSpPr>
          <p:cNvPr id="8" name="Shape 4"/>
          <p:cNvSpPr/>
          <p:nvPr/>
        </p:nvSpPr>
        <p:spPr>
          <a:xfrm>
            <a:off x="3391324" y="5245100"/>
            <a:ext cx="7874984" cy="520700"/>
          </a:xfrm>
          <a:prstGeom prst="rect">
            <a:avLst/>
          </a:prstGeom>
          <a:noFill/>
          <a:ln/>
        </p:spPr>
      </p:sp>
      <p:sp>
        <p:nvSpPr>
          <p:cNvPr id="9" name="Text 5"/>
          <p:cNvSpPr/>
          <p:nvPr/>
        </p:nvSpPr>
        <p:spPr>
          <a:xfrm>
            <a:off x="3323582" y="5245100"/>
            <a:ext cx="8010468" cy="656167"/>
          </a:xfrm>
          <a:prstGeom prst="rect">
            <a:avLst/>
          </a:prstGeom>
          <a:noFill/>
          <a:ln/>
        </p:spPr>
        <p:txBody>
          <a:bodyPr wrap="square" lIns="0" tIns="0" rIns="0" bIns="0" rtlCol="0" anchor="t"/>
          <a:lstStyle/>
          <a:p>
            <a:pPr algn="ctr">
              <a:spcAft>
                <a:spcPts val="4000"/>
              </a:spcAft>
            </a:pPr>
            <a:r>
              <a:rPr lang="en-US" sz="3200" dirty="0">
                <a:solidFill>
                  <a:srgbClr val="FFFFFF">
                    <a:alpha val="100000"/>
                  </a:srgbClr>
                </a:solidFill>
                <a:latin typeface="Rajdhani Regular" pitchFamily="34" charset="0"/>
                <a:ea typeface="Rajdhani Regular" pitchFamily="34" charset="-122"/>
                <a:cs typeface="Rajdhani Regular" pitchFamily="34" charset="-120"/>
              </a:rPr>
              <a:t>Treasure Found</a:t>
            </a:r>
            <a:endParaRPr lang="en-US" sz="3200" dirty="0"/>
          </a:p>
        </p:txBody>
      </p:sp>
      <p:sp>
        <p:nvSpPr>
          <p:cNvPr id="10" name="Shape 6"/>
          <p:cNvSpPr/>
          <p:nvPr/>
        </p:nvSpPr>
        <p:spPr>
          <a:xfrm>
            <a:off x="3391324" y="7226300"/>
            <a:ext cx="7874984" cy="3289300"/>
          </a:xfrm>
          <a:prstGeom prst="rect">
            <a:avLst/>
          </a:prstGeom>
          <a:noFill/>
          <a:ln/>
        </p:spPr>
      </p:sp>
      <p:sp>
        <p:nvSpPr>
          <p:cNvPr id="11" name="Shape 7"/>
          <p:cNvSpPr/>
          <p:nvPr/>
        </p:nvSpPr>
        <p:spPr>
          <a:xfrm>
            <a:off x="2991224" y="7226300"/>
            <a:ext cx="8675184" cy="2463800"/>
          </a:xfrm>
          <a:prstGeom prst="rect">
            <a:avLst/>
          </a:prstGeom>
          <a:solidFill>
            <a:srgbClr val="000000">
              <a:alpha val="100000"/>
            </a:srgbClr>
          </a:solidFill>
          <a:ln w="50800">
            <a:solidFill>
              <a:srgbClr val="00B3EB"/>
            </a:solidFill>
            <a:prstDash val="solid"/>
          </a:ln>
        </p:spPr>
      </p:sp>
      <p:sp>
        <p:nvSpPr>
          <p:cNvPr id="12" name="Text 8"/>
          <p:cNvSpPr/>
          <p:nvPr/>
        </p:nvSpPr>
        <p:spPr>
          <a:xfrm>
            <a:off x="3211385" y="7531100"/>
            <a:ext cx="7692928" cy="2396067"/>
          </a:xfrm>
          <a:prstGeom prst="rect">
            <a:avLst/>
          </a:prstGeom>
          <a:noFill/>
          <a:ln/>
        </p:spPr>
        <p:txBody>
          <a:bodyPr wrap="square" lIns="0" tIns="0" rIns="0" bIns="0" rtlCol="0" anchor="t"/>
          <a:lstStyle/>
          <a:p>
            <a:pPr algn="r"/>
            <a:r>
              <a:rPr lang="en-US" sz="12800" dirty="0">
                <a:solidFill>
                  <a:srgbClr val="00B3EB">
                    <a:alpha val="100000"/>
                  </a:srgbClr>
                </a:solidFill>
                <a:latin typeface="Rokkitt Bold" pitchFamily="34" charset="0"/>
                <a:ea typeface="Rokkitt Bold" pitchFamily="34" charset="-122"/>
                <a:cs typeface="Rokkitt Bold" pitchFamily="34" charset="-120"/>
              </a:rPr>
              <a:t>456 Hours</a:t>
            </a:r>
            <a:endParaRPr lang="en-US" sz="12800" dirty="0"/>
          </a:p>
        </p:txBody>
      </p:sp>
      <p:sp>
        <p:nvSpPr>
          <p:cNvPr id="13" name="Shape 9"/>
          <p:cNvSpPr/>
          <p:nvPr/>
        </p:nvSpPr>
        <p:spPr>
          <a:xfrm>
            <a:off x="3391324" y="9994900"/>
            <a:ext cx="7874984" cy="520700"/>
          </a:xfrm>
          <a:prstGeom prst="rect">
            <a:avLst/>
          </a:prstGeom>
          <a:noFill/>
          <a:ln/>
        </p:spPr>
      </p:sp>
      <p:sp>
        <p:nvSpPr>
          <p:cNvPr id="14" name="Text 10"/>
          <p:cNvSpPr/>
          <p:nvPr/>
        </p:nvSpPr>
        <p:spPr>
          <a:xfrm>
            <a:off x="3323582" y="9994900"/>
            <a:ext cx="8010468" cy="656167"/>
          </a:xfrm>
          <a:prstGeom prst="rect">
            <a:avLst/>
          </a:prstGeom>
          <a:noFill/>
          <a:ln/>
        </p:spPr>
        <p:txBody>
          <a:bodyPr wrap="square" lIns="0" tIns="0" rIns="0" bIns="0" rtlCol="0" anchor="t"/>
          <a:lstStyle/>
          <a:p>
            <a:pPr algn="ctr">
              <a:spcAft>
                <a:spcPts val="4000"/>
              </a:spcAft>
            </a:pPr>
            <a:r>
              <a:rPr lang="en-US" sz="3200" dirty="0">
                <a:solidFill>
                  <a:srgbClr val="FFFFFF">
                    <a:alpha val="100000"/>
                  </a:srgbClr>
                </a:solidFill>
                <a:latin typeface="Rajdhani Regular" pitchFamily="34" charset="0"/>
                <a:ea typeface="Rajdhani Regular" pitchFamily="34" charset="-122"/>
                <a:cs typeface="Rajdhani Regular" pitchFamily="34" charset="-120"/>
              </a:rPr>
              <a:t>Duration of Spell Casting</a:t>
            </a:r>
            <a:endParaRPr lang="en-US" sz="3200" dirty="0"/>
          </a:p>
        </p:txBody>
      </p:sp>
      <p:sp>
        <p:nvSpPr>
          <p:cNvPr id="15" name="Shape 11"/>
          <p:cNvSpPr/>
          <p:nvPr/>
        </p:nvSpPr>
        <p:spPr>
          <a:xfrm>
            <a:off x="13552594" y="2476500"/>
            <a:ext cx="7874984" cy="3289300"/>
          </a:xfrm>
          <a:prstGeom prst="rect">
            <a:avLst/>
          </a:prstGeom>
          <a:noFill/>
          <a:ln/>
        </p:spPr>
      </p:sp>
      <p:sp>
        <p:nvSpPr>
          <p:cNvPr id="16" name="Shape 12"/>
          <p:cNvSpPr/>
          <p:nvPr/>
        </p:nvSpPr>
        <p:spPr>
          <a:xfrm>
            <a:off x="15286361" y="2476500"/>
            <a:ext cx="4407451" cy="2463800"/>
          </a:xfrm>
          <a:prstGeom prst="rect">
            <a:avLst/>
          </a:prstGeom>
          <a:solidFill>
            <a:srgbClr val="000000">
              <a:alpha val="100000"/>
            </a:srgbClr>
          </a:solidFill>
          <a:ln w="50800">
            <a:solidFill>
              <a:srgbClr val="00B3EB"/>
            </a:solidFill>
            <a:prstDash val="solid"/>
          </a:ln>
        </p:spPr>
      </p:sp>
      <p:sp>
        <p:nvSpPr>
          <p:cNvPr id="17" name="Text 13"/>
          <p:cNvSpPr/>
          <p:nvPr/>
        </p:nvSpPr>
        <p:spPr>
          <a:xfrm>
            <a:off x="15506521" y="2781300"/>
            <a:ext cx="3425195" cy="2396067"/>
          </a:xfrm>
          <a:prstGeom prst="rect">
            <a:avLst/>
          </a:prstGeom>
          <a:noFill/>
          <a:ln/>
        </p:spPr>
        <p:txBody>
          <a:bodyPr wrap="square" lIns="0" tIns="0" rIns="0" bIns="0" rtlCol="0" anchor="t"/>
          <a:lstStyle/>
          <a:p>
            <a:pPr algn="r"/>
            <a:r>
              <a:rPr lang="en-US" sz="12800" dirty="0">
                <a:solidFill>
                  <a:srgbClr val="00B3EB">
                    <a:alpha val="100000"/>
                  </a:srgbClr>
                </a:solidFill>
                <a:latin typeface="Rokkitt Bold" pitchFamily="34" charset="0"/>
                <a:ea typeface="Rokkitt Bold" pitchFamily="34" charset="-122"/>
                <a:cs typeface="Rokkitt Bold" pitchFamily="34" charset="-120"/>
              </a:rPr>
              <a:t>85%</a:t>
            </a:r>
            <a:endParaRPr lang="en-US" sz="12800" dirty="0"/>
          </a:p>
        </p:txBody>
      </p:sp>
      <p:sp>
        <p:nvSpPr>
          <p:cNvPr id="18" name="Shape 14"/>
          <p:cNvSpPr/>
          <p:nvPr/>
        </p:nvSpPr>
        <p:spPr>
          <a:xfrm>
            <a:off x="13552594" y="5245100"/>
            <a:ext cx="7874984" cy="520700"/>
          </a:xfrm>
          <a:prstGeom prst="rect">
            <a:avLst/>
          </a:prstGeom>
          <a:noFill/>
          <a:ln/>
        </p:spPr>
      </p:sp>
      <p:sp>
        <p:nvSpPr>
          <p:cNvPr id="19" name="Text 15"/>
          <p:cNvSpPr/>
          <p:nvPr/>
        </p:nvSpPr>
        <p:spPr>
          <a:xfrm>
            <a:off x="13484852" y="5245100"/>
            <a:ext cx="8010468" cy="656167"/>
          </a:xfrm>
          <a:prstGeom prst="rect">
            <a:avLst/>
          </a:prstGeom>
          <a:noFill/>
          <a:ln/>
        </p:spPr>
        <p:txBody>
          <a:bodyPr wrap="square" lIns="0" tIns="0" rIns="0" bIns="0" rtlCol="0" anchor="t"/>
          <a:lstStyle/>
          <a:p>
            <a:pPr algn="ctr">
              <a:spcAft>
                <a:spcPts val="4000"/>
              </a:spcAft>
            </a:pPr>
            <a:r>
              <a:rPr lang="en-US" sz="3200" dirty="0">
                <a:solidFill>
                  <a:srgbClr val="FFFFFF">
                    <a:alpha val="100000"/>
                  </a:srgbClr>
                </a:solidFill>
                <a:latin typeface="Rajdhani Regular" pitchFamily="34" charset="0"/>
                <a:ea typeface="Rajdhani Regular" pitchFamily="34" charset="-122"/>
                <a:cs typeface="Rajdhani Regular" pitchFamily="34" charset="-120"/>
              </a:rPr>
              <a:t>Wished Granted</a:t>
            </a:r>
            <a:endParaRPr lang="en-US" sz="3200" dirty="0"/>
          </a:p>
        </p:txBody>
      </p:sp>
      <p:sp>
        <p:nvSpPr>
          <p:cNvPr id="20" name="Shape 16"/>
          <p:cNvSpPr/>
          <p:nvPr/>
        </p:nvSpPr>
        <p:spPr>
          <a:xfrm>
            <a:off x="13552594" y="7226300"/>
            <a:ext cx="7874984" cy="3289300"/>
          </a:xfrm>
          <a:prstGeom prst="rect">
            <a:avLst/>
          </a:prstGeom>
          <a:noFill/>
          <a:ln/>
        </p:spPr>
      </p:sp>
      <p:sp>
        <p:nvSpPr>
          <p:cNvPr id="21" name="Shape 17"/>
          <p:cNvSpPr/>
          <p:nvPr/>
        </p:nvSpPr>
        <p:spPr>
          <a:xfrm>
            <a:off x="14035254" y="7226300"/>
            <a:ext cx="6909664" cy="2463800"/>
          </a:xfrm>
          <a:prstGeom prst="rect">
            <a:avLst/>
          </a:prstGeom>
          <a:solidFill>
            <a:srgbClr val="000000">
              <a:alpha val="100000"/>
            </a:srgbClr>
          </a:solidFill>
          <a:ln w="50800">
            <a:solidFill>
              <a:srgbClr val="00B3EB"/>
            </a:solidFill>
            <a:prstDash val="solid"/>
          </a:ln>
        </p:spPr>
      </p:sp>
      <p:sp>
        <p:nvSpPr>
          <p:cNvPr id="22" name="Text 18"/>
          <p:cNvSpPr/>
          <p:nvPr/>
        </p:nvSpPr>
        <p:spPr>
          <a:xfrm>
            <a:off x="14255415" y="7531100"/>
            <a:ext cx="5927407" cy="2396067"/>
          </a:xfrm>
          <a:prstGeom prst="rect">
            <a:avLst/>
          </a:prstGeom>
          <a:noFill/>
          <a:ln/>
        </p:spPr>
        <p:txBody>
          <a:bodyPr wrap="square" lIns="0" tIns="0" rIns="0" bIns="0" rtlCol="0" anchor="t"/>
          <a:lstStyle/>
          <a:p>
            <a:pPr algn="r"/>
            <a:r>
              <a:rPr lang="en-US" sz="12800" dirty="0">
                <a:solidFill>
                  <a:srgbClr val="00B3EB">
                    <a:alpha val="100000"/>
                  </a:srgbClr>
                </a:solidFill>
                <a:latin typeface="Rokkitt Bold" pitchFamily="34" charset="0"/>
                <a:ea typeface="Rokkitt Bold" pitchFamily="34" charset="-122"/>
                <a:cs typeface="Rokkitt Bold" pitchFamily="34" charset="-120"/>
              </a:rPr>
              <a:t>535 Km</a:t>
            </a:r>
            <a:endParaRPr lang="en-US" sz="12800" dirty="0"/>
          </a:p>
        </p:txBody>
      </p:sp>
      <p:sp>
        <p:nvSpPr>
          <p:cNvPr id="23" name="Shape 19"/>
          <p:cNvSpPr/>
          <p:nvPr/>
        </p:nvSpPr>
        <p:spPr>
          <a:xfrm>
            <a:off x="13552594" y="9994900"/>
            <a:ext cx="7874984" cy="520700"/>
          </a:xfrm>
          <a:prstGeom prst="rect">
            <a:avLst/>
          </a:prstGeom>
          <a:noFill/>
          <a:ln/>
        </p:spPr>
      </p:sp>
      <p:sp>
        <p:nvSpPr>
          <p:cNvPr id="24" name="Text 20"/>
          <p:cNvSpPr/>
          <p:nvPr/>
        </p:nvSpPr>
        <p:spPr>
          <a:xfrm>
            <a:off x="13484852" y="9994900"/>
            <a:ext cx="8010468" cy="656167"/>
          </a:xfrm>
          <a:prstGeom prst="rect">
            <a:avLst/>
          </a:prstGeom>
          <a:noFill/>
          <a:ln/>
        </p:spPr>
        <p:txBody>
          <a:bodyPr wrap="square" lIns="0" tIns="0" rIns="0" bIns="0" rtlCol="0" anchor="t"/>
          <a:lstStyle/>
          <a:p>
            <a:pPr algn="ctr">
              <a:spcAft>
                <a:spcPts val="4000"/>
              </a:spcAft>
            </a:pPr>
            <a:r>
              <a:rPr lang="en-US" sz="3200" dirty="0">
                <a:solidFill>
                  <a:srgbClr val="FFFFFF">
                    <a:alpha val="100000"/>
                  </a:srgbClr>
                </a:solidFill>
                <a:latin typeface="Rajdhani Regular" pitchFamily="34" charset="0"/>
                <a:ea typeface="Rajdhani Regular" pitchFamily="34" charset="-122"/>
                <a:cs typeface="Rajdhani Regular" pitchFamily="34" charset="-120"/>
              </a:rPr>
              <a:t>Journey Distance</a:t>
            </a:r>
            <a:endParaRPr lang="en-US" sz="32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Shape 1"/>
          <p:cNvSpPr/>
          <p:nvPr/>
        </p:nvSpPr>
        <p:spPr>
          <a:xfrm>
            <a:off x="13450981" y="6667500"/>
            <a:ext cx="8738692" cy="1943100"/>
          </a:xfrm>
          <a:prstGeom prst="rect">
            <a:avLst/>
          </a:prstGeom>
          <a:noFill/>
          <a:ln/>
        </p:spPr>
      </p:sp>
      <p:sp>
        <p:nvSpPr>
          <p:cNvPr id="6" name="Shape 2"/>
          <p:cNvSpPr/>
          <p:nvPr/>
        </p:nvSpPr>
        <p:spPr>
          <a:xfrm>
            <a:off x="13450981" y="6667500"/>
            <a:ext cx="8738692" cy="1943100"/>
          </a:xfrm>
          <a:prstGeom prst="rect">
            <a:avLst/>
          </a:prstGeom>
          <a:noFill/>
          <a:ln/>
        </p:spPr>
      </p:sp>
      <p:sp>
        <p:nvSpPr>
          <p:cNvPr id="7" name="Text 3"/>
          <p:cNvSpPr/>
          <p:nvPr/>
        </p:nvSpPr>
        <p:spPr>
          <a:xfrm>
            <a:off x="13450981" y="6667500"/>
            <a:ext cx="8941918" cy="901700"/>
          </a:xfrm>
          <a:prstGeom prst="rect">
            <a:avLst/>
          </a:prstGeom>
          <a:noFill/>
          <a:ln/>
        </p:spPr>
        <p:txBody>
          <a:bodyPr wrap="square" lIns="0" tIns="0" rIns="0" bIns="0" rtlCol="0" anchor="t"/>
          <a:lstStyle/>
          <a:p>
            <a:pPr algn="l"/>
            <a:r>
              <a:rPr lang="en-US" sz="4800" dirty="0">
                <a:solidFill>
                  <a:srgbClr val="FFFFFF">
                    <a:alpha val="100000"/>
                  </a:srgbClr>
                </a:solidFill>
                <a:latin typeface="Rokkitt Bold" pitchFamily="34" charset="0"/>
                <a:ea typeface="Rokkitt Bold" pitchFamily="34" charset="-122"/>
                <a:cs typeface="Rokkitt Bold" pitchFamily="34" charset="-120"/>
              </a:rPr>
              <a:t>A web application</a:t>
            </a:r>
            <a:endParaRPr lang="en-US" sz="4800" dirty="0"/>
          </a:p>
        </p:txBody>
      </p:sp>
      <p:sp>
        <p:nvSpPr>
          <p:cNvPr id="8" name="Text 4"/>
          <p:cNvSpPr/>
          <p:nvPr/>
        </p:nvSpPr>
        <p:spPr>
          <a:xfrm>
            <a:off x="13450981" y="7569200"/>
            <a:ext cx="8874176" cy="1176867"/>
          </a:xfrm>
          <a:prstGeom prst="rect">
            <a:avLst/>
          </a:prstGeom>
          <a:noFill/>
          <a:ln/>
        </p:spPr>
        <p:txBody>
          <a:bodyPr wrap="square" lIns="0" tIns="0" rIns="0" bIns="0" rtlCol="0" anchor="t"/>
          <a:lstStyle/>
          <a:p>
            <a:pPr algn="l">
              <a:spcAft>
                <a:spcPts val="4000"/>
              </a:spcAft>
            </a:pPr>
            <a:r>
              <a:rPr lang="en-US" sz="3200" dirty="0">
                <a:solidFill>
                  <a:srgbClr val="FFFFFF">
                    <a:alpha val="100000"/>
                  </a:srgbClr>
                </a:solidFill>
                <a:latin typeface="Rajdhani Regular" pitchFamily="34" charset="0"/>
                <a:ea typeface="Rajdhani Regular" pitchFamily="34" charset="-122"/>
                <a:cs typeface="Rajdhani Regular" pitchFamily="34" charset="-120"/>
              </a:rPr>
              <a:t>A web application designed for discovering the world of fantasy</a:t>
            </a:r>
            <a:endParaRPr lang="en-US" sz="3200" dirty="0"/>
          </a:p>
        </p:txBody>
      </p:sp>
      <p:pic>
        <p:nvPicPr>
          <p:cNvPr id="9" name="Image 2" descr="preencoded.png">    </p:cNvPr>
          <p:cNvPicPr>
            <a:picLocks noChangeAspect="1"/>
          </p:cNvPicPr>
          <p:nvPr/>
        </p:nvPicPr>
        <p:blipFill>
          <a:blip r:embed="rId3"/>
          <a:stretch>
            <a:fillRect/>
          </a:stretch>
        </p:blipFill>
        <p:spPr>
          <a:xfrm>
            <a:off x="254032" y="3251200"/>
            <a:ext cx="13768521" cy="8166100"/>
          </a:xfrm>
          <a:prstGeom prst="rect">
            <a:avLst/>
          </a:prstGeom>
        </p:spPr>
      </p:pic>
      <p:pic>
        <p:nvPicPr>
          <p:cNvPr id="10" name="Image 3" descr="preencoded.png">    </p:cNvPr>
          <p:cNvPicPr>
            <a:picLocks noChangeAspect="1"/>
          </p:cNvPicPr>
          <p:nvPr/>
        </p:nvPicPr>
        <p:blipFill>
          <a:blip r:embed="rId4"/>
          <a:stretch>
            <a:fillRect/>
          </a:stretch>
        </p:blipFill>
        <p:spPr>
          <a:xfrm>
            <a:off x="2184673" y="3594100"/>
            <a:ext cx="9894537" cy="6489700"/>
          </a:xfrm>
          <a:prstGeom prst="rect">
            <a:avLst/>
          </a:prstGeom>
        </p:spPr>
      </p:pic>
      <p:pic>
        <p:nvPicPr>
          <p:cNvPr id="11" name="Image 4" descr="preencoded.png">    </p:cNvPr>
          <p:cNvPicPr>
            <a:picLocks noChangeAspect="1"/>
          </p:cNvPicPr>
          <p:nvPr/>
        </p:nvPicPr>
        <p:blipFill>
          <a:blip r:embed="rId5"/>
          <a:stretch>
            <a:fillRect/>
          </a:stretch>
        </p:blipFill>
        <p:spPr>
          <a:xfrm>
            <a:off x="13285861" y="4076700"/>
            <a:ext cx="10135867" cy="1765300"/>
          </a:xfrm>
          <a:prstGeom prst="rect">
            <a:avLst/>
          </a:prstGeom>
        </p:spPr>
      </p:pic>
      <p:sp>
        <p:nvSpPr>
          <p:cNvPr id="12" name="Text 5"/>
          <p:cNvSpPr/>
          <p:nvPr/>
        </p:nvSpPr>
        <p:spPr>
          <a:xfrm>
            <a:off x="14047956" y="4381500"/>
            <a:ext cx="8950385" cy="1494367"/>
          </a:xfrm>
          <a:prstGeom prst="rect">
            <a:avLst/>
          </a:prstGeom>
          <a:noFill/>
          <a:ln/>
        </p:spPr>
        <p:txBody>
          <a:bodyPr wrap="square" lIns="0" tIns="0" rIns="0" bIns="0" rtlCol="0" anchor="t"/>
          <a:lstStyle/>
          <a:p>
            <a:pPr algn="l"/>
            <a:r>
              <a:rPr lang="en-US" sz="8000" dirty="0">
                <a:solidFill>
                  <a:srgbClr val="00B3EB">
                    <a:alpha val="100000"/>
                  </a:srgbClr>
                </a:solidFill>
                <a:latin typeface="Rokkitt Bold" pitchFamily="34" charset="0"/>
                <a:ea typeface="Rokkitt Bold" pitchFamily="34" charset="-122"/>
                <a:cs typeface="Rokkitt Bold" pitchFamily="34" charset="-120"/>
              </a:rPr>
              <a:t>Portal to Adventure</a:t>
            </a:r>
            <a:endParaRPr lang="en-US" sz="80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Shape 1"/>
          <p:cNvSpPr/>
          <p:nvPr/>
        </p:nvSpPr>
        <p:spPr>
          <a:xfrm>
            <a:off x="2946768" y="4660900"/>
            <a:ext cx="8738692" cy="1943100"/>
          </a:xfrm>
          <a:prstGeom prst="rect">
            <a:avLst/>
          </a:prstGeom>
          <a:noFill/>
          <a:ln/>
        </p:spPr>
      </p:sp>
      <p:sp>
        <p:nvSpPr>
          <p:cNvPr id="6" name="Shape 2"/>
          <p:cNvSpPr/>
          <p:nvPr/>
        </p:nvSpPr>
        <p:spPr>
          <a:xfrm>
            <a:off x="2946768" y="4660900"/>
            <a:ext cx="8738692" cy="1943100"/>
          </a:xfrm>
          <a:prstGeom prst="rect">
            <a:avLst/>
          </a:prstGeom>
          <a:noFill/>
          <a:ln/>
        </p:spPr>
      </p:sp>
      <p:sp>
        <p:nvSpPr>
          <p:cNvPr id="7" name="Text 3"/>
          <p:cNvSpPr/>
          <p:nvPr/>
        </p:nvSpPr>
        <p:spPr>
          <a:xfrm>
            <a:off x="2946768" y="4660900"/>
            <a:ext cx="8941918" cy="901700"/>
          </a:xfrm>
          <a:prstGeom prst="rect">
            <a:avLst/>
          </a:prstGeom>
          <a:noFill/>
          <a:ln/>
        </p:spPr>
        <p:txBody>
          <a:bodyPr wrap="square" lIns="0" tIns="0" rIns="0" bIns="0" rtlCol="0" anchor="t"/>
          <a:lstStyle/>
          <a:p>
            <a:pPr algn="l"/>
            <a:r>
              <a:rPr lang="en-US" sz="4800" dirty="0">
                <a:solidFill>
                  <a:srgbClr val="FFFFFF">
                    <a:alpha val="100000"/>
                  </a:srgbClr>
                </a:solidFill>
                <a:latin typeface="Rokkitt Bold" pitchFamily="34" charset="0"/>
                <a:ea typeface="Rokkitt Bold" pitchFamily="34" charset="-122"/>
                <a:cs typeface="Rokkitt Bold" pitchFamily="34" charset="-120"/>
              </a:rPr>
              <a:t>An mobile app</a:t>
            </a:r>
            <a:endParaRPr lang="en-US" sz="4800" dirty="0"/>
          </a:p>
        </p:txBody>
      </p:sp>
      <p:sp>
        <p:nvSpPr>
          <p:cNvPr id="8" name="Text 4"/>
          <p:cNvSpPr/>
          <p:nvPr/>
        </p:nvSpPr>
        <p:spPr>
          <a:xfrm>
            <a:off x="2946768" y="5562600"/>
            <a:ext cx="8874176" cy="1176867"/>
          </a:xfrm>
          <a:prstGeom prst="rect">
            <a:avLst/>
          </a:prstGeom>
          <a:noFill/>
          <a:ln/>
        </p:spPr>
        <p:txBody>
          <a:bodyPr wrap="square" lIns="0" tIns="0" rIns="0" bIns="0" rtlCol="0" anchor="t"/>
          <a:lstStyle/>
          <a:p>
            <a:pPr algn="l">
              <a:spcAft>
                <a:spcPts val="4000"/>
              </a:spcAft>
            </a:pPr>
            <a:r>
              <a:rPr lang="en-US" sz="3200" dirty="0">
                <a:solidFill>
                  <a:srgbClr val="FFFFFF">
                    <a:alpha val="100000"/>
                  </a:srgbClr>
                </a:solidFill>
                <a:latin typeface="Rajdhani Regular" pitchFamily="34" charset="0"/>
                <a:ea typeface="Rajdhani Regular" pitchFamily="34" charset="-122"/>
                <a:cs typeface="Rajdhani Regular" pitchFamily="34" charset="-120"/>
              </a:rPr>
              <a:t>An app designed for exploring and experiencing the enchanting realm of fantasy</a:t>
            </a:r>
            <a:endParaRPr lang="en-US" sz="3200" dirty="0"/>
          </a:p>
        </p:txBody>
      </p:sp>
      <p:sp>
        <p:nvSpPr>
          <p:cNvPr id="9" name="Text 5"/>
          <p:cNvSpPr/>
          <p:nvPr/>
        </p:nvSpPr>
        <p:spPr>
          <a:xfrm>
            <a:off x="2946768" y="7658100"/>
            <a:ext cx="9090103" cy="35517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FFFFFF">
                    <a:alpha val="100000"/>
                  </a:srgbClr>
                </a:solidFill>
                <a:latin typeface="Rajdhani Regular" pitchFamily="34" charset="0"/>
                <a:ea typeface="Rajdhani Regular" pitchFamily="34" charset="-122"/>
                <a:cs typeface="Rajdhani Regular" pitchFamily="34" charset="-120"/>
              </a:rPr>
              <a:t>Explore a magical world</a:t>
            </a:r>
            <a:endParaRPr lang="en-US" sz="3200" dirty="0"/>
          </a:p>
          <a:p>
            <a:pPr algn="l" lvl="1" marL="685800" indent="-342900">
              <a:spcAft>
                <a:spcPts val="4000"/>
              </a:spcAft>
              <a:buSzPct val="100000"/>
              <a:buChar char="•"/>
            </a:pPr>
            <a:r>
              <a:rPr lang="en-US" sz="3200" dirty="0">
                <a:solidFill>
                  <a:srgbClr val="FFFFFF">
                    <a:alpha val="100000"/>
                  </a:srgbClr>
                </a:solidFill>
                <a:latin typeface="Rajdhani Regular" pitchFamily="34" charset="0"/>
                <a:ea typeface="Rajdhani Regular" pitchFamily="34" charset="-122"/>
                <a:cs typeface="Rajdhani Regular" pitchFamily="34" charset="-120"/>
              </a:rPr>
              <a:t>Experience fantasy firsthand</a:t>
            </a:r>
            <a:endParaRPr lang="en-US" sz="3200" dirty="0"/>
          </a:p>
          <a:p>
            <a:pPr algn="l" lvl="1" marL="685800" indent="-342900">
              <a:spcAft>
                <a:spcPts val="4000"/>
              </a:spcAft>
              <a:buSzPct val="100000"/>
              <a:buChar char="•"/>
            </a:pPr>
            <a:r>
              <a:rPr lang="en-US" sz="3200" dirty="0">
                <a:solidFill>
                  <a:srgbClr val="FFFFFF">
                    <a:alpha val="100000"/>
                  </a:srgbClr>
                </a:solidFill>
                <a:latin typeface="Rajdhani Regular" pitchFamily="34" charset="0"/>
                <a:ea typeface="Rajdhani Regular" pitchFamily="34" charset="-122"/>
                <a:cs typeface="Rajdhani Regular" pitchFamily="34" charset="-120"/>
              </a:rPr>
              <a:t>Immerse in a realm of magic</a:t>
            </a:r>
            <a:endParaRPr lang="en-US" sz="3200" dirty="0"/>
          </a:p>
          <a:p>
            <a:pPr algn="l" lvl="1" marL="685800" indent="-342900">
              <a:spcAft>
                <a:spcPts val="4000"/>
              </a:spcAft>
              <a:buSzPct val="100000"/>
              <a:buChar char="•"/>
            </a:pPr>
            <a:r>
              <a:rPr lang="en-US" sz="3200" dirty="0">
                <a:solidFill>
                  <a:srgbClr val="FFFFFF">
                    <a:alpha val="100000"/>
                  </a:srgbClr>
                </a:solidFill>
                <a:latin typeface="Rajdhani Regular" pitchFamily="34" charset="0"/>
                <a:ea typeface="Rajdhani Regular" pitchFamily="34" charset="-122"/>
                <a:cs typeface="Rajdhani Regular" pitchFamily="34" charset="-120"/>
              </a:rPr>
              <a:t>Discover untold wonders</a:t>
            </a:r>
            <a:endParaRPr lang="en-US" sz="3200" dirty="0"/>
          </a:p>
          <a:p>
            <a:pPr algn="l" lvl="1" marL="685800" indent="-342900">
              <a:spcAft>
                <a:spcPts val="4000"/>
              </a:spcAft>
              <a:buSzPct val="100000"/>
              <a:buChar char="•"/>
            </a:pPr>
            <a:r>
              <a:rPr lang="en-US" sz="3200" dirty="0">
                <a:solidFill>
                  <a:srgbClr val="FFFFFF">
                    <a:alpha val="100000"/>
                  </a:srgbClr>
                </a:solidFill>
                <a:latin typeface="Rajdhani Regular" pitchFamily="34" charset="0"/>
                <a:ea typeface="Rajdhani Regular" pitchFamily="34" charset="-122"/>
                <a:cs typeface="Rajdhani Regular" pitchFamily="34" charset="-120"/>
              </a:rPr>
              <a:t>Live your fantasy dreams</a:t>
            </a:r>
            <a:endParaRPr lang="en-US" sz="3200" dirty="0"/>
          </a:p>
        </p:txBody>
      </p:sp>
      <p:pic>
        <p:nvPicPr>
          <p:cNvPr id="10" name="Image 2" descr="preencoded.png">    </p:cNvPr>
          <p:cNvPicPr>
            <a:picLocks noChangeAspect="1"/>
          </p:cNvPicPr>
          <p:nvPr/>
        </p:nvPicPr>
        <p:blipFill>
          <a:blip r:embed="rId3"/>
          <a:stretch>
            <a:fillRect/>
          </a:stretch>
        </p:blipFill>
        <p:spPr>
          <a:xfrm>
            <a:off x="2895962" y="1854200"/>
            <a:ext cx="11253607" cy="1765300"/>
          </a:xfrm>
          <a:prstGeom prst="rect">
            <a:avLst/>
          </a:prstGeom>
        </p:spPr>
      </p:pic>
      <p:sp>
        <p:nvSpPr>
          <p:cNvPr id="11" name="Text 6"/>
          <p:cNvSpPr/>
          <p:nvPr/>
        </p:nvSpPr>
        <p:spPr>
          <a:xfrm>
            <a:off x="3658057" y="2159000"/>
            <a:ext cx="10068125" cy="1494367"/>
          </a:xfrm>
          <a:prstGeom prst="rect">
            <a:avLst/>
          </a:prstGeom>
          <a:noFill/>
          <a:ln/>
        </p:spPr>
        <p:txBody>
          <a:bodyPr wrap="square" lIns="0" tIns="0" rIns="0" bIns="0" rtlCol="0" anchor="t"/>
          <a:lstStyle/>
          <a:p>
            <a:pPr algn="l"/>
            <a:r>
              <a:rPr lang="en-US" sz="8000" dirty="0">
                <a:solidFill>
                  <a:srgbClr val="00B3EB">
                    <a:alpha val="100000"/>
                  </a:srgbClr>
                </a:solidFill>
                <a:latin typeface="Rokkitt Bold" pitchFamily="34" charset="0"/>
                <a:ea typeface="Rokkitt Bold" pitchFamily="34" charset="-122"/>
                <a:cs typeface="Rokkitt Bold" pitchFamily="34" charset="-120"/>
              </a:rPr>
              <a:t>The Future of Fantasy</a:t>
            </a:r>
            <a:endParaRPr lang="en-US" sz="8000" dirty="0"/>
          </a:p>
        </p:txBody>
      </p:sp>
      <p:pic>
        <p:nvPicPr>
          <p:cNvPr id="12" name="Image 3" descr="preencoded.png">    </p:cNvPr>
          <p:cNvPicPr>
            <a:picLocks noChangeAspect="1"/>
          </p:cNvPicPr>
          <p:nvPr/>
        </p:nvPicPr>
        <p:blipFill>
          <a:blip r:embed="rId4"/>
          <a:stretch>
            <a:fillRect/>
          </a:stretch>
        </p:blipFill>
        <p:spPr>
          <a:xfrm>
            <a:off x="15457832" y="1028700"/>
            <a:ext cx="5474384" cy="11849100"/>
          </a:xfrm>
          <a:prstGeom prst="rect">
            <a:avLst/>
          </a:prstGeom>
        </p:spPr>
      </p:pic>
      <p:pic>
        <p:nvPicPr>
          <p:cNvPr id="13" name="Image 4" descr="preencoded.png">    </p:cNvPr>
          <p:cNvPicPr>
            <a:picLocks noChangeAspect="1"/>
          </p:cNvPicPr>
          <p:nvPr/>
        </p:nvPicPr>
        <p:blipFill>
          <a:blip r:embed="rId5"/>
          <a:stretch>
            <a:fillRect/>
          </a:stretch>
        </p:blipFill>
        <p:spPr>
          <a:xfrm>
            <a:off x="15648356" y="1765300"/>
            <a:ext cx="5106038" cy="10795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Shape 1"/>
          <p:cNvSpPr/>
          <p:nvPr/>
        </p:nvSpPr>
        <p:spPr>
          <a:xfrm>
            <a:off x="876410" y="8369300"/>
            <a:ext cx="5715714" cy="1943100"/>
          </a:xfrm>
          <a:prstGeom prst="rect">
            <a:avLst/>
          </a:prstGeom>
          <a:noFill/>
          <a:ln/>
        </p:spPr>
      </p:sp>
      <p:sp>
        <p:nvSpPr>
          <p:cNvPr id="6" name="Shape 2"/>
          <p:cNvSpPr/>
          <p:nvPr/>
        </p:nvSpPr>
        <p:spPr>
          <a:xfrm>
            <a:off x="876410" y="8369300"/>
            <a:ext cx="5715714" cy="1943100"/>
          </a:xfrm>
          <a:prstGeom prst="rect">
            <a:avLst/>
          </a:prstGeom>
          <a:noFill/>
          <a:ln/>
        </p:spPr>
      </p:sp>
      <p:sp>
        <p:nvSpPr>
          <p:cNvPr id="7" name="Text 3"/>
          <p:cNvSpPr/>
          <p:nvPr/>
        </p:nvSpPr>
        <p:spPr>
          <a:xfrm>
            <a:off x="876410" y="8369300"/>
            <a:ext cx="5918940" cy="901700"/>
          </a:xfrm>
          <a:prstGeom prst="rect">
            <a:avLst/>
          </a:prstGeom>
          <a:noFill/>
          <a:ln/>
        </p:spPr>
        <p:txBody>
          <a:bodyPr wrap="square" lIns="0" tIns="0" rIns="0" bIns="0" rtlCol="0" anchor="t"/>
          <a:lstStyle/>
          <a:p>
            <a:pPr algn="l"/>
            <a:r>
              <a:rPr lang="en-US" sz="4800" dirty="0">
                <a:solidFill>
                  <a:srgbClr val="FFFFFF">
                    <a:alpha val="100000"/>
                  </a:srgbClr>
                </a:solidFill>
                <a:latin typeface="Rokkitt Bold" pitchFamily="34" charset="0"/>
                <a:ea typeface="Rokkitt Bold" pitchFamily="34" charset="-122"/>
                <a:cs typeface="Rokkitt Bold" pitchFamily="34" charset="-120"/>
              </a:rPr>
              <a:t>A web application</a:t>
            </a:r>
            <a:endParaRPr lang="en-US" sz="4800" dirty="0"/>
          </a:p>
        </p:txBody>
      </p:sp>
      <p:sp>
        <p:nvSpPr>
          <p:cNvPr id="8" name="Text 4"/>
          <p:cNvSpPr/>
          <p:nvPr/>
        </p:nvSpPr>
        <p:spPr>
          <a:xfrm>
            <a:off x="876410" y="9271000"/>
            <a:ext cx="5851198" cy="1176867"/>
          </a:xfrm>
          <a:prstGeom prst="rect">
            <a:avLst/>
          </a:prstGeom>
          <a:noFill/>
          <a:ln/>
        </p:spPr>
        <p:txBody>
          <a:bodyPr wrap="square" lIns="0" tIns="0" rIns="0" bIns="0" rtlCol="0" anchor="t"/>
          <a:lstStyle/>
          <a:p>
            <a:pPr algn="l">
              <a:spcAft>
                <a:spcPts val="4000"/>
              </a:spcAft>
            </a:pPr>
            <a:r>
              <a:rPr lang="en-US" sz="3200" dirty="0">
                <a:solidFill>
                  <a:srgbClr val="FFFFFF">
                    <a:alpha val="100000"/>
                  </a:srgbClr>
                </a:solidFill>
                <a:latin typeface="Rajdhani Regular" pitchFamily="34" charset="0"/>
                <a:ea typeface="Rajdhani Regular" pitchFamily="34" charset="-122"/>
                <a:cs typeface="Rajdhani Regular" pitchFamily="34" charset="-120"/>
              </a:rPr>
              <a:t>A web application designed for discovering the world of fantasy</a:t>
            </a:r>
            <a:endParaRPr lang="en-US" sz="3200" dirty="0"/>
          </a:p>
        </p:txBody>
      </p:sp>
      <p:pic>
        <p:nvPicPr>
          <p:cNvPr id="9" name="Image 2" descr="preencoded.png">    </p:cNvPr>
          <p:cNvPicPr>
            <a:picLocks noChangeAspect="1"/>
          </p:cNvPicPr>
          <p:nvPr/>
        </p:nvPicPr>
        <p:blipFill>
          <a:blip r:embed="rId3"/>
          <a:stretch>
            <a:fillRect/>
          </a:stretch>
        </p:blipFill>
        <p:spPr>
          <a:xfrm>
            <a:off x="825603" y="1231900"/>
            <a:ext cx="7468533" cy="5232400"/>
          </a:xfrm>
          <a:prstGeom prst="rect">
            <a:avLst/>
          </a:prstGeom>
        </p:spPr>
      </p:pic>
      <p:sp>
        <p:nvSpPr>
          <p:cNvPr id="10" name="Text 5"/>
          <p:cNvSpPr/>
          <p:nvPr/>
        </p:nvSpPr>
        <p:spPr>
          <a:xfrm>
            <a:off x="1587698" y="1536700"/>
            <a:ext cx="6283052" cy="4961467"/>
          </a:xfrm>
          <a:prstGeom prst="rect">
            <a:avLst/>
          </a:prstGeom>
          <a:noFill/>
          <a:ln/>
        </p:spPr>
        <p:txBody>
          <a:bodyPr wrap="square" lIns="0" tIns="0" rIns="0" bIns="0" rtlCol="0" anchor="t"/>
          <a:lstStyle/>
          <a:p>
            <a:pPr algn="l"/>
            <a:r>
              <a:rPr lang="en-US" sz="8000" dirty="0">
                <a:solidFill>
                  <a:srgbClr val="00B3EB">
                    <a:alpha val="100000"/>
                  </a:srgbClr>
                </a:solidFill>
                <a:latin typeface="Rokkitt Bold" pitchFamily="34" charset="0"/>
                <a:ea typeface="Rokkitt Bold" pitchFamily="34" charset="-122"/>
                <a:cs typeface="Rokkitt Bold" pitchFamily="34" charset="-120"/>
              </a:rPr>
              <a:t>A Gateway to</a:t>
            </a:r>
            <a:endParaRPr lang="en-US" sz="8000" dirty="0"/>
          </a:p>
          <a:p>
            <a:pPr algn="l"/>
            <a:r>
              <a:rPr lang="en-US" sz="8000" dirty="0">
                <a:solidFill>
                  <a:srgbClr val="00B3EB">
                    <a:alpha val="100000"/>
                  </a:srgbClr>
                </a:solidFill>
                <a:latin typeface="Rokkitt Bold" pitchFamily="34" charset="0"/>
                <a:ea typeface="Rokkitt Bold" pitchFamily="34" charset="-122"/>
                <a:cs typeface="Rokkitt Bold" pitchFamily="34" charset="-120"/>
              </a:rPr>
              <a:t>a World of </a:t>
            </a:r>
            <a:endParaRPr lang="en-US" sz="8000" dirty="0"/>
          </a:p>
          <a:p>
            <a:pPr algn="l"/>
            <a:r>
              <a:rPr lang="en-US" sz="8000" dirty="0">
                <a:solidFill>
                  <a:srgbClr val="00B3EB">
                    <a:alpha val="100000"/>
                  </a:srgbClr>
                </a:solidFill>
                <a:latin typeface="Rokkitt Bold" pitchFamily="34" charset="0"/>
                <a:ea typeface="Rokkitt Bold" pitchFamily="34" charset="-122"/>
                <a:cs typeface="Rokkitt Bold" pitchFamily="34" charset="-120"/>
              </a:rPr>
              <a:t>Fantasy and </a:t>
            </a:r>
            <a:endParaRPr lang="en-US" sz="8000" dirty="0"/>
          </a:p>
          <a:p>
            <a:pPr algn="l"/>
            <a:r>
              <a:rPr lang="en-US" sz="8000" dirty="0">
                <a:solidFill>
                  <a:srgbClr val="00B3EB">
                    <a:alpha val="100000"/>
                  </a:srgbClr>
                </a:solidFill>
                <a:latin typeface="Rokkitt Bold" pitchFamily="34" charset="0"/>
                <a:ea typeface="Rokkitt Bold" pitchFamily="34" charset="-122"/>
                <a:cs typeface="Rokkitt Bold" pitchFamily="34" charset="-120"/>
              </a:rPr>
              <a:t>Wonder</a:t>
            </a:r>
            <a:endParaRPr lang="en-US" sz="8000" dirty="0"/>
          </a:p>
        </p:txBody>
      </p:sp>
      <p:sp>
        <p:nvSpPr>
          <p:cNvPr id="11" name="Text 6"/>
          <p:cNvSpPr/>
          <p:nvPr/>
        </p:nvSpPr>
        <p:spPr>
          <a:xfrm>
            <a:off x="18125165" y="4711700"/>
            <a:ext cx="5381239" cy="54313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FFFFFF">
                    <a:alpha val="100000"/>
                  </a:srgbClr>
                </a:solidFill>
                <a:latin typeface="Rajdhani Regular" pitchFamily="34" charset="0"/>
                <a:ea typeface="Rajdhani Regular" pitchFamily="34" charset="-122"/>
                <a:cs typeface="Rajdhani Regular" pitchFamily="34" charset="-120"/>
              </a:rPr>
              <a:t>Immerse yourself in the world of magic and mystery</a:t>
            </a:r>
            <a:endParaRPr lang="en-US" sz="3200" dirty="0"/>
          </a:p>
          <a:p>
            <a:pPr algn="l" lvl="1" marL="685800" indent="-342900">
              <a:spcAft>
                <a:spcPts val="4000"/>
              </a:spcAft>
              <a:buSzPct val="100000"/>
              <a:buChar char="•"/>
            </a:pPr>
            <a:r>
              <a:rPr lang="en-US" sz="3200" dirty="0">
                <a:solidFill>
                  <a:srgbClr val="FFFFFF">
                    <a:alpha val="100000"/>
                  </a:srgbClr>
                </a:solidFill>
                <a:latin typeface="Rajdhani Regular" pitchFamily="34" charset="0"/>
                <a:ea typeface="Rajdhani Regular" pitchFamily="34" charset="-122"/>
                <a:cs typeface="Rajdhani Regular" pitchFamily="34" charset="-120"/>
              </a:rPr>
              <a:t>Explore uncharted territories and fantastical lands</a:t>
            </a:r>
            <a:endParaRPr lang="en-US" sz="3200" dirty="0"/>
          </a:p>
          <a:p>
            <a:pPr algn="l" lvl="1" marL="685800" indent="-342900">
              <a:spcAft>
                <a:spcPts val="4000"/>
              </a:spcAft>
              <a:buSzPct val="100000"/>
              <a:buChar char="•"/>
            </a:pPr>
            <a:r>
              <a:rPr lang="en-US" sz="3200" dirty="0">
                <a:solidFill>
                  <a:srgbClr val="FFFFFF">
                    <a:alpha val="100000"/>
                  </a:srgbClr>
                </a:solidFill>
                <a:latin typeface="Rajdhani Regular" pitchFamily="34" charset="0"/>
                <a:ea typeface="Rajdhani Regular" pitchFamily="34" charset="-122"/>
                <a:cs typeface="Rajdhani Regular" pitchFamily="34" charset="-120"/>
              </a:rPr>
              <a:t>Meet mythical creatures and legendary beings</a:t>
            </a:r>
            <a:endParaRPr lang="en-US" sz="3200" dirty="0"/>
          </a:p>
          <a:p>
            <a:pPr algn="l" lvl="1" marL="685800" indent="-342900">
              <a:spcAft>
                <a:spcPts val="4000"/>
              </a:spcAft>
              <a:buSzPct val="100000"/>
              <a:buChar char="•"/>
            </a:pPr>
            <a:r>
              <a:rPr lang="en-US" sz="3200" dirty="0">
                <a:solidFill>
                  <a:srgbClr val="FFFFFF">
                    <a:alpha val="100000"/>
                  </a:srgbClr>
                </a:solidFill>
                <a:latin typeface="Rajdhani Regular" pitchFamily="34" charset="0"/>
                <a:ea typeface="Rajdhani Regular" pitchFamily="34" charset="-122"/>
                <a:cs typeface="Rajdhani Regular" pitchFamily="34" charset="-120"/>
              </a:rPr>
              <a:t>Uncover hidden treasures and secret treasures</a:t>
            </a:r>
            <a:endParaRPr lang="en-US" sz="3200" dirty="0"/>
          </a:p>
        </p:txBody>
      </p:sp>
      <p:pic>
        <p:nvPicPr>
          <p:cNvPr id="12" name="Image 3" descr="preencoded.png">    </p:cNvPr>
          <p:cNvPicPr>
            <a:picLocks noChangeAspect="1"/>
          </p:cNvPicPr>
          <p:nvPr/>
        </p:nvPicPr>
        <p:blipFill>
          <a:blip r:embed="rId4"/>
          <a:stretch>
            <a:fillRect/>
          </a:stretch>
        </p:blipFill>
        <p:spPr>
          <a:xfrm>
            <a:off x="8814902" y="749300"/>
            <a:ext cx="8573572" cy="12331700"/>
          </a:xfrm>
          <a:prstGeom prst="rect">
            <a:avLst/>
          </a:prstGeom>
        </p:spPr>
      </p:pic>
      <p:pic>
        <p:nvPicPr>
          <p:cNvPr id="13" name="Image 4" descr="preencoded.png">    </p:cNvPr>
          <p:cNvPicPr>
            <a:picLocks noChangeAspect="1"/>
          </p:cNvPicPr>
          <p:nvPr/>
        </p:nvPicPr>
        <p:blipFill>
          <a:blip r:embed="rId5"/>
          <a:stretch>
            <a:fillRect/>
          </a:stretch>
        </p:blipFill>
        <p:spPr>
          <a:xfrm>
            <a:off x="9310264" y="1803400"/>
            <a:ext cx="7582848" cy="102362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pic>
        <p:nvPicPr>
          <p:cNvPr id="5" name="Image 2" descr="preencoded.png">    </p:cNvPr>
          <p:cNvPicPr>
            <a:picLocks noChangeAspect="1"/>
          </p:cNvPicPr>
          <p:nvPr/>
        </p:nvPicPr>
        <p:blipFill>
          <a:blip r:embed="rId3"/>
          <a:stretch>
            <a:fillRect/>
          </a:stretch>
        </p:blipFill>
        <p:spPr>
          <a:xfrm>
            <a:off x="14797349" y="698500"/>
            <a:ext cx="8573572" cy="1765300"/>
          </a:xfrm>
          <a:prstGeom prst="rect">
            <a:avLst/>
          </a:prstGeom>
        </p:spPr>
      </p:pic>
      <p:sp>
        <p:nvSpPr>
          <p:cNvPr id="6" name="Text 1"/>
          <p:cNvSpPr/>
          <p:nvPr/>
        </p:nvSpPr>
        <p:spPr>
          <a:xfrm>
            <a:off x="15559445" y="1003300"/>
            <a:ext cx="7388090" cy="1494367"/>
          </a:xfrm>
          <a:prstGeom prst="rect">
            <a:avLst/>
          </a:prstGeom>
          <a:noFill/>
          <a:ln/>
        </p:spPr>
        <p:txBody>
          <a:bodyPr wrap="square" lIns="0" tIns="0" rIns="0" bIns="0" rtlCol="0" anchor="t"/>
          <a:lstStyle/>
          <a:p>
            <a:pPr algn="l"/>
            <a:r>
              <a:rPr lang="en-US" sz="8000" dirty="0">
                <a:solidFill>
                  <a:srgbClr val="00B3EB">
                    <a:alpha val="100000"/>
                  </a:srgbClr>
                </a:solidFill>
                <a:latin typeface="Rokkitt Bold" pitchFamily="34" charset="0"/>
                <a:ea typeface="Rokkitt Bold" pitchFamily="34" charset="-122"/>
                <a:cs typeface="Rokkitt Bold" pitchFamily="34" charset="-120"/>
              </a:rPr>
              <a:t>A Magic Picture</a:t>
            </a:r>
            <a:endParaRPr lang="en-US" sz="80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pic>
        <p:nvPicPr>
          <p:cNvPr id="5" name="Image 2" descr="preencoded.png">    </p:cNvPr>
          <p:cNvPicPr>
            <a:picLocks noChangeAspect="1"/>
          </p:cNvPicPr>
          <p:nvPr/>
        </p:nvPicPr>
        <p:blipFill>
          <a:blip r:embed="rId3"/>
          <a:stretch>
            <a:fillRect/>
          </a:stretch>
        </p:blipFill>
        <p:spPr>
          <a:xfrm>
            <a:off x="8243330" y="3619500"/>
            <a:ext cx="7913089" cy="2463800"/>
          </a:xfrm>
          <a:prstGeom prst="rect">
            <a:avLst/>
          </a:prstGeom>
        </p:spPr>
      </p:pic>
      <p:sp>
        <p:nvSpPr>
          <p:cNvPr id="6" name="Text 1"/>
          <p:cNvSpPr/>
          <p:nvPr/>
        </p:nvSpPr>
        <p:spPr>
          <a:xfrm>
            <a:off x="9005426" y="3924300"/>
            <a:ext cx="6930833" cy="2396067"/>
          </a:xfrm>
          <a:prstGeom prst="rect">
            <a:avLst/>
          </a:prstGeom>
          <a:noFill/>
          <a:ln/>
        </p:spPr>
        <p:txBody>
          <a:bodyPr wrap="square" lIns="0" tIns="0" rIns="0" bIns="0" rtlCol="0" anchor="t"/>
          <a:lstStyle/>
          <a:p>
            <a:pPr algn="l"/>
            <a:r>
              <a:rPr lang="en-US" sz="12800" dirty="0">
                <a:solidFill>
                  <a:srgbClr val="00B3EB">
                    <a:alpha val="100000"/>
                  </a:srgbClr>
                </a:solidFill>
                <a:latin typeface="Rokkitt Bold" pitchFamily="34" charset="0"/>
                <a:ea typeface="Rokkitt Bold" pitchFamily="34" charset="-122"/>
                <a:cs typeface="Rokkitt Bold" pitchFamily="34" charset="-120"/>
              </a:rPr>
              <a:t>Welcome</a:t>
            </a:r>
            <a:endParaRPr lang="en-US" sz="12800" dirty="0"/>
          </a:p>
        </p:txBody>
      </p:sp>
      <p:sp>
        <p:nvSpPr>
          <p:cNvPr id="7" name="Text 2"/>
          <p:cNvSpPr/>
          <p:nvPr/>
        </p:nvSpPr>
        <p:spPr>
          <a:xfrm>
            <a:off x="5000192" y="6921500"/>
            <a:ext cx="14399366" cy="2218267"/>
          </a:xfrm>
          <a:prstGeom prst="rect">
            <a:avLst/>
          </a:prstGeom>
          <a:noFill/>
          <a:ln/>
        </p:spPr>
        <p:txBody>
          <a:bodyPr wrap="square" lIns="0" tIns="0" rIns="0" bIns="0" rtlCol="0" anchor="t"/>
          <a:lstStyle/>
          <a:p>
            <a:pPr algn="ctr">
              <a:spcAft>
                <a:spcPts val="4000"/>
              </a:spcAft>
            </a:pPr>
            <a:r>
              <a:rPr lang="en-US" sz="3200" dirty="0">
                <a:solidFill>
                  <a:srgbClr val="FFFFFF">
                    <a:alpha val="100000"/>
                  </a:srgbClr>
                </a:solidFill>
                <a:latin typeface="Rajdhani Regular" pitchFamily="34" charset="0"/>
                <a:ea typeface="Rajdhani Regular" pitchFamily="34" charset="-122"/>
                <a:cs typeface="Rajdhani Regular" pitchFamily="34" charset="-120"/>
              </a:rPr>
              <a:t>Welcome to the world of fantasy! Join us on a journey to explore the mystical creatures, enchanted lands, and magical wonders that exist beyond our reality. Discover the wonders and secrets of this exciting realm and unlock the power of imagination.</a:t>
            </a:r>
            <a:endParaRPr lang="en-US" sz="32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15419727" y="0"/>
            <a:ext cx="8103613" cy="13716000"/>
          </a:xfrm>
          <a:prstGeom prst="rect">
            <a:avLst/>
          </a:prstGeom>
          <a:noFill/>
          <a:ln w="50800">
            <a:solidFill>
              <a:srgbClr val="00B3EB"/>
            </a:solidFill>
            <a:prstDash val="solid"/>
          </a:ln>
        </p:spPr>
      </p:sp>
      <p:sp>
        <p:nvSpPr>
          <p:cNvPr id="4" name="Shape 1"/>
          <p:cNvSpPr/>
          <p:nvPr/>
        </p:nvSpPr>
        <p:spPr>
          <a:xfrm>
            <a:off x="23370921" y="10515600"/>
            <a:ext cx="1016127" cy="3200400"/>
          </a:xfrm>
          <a:prstGeom prst="rect">
            <a:avLst/>
          </a:prstGeom>
          <a:noFill/>
          <a:ln/>
        </p:spPr>
      </p:sp>
      <p:pic>
        <p:nvPicPr>
          <p:cNvPr id="5"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pic>
        <p:nvPicPr>
          <p:cNvPr id="6" name="Image 2" descr="preencoded.png">    </p:cNvPr>
          <p:cNvPicPr>
            <a:picLocks noChangeAspect="1"/>
          </p:cNvPicPr>
          <p:nvPr/>
        </p:nvPicPr>
        <p:blipFill>
          <a:blip r:embed="rId3"/>
          <a:stretch>
            <a:fillRect/>
          </a:stretch>
        </p:blipFill>
        <p:spPr>
          <a:xfrm>
            <a:off x="508063" y="3911600"/>
            <a:ext cx="14479810" cy="7861300"/>
          </a:xfrm>
          <a:prstGeom prst="rect">
            <a:avLst/>
          </a:prstGeom>
        </p:spPr>
      </p:pic>
      <p:pic>
        <p:nvPicPr>
          <p:cNvPr id="7" name="Image 3" descr="preencoded.png">    </p:cNvPr>
          <p:cNvPicPr>
            <a:picLocks noChangeAspect="1"/>
          </p:cNvPicPr>
          <p:nvPr/>
        </p:nvPicPr>
        <p:blipFill>
          <a:blip r:embed="rId4"/>
          <a:stretch>
            <a:fillRect/>
          </a:stretch>
        </p:blipFill>
        <p:spPr>
          <a:xfrm>
            <a:off x="5582348" y="1003300"/>
            <a:ext cx="13209651" cy="1765300"/>
          </a:xfrm>
          <a:prstGeom prst="rect">
            <a:avLst/>
          </a:prstGeom>
        </p:spPr>
      </p:pic>
      <p:sp>
        <p:nvSpPr>
          <p:cNvPr id="8" name="Text 2"/>
          <p:cNvSpPr/>
          <p:nvPr/>
        </p:nvSpPr>
        <p:spPr>
          <a:xfrm>
            <a:off x="6344443" y="1308100"/>
            <a:ext cx="12024170" cy="1494367"/>
          </a:xfrm>
          <a:prstGeom prst="rect">
            <a:avLst/>
          </a:prstGeom>
          <a:noFill/>
          <a:ln/>
        </p:spPr>
        <p:txBody>
          <a:bodyPr wrap="square" lIns="0" tIns="0" rIns="0" bIns="0" rtlCol="0" anchor="t"/>
          <a:lstStyle/>
          <a:p>
            <a:pPr algn="l"/>
            <a:r>
              <a:rPr lang="en-US" sz="8000" dirty="0">
                <a:solidFill>
                  <a:srgbClr val="00B3EB">
                    <a:alpha val="100000"/>
                  </a:srgbClr>
                </a:solidFill>
                <a:latin typeface="Rokkitt Bold" pitchFamily="34" charset="0"/>
                <a:ea typeface="Rokkitt Bold" pitchFamily="34" charset="-122"/>
                <a:cs typeface="Rokkitt Bold" pitchFamily="34" charset="-120"/>
              </a:rPr>
              <a:t>Fantasy Realm at a Glance</a:t>
            </a:r>
            <a:endParaRPr lang="en-US" sz="8000" dirty="0"/>
          </a:p>
        </p:txBody>
      </p:sp>
      <p:sp>
        <p:nvSpPr>
          <p:cNvPr id="9" name="Shape 3"/>
          <p:cNvSpPr/>
          <p:nvPr/>
        </p:nvSpPr>
        <p:spPr>
          <a:xfrm>
            <a:off x="16118315" y="3695700"/>
            <a:ext cx="6935067" cy="1841500"/>
          </a:xfrm>
          <a:prstGeom prst="rect">
            <a:avLst/>
          </a:prstGeom>
          <a:noFill/>
          <a:ln/>
        </p:spPr>
      </p:sp>
      <p:sp>
        <p:nvSpPr>
          <p:cNvPr id="10" name="Shape 4"/>
          <p:cNvSpPr/>
          <p:nvPr/>
        </p:nvSpPr>
        <p:spPr>
          <a:xfrm>
            <a:off x="16118315" y="3695700"/>
            <a:ext cx="6935067" cy="1841500"/>
          </a:xfrm>
          <a:prstGeom prst="rect">
            <a:avLst/>
          </a:prstGeom>
          <a:noFill/>
          <a:ln/>
        </p:spPr>
      </p:sp>
      <p:sp>
        <p:nvSpPr>
          <p:cNvPr id="11" name="Text 5"/>
          <p:cNvSpPr/>
          <p:nvPr/>
        </p:nvSpPr>
        <p:spPr>
          <a:xfrm>
            <a:off x="16118315" y="3695700"/>
            <a:ext cx="7138292" cy="901700"/>
          </a:xfrm>
          <a:prstGeom prst="rect">
            <a:avLst/>
          </a:prstGeom>
          <a:noFill/>
          <a:ln/>
        </p:spPr>
        <p:txBody>
          <a:bodyPr wrap="square" lIns="0" tIns="0" rIns="0" bIns="0" rtlCol="0" anchor="t"/>
          <a:lstStyle/>
          <a:p>
            <a:pPr algn="l"/>
            <a:r>
              <a:rPr lang="en-US" sz="4800" dirty="0">
                <a:solidFill>
                  <a:srgbClr val="FFFFFF">
                    <a:alpha val="100000"/>
                  </a:srgbClr>
                </a:solidFill>
                <a:latin typeface="Rokkitt Bold" pitchFamily="34" charset="0"/>
                <a:ea typeface="Rokkitt Bold" pitchFamily="34" charset="-122"/>
                <a:cs typeface="Rokkitt Bold" pitchFamily="34" charset="-120"/>
              </a:rPr>
              <a:t>The Enchanted Forest</a:t>
            </a:r>
            <a:endParaRPr lang="en-US" sz="4800" dirty="0"/>
          </a:p>
        </p:txBody>
      </p:sp>
      <p:sp>
        <p:nvSpPr>
          <p:cNvPr id="12" name="Text 6"/>
          <p:cNvSpPr/>
          <p:nvPr/>
        </p:nvSpPr>
        <p:spPr>
          <a:xfrm>
            <a:off x="16118315" y="4495800"/>
            <a:ext cx="7070550" cy="1176867"/>
          </a:xfrm>
          <a:prstGeom prst="rect">
            <a:avLst/>
          </a:prstGeom>
          <a:noFill/>
          <a:ln/>
        </p:spPr>
        <p:txBody>
          <a:bodyPr wrap="square" lIns="0" tIns="0" rIns="0" bIns="0" rtlCol="0" anchor="t"/>
          <a:lstStyle/>
          <a:p>
            <a:pPr algn="l">
              <a:spcAft>
                <a:spcPts val="4000"/>
              </a:spcAft>
            </a:pPr>
            <a:r>
              <a:rPr lang="en-US" sz="3200" dirty="0">
                <a:solidFill>
                  <a:srgbClr val="FFFFFF">
                    <a:alpha val="100000"/>
                  </a:srgbClr>
                </a:solidFill>
                <a:latin typeface="Rajdhani Regular" pitchFamily="34" charset="0"/>
                <a:ea typeface="Rajdhani Regular" pitchFamily="34" charset="-122"/>
                <a:cs typeface="Rajdhani Regular" pitchFamily="34" charset="-120"/>
              </a:rPr>
              <a:t>A magical forest filled with talking animals and enchanted creatures.</a:t>
            </a:r>
            <a:endParaRPr lang="en-US" sz="3200" dirty="0"/>
          </a:p>
        </p:txBody>
      </p:sp>
      <p:sp>
        <p:nvSpPr>
          <p:cNvPr id="13" name="Shape 7"/>
          <p:cNvSpPr/>
          <p:nvPr/>
        </p:nvSpPr>
        <p:spPr>
          <a:xfrm>
            <a:off x="16118315" y="6864350"/>
            <a:ext cx="6935067" cy="1841500"/>
          </a:xfrm>
          <a:prstGeom prst="rect">
            <a:avLst/>
          </a:prstGeom>
          <a:noFill/>
          <a:ln/>
        </p:spPr>
      </p:sp>
      <p:sp>
        <p:nvSpPr>
          <p:cNvPr id="14" name="Shape 8"/>
          <p:cNvSpPr/>
          <p:nvPr/>
        </p:nvSpPr>
        <p:spPr>
          <a:xfrm>
            <a:off x="16118315" y="6864350"/>
            <a:ext cx="6935067" cy="1841500"/>
          </a:xfrm>
          <a:prstGeom prst="rect">
            <a:avLst/>
          </a:prstGeom>
          <a:noFill/>
          <a:ln/>
        </p:spPr>
      </p:sp>
      <p:sp>
        <p:nvSpPr>
          <p:cNvPr id="15" name="Text 9"/>
          <p:cNvSpPr/>
          <p:nvPr/>
        </p:nvSpPr>
        <p:spPr>
          <a:xfrm>
            <a:off x="16118315" y="6864350"/>
            <a:ext cx="7138292" cy="901700"/>
          </a:xfrm>
          <a:prstGeom prst="rect">
            <a:avLst/>
          </a:prstGeom>
          <a:noFill/>
          <a:ln/>
        </p:spPr>
        <p:txBody>
          <a:bodyPr wrap="square" lIns="0" tIns="0" rIns="0" bIns="0" rtlCol="0" anchor="t"/>
          <a:lstStyle/>
          <a:p>
            <a:pPr algn="l"/>
            <a:r>
              <a:rPr lang="en-US" sz="4800" dirty="0">
                <a:solidFill>
                  <a:srgbClr val="FFFFFF">
                    <a:alpha val="100000"/>
                  </a:srgbClr>
                </a:solidFill>
                <a:latin typeface="Rokkitt Bold" pitchFamily="34" charset="0"/>
                <a:ea typeface="Rokkitt Bold" pitchFamily="34" charset="-122"/>
                <a:cs typeface="Rokkitt Bold" pitchFamily="34" charset="-120"/>
              </a:rPr>
              <a:t>The Crystal Caves</a:t>
            </a:r>
            <a:endParaRPr lang="en-US" sz="4800" dirty="0"/>
          </a:p>
        </p:txBody>
      </p:sp>
      <p:sp>
        <p:nvSpPr>
          <p:cNvPr id="16" name="Text 10"/>
          <p:cNvSpPr/>
          <p:nvPr/>
        </p:nvSpPr>
        <p:spPr>
          <a:xfrm>
            <a:off x="16118315" y="7664450"/>
            <a:ext cx="7070550" cy="1176867"/>
          </a:xfrm>
          <a:prstGeom prst="rect">
            <a:avLst/>
          </a:prstGeom>
          <a:noFill/>
          <a:ln/>
        </p:spPr>
        <p:txBody>
          <a:bodyPr wrap="square" lIns="0" tIns="0" rIns="0" bIns="0" rtlCol="0" anchor="t"/>
          <a:lstStyle/>
          <a:p>
            <a:pPr algn="l">
              <a:spcAft>
                <a:spcPts val="4000"/>
              </a:spcAft>
            </a:pPr>
            <a:r>
              <a:rPr lang="en-US" sz="3200" dirty="0">
                <a:solidFill>
                  <a:srgbClr val="FFFFFF">
                    <a:alpha val="100000"/>
                  </a:srgbClr>
                </a:solidFill>
                <a:latin typeface="Rajdhani Regular" pitchFamily="34" charset="0"/>
                <a:ea typeface="Rajdhani Regular" pitchFamily="34" charset="-122"/>
                <a:cs typeface="Rajdhani Regular" pitchFamily="34" charset="-120"/>
              </a:rPr>
              <a:t>A network of underground caves filled with precious gems and crystals.</a:t>
            </a:r>
            <a:endParaRPr lang="en-US" sz="3200" dirty="0"/>
          </a:p>
        </p:txBody>
      </p:sp>
      <p:sp>
        <p:nvSpPr>
          <p:cNvPr id="17" name="Shape 11"/>
          <p:cNvSpPr/>
          <p:nvPr/>
        </p:nvSpPr>
        <p:spPr>
          <a:xfrm>
            <a:off x="16118315" y="10026650"/>
            <a:ext cx="6935067" cy="1841500"/>
          </a:xfrm>
          <a:prstGeom prst="rect">
            <a:avLst/>
          </a:prstGeom>
          <a:noFill/>
          <a:ln/>
        </p:spPr>
      </p:sp>
      <p:sp>
        <p:nvSpPr>
          <p:cNvPr id="18" name="Shape 12"/>
          <p:cNvSpPr/>
          <p:nvPr/>
        </p:nvSpPr>
        <p:spPr>
          <a:xfrm>
            <a:off x="16118315" y="10026650"/>
            <a:ext cx="6935067" cy="1841500"/>
          </a:xfrm>
          <a:prstGeom prst="rect">
            <a:avLst/>
          </a:prstGeom>
          <a:noFill/>
          <a:ln/>
        </p:spPr>
      </p:sp>
      <p:sp>
        <p:nvSpPr>
          <p:cNvPr id="19" name="Text 13"/>
          <p:cNvSpPr/>
          <p:nvPr/>
        </p:nvSpPr>
        <p:spPr>
          <a:xfrm>
            <a:off x="16118315" y="10026650"/>
            <a:ext cx="7138292" cy="901700"/>
          </a:xfrm>
          <a:prstGeom prst="rect">
            <a:avLst/>
          </a:prstGeom>
          <a:noFill/>
          <a:ln/>
        </p:spPr>
        <p:txBody>
          <a:bodyPr wrap="square" lIns="0" tIns="0" rIns="0" bIns="0" rtlCol="0" anchor="t"/>
          <a:lstStyle/>
          <a:p>
            <a:pPr algn="l"/>
            <a:r>
              <a:rPr lang="en-US" sz="4800" dirty="0">
                <a:solidFill>
                  <a:srgbClr val="FFFFFF">
                    <a:alpha val="100000"/>
                  </a:srgbClr>
                </a:solidFill>
                <a:latin typeface="Rokkitt Bold" pitchFamily="34" charset="0"/>
                <a:ea typeface="Rokkitt Bold" pitchFamily="34" charset="-122"/>
                <a:cs typeface="Rokkitt Bold" pitchFamily="34" charset="-120"/>
              </a:rPr>
              <a:t>The Dragon's Lair</a:t>
            </a:r>
            <a:endParaRPr lang="en-US" sz="4800" dirty="0"/>
          </a:p>
        </p:txBody>
      </p:sp>
      <p:sp>
        <p:nvSpPr>
          <p:cNvPr id="20" name="Text 14"/>
          <p:cNvSpPr/>
          <p:nvPr/>
        </p:nvSpPr>
        <p:spPr>
          <a:xfrm>
            <a:off x="16118315" y="10826750"/>
            <a:ext cx="7070550" cy="1176867"/>
          </a:xfrm>
          <a:prstGeom prst="rect">
            <a:avLst/>
          </a:prstGeom>
          <a:noFill/>
          <a:ln/>
        </p:spPr>
        <p:txBody>
          <a:bodyPr wrap="square" lIns="0" tIns="0" rIns="0" bIns="0" rtlCol="0" anchor="t"/>
          <a:lstStyle/>
          <a:p>
            <a:pPr algn="l">
              <a:spcAft>
                <a:spcPts val="4000"/>
              </a:spcAft>
            </a:pPr>
            <a:r>
              <a:rPr lang="en-US" sz="3200" dirty="0">
                <a:solidFill>
                  <a:srgbClr val="FFFFFF">
                    <a:alpha val="100000"/>
                  </a:srgbClr>
                </a:solidFill>
                <a:latin typeface="Rajdhani Regular" pitchFamily="34" charset="0"/>
                <a:ea typeface="Rajdhani Regular" pitchFamily="34" charset="-122"/>
                <a:cs typeface="Rajdhani Regular" pitchFamily="34" charset="-120"/>
              </a:rPr>
              <a:t>A dangerous and mysterious place where dragons reside.</a:t>
            </a:r>
            <a:endParaRPr lang="en-US" sz="32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pic>
        <p:nvPicPr>
          <p:cNvPr id="5" name="Image 2" descr="preencoded.png">    </p:cNvPr>
          <p:cNvPicPr>
            <a:picLocks noChangeAspect="1"/>
          </p:cNvPicPr>
          <p:nvPr/>
        </p:nvPicPr>
        <p:blipFill>
          <a:blip r:embed="rId3"/>
          <a:stretch>
            <a:fillRect/>
          </a:stretch>
        </p:blipFill>
        <p:spPr>
          <a:xfrm>
            <a:off x="9234054" y="546100"/>
            <a:ext cx="5931641" cy="1765300"/>
          </a:xfrm>
          <a:prstGeom prst="rect">
            <a:avLst/>
          </a:prstGeom>
        </p:spPr>
      </p:pic>
      <p:sp>
        <p:nvSpPr>
          <p:cNvPr id="6" name="Text 1"/>
          <p:cNvSpPr/>
          <p:nvPr/>
        </p:nvSpPr>
        <p:spPr>
          <a:xfrm>
            <a:off x="9996149" y="850900"/>
            <a:ext cx="4746160" cy="1494367"/>
          </a:xfrm>
          <a:prstGeom prst="rect">
            <a:avLst/>
          </a:prstGeom>
          <a:noFill/>
          <a:ln/>
        </p:spPr>
        <p:txBody>
          <a:bodyPr wrap="square" lIns="0" tIns="0" rIns="0" bIns="0" rtlCol="0" anchor="t"/>
          <a:lstStyle/>
          <a:p>
            <a:pPr algn="l"/>
            <a:r>
              <a:rPr lang="en-US" sz="8000" dirty="0">
                <a:solidFill>
                  <a:srgbClr val="00B3EB">
                    <a:alpha val="100000"/>
                  </a:srgbClr>
                </a:solidFill>
                <a:latin typeface="Rokkitt Bold" pitchFamily="34" charset="0"/>
                <a:ea typeface="Rokkitt Bold" pitchFamily="34" charset="-122"/>
                <a:cs typeface="Rokkitt Bold" pitchFamily="34" charset="-120"/>
              </a:rPr>
              <a:t>The Team</a:t>
            </a:r>
            <a:endParaRPr lang="en-US" sz="8000" dirty="0"/>
          </a:p>
        </p:txBody>
      </p:sp>
      <p:sp>
        <p:nvSpPr>
          <p:cNvPr id="7" name="Shape 2"/>
          <p:cNvSpPr/>
          <p:nvPr/>
        </p:nvSpPr>
        <p:spPr>
          <a:xfrm>
            <a:off x="4369346" y="3784600"/>
            <a:ext cx="6096762" cy="8585200"/>
          </a:xfrm>
          <a:prstGeom prst="rect">
            <a:avLst/>
          </a:prstGeom>
          <a:noFill/>
          <a:ln/>
        </p:spPr>
      </p:sp>
      <p:pic>
        <p:nvPicPr>
          <p:cNvPr id="8" name="Image 3" descr="preencoded.png">    </p:cNvPr>
          <p:cNvPicPr>
            <a:picLocks noChangeAspect="1"/>
          </p:cNvPicPr>
          <p:nvPr/>
        </p:nvPicPr>
        <p:blipFill>
          <a:blip r:embed="rId4"/>
          <a:stretch>
            <a:fillRect/>
          </a:stretch>
        </p:blipFill>
        <p:spPr>
          <a:xfrm>
            <a:off x="4369346" y="3784600"/>
            <a:ext cx="6096762" cy="6096000"/>
          </a:xfrm>
          <a:prstGeom prst="rect">
            <a:avLst/>
          </a:prstGeom>
        </p:spPr>
      </p:pic>
      <p:sp>
        <p:nvSpPr>
          <p:cNvPr id="9" name="Shape 3"/>
          <p:cNvSpPr/>
          <p:nvPr/>
        </p:nvSpPr>
        <p:spPr>
          <a:xfrm>
            <a:off x="4369346" y="10998200"/>
            <a:ext cx="6096762" cy="1371600"/>
          </a:xfrm>
          <a:prstGeom prst="rect">
            <a:avLst/>
          </a:prstGeom>
          <a:noFill/>
          <a:ln/>
        </p:spPr>
      </p:sp>
      <p:sp>
        <p:nvSpPr>
          <p:cNvPr id="10" name="Shape 4"/>
          <p:cNvSpPr/>
          <p:nvPr/>
        </p:nvSpPr>
        <p:spPr>
          <a:xfrm>
            <a:off x="4369346" y="10998200"/>
            <a:ext cx="6096762" cy="1371600"/>
          </a:xfrm>
          <a:prstGeom prst="rect">
            <a:avLst/>
          </a:prstGeom>
          <a:noFill/>
          <a:ln/>
        </p:spPr>
      </p:sp>
      <p:sp>
        <p:nvSpPr>
          <p:cNvPr id="11" name="Text 5"/>
          <p:cNvSpPr/>
          <p:nvPr/>
        </p:nvSpPr>
        <p:spPr>
          <a:xfrm>
            <a:off x="4267733" y="10998200"/>
            <a:ext cx="6299987" cy="901700"/>
          </a:xfrm>
          <a:prstGeom prst="rect">
            <a:avLst/>
          </a:prstGeom>
          <a:noFill/>
          <a:ln/>
        </p:spPr>
        <p:txBody>
          <a:bodyPr wrap="square" lIns="0" tIns="0" rIns="0" bIns="0" rtlCol="0" anchor="t"/>
          <a:lstStyle/>
          <a:p>
            <a:pPr algn="ctr"/>
            <a:r>
              <a:rPr lang="en-US" sz="4800" dirty="0">
                <a:solidFill>
                  <a:srgbClr val="FFFFFF">
                    <a:alpha val="100000"/>
                  </a:srgbClr>
                </a:solidFill>
                <a:latin typeface="Rokkitt Bold" pitchFamily="34" charset="0"/>
                <a:ea typeface="Rokkitt Bold" pitchFamily="34" charset="-122"/>
                <a:cs typeface="Rokkitt Bold" pitchFamily="34" charset="-120"/>
              </a:rPr>
              <a:t>Eldruin</a:t>
            </a:r>
            <a:endParaRPr lang="en-US" sz="4800" dirty="0"/>
          </a:p>
        </p:txBody>
      </p:sp>
      <p:sp>
        <p:nvSpPr>
          <p:cNvPr id="12" name="Text 6"/>
          <p:cNvSpPr/>
          <p:nvPr/>
        </p:nvSpPr>
        <p:spPr>
          <a:xfrm>
            <a:off x="4301604" y="11849100"/>
            <a:ext cx="6232246" cy="656167"/>
          </a:xfrm>
          <a:prstGeom prst="rect">
            <a:avLst/>
          </a:prstGeom>
          <a:noFill/>
          <a:ln/>
        </p:spPr>
        <p:txBody>
          <a:bodyPr wrap="square" lIns="0" tIns="0" rIns="0" bIns="0" rtlCol="0" anchor="t"/>
          <a:lstStyle/>
          <a:p>
            <a:pPr algn="ctr">
              <a:spcAft>
                <a:spcPts val="4000"/>
              </a:spcAft>
            </a:pPr>
            <a:r>
              <a:rPr lang="en-US" sz="3200" dirty="0">
                <a:solidFill>
                  <a:srgbClr val="FFFFFF">
                    <a:alpha val="100000"/>
                  </a:srgbClr>
                </a:solidFill>
                <a:latin typeface="Rajdhani Regular" pitchFamily="34" charset="0"/>
                <a:ea typeface="Rajdhani Regular" pitchFamily="34" charset="-122"/>
                <a:cs typeface="Rajdhani Regular" pitchFamily="34" charset="-120"/>
              </a:rPr>
              <a:t>The Fire Mage</a:t>
            </a:r>
            <a:endParaRPr lang="en-US" sz="3200" dirty="0"/>
          </a:p>
        </p:txBody>
      </p:sp>
      <p:pic>
        <p:nvPicPr>
          <p:cNvPr id="13" name="Image 4" descr="preencoded.png">    </p:cNvPr>
          <p:cNvPicPr>
            <a:picLocks noChangeAspect="1"/>
          </p:cNvPicPr>
          <p:nvPr/>
        </p:nvPicPr>
        <p:blipFill>
          <a:blip r:embed="rId5"/>
          <a:stretch>
            <a:fillRect/>
          </a:stretch>
        </p:blipFill>
        <p:spPr>
          <a:xfrm>
            <a:off x="3861283" y="3225800"/>
            <a:ext cx="7278010" cy="7277100"/>
          </a:xfrm>
          <a:prstGeom prst="rect">
            <a:avLst/>
          </a:prstGeom>
        </p:spPr>
      </p:pic>
      <p:sp>
        <p:nvSpPr>
          <p:cNvPr id="14" name="Shape 7"/>
          <p:cNvSpPr/>
          <p:nvPr/>
        </p:nvSpPr>
        <p:spPr>
          <a:xfrm>
            <a:off x="13920940" y="3784600"/>
            <a:ext cx="6096762" cy="8585200"/>
          </a:xfrm>
          <a:prstGeom prst="rect">
            <a:avLst/>
          </a:prstGeom>
          <a:noFill/>
          <a:ln/>
        </p:spPr>
      </p:sp>
      <p:pic>
        <p:nvPicPr>
          <p:cNvPr id="15" name="Image 5" descr="preencoded.png">    </p:cNvPr>
          <p:cNvPicPr>
            <a:picLocks noChangeAspect="1"/>
          </p:cNvPicPr>
          <p:nvPr/>
        </p:nvPicPr>
        <p:blipFill>
          <a:blip r:embed="rId6"/>
          <a:stretch>
            <a:fillRect/>
          </a:stretch>
        </p:blipFill>
        <p:spPr>
          <a:xfrm>
            <a:off x="13920940" y="3784600"/>
            <a:ext cx="6096762" cy="6096000"/>
          </a:xfrm>
          <a:prstGeom prst="rect">
            <a:avLst/>
          </a:prstGeom>
        </p:spPr>
      </p:pic>
      <p:sp>
        <p:nvSpPr>
          <p:cNvPr id="16" name="Shape 8"/>
          <p:cNvSpPr/>
          <p:nvPr/>
        </p:nvSpPr>
        <p:spPr>
          <a:xfrm>
            <a:off x="13920940" y="10998200"/>
            <a:ext cx="6096762" cy="1371600"/>
          </a:xfrm>
          <a:prstGeom prst="rect">
            <a:avLst/>
          </a:prstGeom>
          <a:noFill/>
          <a:ln/>
        </p:spPr>
      </p:sp>
      <p:sp>
        <p:nvSpPr>
          <p:cNvPr id="17" name="Shape 9"/>
          <p:cNvSpPr/>
          <p:nvPr/>
        </p:nvSpPr>
        <p:spPr>
          <a:xfrm>
            <a:off x="13920940" y="10998200"/>
            <a:ext cx="6096762" cy="1371600"/>
          </a:xfrm>
          <a:prstGeom prst="rect">
            <a:avLst/>
          </a:prstGeom>
          <a:noFill/>
          <a:ln/>
        </p:spPr>
      </p:sp>
      <p:sp>
        <p:nvSpPr>
          <p:cNvPr id="18" name="Text 10"/>
          <p:cNvSpPr/>
          <p:nvPr/>
        </p:nvSpPr>
        <p:spPr>
          <a:xfrm>
            <a:off x="13819327" y="10998200"/>
            <a:ext cx="6299987" cy="901700"/>
          </a:xfrm>
          <a:prstGeom prst="rect">
            <a:avLst/>
          </a:prstGeom>
          <a:noFill/>
          <a:ln/>
        </p:spPr>
        <p:txBody>
          <a:bodyPr wrap="square" lIns="0" tIns="0" rIns="0" bIns="0" rtlCol="0" anchor="t"/>
          <a:lstStyle/>
          <a:p>
            <a:pPr algn="ctr"/>
            <a:r>
              <a:rPr lang="en-US" sz="4800" dirty="0">
                <a:solidFill>
                  <a:srgbClr val="FFFFFF">
                    <a:alpha val="100000"/>
                  </a:srgbClr>
                </a:solidFill>
                <a:latin typeface="Rokkitt Bold" pitchFamily="34" charset="0"/>
                <a:ea typeface="Rokkitt Bold" pitchFamily="34" charset="-122"/>
                <a:cs typeface="Rokkitt Bold" pitchFamily="34" charset="-120"/>
              </a:rPr>
              <a:t>Elementalen</a:t>
            </a:r>
            <a:endParaRPr lang="en-US" sz="4800" dirty="0"/>
          </a:p>
        </p:txBody>
      </p:sp>
      <p:sp>
        <p:nvSpPr>
          <p:cNvPr id="19" name="Text 11"/>
          <p:cNvSpPr/>
          <p:nvPr/>
        </p:nvSpPr>
        <p:spPr>
          <a:xfrm>
            <a:off x="13853198" y="11849100"/>
            <a:ext cx="6232246" cy="656167"/>
          </a:xfrm>
          <a:prstGeom prst="rect">
            <a:avLst/>
          </a:prstGeom>
          <a:noFill/>
          <a:ln/>
        </p:spPr>
        <p:txBody>
          <a:bodyPr wrap="square" lIns="0" tIns="0" rIns="0" bIns="0" rtlCol="0" anchor="t"/>
          <a:lstStyle/>
          <a:p>
            <a:pPr algn="ctr">
              <a:spcAft>
                <a:spcPts val="4000"/>
              </a:spcAft>
            </a:pPr>
            <a:r>
              <a:rPr lang="en-US" sz="3200" dirty="0">
                <a:solidFill>
                  <a:srgbClr val="FFFFFF">
                    <a:alpha val="100000"/>
                  </a:srgbClr>
                </a:solidFill>
                <a:latin typeface="Rajdhani Regular" pitchFamily="34" charset="0"/>
                <a:ea typeface="Rajdhani Regular" pitchFamily="34" charset="-122"/>
                <a:cs typeface="Rajdhani Regular" pitchFamily="34" charset="-120"/>
              </a:rPr>
              <a:t>The Guardian</a:t>
            </a:r>
            <a:endParaRPr lang="en-US" sz="3200" dirty="0"/>
          </a:p>
        </p:txBody>
      </p:sp>
      <p:pic>
        <p:nvPicPr>
          <p:cNvPr id="20" name="Image 6" descr="preencoded.png">    </p:cNvPr>
          <p:cNvPicPr>
            <a:picLocks noChangeAspect="1"/>
          </p:cNvPicPr>
          <p:nvPr/>
        </p:nvPicPr>
        <p:blipFill>
          <a:blip r:embed="rId7"/>
          <a:stretch>
            <a:fillRect/>
          </a:stretch>
        </p:blipFill>
        <p:spPr>
          <a:xfrm>
            <a:off x="13412876" y="3225800"/>
            <a:ext cx="7278010" cy="72771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Shape 1"/>
          <p:cNvSpPr/>
          <p:nvPr/>
        </p:nvSpPr>
        <p:spPr>
          <a:xfrm>
            <a:off x="2184673" y="2349500"/>
            <a:ext cx="10923365" cy="8788400"/>
          </a:xfrm>
          <a:prstGeom prst="roundRect">
            <a:avLst>
              <a:gd name="adj" fmla="val 14462"/>
            </a:avLst>
          </a:prstGeom>
          <a:noFill/>
          <a:ln/>
        </p:spPr>
      </p:sp>
      <p:pic>
        <p:nvPicPr>
          <p:cNvPr id="6" name="Image 2" descr="preencoded.png">    </p:cNvPr>
          <p:cNvPicPr>
            <a:picLocks noChangeAspect="1"/>
          </p:cNvPicPr>
          <p:nvPr/>
        </p:nvPicPr>
        <p:blipFill>
          <a:blip r:embed="rId3"/>
          <a:stretch>
            <a:fillRect/>
          </a:stretch>
        </p:blipFill>
        <p:spPr>
          <a:xfrm>
            <a:off x="2997575" y="3162300"/>
            <a:ext cx="9297562" cy="2921000"/>
          </a:xfrm>
          <a:prstGeom prst="rect">
            <a:avLst/>
          </a:prstGeom>
        </p:spPr>
      </p:pic>
      <p:sp>
        <p:nvSpPr>
          <p:cNvPr id="7" name="Text 2"/>
          <p:cNvSpPr/>
          <p:nvPr/>
        </p:nvSpPr>
        <p:spPr>
          <a:xfrm>
            <a:off x="3759670" y="3467100"/>
            <a:ext cx="8112081" cy="2650067"/>
          </a:xfrm>
          <a:prstGeom prst="rect">
            <a:avLst/>
          </a:prstGeom>
          <a:noFill/>
          <a:ln/>
        </p:spPr>
        <p:txBody>
          <a:bodyPr wrap="square" lIns="0" tIns="0" rIns="0" bIns="0" rtlCol="0" anchor="t"/>
          <a:lstStyle/>
          <a:p>
            <a:pPr algn="l"/>
            <a:r>
              <a:rPr lang="en-US" sz="8000" dirty="0">
                <a:solidFill>
                  <a:srgbClr val="00B3EB">
                    <a:alpha val="100000"/>
                  </a:srgbClr>
                </a:solidFill>
                <a:latin typeface="Rokkitt Bold" pitchFamily="34" charset="0"/>
                <a:ea typeface="Rokkitt Bold" pitchFamily="34" charset="-122"/>
                <a:cs typeface="Rokkitt Bold" pitchFamily="34" charset="-120"/>
              </a:rPr>
              <a:t>Thank you for</a:t>
            </a:r>
            <a:endParaRPr lang="en-US" sz="8000" dirty="0"/>
          </a:p>
          <a:p>
            <a:pPr algn="l"/>
            <a:r>
              <a:rPr lang="en-US" sz="8000" dirty="0">
                <a:solidFill>
                  <a:srgbClr val="00B3EB">
                    <a:alpha val="100000"/>
                  </a:srgbClr>
                </a:solidFill>
                <a:latin typeface="Rokkitt Bold" pitchFamily="34" charset="0"/>
                <a:ea typeface="Rokkitt Bold" pitchFamily="34" charset="-122"/>
                <a:cs typeface="Rokkitt Bold" pitchFamily="34" charset="-120"/>
              </a:rPr>
              <a:t>choosing EaTemp</a:t>
            </a:r>
            <a:endParaRPr lang="en-US" sz="8000" dirty="0"/>
          </a:p>
        </p:txBody>
      </p:sp>
      <p:sp>
        <p:nvSpPr>
          <p:cNvPr id="8" name="Text 3"/>
          <p:cNvSpPr/>
          <p:nvPr/>
        </p:nvSpPr>
        <p:spPr>
          <a:xfrm>
            <a:off x="2997575" y="6692900"/>
            <a:ext cx="9433046" cy="3767667"/>
          </a:xfrm>
          <a:prstGeom prst="rect">
            <a:avLst/>
          </a:prstGeom>
          <a:noFill/>
          <a:ln/>
        </p:spPr>
        <p:txBody>
          <a:bodyPr wrap="square" lIns="0" tIns="0" rIns="0" bIns="0" rtlCol="0" anchor="t"/>
          <a:lstStyle/>
          <a:p>
            <a:pPr algn="l">
              <a:spcAft>
                <a:spcPts val="4000"/>
              </a:spcAft>
            </a:pPr>
            <a:r>
              <a:rPr lang="en-US" sz="3200" dirty="0">
                <a:solidFill>
                  <a:srgbClr val="FFFFFF">
                    <a:alpha val="100000"/>
                  </a:srgbClr>
                </a:solidFill>
                <a:latin typeface="Rajdhani Regular" pitchFamily="34" charset="0"/>
                <a:ea typeface="Rajdhani Regular" pitchFamily="34" charset="-122"/>
                <a:cs typeface="Rajdhani Regular" pitchFamily="34" charset="-120"/>
              </a:rPr>
              <a:t>We offer free and high-quality slides templates for your presentations. We appreciate you choosing us and hope our templates have been helpful. </a:t>
            </a:r>
            <a:endParaRPr lang="en-US" sz="3200" dirty="0"/>
          </a:p>
          <a:p>
            <a:pPr algn="l">
              <a:spcAft>
                <a:spcPts val="4000"/>
              </a:spcAft>
            </a:pPr>
            <a:r>
              <a:rPr lang="en-US" sz="3200" dirty="0">
                <a:solidFill>
                  <a:srgbClr val="FFFFFF">
                    <a:alpha val="100000"/>
                  </a:srgbClr>
                </a:solidFill>
                <a:latin typeface="Rajdhani Regular" pitchFamily="34" charset="0"/>
                <a:ea typeface="Rajdhani Regular" pitchFamily="34" charset="-122"/>
                <a:cs typeface="Rajdhani Regular" pitchFamily="34" charset="-120"/>
              </a:rPr>
              <a:t>As a new website, we rely on your support to grow, so please help us by sharing our site with your friends and colleagues. </a:t>
            </a:r>
            <a:endParaRPr lang="en-US" sz="3200" dirty="0"/>
          </a:p>
        </p:txBody>
      </p:sp>
      <p:sp>
        <p:nvSpPr>
          <p:cNvPr id="9" name="Text 4"/>
          <p:cNvSpPr/>
          <p:nvPr/>
        </p:nvSpPr>
        <p:spPr>
          <a:xfrm rot="16200000">
            <a:off x="22199488" y="8338542"/>
            <a:ext cx="3645356" cy="469900"/>
          </a:xfrm>
          <a:prstGeom prst="rect">
            <a:avLst/>
          </a:prstGeom>
          <a:noFill/>
          <a:ln/>
        </p:spPr>
        <p:txBody>
          <a:bodyPr wrap="square" lIns="0" tIns="0" rIns="0" bIns="0" rtlCol="0" anchor="t"/>
          <a:lstStyle/>
          <a:p>
            <a:pPr algn="l">
              <a:spcAft>
                <a:spcPts val="4000"/>
              </a:spcAft>
            </a:pPr>
            <a:r>
              <a:rPr lang="en-US" sz="2400" dirty="0">
                <a:solidFill>
                  <a:srgbClr val="000000">
                    <a:alpha val="100000"/>
                  </a:srgbClr>
                </a:solidFill>
                <a:latin typeface="Inter Regular" pitchFamily="34" charset="0"/>
                <a:ea typeface="Inter Regular" pitchFamily="34" charset="-122"/>
                <a:cs typeface="Inter Regular" pitchFamily="34" charset="-120"/>
              </a:rPr>
              <a:t>Credit | Image: </a:t>
            </a:r>
            <a:pPr algn="l">
              <a:spcAft>
                <a:spcPts val="4000"/>
              </a:spcAft>
            </a:pPr>
            <a:r>
              <a:rPr lang="en-US" sz="2400" u="sng" dirty="0">
                <a:solidFill>
                  <a:srgbClr val="000000">
                    <a:alpha val="100000"/>
                  </a:srgbClr>
                </a:solidFill>
                <a:latin typeface="Inter Regular" pitchFamily="34" charset="0"/>
                <a:ea typeface="Inter Regular" pitchFamily="34" charset="-122"/>
                <a:cs typeface="Inter Regular" pitchFamily="34" charset="-120"/>
                <a:hlinkClick r:id="rId4" invalidUrl="" action="" tgtFrame="" tooltip="Open https://unsplash.com/" history="1" highlightClick="0" endSnd="0">
                  <a:extLst>
                    <a:ext uri="{A12FA001-AC4F-418D-AE19-62706E023703}">
                      <ahyp:hlinkClr xmlns:ahyp="http://schemas.microsoft.com/office/drawing/2018/hyperlinkcolor" val="tx"/>
                    </a:ext>
                  </a:extLst>
                </a:hlinkClick>
              </a:rPr>
              <a:t>Unsplash</a:t>
            </a:r>
            <a:pPr algn="l">
              <a:spcAft>
                <a:spcPts val="4000"/>
              </a:spcAft>
            </a:pPr>
            <a:r>
              <a:rPr lang="en-US" sz="2400" dirty="0">
                <a:solidFill>
                  <a:srgbClr val="000000">
                    <a:alpha val="100000"/>
                  </a:srgbClr>
                </a:solidFill>
                <a:latin typeface="Inter Regular" pitchFamily="34" charset="0"/>
                <a:ea typeface="Inter Regular" pitchFamily="34" charset="-122"/>
                <a:cs typeface="Inter Regular" pitchFamily="34" charset="-120"/>
              </a:rPr>
              <a:t> </a:t>
            </a:r>
            <a:endParaRPr lang="en-US" sz="2400" dirty="0"/>
          </a:p>
        </p:txBody>
      </p:sp>
      <p:pic>
        <p:nvPicPr>
          <p:cNvPr id="10" name="Image 3" descr="preencoded.png">    </p:cNvPr>
          <p:cNvPicPr>
            <a:picLocks noChangeAspect="1"/>
          </p:cNvPicPr>
          <p:nvPr/>
        </p:nvPicPr>
        <p:blipFill>
          <a:blip r:embed="rId5"/>
          <a:stretch>
            <a:fillRect/>
          </a:stretch>
        </p:blipFill>
        <p:spPr>
          <a:xfrm>
            <a:off x="1663908" y="965200"/>
            <a:ext cx="11774369" cy="11773098"/>
          </a:xfrm>
          <a:prstGeom prst="rect">
            <a:avLst/>
          </a:prstGeom>
        </p:spPr>
      </p:pic>
      <p:pic>
        <p:nvPicPr>
          <p:cNvPr id="11" name="Image 4" descr="preencoded.png">    </p:cNvPr>
          <p:cNvPicPr>
            <a:picLocks noChangeAspect="1"/>
          </p:cNvPicPr>
          <p:nvPr/>
        </p:nvPicPr>
        <p:blipFill>
          <a:blip r:embed="rId6"/>
          <a:stretch>
            <a:fillRect/>
          </a:stretch>
        </p:blipFill>
        <p:spPr>
          <a:xfrm>
            <a:off x="13590699" y="965200"/>
            <a:ext cx="9627803" cy="116078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pic>
        <p:nvPicPr>
          <p:cNvPr id="5" name="Image 2" descr="preencoded.png">    </p:cNvPr>
          <p:cNvPicPr>
            <a:picLocks noChangeAspect="1"/>
          </p:cNvPicPr>
          <p:nvPr/>
        </p:nvPicPr>
        <p:blipFill>
          <a:blip r:embed="rId3"/>
          <a:stretch>
            <a:fillRect/>
          </a:stretch>
        </p:blipFill>
        <p:spPr>
          <a:xfrm>
            <a:off x="5207651" y="711200"/>
            <a:ext cx="13984448" cy="2463800"/>
          </a:xfrm>
          <a:prstGeom prst="rect">
            <a:avLst/>
          </a:prstGeom>
        </p:spPr>
      </p:pic>
      <p:sp>
        <p:nvSpPr>
          <p:cNvPr id="6" name="Text 1"/>
          <p:cNvSpPr/>
          <p:nvPr/>
        </p:nvSpPr>
        <p:spPr>
          <a:xfrm>
            <a:off x="5969746" y="1016000"/>
            <a:ext cx="13002192" cy="2396067"/>
          </a:xfrm>
          <a:prstGeom prst="rect">
            <a:avLst/>
          </a:prstGeom>
          <a:noFill/>
          <a:ln/>
        </p:spPr>
        <p:txBody>
          <a:bodyPr wrap="square" lIns="0" tIns="0" rIns="0" bIns="0" rtlCol="0" anchor="t"/>
          <a:lstStyle/>
          <a:p>
            <a:pPr algn="l"/>
            <a:r>
              <a:rPr lang="en-US" sz="12800" dirty="0">
                <a:solidFill>
                  <a:srgbClr val="00B3EB">
                    <a:alpha val="100000"/>
                  </a:srgbClr>
                </a:solidFill>
                <a:latin typeface="Rokkitt Bold" pitchFamily="34" charset="0"/>
                <a:ea typeface="Rokkitt Bold" pitchFamily="34" charset="-122"/>
                <a:cs typeface="Rokkitt Bold" pitchFamily="34" charset="-120"/>
              </a:rPr>
              <a:t>Table of Contents</a:t>
            </a:r>
            <a:endParaRPr lang="en-US" sz="12800" dirty="0"/>
          </a:p>
        </p:txBody>
      </p:sp>
      <p:sp>
        <p:nvSpPr>
          <p:cNvPr id="7" name="Shape 2"/>
          <p:cNvSpPr/>
          <p:nvPr/>
        </p:nvSpPr>
        <p:spPr>
          <a:xfrm>
            <a:off x="4801200" y="4521200"/>
            <a:ext cx="7316114" cy="1625600"/>
          </a:xfrm>
          <a:prstGeom prst="rect">
            <a:avLst/>
          </a:prstGeom>
          <a:noFill/>
          <a:ln/>
        </p:spPr>
      </p:sp>
      <p:sp>
        <p:nvSpPr>
          <p:cNvPr id="8" name="Shape 3"/>
          <p:cNvSpPr/>
          <p:nvPr/>
        </p:nvSpPr>
        <p:spPr>
          <a:xfrm>
            <a:off x="4801200" y="4521200"/>
            <a:ext cx="1625803" cy="1625600"/>
          </a:xfrm>
          <a:prstGeom prst="roundRect">
            <a:avLst>
              <a:gd name="adj" fmla="val 781313"/>
            </a:avLst>
          </a:prstGeom>
          <a:solidFill>
            <a:srgbClr val="000000">
              <a:alpha val="100000"/>
            </a:srgbClr>
          </a:solidFill>
          <a:ln w="50800">
            <a:solidFill>
              <a:srgbClr val="00B3EB"/>
            </a:solidFill>
            <a:prstDash val="solid"/>
          </a:ln>
        </p:spPr>
      </p:sp>
      <p:sp>
        <p:nvSpPr>
          <p:cNvPr id="9" name="Text 4"/>
          <p:cNvSpPr/>
          <p:nvPr/>
        </p:nvSpPr>
        <p:spPr>
          <a:xfrm>
            <a:off x="5239405" y="4883150"/>
            <a:ext cx="749394" cy="901700"/>
          </a:xfrm>
          <a:prstGeom prst="rect">
            <a:avLst/>
          </a:prstGeom>
          <a:noFill/>
          <a:ln/>
        </p:spPr>
        <p:txBody>
          <a:bodyPr wrap="square" lIns="0" tIns="0" rIns="0" bIns="0" rtlCol="0" anchor="ctr"/>
          <a:lstStyle/>
          <a:p>
            <a:pPr algn="ctr"/>
            <a:r>
              <a:rPr lang="en-US" sz="4800" dirty="0">
                <a:solidFill>
                  <a:srgbClr val="00B3EB">
                    <a:alpha val="100000"/>
                  </a:srgbClr>
                </a:solidFill>
                <a:latin typeface="Rokkitt Bold" pitchFamily="34" charset="0"/>
                <a:ea typeface="Rokkitt Bold" pitchFamily="34" charset="-122"/>
                <a:cs typeface="Rokkitt Bold" pitchFamily="34" charset="-120"/>
              </a:rPr>
              <a:t>01</a:t>
            </a:r>
            <a:endParaRPr lang="en-US" sz="4800" dirty="0"/>
          </a:p>
        </p:txBody>
      </p:sp>
      <p:sp>
        <p:nvSpPr>
          <p:cNvPr id="10" name="Shape 5"/>
          <p:cNvSpPr/>
          <p:nvPr/>
        </p:nvSpPr>
        <p:spPr>
          <a:xfrm>
            <a:off x="6630229" y="4673600"/>
            <a:ext cx="5487086" cy="1320800"/>
          </a:xfrm>
          <a:prstGeom prst="rect">
            <a:avLst/>
          </a:prstGeom>
          <a:noFill/>
          <a:ln/>
        </p:spPr>
      </p:sp>
      <p:sp>
        <p:nvSpPr>
          <p:cNvPr id="11" name="Text 6"/>
          <p:cNvSpPr/>
          <p:nvPr/>
        </p:nvSpPr>
        <p:spPr>
          <a:xfrm>
            <a:off x="6630229" y="4673600"/>
            <a:ext cx="5690311" cy="901700"/>
          </a:xfrm>
          <a:prstGeom prst="rect">
            <a:avLst/>
          </a:prstGeom>
          <a:noFill/>
          <a:ln/>
        </p:spPr>
        <p:txBody>
          <a:bodyPr wrap="square" lIns="0" tIns="0" rIns="0" bIns="0" rtlCol="0" anchor="t"/>
          <a:lstStyle/>
          <a:p>
            <a:pPr algn="l"/>
            <a:r>
              <a:rPr lang="en-US" sz="4800" dirty="0">
                <a:solidFill>
                  <a:srgbClr val="FFFFFF">
                    <a:alpha val="100000"/>
                  </a:srgbClr>
                </a:solidFill>
                <a:latin typeface="Rokkitt Bold" pitchFamily="34" charset="0"/>
                <a:ea typeface="Rokkitt Bold" pitchFamily="34" charset="-122"/>
                <a:cs typeface="Rokkitt Bold" pitchFamily="34" charset="-120"/>
              </a:rPr>
              <a:t>Introduction</a:t>
            </a:r>
            <a:endParaRPr lang="en-US" sz="4800" dirty="0"/>
          </a:p>
        </p:txBody>
      </p:sp>
      <p:sp>
        <p:nvSpPr>
          <p:cNvPr id="12" name="Text 7"/>
          <p:cNvSpPr/>
          <p:nvPr/>
        </p:nvSpPr>
        <p:spPr>
          <a:xfrm>
            <a:off x="6630229" y="5473700"/>
            <a:ext cx="5622569" cy="656167"/>
          </a:xfrm>
          <a:prstGeom prst="rect">
            <a:avLst/>
          </a:prstGeom>
          <a:noFill/>
          <a:ln/>
        </p:spPr>
        <p:txBody>
          <a:bodyPr wrap="square" lIns="0" tIns="0" rIns="0" bIns="0" rtlCol="0" anchor="t"/>
          <a:lstStyle/>
          <a:p>
            <a:pPr algn="l">
              <a:spcAft>
                <a:spcPts val="4000"/>
              </a:spcAft>
            </a:pPr>
            <a:r>
              <a:rPr lang="en-US" sz="3200" dirty="0">
                <a:solidFill>
                  <a:srgbClr val="FFFFFF">
                    <a:alpha val="100000"/>
                  </a:srgbClr>
                </a:solidFill>
                <a:latin typeface="Rajdhani Regular" pitchFamily="34" charset="0"/>
                <a:ea typeface="Rajdhani Regular" pitchFamily="34" charset="-122"/>
                <a:cs typeface="Rajdhani Regular" pitchFamily="34" charset="-120"/>
              </a:rPr>
              <a:t>The Extraordinary Realm</a:t>
            </a:r>
            <a:endParaRPr lang="en-US" sz="3200" dirty="0"/>
          </a:p>
        </p:txBody>
      </p:sp>
      <p:sp>
        <p:nvSpPr>
          <p:cNvPr id="13" name="Shape 8"/>
          <p:cNvSpPr/>
          <p:nvPr/>
        </p:nvSpPr>
        <p:spPr>
          <a:xfrm>
            <a:off x="12269734" y="4521200"/>
            <a:ext cx="7316114" cy="1625600"/>
          </a:xfrm>
          <a:prstGeom prst="rect">
            <a:avLst/>
          </a:prstGeom>
          <a:noFill/>
          <a:ln/>
        </p:spPr>
      </p:sp>
      <p:sp>
        <p:nvSpPr>
          <p:cNvPr id="14" name="Shape 9"/>
          <p:cNvSpPr/>
          <p:nvPr/>
        </p:nvSpPr>
        <p:spPr>
          <a:xfrm>
            <a:off x="12269734" y="4521200"/>
            <a:ext cx="1625803" cy="1625600"/>
          </a:xfrm>
          <a:prstGeom prst="rect">
            <a:avLst/>
          </a:prstGeom>
          <a:solidFill>
            <a:srgbClr val="000000">
              <a:alpha val="100000"/>
            </a:srgbClr>
          </a:solidFill>
          <a:ln w="50800">
            <a:solidFill>
              <a:srgbClr val="00B3EB"/>
            </a:solidFill>
            <a:prstDash val="solid"/>
          </a:ln>
        </p:spPr>
      </p:sp>
      <p:sp>
        <p:nvSpPr>
          <p:cNvPr id="15" name="Text 10"/>
          <p:cNvSpPr/>
          <p:nvPr/>
        </p:nvSpPr>
        <p:spPr>
          <a:xfrm>
            <a:off x="12650781" y="4883150"/>
            <a:ext cx="863708" cy="901700"/>
          </a:xfrm>
          <a:prstGeom prst="rect">
            <a:avLst/>
          </a:prstGeom>
          <a:noFill/>
          <a:ln/>
        </p:spPr>
        <p:txBody>
          <a:bodyPr wrap="square" lIns="0" tIns="0" rIns="0" bIns="0" rtlCol="0" anchor="ctr"/>
          <a:lstStyle/>
          <a:p>
            <a:pPr algn="ctr"/>
            <a:r>
              <a:rPr lang="en-US" sz="4800" dirty="0">
                <a:solidFill>
                  <a:srgbClr val="00B3EB">
                    <a:alpha val="100000"/>
                  </a:srgbClr>
                </a:solidFill>
                <a:latin typeface="Rokkitt Bold" pitchFamily="34" charset="0"/>
                <a:ea typeface="Rokkitt Bold" pitchFamily="34" charset="-122"/>
                <a:cs typeface="Rokkitt Bold" pitchFamily="34" charset="-120"/>
              </a:rPr>
              <a:t>02</a:t>
            </a:r>
            <a:endParaRPr lang="en-US" sz="4800" dirty="0"/>
          </a:p>
        </p:txBody>
      </p:sp>
      <p:sp>
        <p:nvSpPr>
          <p:cNvPr id="16" name="Shape 11"/>
          <p:cNvSpPr/>
          <p:nvPr/>
        </p:nvSpPr>
        <p:spPr>
          <a:xfrm>
            <a:off x="14098762" y="4673600"/>
            <a:ext cx="5487086" cy="1320800"/>
          </a:xfrm>
          <a:prstGeom prst="rect">
            <a:avLst/>
          </a:prstGeom>
          <a:noFill/>
          <a:ln/>
        </p:spPr>
      </p:sp>
      <p:sp>
        <p:nvSpPr>
          <p:cNvPr id="17" name="Text 12"/>
          <p:cNvSpPr/>
          <p:nvPr/>
        </p:nvSpPr>
        <p:spPr>
          <a:xfrm>
            <a:off x="14098762" y="4673600"/>
            <a:ext cx="5690311" cy="901700"/>
          </a:xfrm>
          <a:prstGeom prst="rect">
            <a:avLst/>
          </a:prstGeom>
          <a:noFill/>
          <a:ln/>
        </p:spPr>
        <p:txBody>
          <a:bodyPr wrap="square" lIns="0" tIns="0" rIns="0" bIns="0" rtlCol="0" anchor="t"/>
          <a:lstStyle/>
          <a:p>
            <a:pPr algn="l"/>
            <a:r>
              <a:rPr lang="en-US" sz="4800" dirty="0">
                <a:solidFill>
                  <a:srgbClr val="FFFFFF">
                    <a:alpha val="100000"/>
                  </a:srgbClr>
                </a:solidFill>
                <a:latin typeface="Rokkitt Bold" pitchFamily="34" charset="0"/>
                <a:ea typeface="Rokkitt Bold" pitchFamily="34" charset="-122"/>
                <a:cs typeface="Rokkitt Bold" pitchFamily="34" charset="-120"/>
              </a:rPr>
              <a:t>Encounters</a:t>
            </a:r>
            <a:endParaRPr lang="en-US" sz="4800" dirty="0"/>
          </a:p>
        </p:txBody>
      </p:sp>
      <p:sp>
        <p:nvSpPr>
          <p:cNvPr id="18" name="Text 13"/>
          <p:cNvSpPr/>
          <p:nvPr/>
        </p:nvSpPr>
        <p:spPr>
          <a:xfrm>
            <a:off x="14098762" y="5473700"/>
            <a:ext cx="5622569" cy="656167"/>
          </a:xfrm>
          <a:prstGeom prst="rect">
            <a:avLst/>
          </a:prstGeom>
          <a:noFill/>
          <a:ln/>
        </p:spPr>
        <p:txBody>
          <a:bodyPr wrap="square" lIns="0" tIns="0" rIns="0" bIns="0" rtlCol="0" anchor="t"/>
          <a:lstStyle/>
          <a:p>
            <a:pPr algn="l">
              <a:spcAft>
                <a:spcPts val="4000"/>
              </a:spcAft>
            </a:pPr>
            <a:r>
              <a:rPr lang="en-US" sz="3200" dirty="0">
                <a:solidFill>
                  <a:srgbClr val="FFFFFF">
                    <a:alpha val="100000"/>
                  </a:srgbClr>
                </a:solidFill>
                <a:latin typeface="Rajdhani Regular" pitchFamily="34" charset="0"/>
                <a:ea typeface="Rajdhani Regular" pitchFamily="34" charset="-122"/>
                <a:cs typeface="Rajdhani Regular" pitchFamily="34" charset="-120"/>
              </a:rPr>
              <a:t>Unicorn Sightings</a:t>
            </a:r>
            <a:endParaRPr lang="en-US" sz="3200" dirty="0"/>
          </a:p>
        </p:txBody>
      </p:sp>
      <p:sp>
        <p:nvSpPr>
          <p:cNvPr id="19" name="Shape 14"/>
          <p:cNvSpPr/>
          <p:nvPr/>
        </p:nvSpPr>
        <p:spPr>
          <a:xfrm>
            <a:off x="4801200" y="7505700"/>
            <a:ext cx="7316114" cy="1625600"/>
          </a:xfrm>
          <a:prstGeom prst="rect">
            <a:avLst/>
          </a:prstGeom>
          <a:noFill/>
          <a:ln/>
        </p:spPr>
      </p:sp>
      <p:sp>
        <p:nvSpPr>
          <p:cNvPr id="20" name="Shape 15"/>
          <p:cNvSpPr/>
          <p:nvPr/>
        </p:nvSpPr>
        <p:spPr>
          <a:xfrm>
            <a:off x="4801200" y="7505700"/>
            <a:ext cx="1625803" cy="1625600"/>
          </a:xfrm>
          <a:prstGeom prst="rect">
            <a:avLst/>
          </a:prstGeom>
          <a:solidFill>
            <a:srgbClr val="000000">
              <a:alpha val="100000"/>
            </a:srgbClr>
          </a:solidFill>
          <a:ln w="50800">
            <a:solidFill>
              <a:srgbClr val="00B3EB"/>
            </a:solidFill>
            <a:prstDash val="solid"/>
          </a:ln>
        </p:spPr>
      </p:sp>
      <p:sp>
        <p:nvSpPr>
          <p:cNvPr id="21" name="Text 16"/>
          <p:cNvSpPr/>
          <p:nvPr/>
        </p:nvSpPr>
        <p:spPr>
          <a:xfrm>
            <a:off x="5182248" y="7867650"/>
            <a:ext cx="863708" cy="901700"/>
          </a:xfrm>
          <a:prstGeom prst="rect">
            <a:avLst/>
          </a:prstGeom>
          <a:noFill/>
          <a:ln/>
        </p:spPr>
        <p:txBody>
          <a:bodyPr wrap="square" lIns="0" tIns="0" rIns="0" bIns="0" rtlCol="0" anchor="ctr"/>
          <a:lstStyle/>
          <a:p>
            <a:pPr algn="ctr"/>
            <a:r>
              <a:rPr lang="en-US" sz="4800" dirty="0">
                <a:solidFill>
                  <a:srgbClr val="00B3EB">
                    <a:alpha val="100000"/>
                  </a:srgbClr>
                </a:solidFill>
                <a:latin typeface="Rokkitt Bold" pitchFamily="34" charset="0"/>
                <a:ea typeface="Rokkitt Bold" pitchFamily="34" charset="-122"/>
                <a:cs typeface="Rokkitt Bold" pitchFamily="34" charset="-120"/>
              </a:rPr>
              <a:t>03</a:t>
            </a:r>
            <a:endParaRPr lang="en-US" sz="4800" dirty="0"/>
          </a:p>
        </p:txBody>
      </p:sp>
      <p:sp>
        <p:nvSpPr>
          <p:cNvPr id="22" name="Shape 17"/>
          <p:cNvSpPr/>
          <p:nvPr/>
        </p:nvSpPr>
        <p:spPr>
          <a:xfrm>
            <a:off x="6630229" y="7658100"/>
            <a:ext cx="5487086" cy="1320800"/>
          </a:xfrm>
          <a:prstGeom prst="rect">
            <a:avLst/>
          </a:prstGeom>
          <a:noFill/>
          <a:ln/>
        </p:spPr>
      </p:sp>
      <p:sp>
        <p:nvSpPr>
          <p:cNvPr id="23" name="Text 18"/>
          <p:cNvSpPr/>
          <p:nvPr/>
        </p:nvSpPr>
        <p:spPr>
          <a:xfrm>
            <a:off x="6630229" y="7658100"/>
            <a:ext cx="5690311" cy="901700"/>
          </a:xfrm>
          <a:prstGeom prst="rect">
            <a:avLst/>
          </a:prstGeom>
          <a:noFill/>
          <a:ln/>
        </p:spPr>
        <p:txBody>
          <a:bodyPr wrap="square" lIns="0" tIns="0" rIns="0" bIns="0" rtlCol="0" anchor="t"/>
          <a:lstStyle/>
          <a:p>
            <a:pPr algn="l"/>
            <a:r>
              <a:rPr lang="en-US" sz="4800" dirty="0">
                <a:solidFill>
                  <a:srgbClr val="FFFFFF">
                    <a:alpha val="100000"/>
                  </a:srgbClr>
                </a:solidFill>
                <a:latin typeface="Rokkitt Bold" pitchFamily="34" charset="0"/>
                <a:ea typeface="Rokkitt Bold" pitchFamily="34" charset="-122"/>
                <a:cs typeface="Rokkitt Bold" pitchFamily="34" charset="-120"/>
              </a:rPr>
              <a:t>Wonders</a:t>
            </a:r>
            <a:endParaRPr lang="en-US" sz="4800" dirty="0"/>
          </a:p>
        </p:txBody>
      </p:sp>
      <p:sp>
        <p:nvSpPr>
          <p:cNvPr id="24" name="Text 19"/>
          <p:cNvSpPr/>
          <p:nvPr/>
        </p:nvSpPr>
        <p:spPr>
          <a:xfrm>
            <a:off x="6630229" y="8458200"/>
            <a:ext cx="5622569" cy="656167"/>
          </a:xfrm>
          <a:prstGeom prst="rect">
            <a:avLst/>
          </a:prstGeom>
          <a:noFill/>
          <a:ln/>
        </p:spPr>
        <p:txBody>
          <a:bodyPr wrap="square" lIns="0" tIns="0" rIns="0" bIns="0" rtlCol="0" anchor="t"/>
          <a:lstStyle/>
          <a:p>
            <a:pPr algn="l">
              <a:spcAft>
                <a:spcPts val="4000"/>
              </a:spcAft>
            </a:pPr>
            <a:r>
              <a:rPr lang="en-US" sz="3200" dirty="0">
                <a:solidFill>
                  <a:srgbClr val="FFFFFF">
                    <a:alpha val="100000"/>
                  </a:srgbClr>
                </a:solidFill>
                <a:latin typeface="Rajdhani Regular" pitchFamily="34" charset="0"/>
                <a:ea typeface="Rajdhani Regular" pitchFamily="34" charset="-122"/>
                <a:cs typeface="Rajdhani Regular" pitchFamily="34" charset="-120"/>
              </a:rPr>
              <a:t>Wishes Granted</a:t>
            </a:r>
            <a:endParaRPr lang="en-US" sz="3200" dirty="0"/>
          </a:p>
        </p:txBody>
      </p:sp>
      <p:sp>
        <p:nvSpPr>
          <p:cNvPr id="25" name="Shape 20"/>
          <p:cNvSpPr/>
          <p:nvPr/>
        </p:nvSpPr>
        <p:spPr>
          <a:xfrm>
            <a:off x="12269734" y="7505700"/>
            <a:ext cx="7316114" cy="1625600"/>
          </a:xfrm>
          <a:prstGeom prst="rect">
            <a:avLst/>
          </a:prstGeom>
          <a:noFill/>
          <a:ln/>
        </p:spPr>
      </p:sp>
      <p:sp>
        <p:nvSpPr>
          <p:cNvPr id="26" name="Shape 21"/>
          <p:cNvSpPr/>
          <p:nvPr/>
        </p:nvSpPr>
        <p:spPr>
          <a:xfrm>
            <a:off x="12269734" y="7505700"/>
            <a:ext cx="1625803" cy="1625600"/>
          </a:xfrm>
          <a:prstGeom prst="roundRect">
            <a:avLst>
              <a:gd name="adj" fmla="val 781313"/>
            </a:avLst>
          </a:prstGeom>
          <a:solidFill>
            <a:srgbClr val="000000">
              <a:alpha val="100000"/>
            </a:srgbClr>
          </a:solidFill>
          <a:ln w="50800">
            <a:solidFill>
              <a:srgbClr val="00B3EB"/>
            </a:solidFill>
            <a:prstDash val="solid"/>
          </a:ln>
        </p:spPr>
      </p:sp>
      <p:sp>
        <p:nvSpPr>
          <p:cNvPr id="27" name="Text 22"/>
          <p:cNvSpPr/>
          <p:nvPr/>
        </p:nvSpPr>
        <p:spPr>
          <a:xfrm>
            <a:off x="12644430" y="7867650"/>
            <a:ext cx="876410" cy="901700"/>
          </a:xfrm>
          <a:prstGeom prst="rect">
            <a:avLst/>
          </a:prstGeom>
          <a:noFill/>
          <a:ln/>
        </p:spPr>
        <p:txBody>
          <a:bodyPr wrap="square" lIns="0" tIns="0" rIns="0" bIns="0" rtlCol="0" anchor="ctr"/>
          <a:lstStyle/>
          <a:p>
            <a:pPr algn="ctr"/>
            <a:r>
              <a:rPr lang="en-US" sz="4800" dirty="0">
                <a:solidFill>
                  <a:srgbClr val="00B3EB">
                    <a:alpha val="100000"/>
                  </a:srgbClr>
                </a:solidFill>
                <a:latin typeface="Rokkitt Bold" pitchFamily="34" charset="0"/>
                <a:ea typeface="Rokkitt Bold" pitchFamily="34" charset="-122"/>
                <a:cs typeface="Rokkitt Bold" pitchFamily="34" charset="-120"/>
              </a:rPr>
              <a:t>04</a:t>
            </a:r>
            <a:endParaRPr lang="en-US" sz="4800" dirty="0"/>
          </a:p>
        </p:txBody>
      </p:sp>
      <p:sp>
        <p:nvSpPr>
          <p:cNvPr id="28" name="Shape 23"/>
          <p:cNvSpPr/>
          <p:nvPr/>
        </p:nvSpPr>
        <p:spPr>
          <a:xfrm>
            <a:off x="14098762" y="7658100"/>
            <a:ext cx="5487086" cy="1320800"/>
          </a:xfrm>
          <a:prstGeom prst="rect">
            <a:avLst/>
          </a:prstGeom>
          <a:noFill/>
          <a:ln/>
        </p:spPr>
      </p:sp>
      <p:sp>
        <p:nvSpPr>
          <p:cNvPr id="29" name="Text 24"/>
          <p:cNvSpPr/>
          <p:nvPr/>
        </p:nvSpPr>
        <p:spPr>
          <a:xfrm>
            <a:off x="14098762" y="7658100"/>
            <a:ext cx="5690311" cy="901700"/>
          </a:xfrm>
          <a:prstGeom prst="rect">
            <a:avLst/>
          </a:prstGeom>
          <a:noFill/>
          <a:ln/>
        </p:spPr>
        <p:txBody>
          <a:bodyPr wrap="square" lIns="0" tIns="0" rIns="0" bIns="0" rtlCol="0" anchor="t"/>
          <a:lstStyle/>
          <a:p>
            <a:pPr algn="l"/>
            <a:r>
              <a:rPr lang="en-US" sz="4800" dirty="0">
                <a:solidFill>
                  <a:srgbClr val="FFFFFF">
                    <a:alpha val="100000"/>
                  </a:srgbClr>
                </a:solidFill>
                <a:latin typeface="Rokkitt Bold" pitchFamily="34" charset="0"/>
                <a:ea typeface="Rokkitt Bold" pitchFamily="34" charset="-122"/>
                <a:cs typeface="Rokkitt Bold" pitchFamily="34" charset="-120"/>
              </a:rPr>
              <a:t>Magic</a:t>
            </a:r>
            <a:endParaRPr lang="en-US" sz="4800" dirty="0"/>
          </a:p>
        </p:txBody>
      </p:sp>
      <p:sp>
        <p:nvSpPr>
          <p:cNvPr id="30" name="Text 25"/>
          <p:cNvSpPr/>
          <p:nvPr/>
        </p:nvSpPr>
        <p:spPr>
          <a:xfrm>
            <a:off x="14098762" y="8458200"/>
            <a:ext cx="5622569" cy="656167"/>
          </a:xfrm>
          <a:prstGeom prst="rect">
            <a:avLst/>
          </a:prstGeom>
          <a:noFill/>
          <a:ln/>
        </p:spPr>
        <p:txBody>
          <a:bodyPr wrap="square" lIns="0" tIns="0" rIns="0" bIns="0" rtlCol="0" anchor="t"/>
          <a:lstStyle/>
          <a:p>
            <a:pPr algn="l">
              <a:spcAft>
                <a:spcPts val="4000"/>
              </a:spcAft>
            </a:pPr>
            <a:r>
              <a:rPr lang="en-US" sz="3200" dirty="0">
                <a:solidFill>
                  <a:srgbClr val="FFFFFF">
                    <a:alpha val="100000"/>
                  </a:srgbClr>
                </a:solidFill>
                <a:latin typeface="Rajdhani Regular" pitchFamily="34" charset="0"/>
                <a:ea typeface="Rajdhani Regular" pitchFamily="34" charset="-122"/>
                <a:cs typeface="Rajdhani Regular" pitchFamily="34" charset="-120"/>
              </a:rPr>
              <a:t>Spellcasting</a:t>
            </a:r>
            <a:endParaRPr lang="en-US" sz="3200" dirty="0"/>
          </a:p>
        </p:txBody>
      </p:sp>
      <p:sp>
        <p:nvSpPr>
          <p:cNvPr id="31" name="Shape 26"/>
          <p:cNvSpPr/>
          <p:nvPr/>
        </p:nvSpPr>
        <p:spPr>
          <a:xfrm>
            <a:off x="4801200" y="10490200"/>
            <a:ext cx="7316114" cy="1625600"/>
          </a:xfrm>
          <a:prstGeom prst="rect">
            <a:avLst/>
          </a:prstGeom>
          <a:noFill/>
          <a:ln/>
        </p:spPr>
      </p:sp>
      <p:sp>
        <p:nvSpPr>
          <p:cNvPr id="32" name="Shape 27"/>
          <p:cNvSpPr/>
          <p:nvPr/>
        </p:nvSpPr>
        <p:spPr>
          <a:xfrm>
            <a:off x="4801200" y="10490200"/>
            <a:ext cx="1625803" cy="1625600"/>
          </a:xfrm>
          <a:prstGeom prst="roundRect">
            <a:avLst>
              <a:gd name="adj" fmla="val 781313"/>
            </a:avLst>
          </a:prstGeom>
          <a:solidFill>
            <a:srgbClr val="000000">
              <a:alpha val="100000"/>
            </a:srgbClr>
          </a:solidFill>
          <a:ln w="50800">
            <a:solidFill>
              <a:srgbClr val="00B3EB"/>
            </a:solidFill>
            <a:prstDash val="solid"/>
          </a:ln>
        </p:spPr>
      </p:sp>
      <p:sp>
        <p:nvSpPr>
          <p:cNvPr id="33" name="Text 28"/>
          <p:cNvSpPr/>
          <p:nvPr/>
        </p:nvSpPr>
        <p:spPr>
          <a:xfrm>
            <a:off x="5182248" y="10852150"/>
            <a:ext cx="863708" cy="901700"/>
          </a:xfrm>
          <a:prstGeom prst="rect">
            <a:avLst/>
          </a:prstGeom>
          <a:noFill/>
          <a:ln/>
        </p:spPr>
        <p:txBody>
          <a:bodyPr wrap="square" lIns="0" tIns="0" rIns="0" bIns="0" rtlCol="0" anchor="ctr"/>
          <a:lstStyle/>
          <a:p>
            <a:pPr algn="ctr"/>
            <a:r>
              <a:rPr lang="en-US" sz="4800" dirty="0">
                <a:solidFill>
                  <a:srgbClr val="00B3EB">
                    <a:alpha val="100000"/>
                  </a:srgbClr>
                </a:solidFill>
                <a:latin typeface="Rokkitt Bold" pitchFamily="34" charset="0"/>
                <a:ea typeface="Rokkitt Bold" pitchFamily="34" charset="-122"/>
                <a:cs typeface="Rokkitt Bold" pitchFamily="34" charset="-120"/>
              </a:rPr>
              <a:t>05</a:t>
            </a:r>
            <a:endParaRPr lang="en-US" sz="4800" dirty="0"/>
          </a:p>
        </p:txBody>
      </p:sp>
      <p:sp>
        <p:nvSpPr>
          <p:cNvPr id="34" name="Shape 29"/>
          <p:cNvSpPr/>
          <p:nvPr/>
        </p:nvSpPr>
        <p:spPr>
          <a:xfrm>
            <a:off x="6630229" y="10642600"/>
            <a:ext cx="5487086" cy="1320800"/>
          </a:xfrm>
          <a:prstGeom prst="rect">
            <a:avLst/>
          </a:prstGeom>
          <a:noFill/>
          <a:ln/>
        </p:spPr>
      </p:sp>
      <p:sp>
        <p:nvSpPr>
          <p:cNvPr id="35" name="Text 30"/>
          <p:cNvSpPr/>
          <p:nvPr/>
        </p:nvSpPr>
        <p:spPr>
          <a:xfrm>
            <a:off x="6630229" y="10642600"/>
            <a:ext cx="5690311" cy="901700"/>
          </a:xfrm>
          <a:prstGeom prst="rect">
            <a:avLst/>
          </a:prstGeom>
          <a:noFill/>
          <a:ln/>
        </p:spPr>
        <p:txBody>
          <a:bodyPr wrap="square" lIns="0" tIns="0" rIns="0" bIns="0" rtlCol="0" anchor="t"/>
          <a:lstStyle/>
          <a:p>
            <a:pPr algn="l"/>
            <a:r>
              <a:rPr lang="en-US" sz="4800" dirty="0">
                <a:solidFill>
                  <a:srgbClr val="FFFFFF">
                    <a:alpha val="100000"/>
                  </a:srgbClr>
                </a:solidFill>
                <a:latin typeface="Rokkitt Bold" pitchFamily="34" charset="0"/>
                <a:ea typeface="Rokkitt Bold" pitchFamily="34" charset="-122"/>
                <a:cs typeface="Rokkitt Bold" pitchFamily="34" charset="-120"/>
              </a:rPr>
              <a:t>Adventure</a:t>
            </a:r>
            <a:endParaRPr lang="en-US" sz="4800" dirty="0"/>
          </a:p>
        </p:txBody>
      </p:sp>
      <p:sp>
        <p:nvSpPr>
          <p:cNvPr id="36" name="Text 31"/>
          <p:cNvSpPr/>
          <p:nvPr/>
        </p:nvSpPr>
        <p:spPr>
          <a:xfrm>
            <a:off x="6630229" y="11442700"/>
            <a:ext cx="5622569" cy="656167"/>
          </a:xfrm>
          <a:prstGeom prst="rect">
            <a:avLst/>
          </a:prstGeom>
          <a:noFill/>
          <a:ln/>
        </p:spPr>
        <p:txBody>
          <a:bodyPr wrap="square" lIns="0" tIns="0" rIns="0" bIns="0" rtlCol="0" anchor="t"/>
          <a:lstStyle/>
          <a:p>
            <a:pPr algn="l">
              <a:spcAft>
                <a:spcPts val="4000"/>
              </a:spcAft>
            </a:pPr>
            <a:r>
              <a:rPr lang="en-US" sz="3200" dirty="0">
                <a:solidFill>
                  <a:srgbClr val="FFFFFF">
                    <a:alpha val="100000"/>
                  </a:srgbClr>
                </a:solidFill>
                <a:latin typeface="Rajdhani Regular" pitchFamily="34" charset="0"/>
                <a:ea typeface="Rajdhani Regular" pitchFamily="34" charset="-122"/>
                <a:cs typeface="Rajdhani Regular" pitchFamily="34" charset="-120"/>
              </a:rPr>
              <a:t>Happily Ever After</a:t>
            </a:r>
            <a:endParaRPr lang="en-US" sz="3200" dirty="0"/>
          </a:p>
        </p:txBody>
      </p:sp>
      <p:sp>
        <p:nvSpPr>
          <p:cNvPr id="37" name="Shape 32"/>
          <p:cNvSpPr/>
          <p:nvPr/>
        </p:nvSpPr>
        <p:spPr>
          <a:xfrm>
            <a:off x="12269734" y="10490200"/>
            <a:ext cx="7316114" cy="1625600"/>
          </a:xfrm>
          <a:prstGeom prst="rect">
            <a:avLst/>
          </a:prstGeom>
          <a:noFill/>
          <a:ln/>
        </p:spPr>
      </p:sp>
      <p:sp>
        <p:nvSpPr>
          <p:cNvPr id="38" name="Shape 33"/>
          <p:cNvSpPr/>
          <p:nvPr/>
        </p:nvSpPr>
        <p:spPr>
          <a:xfrm>
            <a:off x="12269734" y="10490200"/>
            <a:ext cx="1625803" cy="1625600"/>
          </a:xfrm>
          <a:prstGeom prst="rect">
            <a:avLst/>
          </a:prstGeom>
          <a:solidFill>
            <a:srgbClr val="000000">
              <a:alpha val="100000"/>
            </a:srgbClr>
          </a:solidFill>
          <a:ln w="50800">
            <a:solidFill>
              <a:srgbClr val="00B3EB"/>
            </a:solidFill>
            <a:prstDash val="solid"/>
          </a:ln>
        </p:spPr>
      </p:sp>
      <p:sp>
        <p:nvSpPr>
          <p:cNvPr id="39" name="Text 34"/>
          <p:cNvSpPr/>
          <p:nvPr/>
        </p:nvSpPr>
        <p:spPr>
          <a:xfrm>
            <a:off x="12663483" y="10852150"/>
            <a:ext cx="838305" cy="901700"/>
          </a:xfrm>
          <a:prstGeom prst="rect">
            <a:avLst/>
          </a:prstGeom>
          <a:noFill/>
          <a:ln/>
        </p:spPr>
        <p:txBody>
          <a:bodyPr wrap="square" lIns="0" tIns="0" rIns="0" bIns="0" rtlCol="0" anchor="ctr"/>
          <a:lstStyle/>
          <a:p>
            <a:pPr algn="ctr"/>
            <a:r>
              <a:rPr lang="en-US" sz="4800" dirty="0">
                <a:solidFill>
                  <a:srgbClr val="00B3EB">
                    <a:alpha val="100000"/>
                  </a:srgbClr>
                </a:solidFill>
                <a:latin typeface="Rokkitt Bold" pitchFamily="34" charset="0"/>
                <a:ea typeface="Rokkitt Bold" pitchFamily="34" charset="-122"/>
                <a:cs typeface="Rokkitt Bold" pitchFamily="34" charset="-120"/>
              </a:rPr>
              <a:t>06</a:t>
            </a:r>
            <a:endParaRPr lang="en-US" sz="4800" dirty="0"/>
          </a:p>
        </p:txBody>
      </p:sp>
      <p:sp>
        <p:nvSpPr>
          <p:cNvPr id="40" name="Shape 35"/>
          <p:cNvSpPr/>
          <p:nvPr/>
        </p:nvSpPr>
        <p:spPr>
          <a:xfrm>
            <a:off x="14098762" y="10642600"/>
            <a:ext cx="5487086" cy="1320800"/>
          </a:xfrm>
          <a:prstGeom prst="rect">
            <a:avLst/>
          </a:prstGeom>
          <a:noFill/>
          <a:ln/>
        </p:spPr>
      </p:sp>
      <p:sp>
        <p:nvSpPr>
          <p:cNvPr id="41" name="Text 36"/>
          <p:cNvSpPr/>
          <p:nvPr/>
        </p:nvSpPr>
        <p:spPr>
          <a:xfrm>
            <a:off x="14098762" y="10642600"/>
            <a:ext cx="5690311" cy="901700"/>
          </a:xfrm>
          <a:prstGeom prst="rect">
            <a:avLst/>
          </a:prstGeom>
          <a:noFill/>
          <a:ln/>
        </p:spPr>
        <p:txBody>
          <a:bodyPr wrap="square" lIns="0" tIns="0" rIns="0" bIns="0" rtlCol="0" anchor="t"/>
          <a:lstStyle/>
          <a:p>
            <a:pPr algn="l"/>
            <a:r>
              <a:rPr lang="en-US" sz="4800" dirty="0">
                <a:solidFill>
                  <a:srgbClr val="FFFFFF">
                    <a:alpha val="100000"/>
                  </a:srgbClr>
                </a:solidFill>
                <a:latin typeface="Rokkitt Bold" pitchFamily="34" charset="0"/>
                <a:ea typeface="Rokkitt Bold" pitchFamily="34" charset="-122"/>
                <a:cs typeface="Rokkitt Bold" pitchFamily="34" charset="-120"/>
              </a:rPr>
              <a:t>Conclusion</a:t>
            </a:r>
            <a:endParaRPr lang="en-US" sz="4800" dirty="0"/>
          </a:p>
        </p:txBody>
      </p:sp>
      <p:sp>
        <p:nvSpPr>
          <p:cNvPr id="42" name="Text 37"/>
          <p:cNvSpPr/>
          <p:nvPr/>
        </p:nvSpPr>
        <p:spPr>
          <a:xfrm>
            <a:off x="14098762" y="11442700"/>
            <a:ext cx="5622569" cy="656167"/>
          </a:xfrm>
          <a:prstGeom prst="rect">
            <a:avLst/>
          </a:prstGeom>
          <a:noFill/>
          <a:ln/>
        </p:spPr>
        <p:txBody>
          <a:bodyPr wrap="square" lIns="0" tIns="0" rIns="0" bIns="0" rtlCol="0" anchor="t"/>
          <a:lstStyle/>
          <a:p>
            <a:pPr algn="l">
              <a:spcAft>
                <a:spcPts val="4000"/>
              </a:spcAft>
            </a:pPr>
            <a:r>
              <a:rPr lang="en-US" sz="3200" dirty="0">
                <a:solidFill>
                  <a:srgbClr val="FFFFFF">
                    <a:alpha val="100000"/>
                  </a:srgbClr>
                </a:solidFill>
                <a:latin typeface="Rajdhani Regular" pitchFamily="34" charset="0"/>
                <a:ea typeface="Rajdhani Regular" pitchFamily="34" charset="-122"/>
                <a:cs typeface="Rajdhani Regular" pitchFamily="34" charset="-120"/>
              </a:rPr>
              <a:t>Embrace the Fantasy</a:t>
            </a:r>
            <a:endParaRPr lang="en-US" sz="32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Shape 1"/>
          <p:cNvSpPr/>
          <p:nvPr/>
        </p:nvSpPr>
        <p:spPr>
          <a:xfrm>
            <a:off x="7150994" y="4953000"/>
            <a:ext cx="10097762" cy="3810000"/>
          </a:xfrm>
          <a:prstGeom prst="rect">
            <a:avLst/>
          </a:prstGeom>
          <a:noFill/>
          <a:ln/>
        </p:spPr>
      </p:sp>
      <p:pic>
        <p:nvPicPr>
          <p:cNvPr id="6" name="Image 2" descr="preencoded.png">    </p:cNvPr>
          <p:cNvPicPr>
            <a:picLocks noChangeAspect="1"/>
          </p:cNvPicPr>
          <p:nvPr/>
        </p:nvPicPr>
        <p:blipFill>
          <a:blip r:embed="rId3"/>
          <a:stretch>
            <a:fillRect/>
          </a:stretch>
        </p:blipFill>
        <p:spPr>
          <a:xfrm>
            <a:off x="7150994" y="4953000"/>
            <a:ext cx="10097762" cy="2463800"/>
          </a:xfrm>
          <a:prstGeom prst="rect">
            <a:avLst/>
          </a:prstGeom>
        </p:spPr>
      </p:pic>
      <p:sp>
        <p:nvSpPr>
          <p:cNvPr id="7" name="Text 2"/>
          <p:cNvSpPr/>
          <p:nvPr/>
        </p:nvSpPr>
        <p:spPr>
          <a:xfrm>
            <a:off x="7913089" y="5257800"/>
            <a:ext cx="9115506" cy="2396067"/>
          </a:xfrm>
          <a:prstGeom prst="rect">
            <a:avLst/>
          </a:prstGeom>
          <a:noFill/>
          <a:ln/>
        </p:spPr>
        <p:txBody>
          <a:bodyPr wrap="square" lIns="0" tIns="0" rIns="0" bIns="0" rtlCol="0" anchor="t"/>
          <a:lstStyle/>
          <a:p>
            <a:pPr algn="l"/>
            <a:r>
              <a:rPr lang="en-US" sz="12800" dirty="0">
                <a:solidFill>
                  <a:srgbClr val="00B3EB">
                    <a:alpha val="100000"/>
                  </a:srgbClr>
                </a:solidFill>
                <a:latin typeface="Rokkitt Bold" pitchFamily="34" charset="0"/>
                <a:ea typeface="Rokkitt Bold" pitchFamily="34" charset="-122"/>
                <a:cs typeface="Rokkitt Bold" pitchFamily="34" charset="-120"/>
              </a:rPr>
              <a:t>Introduction</a:t>
            </a:r>
            <a:endParaRPr lang="en-US" sz="12800" dirty="0"/>
          </a:p>
        </p:txBody>
      </p:sp>
      <p:sp>
        <p:nvSpPr>
          <p:cNvPr id="8" name="Text 3"/>
          <p:cNvSpPr/>
          <p:nvPr/>
        </p:nvSpPr>
        <p:spPr>
          <a:xfrm>
            <a:off x="7083252" y="7721600"/>
            <a:ext cx="10233246" cy="1176867"/>
          </a:xfrm>
          <a:prstGeom prst="rect">
            <a:avLst/>
          </a:prstGeom>
          <a:noFill/>
          <a:ln/>
        </p:spPr>
        <p:txBody>
          <a:bodyPr wrap="square" lIns="0" tIns="0" rIns="0" bIns="0" rtlCol="0" anchor="t"/>
          <a:lstStyle/>
          <a:p>
            <a:pPr algn="ctr">
              <a:spcAft>
                <a:spcPts val="4000"/>
              </a:spcAft>
            </a:pPr>
            <a:r>
              <a:rPr lang="en-US" sz="3200" dirty="0">
                <a:solidFill>
                  <a:srgbClr val="FFFFFF">
                    <a:alpha val="100000"/>
                  </a:srgbClr>
                </a:solidFill>
                <a:latin typeface="Rajdhani Regular" pitchFamily="34" charset="0"/>
                <a:ea typeface="Rajdhani Regular" pitchFamily="34" charset="-122"/>
                <a:cs typeface="Rajdhani Regular" pitchFamily="34" charset="-120"/>
              </a:rPr>
              <a:t>The Fantasy Realm: Uncovering the Secrets of the Imagination and the Magic that Lies Within</a:t>
            </a:r>
            <a:endParaRPr lang="en-US" sz="32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pic>
        <p:nvPicPr>
          <p:cNvPr id="5" name="Image 2" descr="preencoded.png">    </p:cNvPr>
          <p:cNvPicPr>
            <a:picLocks noChangeAspect="1"/>
          </p:cNvPicPr>
          <p:nvPr/>
        </p:nvPicPr>
        <p:blipFill>
          <a:blip r:embed="rId3"/>
          <a:stretch>
            <a:fillRect/>
          </a:stretch>
        </p:blipFill>
        <p:spPr>
          <a:xfrm>
            <a:off x="2959470" y="2184400"/>
            <a:ext cx="15394324" cy="1765300"/>
          </a:xfrm>
          <a:prstGeom prst="rect">
            <a:avLst/>
          </a:prstGeom>
        </p:spPr>
      </p:pic>
      <p:sp>
        <p:nvSpPr>
          <p:cNvPr id="6" name="Text 1"/>
          <p:cNvSpPr/>
          <p:nvPr/>
        </p:nvSpPr>
        <p:spPr>
          <a:xfrm>
            <a:off x="3721565" y="2489200"/>
            <a:ext cx="14208843" cy="1494367"/>
          </a:xfrm>
          <a:prstGeom prst="rect">
            <a:avLst/>
          </a:prstGeom>
          <a:noFill/>
          <a:ln/>
        </p:spPr>
        <p:txBody>
          <a:bodyPr wrap="square" lIns="0" tIns="0" rIns="0" bIns="0" rtlCol="0" anchor="t"/>
          <a:lstStyle/>
          <a:p>
            <a:pPr algn="l"/>
            <a:r>
              <a:rPr lang="en-US" sz="8000" dirty="0">
                <a:solidFill>
                  <a:srgbClr val="00B3EB">
                    <a:alpha val="100000"/>
                  </a:srgbClr>
                </a:solidFill>
                <a:latin typeface="Rokkitt Bold" pitchFamily="34" charset="0"/>
                <a:ea typeface="Rokkitt Bold" pitchFamily="34" charset="-122"/>
                <a:cs typeface="Rokkitt Bold" pitchFamily="34" charset="-120"/>
              </a:rPr>
              <a:t>The Realm of the Extraordinary</a:t>
            </a:r>
            <a:endParaRPr lang="en-US" sz="8000" dirty="0"/>
          </a:p>
        </p:txBody>
      </p:sp>
      <p:sp>
        <p:nvSpPr>
          <p:cNvPr id="7" name="Text 2"/>
          <p:cNvSpPr/>
          <p:nvPr/>
        </p:nvSpPr>
        <p:spPr>
          <a:xfrm>
            <a:off x="2959470" y="4737100"/>
            <a:ext cx="8861474" cy="4821767"/>
          </a:xfrm>
          <a:prstGeom prst="rect">
            <a:avLst/>
          </a:prstGeom>
          <a:noFill/>
          <a:ln/>
        </p:spPr>
        <p:txBody>
          <a:bodyPr wrap="square" lIns="0" tIns="0" rIns="0" bIns="0" rtlCol="0" anchor="t"/>
          <a:lstStyle/>
          <a:p>
            <a:pPr algn="l">
              <a:spcAft>
                <a:spcPts val="4000"/>
              </a:spcAft>
            </a:pPr>
            <a:r>
              <a:rPr lang="en-US" sz="3200" dirty="0">
                <a:solidFill>
                  <a:srgbClr val="FFFFFF">
                    <a:alpha val="100000"/>
                  </a:srgbClr>
                </a:solidFill>
                <a:latin typeface="Rajdhani Regular" pitchFamily="34" charset="0"/>
                <a:ea typeface="Rajdhani Regular" pitchFamily="34" charset="-122"/>
                <a:cs typeface="Rajdhani Regular" pitchFamily="34" charset="-120"/>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lang="en-US" sz="3200" dirty="0"/>
          </a:p>
        </p:txBody>
      </p:sp>
      <p:sp>
        <p:nvSpPr>
          <p:cNvPr id="8" name="Text 3"/>
          <p:cNvSpPr/>
          <p:nvPr/>
        </p:nvSpPr>
        <p:spPr>
          <a:xfrm>
            <a:off x="12701588" y="4737100"/>
            <a:ext cx="8861474" cy="4821767"/>
          </a:xfrm>
          <a:prstGeom prst="rect">
            <a:avLst/>
          </a:prstGeom>
          <a:noFill/>
          <a:ln/>
        </p:spPr>
        <p:txBody>
          <a:bodyPr wrap="square" lIns="0" tIns="0" rIns="0" bIns="0" rtlCol="0" anchor="t"/>
          <a:lstStyle/>
          <a:p>
            <a:pPr algn="l">
              <a:spcAft>
                <a:spcPts val="4000"/>
              </a:spcAft>
            </a:pPr>
            <a:r>
              <a:rPr lang="en-US" sz="3200" dirty="0">
                <a:solidFill>
                  <a:srgbClr val="FFFFFF">
                    <a:alpha val="100000"/>
                  </a:srgbClr>
                </a:solidFill>
                <a:latin typeface="Rajdhani Regular" pitchFamily="34" charset="0"/>
                <a:ea typeface="Rajdhani Regular" pitchFamily="34" charset="-122"/>
                <a:cs typeface="Rajdhani Regular" pitchFamily="34" charset="-120"/>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lang="en-US" sz="3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10758245" y="0"/>
            <a:ext cx="13628803" cy="137160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6" name="Shape 1"/>
          <p:cNvSpPr/>
          <p:nvPr/>
        </p:nvSpPr>
        <p:spPr>
          <a:xfrm>
            <a:off x="1778222" y="1435100"/>
            <a:ext cx="7874984" cy="5422900"/>
          </a:xfrm>
          <a:prstGeom prst="rect">
            <a:avLst/>
          </a:prstGeom>
          <a:noFill/>
          <a:ln/>
        </p:spPr>
      </p:sp>
      <p:sp>
        <p:nvSpPr>
          <p:cNvPr id="7" name="Shape 2"/>
          <p:cNvSpPr/>
          <p:nvPr/>
        </p:nvSpPr>
        <p:spPr>
          <a:xfrm>
            <a:off x="4902813" y="1739900"/>
            <a:ext cx="1625803" cy="1625600"/>
          </a:xfrm>
          <a:prstGeom prst="roundRect">
            <a:avLst>
              <a:gd name="adj" fmla="val 78188"/>
            </a:avLst>
          </a:prstGeom>
          <a:noFill/>
          <a:ln/>
        </p:spPr>
      </p:sp>
      <p:pic>
        <p:nvPicPr>
          <p:cNvPr id="8" name="Image 3" descr="preencoded.png">    </p:cNvPr>
          <p:cNvPicPr>
            <a:picLocks noChangeAspect="1"/>
          </p:cNvPicPr>
          <p:nvPr/>
        </p:nvPicPr>
        <p:blipFill>
          <a:blip r:embed="rId4"/>
          <a:stretch>
            <a:fillRect/>
          </a:stretch>
        </p:blipFill>
        <p:spPr>
          <a:xfrm>
            <a:off x="4902813" y="1739900"/>
            <a:ext cx="1625803" cy="1625600"/>
          </a:xfrm>
          <a:prstGeom prst="rect">
            <a:avLst/>
          </a:prstGeom>
        </p:spPr>
      </p:pic>
      <p:pic>
        <p:nvPicPr>
          <p:cNvPr id="9" name="Image 4" descr="preencoded.png">    </p:cNvPr>
          <p:cNvPicPr>
            <a:picLocks noChangeAspect="1"/>
          </p:cNvPicPr>
          <p:nvPr/>
        </p:nvPicPr>
        <p:blipFill>
          <a:blip r:embed="rId5"/>
          <a:stretch>
            <a:fillRect/>
          </a:stretch>
        </p:blipFill>
        <p:spPr>
          <a:xfrm>
            <a:off x="5117751" y="1847850"/>
            <a:ext cx="1196250" cy="1409700"/>
          </a:xfrm>
          <a:prstGeom prst="rect">
            <a:avLst/>
          </a:prstGeom>
        </p:spPr>
      </p:pic>
      <p:sp>
        <p:nvSpPr>
          <p:cNvPr id="10" name="Shape 3"/>
          <p:cNvSpPr/>
          <p:nvPr/>
        </p:nvSpPr>
        <p:spPr>
          <a:xfrm>
            <a:off x="2184673" y="3670300"/>
            <a:ext cx="7062083" cy="2882900"/>
          </a:xfrm>
          <a:prstGeom prst="rect">
            <a:avLst/>
          </a:prstGeom>
          <a:noFill/>
          <a:ln/>
        </p:spPr>
      </p:sp>
      <p:sp>
        <p:nvSpPr>
          <p:cNvPr id="11" name="Text 4"/>
          <p:cNvSpPr/>
          <p:nvPr/>
        </p:nvSpPr>
        <p:spPr>
          <a:xfrm>
            <a:off x="2083060" y="3670300"/>
            <a:ext cx="7265308" cy="901700"/>
          </a:xfrm>
          <a:prstGeom prst="rect">
            <a:avLst/>
          </a:prstGeom>
          <a:noFill/>
          <a:ln/>
        </p:spPr>
        <p:txBody>
          <a:bodyPr wrap="square" lIns="0" tIns="0" rIns="0" bIns="0" rtlCol="0" anchor="t"/>
          <a:lstStyle/>
          <a:p>
            <a:pPr algn="ctr"/>
            <a:r>
              <a:rPr lang="en-US" sz="4800" dirty="0">
                <a:solidFill>
                  <a:srgbClr val="FFFFFF">
                    <a:alpha val="100000"/>
                  </a:srgbClr>
                </a:solidFill>
                <a:latin typeface="Rokkitt Bold" pitchFamily="34" charset="0"/>
                <a:ea typeface="Rokkitt Bold" pitchFamily="34" charset="-122"/>
                <a:cs typeface="Rokkitt Bold" pitchFamily="34" charset="-120"/>
              </a:rPr>
              <a:t>Unicorn Sightings</a:t>
            </a:r>
            <a:endParaRPr lang="en-US" sz="4800" dirty="0"/>
          </a:p>
        </p:txBody>
      </p:sp>
      <p:sp>
        <p:nvSpPr>
          <p:cNvPr id="12" name="Text 5"/>
          <p:cNvSpPr/>
          <p:nvPr/>
        </p:nvSpPr>
        <p:spPr>
          <a:xfrm>
            <a:off x="2116931" y="4470400"/>
            <a:ext cx="7197566" cy="2218267"/>
          </a:xfrm>
          <a:prstGeom prst="rect">
            <a:avLst/>
          </a:prstGeom>
          <a:noFill/>
          <a:ln/>
        </p:spPr>
        <p:txBody>
          <a:bodyPr wrap="square" lIns="0" tIns="0" rIns="0" bIns="0" rtlCol="0" anchor="t"/>
          <a:lstStyle/>
          <a:p>
            <a:pPr algn="ctr">
              <a:spcAft>
                <a:spcPts val="4000"/>
              </a:spcAft>
            </a:pPr>
            <a:r>
              <a:rPr lang="en-US" sz="3200" dirty="0">
                <a:solidFill>
                  <a:srgbClr val="FFFFFF">
                    <a:alpha val="100000"/>
                  </a:srgbClr>
                </a:solidFill>
                <a:latin typeface="Rajdhani Regular" pitchFamily="34" charset="0"/>
                <a:ea typeface="Rajdhani Regular" pitchFamily="34" charset="-122"/>
                <a:cs typeface="Rajdhani Regular" pitchFamily="34" charset="-120"/>
              </a:rPr>
              <a:t>A record of the number of unicorns spotted in the fantasy realm and the beauty and mystery that surrounds these enchanting creatures.</a:t>
            </a:r>
            <a:endParaRPr lang="en-US" sz="3200" dirty="0"/>
          </a:p>
        </p:txBody>
      </p:sp>
      <p:pic>
        <p:nvPicPr>
          <p:cNvPr id="13" name="Image 5" descr="preencoded.png">    </p:cNvPr>
          <p:cNvPicPr>
            <a:picLocks noChangeAspect="1"/>
          </p:cNvPicPr>
          <p:nvPr/>
        </p:nvPicPr>
        <p:blipFill>
          <a:blip r:embed="rId6"/>
          <a:stretch>
            <a:fillRect/>
          </a:stretch>
        </p:blipFill>
        <p:spPr>
          <a:xfrm>
            <a:off x="1778222" y="1447800"/>
            <a:ext cx="7874984" cy="5422900"/>
          </a:xfrm>
          <a:prstGeom prst="rect">
            <a:avLst/>
          </a:prstGeom>
        </p:spPr>
      </p:pic>
      <p:sp>
        <p:nvSpPr>
          <p:cNvPr id="14" name="Shape 6"/>
          <p:cNvSpPr/>
          <p:nvPr/>
        </p:nvSpPr>
        <p:spPr>
          <a:xfrm>
            <a:off x="1778222" y="7797800"/>
            <a:ext cx="7874984" cy="4902200"/>
          </a:xfrm>
          <a:prstGeom prst="rect">
            <a:avLst/>
          </a:prstGeom>
          <a:noFill/>
          <a:ln/>
        </p:spPr>
      </p:sp>
      <p:sp>
        <p:nvSpPr>
          <p:cNvPr id="15" name="Shape 7"/>
          <p:cNvSpPr/>
          <p:nvPr/>
        </p:nvSpPr>
        <p:spPr>
          <a:xfrm>
            <a:off x="4902813" y="8102600"/>
            <a:ext cx="1625803" cy="1625600"/>
          </a:xfrm>
          <a:prstGeom prst="roundRect">
            <a:avLst>
              <a:gd name="adj" fmla="val 78188"/>
            </a:avLst>
          </a:prstGeom>
          <a:noFill/>
          <a:ln/>
        </p:spPr>
      </p:sp>
      <p:pic>
        <p:nvPicPr>
          <p:cNvPr id="16" name="Image 6" descr="preencoded.png">    </p:cNvPr>
          <p:cNvPicPr>
            <a:picLocks noChangeAspect="1"/>
          </p:cNvPicPr>
          <p:nvPr/>
        </p:nvPicPr>
        <p:blipFill>
          <a:blip r:embed="rId7"/>
          <a:stretch>
            <a:fillRect/>
          </a:stretch>
        </p:blipFill>
        <p:spPr>
          <a:xfrm>
            <a:off x="4902813" y="8102600"/>
            <a:ext cx="1625803" cy="1625600"/>
          </a:xfrm>
          <a:prstGeom prst="rect">
            <a:avLst/>
          </a:prstGeom>
        </p:spPr>
      </p:pic>
      <p:pic>
        <p:nvPicPr>
          <p:cNvPr id="17" name="Image 7" descr="preencoded.png">    </p:cNvPr>
          <p:cNvPicPr>
            <a:picLocks noChangeAspect="1"/>
          </p:cNvPicPr>
          <p:nvPr/>
        </p:nvPicPr>
        <p:blipFill>
          <a:blip r:embed="rId8"/>
          <a:stretch>
            <a:fillRect/>
          </a:stretch>
        </p:blipFill>
        <p:spPr>
          <a:xfrm>
            <a:off x="5157797" y="8204200"/>
            <a:ext cx="1116152" cy="1422561"/>
          </a:xfrm>
          <a:prstGeom prst="rect">
            <a:avLst/>
          </a:prstGeom>
        </p:spPr>
      </p:pic>
      <p:sp>
        <p:nvSpPr>
          <p:cNvPr id="18" name="Shape 8"/>
          <p:cNvSpPr/>
          <p:nvPr/>
        </p:nvSpPr>
        <p:spPr>
          <a:xfrm>
            <a:off x="2184673" y="10033000"/>
            <a:ext cx="7062083" cy="2362200"/>
          </a:xfrm>
          <a:prstGeom prst="rect">
            <a:avLst/>
          </a:prstGeom>
          <a:noFill/>
          <a:ln/>
        </p:spPr>
      </p:sp>
      <p:sp>
        <p:nvSpPr>
          <p:cNvPr id="19" name="Text 9"/>
          <p:cNvSpPr/>
          <p:nvPr/>
        </p:nvSpPr>
        <p:spPr>
          <a:xfrm>
            <a:off x="2083060" y="10033000"/>
            <a:ext cx="7265308" cy="901700"/>
          </a:xfrm>
          <a:prstGeom prst="rect">
            <a:avLst/>
          </a:prstGeom>
          <a:noFill/>
          <a:ln/>
        </p:spPr>
        <p:txBody>
          <a:bodyPr wrap="square" lIns="0" tIns="0" rIns="0" bIns="0" rtlCol="0" anchor="t"/>
          <a:lstStyle/>
          <a:p>
            <a:pPr algn="ctr"/>
            <a:r>
              <a:rPr lang="en-US" sz="4800" dirty="0">
                <a:solidFill>
                  <a:srgbClr val="FFFFFF">
                    <a:alpha val="100000"/>
                  </a:srgbClr>
                </a:solidFill>
                <a:latin typeface="Rokkitt Bold" pitchFamily="34" charset="0"/>
                <a:ea typeface="Rokkitt Bold" pitchFamily="34" charset="-122"/>
                <a:cs typeface="Rokkitt Bold" pitchFamily="34" charset="-120"/>
              </a:rPr>
              <a:t>Dragon Taming</a:t>
            </a:r>
            <a:endParaRPr lang="en-US" sz="4800" dirty="0"/>
          </a:p>
        </p:txBody>
      </p:sp>
      <p:sp>
        <p:nvSpPr>
          <p:cNvPr id="20" name="Text 10"/>
          <p:cNvSpPr/>
          <p:nvPr/>
        </p:nvSpPr>
        <p:spPr>
          <a:xfrm>
            <a:off x="2116931" y="10833100"/>
            <a:ext cx="7197566" cy="1697567"/>
          </a:xfrm>
          <a:prstGeom prst="rect">
            <a:avLst/>
          </a:prstGeom>
          <a:noFill/>
          <a:ln/>
        </p:spPr>
        <p:txBody>
          <a:bodyPr wrap="square" lIns="0" tIns="0" rIns="0" bIns="0" rtlCol="0" anchor="t"/>
          <a:lstStyle/>
          <a:p>
            <a:pPr algn="ctr">
              <a:spcAft>
                <a:spcPts val="4000"/>
              </a:spcAft>
            </a:pPr>
            <a:r>
              <a:rPr lang="en-US" sz="3200" dirty="0">
                <a:solidFill>
                  <a:srgbClr val="FFFFFF">
                    <a:alpha val="100000"/>
                  </a:srgbClr>
                </a:solidFill>
                <a:latin typeface="Rajdhani Regular" pitchFamily="34" charset="0"/>
                <a:ea typeface="Rajdhani Regular" pitchFamily="34" charset="-122"/>
                <a:cs typeface="Rajdhani Regular" pitchFamily="34" charset="-120"/>
              </a:rPr>
              <a:t>A closer look at the art of taming dragons and the brave adventurers who dare to take on these fearsome creatures.</a:t>
            </a:r>
            <a:endParaRPr lang="en-US" sz="3200" dirty="0"/>
          </a:p>
        </p:txBody>
      </p:sp>
      <p:pic>
        <p:nvPicPr>
          <p:cNvPr id="21" name="Image 8" descr="preencoded.png">    </p:cNvPr>
          <p:cNvPicPr>
            <a:picLocks noChangeAspect="1"/>
          </p:cNvPicPr>
          <p:nvPr/>
        </p:nvPicPr>
        <p:blipFill>
          <a:blip r:embed="rId9"/>
          <a:stretch>
            <a:fillRect/>
          </a:stretch>
        </p:blipFill>
        <p:spPr>
          <a:xfrm>
            <a:off x="1778222" y="7810500"/>
            <a:ext cx="7874984" cy="54229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Shape 1"/>
          <p:cNvSpPr/>
          <p:nvPr/>
        </p:nvSpPr>
        <p:spPr>
          <a:xfrm>
            <a:off x="2934067" y="1384300"/>
            <a:ext cx="8129016" cy="11214100"/>
          </a:xfrm>
          <a:prstGeom prst="rect">
            <a:avLst/>
          </a:prstGeom>
          <a:noFill/>
          <a:ln/>
        </p:spPr>
      </p:sp>
      <p:pic>
        <p:nvPicPr>
          <p:cNvPr id="6" name="Image 2" descr="preencoded.png">    </p:cNvPr>
          <p:cNvPicPr>
            <a:picLocks noChangeAspect="1"/>
          </p:cNvPicPr>
          <p:nvPr/>
        </p:nvPicPr>
        <p:blipFill>
          <a:blip r:embed="rId3"/>
          <a:stretch>
            <a:fillRect/>
          </a:stretch>
        </p:blipFill>
        <p:spPr>
          <a:xfrm>
            <a:off x="2934067" y="1384300"/>
            <a:ext cx="8129016" cy="7645400"/>
          </a:xfrm>
          <a:prstGeom prst="rect">
            <a:avLst/>
          </a:prstGeom>
        </p:spPr>
      </p:pic>
      <p:sp>
        <p:nvSpPr>
          <p:cNvPr id="7" name="Shape 2"/>
          <p:cNvSpPr/>
          <p:nvPr/>
        </p:nvSpPr>
        <p:spPr>
          <a:xfrm>
            <a:off x="2934067" y="9639300"/>
            <a:ext cx="8129016" cy="1308100"/>
          </a:xfrm>
          <a:prstGeom prst="rect">
            <a:avLst/>
          </a:prstGeom>
          <a:solidFill>
            <a:srgbClr val="000000">
              <a:alpha val="100000"/>
            </a:srgbClr>
          </a:solidFill>
          <a:ln w="50800">
            <a:solidFill>
              <a:srgbClr val="00B3EB"/>
            </a:solidFill>
            <a:prstDash val="solid"/>
          </a:ln>
        </p:spPr>
      </p:sp>
      <p:sp>
        <p:nvSpPr>
          <p:cNvPr id="8" name="Text 3"/>
          <p:cNvSpPr/>
          <p:nvPr/>
        </p:nvSpPr>
        <p:spPr>
          <a:xfrm>
            <a:off x="3696162" y="9944100"/>
            <a:ext cx="4953619" cy="901700"/>
          </a:xfrm>
          <a:prstGeom prst="rect">
            <a:avLst/>
          </a:prstGeom>
          <a:noFill/>
          <a:ln/>
        </p:spPr>
        <p:txBody>
          <a:bodyPr wrap="square" lIns="0" tIns="0" rIns="0" bIns="0" rtlCol="0" anchor="t"/>
          <a:lstStyle/>
          <a:p>
            <a:pPr algn="l"/>
            <a:r>
              <a:rPr lang="en-US" sz="4800" dirty="0">
                <a:solidFill>
                  <a:srgbClr val="FFFFFF">
                    <a:alpha val="100000"/>
                  </a:srgbClr>
                </a:solidFill>
                <a:latin typeface="Rokkitt Bold" pitchFamily="34" charset="0"/>
                <a:ea typeface="Rokkitt Bold" pitchFamily="34" charset="-122"/>
                <a:cs typeface="Rokkitt Bold" pitchFamily="34" charset="-120"/>
              </a:rPr>
              <a:t>Unicorn Sightings</a:t>
            </a:r>
            <a:endParaRPr lang="en-US" sz="4800" dirty="0"/>
          </a:p>
        </p:txBody>
      </p:sp>
      <p:sp>
        <p:nvSpPr>
          <p:cNvPr id="9" name="Shape 4"/>
          <p:cNvSpPr/>
          <p:nvPr/>
        </p:nvSpPr>
        <p:spPr>
          <a:xfrm>
            <a:off x="2934067" y="11557000"/>
            <a:ext cx="8129016" cy="1041400"/>
          </a:xfrm>
          <a:prstGeom prst="rect">
            <a:avLst/>
          </a:prstGeom>
          <a:noFill/>
          <a:ln/>
        </p:spPr>
      </p:sp>
      <p:sp>
        <p:nvSpPr>
          <p:cNvPr id="10" name="Text 5"/>
          <p:cNvSpPr/>
          <p:nvPr/>
        </p:nvSpPr>
        <p:spPr>
          <a:xfrm>
            <a:off x="2934067" y="11557000"/>
            <a:ext cx="8264500" cy="1176867"/>
          </a:xfrm>
          <a:prstGeom prst="rect">
            <a:avLst/>
          </a:prstGeom>
          <a:noFill/>
          <a:ln/>
        </p:spPr>
        <p:txBody>
          <a:bodyPr wrap="square" lIns="0" tIns="0" rIns="0" bIns="0" rtlCol="0" anchor="t"/>
          <a:lstStyle/>
          <a:p>
            <a:pPr algn="l">
              <a:spcAft>
                <a:spcPts val="4000"/>
              </a:spcAft>
            </a:pPr>
            <a:r>
              <a:rPr lang="en-US" sz="3200" dirty="0">
                <a:solidFill>
                  <a:srgbClr val="FFFFFF">
                    <a:alpha val="100000"/>
                  </a:srgbClr>
                </a:solidFill>
                <a:latin typeface="Rajdhani Regular" pitchFamily="34" charset="0"/>
                <a:ea typeface="Rajdhani Regular" pitchFamily="34" charset="-122"/>
                <a:cs typeface="Rajdhani Regular" pitchFamily="34" charset="-120"/>
              </a:rPr>
              <a:t>A record of the number of unicorns spotted in the fantasy realm and the beauty and mystery.</a:t>
            </a:r>
            <a:endParaRPr lang="en-US" sz="3200" dirty="0"/>
          </a:p>
        </p:txBody>
      </p:sp>
      <p:sp>
        <p:nvSpPr>
          <p:cNvPr id="11" name="Shape 6"/>
          <p:cNvSpPr/>
          <p:nvPr/>
        </p:nvSpPr>
        <p:spPr>
          <a:xfrm>
            <a:off x="13323965" y="1384300"/>
            <a:ext cx="8129016" cy="11214100"/>
          </a:xfrm>
          <a:prstGeom prst="rect">
            <a:avLst/>
          </a:prstGeom>
          <a:noFill/>
          <a:ln/>
        </p:spPr>
      </p:sp>
      <p:pic>
        <p:nvPicPr>
          <p:cNvPr id="12" name="Image 3" descr="preencoded.png">    </p:cNvPr>
          <p:cNvPicPr>
            <a:picLocks noChangeAspect="1"/>
          </p:cNvPicPr>
          <p:nvPr/>
        </p:nvPicPr>
        <p:blipFill>
          <a:blip r:embed="rId4"/>
          <a:stretch>
            <a:fillRect/>
          </a:stretch>
        </p:blipFill>
        <p:spPr>
          <a:xfrm>
            <a:off x="13323965" y="1384300"/>
            <a:ext cx="8129016" cy="7645400"/>
          </a:xfrm>
          <a:prstGeom prst="rect">
            <a:avLst/>
          </a:prstGeom>
        </p:spPr>
      </p:pic>
      <p:sp>
        <p:nvSpPr>
          <p:cNvPr id="13" name="Shape 7"/>
          <p:cNvSpPr/>
          <p:nvPr/>
        </p:nvSpPr>
        <p:spPr>
          <a:xfrm>
            <a:off x="13323965" y="9639300"/>
            <a:ext cx="8129016" cy="1308100"/>
          </a:xfrm>
          <a:prstGeom prst="rect">
            <a:avLst/>
          </a:prstGeom>
          <a:solidFill>
            <a:srgbClr val="000000">
              <a:alpha val="100000"/>
            </a:srgbClr>
          </a:solidFill>
          <a:ln w="50800">
            <a:solidFill>
              <a:srgbClr val="00B3EB"/>
            </a:solidFill>
            <a:prstDash val="solid"/>
          </a:ln>
        </p:spPr>
      </p:sp>
      <p:sp>
        <p:nvSpPr>
          <p:cNvPr id="14" name="Text 8"/>
          <p:cNvSpPr/>
          <p:nvPr/>
        </p:nvSpPr>
        <p:spPr>
          <a:xfrm>
            <a:off x="14086061" y="9944100"/>
            <a:ext cx="4331241" cy="901700"/>
          </a:xfrm>
          <a:prstGeom prst="rect">
            <a:avLst/>
          </a:prstGeom>
          <a:noFill/>
          <a:ln/>
        </p:spPr>
        <p:txBody>
          <a:bodyPr wrap="square" lIns="0" tIns="0" rIns="0" bIns="0" rtlCol="0" anchor="t"/>
          <a:lstStyle/>
          <a:p>
            <a:pPr algn="l"/>
            <a:r>
              <a:rPr lang="en-US" sz="4800" dirty="0">
                <a:solidFill>
                  <a:srgbClr val="FFFFFF">
                    <a:alpha val="100000"/>
                  </a:srgbClr>
                </a:solidFill>
                <a:latin typeface="Rokkitt Bold" pitchFamily="34" charset="0"/>
                <a:ea typeface="Rokkitt Bold" pitchFamily="34" charset="-122"/>
                <a:cs typeface="Rokkitt Bold" pitchFamily="34" charset="-120"/>
              </a:rPr>
              <a:t>Dragon Taming</a:t>
            </a:r>
            <a:endParaRPr lang="en-US" sz="4800" dirty="0"/>
          </a:p>
        </p:txBody>
      </p:sp>
      <p:sp>
        <p:nvSpPr>
          <p:cNvPr id="15" name="Shape 9"/>
          <p:cNvSpPr/>
          <p:nvPr/>
        </p:nvSpPr>
        <p:spPr>
          <a:xfrm>
            <a:off x="13323965" y="11557000"/>
            <a:ext cx="8129016" cy="1041400"/>
          </a:xfrm>
          <a:prstGeom prst="rect">
            <a:avLst/>
          </a:prstGeom>
          <a:noFill/>
          <a:ln/>
        </p:spPr>
      </p:sp>
      <p:sp>
        <p:nvSpPr>
          <p:cNvPr id="16" name="Text 10"/>
          <p:cNvSpPr/>
          <p:nvPr/>
        </p:nvSpPr>
        <p:spPr>
          <a:xfrm>
            <a:off x="13323965" y="11557000"/>
            <a:ext cx="8264500" cy="1176867"/>
          </a:xfrm>
          <a:prstGeom prst="rect">
            <a:avLst/>
          </a:prstGeom>
          <a:noFill/>
          <a:ln/>
        </p:spPr>
        <p:txBody>
          <a:bodyPr wrap="square" lIns="0" tIns="0" rIns="0" bIns="0" rtlCol="0" anchor="t"/>
          <a:lstStyle/>
          <a:p>
            <a:pPr algn="l">
              <a:spcAft>
                <a:spcPts val="4000"/>
              </a:spcAft>
            </a:pPr>
            <a:r>
              <a:rPr lang="en-US" sz="3200" dirty="0">
                <a:solidFill>
                  <a:srgbClr val="FFFFFF">
                    <a:alpha val="100000"/>
                  </a:srgbClr>
                </a:solidFill>
                <a:latin typeface="Rajdhani Regular" pitchFamily="34" charset="0"/>
                <a:ea typeface="Rajdhani Regular" pitchFamily="34" charset="-122"/>
                <a:cs typeface="Rajdhani Regular" pitchFamily="34" charset="-120"/>
              </a:rPr>
              <a:t>A closer look at the art of taming dragons and the adventurers who take on these creatures.</a:t>
            </a:r>
            <a:endParaRPr lang="en-US" sz="32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Shape 1"/>
          <p:cNvSpPr/>
          <p:nvPr/>
        </p:nvSpPr>
        <p:spPr>
          <a:xfrm>
            <a:off x="6045956" y="4699000"/>
            <a:ext cx="12307838" cy="5016500"/>
          </a:xfrm>
          <a:prstGeom prst="rect">
            <a:avLst/>
          </a:prstGeom>
          <a:noFill/>
          <a:ln/>
        </p:spPr>
      </p:sp>
      <p:sp>
        <p:nvSpPr>
          <p:cNvPr id="6" name="Text 2"/>
          <p:cNvSpPr/>
          <p:nvPr/>
        </p:nvSpPr>
        <p:spPr>
          <a:xfrm>
            <a:off x="6045956" y="4699000"/>
            <a:ext cx="12511064" cy="4394200"/>
          </a:xfrm>
          <a:prstGeom prst="rect">
            <a:avLst/>
          </a:prstGeom>
          <a:noFill/>
          <a:ln/>
        </p:spPr>
        <p:txBody>
          <a:bodyPr wrap="square" lIns="0" tIns="0" rIns="0" bIns="0" rtlCol="0" anchor="t"/>
          <a:lstStyle/>
          <a:p>
            <a:pPr algn="l"/>
            <a:r>
              <a:rPr lang="en-US" sz="4800" dirty="0">
                <a:solidFill>
                  <a:srgbClr val="FFFFFF">
                    <a:alpha val="100000"/>
                  </a:srgbClr>
                </a:solidFill>
                <a:latin typeface="Rokkitt Bold" pitchFamily="34" charset="0"/>
                <a:ea typeface="Rokkitt Bold" pitchFamily="34" charset="-122"/>
                <a:cs typeface="Rokkitt Bold" pitchFamily="34" charset="-120"/>
              </a:rPr>
              <a:t>Fantasy is the gateway to the impossible, the land where the ordinary becomes extraordinary, and the impossible becomes possible. It is the realm of the imagination, where anything can happen and everything is possible.</a:t>
            </a:r>
            <a:endParaRPr lang="en-US" sz="4800" dirty="0"/>
          </a:p>
        </p:txBody>
      </p:sp>
      <p:sp>
        <p:nvSpPr>
          <p:cNvPr id="7" name="Text 3"/>
          <p:cNvSpPr/>
          <p:nvPr/>
        </p:nvSpPr>
        <p:spPr>
          <a:xfrm>
            <a:off x="6045956" y="9194800"/>
            <a:ext cx="3975597" cy="673100"/>
          </a:xfrm>
          <a:prstGeom prst="rect">
            <a:avLst/>
          </a:prstGeom>
          <a:noFill/>
          <a:ln/>
        </p:spPr>
        <p:txBody>
          <a:bodyPr wrap="square" lIns="0" tIns="0" rIns="0" bIns="0" rtlCol="0" anchor="t"/>
          <a:lstStyle/>
          <a:p>
            <a:pPr algn="l"/>
            <a:r>
              <a:rPr lang="en-US" sz="3600" dirty="0">
                <a:solidFill>
                  <a:srgbClr val="FFFFFF">
                    <a:alpha val="100000"/>
                  </a:srgbClr>
                </a:solidFill>
                <a:latin typeface="Rokkitt Bold" pitchFamily="34" charset="0"/>
                <a:ea typeface="Rokkitt Bold" pitchFamily="34" charset="-122"/>
                <a:cs typeface="Rokkitt Bold" pitchFamily="34" charset="-120"/>
              </a:rPr>
              <a:t>The Dream Weaver</a:t>
            </a:r>
            <a:endParaRPr lang="en-US" sz="3600" dirty="0"/>
          </a:p>
        </p:txBody>
      </p:sp>
      <p:pic>
        <p:nvPicPr>
          <p:cNvPr id="8" name="Image 2" descr="preencoded.png">    </p:cNvPr>
          <p:cNvPicPr>
            <a:picLocks noChangeAspect="1"/>
          </p:cNvPicPr>
          <p:nvPr/>
        </p:nvPicPr>
        <p:blipFill>
          <a:blip r:embed="rId3"/>
          <a:stretch>
            <a:fillRect/>
          </a:stretch>
        </p:blipFill>
        <p:spPr>
          <a:xfrm>
            <a:off x="3746968" y="2794000"/>
            <a:ext cx="16893111" cy="8140700"/>
          </a:xfrm>
          <a:prstGeom prst="rect">
            <a:avLst/>
          </a:prstGeom>
        </p:spPr>
      </p:pic>
      <p:pic>
        <p:nvPicPr>
          <p:cNvPr id="9" name="Image 3" descr="preencoded.png">    </p:cNvPr>
          <p:cNvPicPr>
            <a:picLocks noChangeAspect="1"/>
          </p:cNvPicPr>
          <p:nvPr/>
        </p:nvPicPr>
        <p:blipFill>
          <a:blip r:embed="rId4"/>
          <a:stretch>
            <a:fillRect/>
          </a:stretch>
        </p:blipFill>
        <p:spPr>
          <a:xfrm>
            <a:off x="0" y="198921"/>
            <a:ext cx="5738069" cy="4556472"/>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16270734" y="5727700"/>
            <a:ext cx="7049381" cy="6400800"/>
          </a:xfrm>
          <a:prstGeom prst="rect">
            <a:avLst/>
          </a:prstGeom>
        </p:spPr>
      </p:pic>
      <p:pic>
        <p:nvPicPr>
          <p:cNvPr id="4" name="Image 2" descr="preencoded.png">    </p:cNvPr>
          <p:cNvPicPr>
            <a:picLocks noChangeAspect="1"/>
          </p:cNvPicPr>
          <p:nvPr/>
        </p:nvPicPr>
        <p:blipFill>
          <a:blip r:embed="rId3"/>
          <a:stretch>
            <a:fillRect/>
          </a:stretch>
        </p:blipFill>
        <p:spPr>
          <a:xfrm>
            <a:off x="889111" y="5727700"/>
            <a:ext cx="14835454" cy="6400800"/>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preencoded.png">    </p:cNvPr>
          <p:cNvPicPr>
            <a:picLocks noChangeAspect="1"/>
          </p:cNvPicPr>
          <p:nvPr/>
        </p:nvPicPr>
        <p:blipFill>
          <a:blip r:embed="rId4"/>
          <a:stretch>
            <a:fillRect/>
          </a:stretch>
        </p:blipFill>
        <p:spPr>
          <a:xfrm>
            <a:off x="23523340" y="10820400"/>
            <a:ext cx="711289" cy="2590800"/>
          </a:xfrm>
          <a:prstGeom prst="rect">
            <a:avLst/>
          </a:prstGeom>
        </p:spPr>
      </p:pic>
      <p:sp>
        <p:nvSpPr>
          <p:cNvPr id="7" name="Shape 1"/>
          <p:cNvSpPr/>
          <p:nvPr/>
        </p:nvSpPr>
        <p:spPr>
          <a:xfrm>
            <a:off x="1079635" y="2247900"/>
            <a:ext cx="7049381" cy="2654300"/>
          </a:xfrm>
          <a:prstGeom prst="rect">
            <a:avLst/>
          </a:prstGeom>
          <a:noFill/>
          <a:ln/>
        </p:spPr>
      </p:sp>
      <p:sp>
        <p:nvSpPr>
          <p:cNvPr id="8" name="Shape 2"/>
          <p:cNvSpPr/>
          <p:nvPr/>
        </p:nvSpPr>
        <p:spPr>
          <a:xfrm>
            <a:off x="1079635" y="2247900"/>
            <a:ext cx="7049381" cy="1308100"/>
          </a:xfrm>
          <a:prstGeom prst="rect">
            <a:avLst/>
          </a:prstGeom>
          <a:solidFill>
            <a:srgbClr val="000000">
              <a:alpha val="100000"/>
            </a:srgbClr>
          </a:solidFill>
          <a:ln w="50800">
            <a:solidFill>
              <a:srgbClr val="00B3EB"/>
            </a:solidFill>
            <a:prstDash val="solid"/>
          </a:ln>
        </p:spPr>
      </p:sp>
      <p:sp>
        <p:nvSpPr>
          <p:cNvPr id="9" name="Text 3"/>
          <p:cNvSpPr/>
          <p:nvPr/>
        </p:nvSpPr>
        <p:spPr>
          <a:xfrm>
            <a:off x="1841730" y="2552700"/>
            <a:ext cx="4331241" cy="901700"/>
          </a:xfrm>
          <a:prstGeom prst="rect">
            <a:avLst/>
          </a:prstGeom>
          <a:noFill/>
          <a:ln/>
        </p:spPr>
        <p:txBody>
          <a:bodyPr wrap="square" lIns="0" tIns="0" rIns="0" bIns="0" rtlCol="0" anchor="t"/>
          <a:lstStyle/>
          <a:p>
            <a:pPr algn="l"/>
            <a:r>
              <a:rPr lang="en-US" sz="4800" dirty="0">
                <a:ln w="50800">
                  <a:solidFill>
                    <a:srgbClr val="00B3EB"/>
                  </a:solidFill>
                </a:ln>
                <a:solidFill>
                  <a:srgbClr val="FFFFFF">
                    <a:alpha val="100000"/>
                  </a:srgbClr>
                </a:solidFill>
                <a:latin typeface="Rokkitt Bold" pitchFamily="34" charset="0"/>
                <a:ea typeface="Rokkitt Bold" pitchFamily="34" charset="-122"/>
                <a:cs typeface="Rokkitt Bold" pitchFamily="34" charset="-120"/>
              </a:rPr>
              <a:t>Dragon Taming </a:t>
            </a:r>
            <a:endParaRPr lang="en-US" sz="4800" dirty="0"/>
          </a:p>
        </p:txBody>
      </p:sp>
      <p:sp>
        <p:nvSpPr>
          <p:cNvPr id="10" name="Text 4"/>
          <p:cNvSpPr/>
          <p:nvPr/>
        </p:nvSpPr>
        <p:spPr>
          <a:xfrm>
            <a:off x="1079635" y="3860800"/>
            <a:ext cx="7184865" cy="1176867"/>
          </a:xfrm>
          <a:prstGeom prst="rect">
            <a:avLst/>
          </a:prstGeom>
          <a:noFill/>
          <a:ln/>
        </p:spPr>
        <p:txBody>
          <a:bodyPr wrap="square" lIns="0" tIns="0" rIns="0" bIns="0" rtlCol="0" anchor="t"/>
          <a:lstStyle/>
          <a:p>
            <a:pPr algn="l">
              <a:spcAft>
                <a:spcPts val="4000"/>
              </a:spcAft>
            </a:pPr>
            <a:r>
              <a:rPr lang="en-US" sz="3200" dirty="0">
                <a:solidFill>
                  <a:srgbClr val="FFFFFF">
                    <a:alpha val="100000"/>
                  </a:srgbClr>
                </a:solidFill>
                <a:latin typeface="Rajdhani Regular" pitchFamily="34" charset="0"/>
                <a:ea typeface="Rajdhani Regular" pitchFamily="34" charset="-122"/>
                <a:cs typeface="Rajdhani Regular" pitchFamily="34" charset="-120"/>
              </a:rPr>
              <a:t>A guide to taming and caring for dragons in the realm of magic.</a:t>
            </a:r>
            <a:endParaRPr lang="en-US" sz="3200" dirty="0"/>
          </a:p>
        </p:txBody>
      </p:sp>
      <p:sp>
        <p:nvSpPr>
          <p:cNvPr id="11" name="Shape 5"/>
          <p:cNvSpPr/>
          <p:nvPr/>
        </p:nvSpPr>
        <p:spPr>
          <a:xfrm>
            <a:off x="8675184" y="2247900"/>
            <a:ext cx="7049381" cy="2654300"/>
          </a:xfrm>
          <a:prstGeom prst="rect">
            <a:avLst/>
          </a:prstGeom>
          <a:noFill/>
          <a:ln/>
        </p:spPr>
      </p:sp>
      <p:sp>
        <p:nvSpPr>
          <p:cNvPr id="12" name="Shape 6"/>
          <p:cNvSpPr/>
          <p:nvPr/>
        </p:nvSpPr>
        <p:spPr>
          <a:xfrm>
            <a:off x="8675184" y="2247900"/>
            <a:ext cx="7049381" cy="1308100"/>
          </a:xfrm>
          <a:prstGeom prst="rect">
            <a:avLst/>
          </a:prstGeom>
          <a:solidFill>
            <a:srgbClr val="000000">
              <a:alpha val="100000"/>
            </a:srgbClr>
          </a:solidFill>
          <a:ln w="50800">
            <a:solidFill>
              <a:srgbClr val="00B3EB"/>
            </a:solidFill>
            <a:prstDash val="solid"/>
          </a:ln>
        </p:spPr>
      </p:sp>
      <p:sp>
        <p:nvSpPr>
          <p:cNvPr id="13" name="Text 7"/>
          <p:cNvSpPr/>
          <p:nvPr/>
        </p:nvSpPr>
        <p:spPr>
          <a:xfrm>
            <a:off x="9437280" y="2552700"/>
            <a:ext cx="5194949" cy="901700"/>
          </a:xfrm>
          <a:prstGeom prst="rect">
            <a:avLst/>
          </a:prstGeom>
          <a:noFill/>
          <a:ln/>
        </p:spPr>
        <p:txBody>
          <a:bodyPr wrap="square" lIns="0" tIns="0" rIns="0" bIns="0" rtlCol="0" anchor="t"/>
          <a:lstStyle/>
          <a:p>
            <a:pPr algn="l"/>
            <a:r>
              <a:rPr lang="en-US" sz="4800" dirty="0">
                <a:ln w="50800">
                  <a:solidFill>
                    <a:srgbClr val="00B3EB"/>
                  </a:solidFill>
                </a:ln>
                <a:solidFill>
                  <a:srgbClr val="FFFFFF">
                    <a:alpha val="100000"/>
                  </a:srgbClr>
                </a:solidFill>
                <a:latin typeface="Rokkitt Bold" pitchFamily="34" charset="0"/>
                <a:ea typeface="Rokkitt Bold" pitchFamily="34" charset="-122"/>
                <a:cs typeface="Rokkitt Bold" pitchFamily="34" charset="-120"/>
              </a:rPr>
              <a:t>The Art of Unicorn</a:t>
            </a:r>
            <a:endParaRPr lang="en-US" sz="4800" dirty="0"/>
          </a:p>
        </p:txBody>
      </p:sp>
      <p:sp>
        <p:nvSpPr>
          <p:cNvPr id="14" name="Text 8"/>
          <p:cNvSpPr/>
          <p:nvPr/>
        </p:nvSpPr>
        <p:spPr>
          <a:xfrm>
            <a:off x="8675184" y="3860800"/>
            <a:ext cx="7184865" cy="1176867"/>
          </a:xfrm>
          <a:prstGeom prst="rect">
            <a:avLst/>
          </a:prstGeom>
          <a:noFill/>
          <a:ln/>
        </p:spPr>
        <p:txBody>
          <a:bodyPr wrap="square" lIns="0" tIns="0" rIns="0" bIns="0" rtlCol="0" anchor="t"/>
          <a:lstStyle/>
          <a:p>
            <a:pPr algn="l">
              <a:spcAft>
                <a:spcPts val="4000"/>
              </a:spcAft>
            </a:pPr>
            <a:r>
              <a:rPr lang="en-US" sz="3200" dirty="0">
                <a:solidFill>
                  <a:srgbClr val="FFFFFF">
                    <a:alpha val="100000"/>
                  </a:srgbClr>
                </a:solidFill>
                <a:latin typeface="Rajdhani Regular" pitchFamily="34" charset="0"/>
                <a:ea typeface="Rajdhani Regular" pitchFamily="34" charset="-122"/>
                <a:cs typeface="Rajdhani Regular" pitchFamily="34" charset="-120"/>
              </a:rPr>
              <a:t>Tips and tricks for spotting the elusive unicorns in their natural habitat.</a:t>
            </a:r>
            <a:endParaRPr lang="en-US" sz="3200" dirty="0"/>
          </a:p>
        </p:txBody>
      </p:sp>
      <p:sp>
        <p:nvSpPr>
          <p:cNvPr id="15" name="Shape 9"/>
          <p:cNvSpPr/>
          <p:nvPr/>
        </p:nvSpPr>
        <p:spPr>
          <a:xfrm>
            <a:off x="16270734" y="2247900"/>
            <a:ext cx="7049381" cy="2654300"/>
          </a:xfrm>
          <a:prstGeom prst="rect">
            <a:avLst/>
          </a:prstGeom>
          <a:noFill/>
          <a:ln/>
        </p:spPr>
      </p:sp>
      <p:sp>
        <p:nvSpPr>
          <p:cNvPr id="16" name="Shape 10"/>
          <p:cNvSpPr/>
          <p:nvPr/>
        </p:nvSpPr>
        <p:spPr>
          <a:xfrm>
            <a:off x="16270734" y="2247900"/>
            <a:ext cx="7049381" cy="1308100"/>
          </a:xfrm>
          <a:prstGeom prst="rect">
            <a:avLst/>
          </a:prstGeom>
          <a:solidFill>
            <a:srgbClr val="000000">
              <a:alpha val="100000"/>
            </a:srgbClr>
          </a:solidFill>
          <a:ln w="50800">
            <a:solidFill>
              <a:srgbClr val="00B3EB"/>
            </a:solidFill>
            <a:prstDash val="solid"/>
          </a:ln>
        </p:spPr>
      </p:sp>
      <p:sp>
        <p:nvSpPr>
          <p:cNvPr id="17" name="Text 11"/>
          <p:cNvSpPr/>
          <p:nvPr/>
        </p:nvSpPr>
        <p:spPr>
          <a:xfrm>
            <a:off x="17032829" y="2552700"/>
            <a:ext cx="4331241" cy="901700"/>
          </a:xfrm>
          <a:prstGeom prst="rect">
            <a:avLst/>
          </a:prstGeom>
          <a:noFill/>
          <a:ln/>
        </p:spPr>
        <p:txBody>
          <a:bodyPr wrap="square" lIns="0" tIns="0" rIns="0" bIns="0" rtlCol="0" anchor="t"/>
          <a:lstStyle/>
          <a:p>
            <a:pPr algn="l"/>
            <a:r>
              <a:rPr lang="en-US" sz="4800" dirty="0">
                <a:ln w="50800">
                  <a:solidFill>
                    <a:srgbClr val="00B3EB"/>
                  </a:solidFill>
                </a:ln>
                <a:solidFill>
                  <a:srgbClr val="FFFFFF">
                    <a:alpha val="100000"/>
                  </a:srgbClr>
                </a:solidFill>
                <a:latin typeface="Rokkitt Bold" pitchFamily="34" charset="0"/>
                <a:ea typeface="Rokkitt Bold" pitchFamily="34" charset="-122"/>
                <a:cs typeface="Rokkitt Bold" pitchFamily="34" charset="-120"/>
              </a:rPr>
              <a:t>Dragon Taming </a:t>
            </a:r>
            <a:endParaRPr lang="en-US" sz="4800" dirty="0"/>
          </a:p>
        </p:txBody>
      </p:sp>
      <p:sp>
        <p:nvSpPr>
          <p:cNvPr id="18" name="Text 12"/>
          <p:cNvSpPr/>
          <p:nvPr/>
        </p:nvSpPr>
        <p:spPr>
          <a:xfrm>
            <a:off x="16270734" y="3860800"/>
            <a:ext cx="7184865" cy="1176867"/>
          </a:xfrm>
          <a:prstGeom prst="rect">
            <a:avLst/>
          </a:prstGeom>
          <a:noFill/>
          <a:ln/>
        </p:spPr>
        <p:txBody>
          <a:bodyPr wrap="square" lIns="0" tIns="0" rIns="0" bIns="0" rtlCol="0" anchor="t"/>
          <a:lstStyle/>
          <a:p>
            <a:pPr algn="l">
              <a:spcAft>
                <a:spcPts val="4000"/>
              </a:spcAft>
            </a:pPr>
            <a:r>
              <a:rPr lang="en-US" sz="3200" dirty="0">
                <a:solidFill>
                  <a:srgbClr val="FFFFFF">
                    <a:alpha val="100000"/>
                  </a:srgbClr>
                </a:solidFill>
                <a:latin typeface="Rajdhani Regular" pitchFamily="34" charset="0"/>
                <a:ea typeface="Rajdhani Regular" pitchFamily="34" charset="-122"/>
                <a:cs typeface="Rajdhani Regular" pitchFamily="34" charset="-120"/>
              </a:rPr>
              <a:t>A guide to taming and caring for dragons in the realm of magic.</a:t>
            </a:r>
            <a:endParaRPr lang="en-US" sz="32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22</Slides>
  <Notes>22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22</vt:i4>
      </vt:variant>
    </vt:vector>
  </HeadingPairs>
  <TitlesOfParts>
    <vt:vector size="25"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2023-06-05T03:19:46Z</dcterms:created>
  <dcterms:modified xsi:type="dcterms:W3CDTF">2023-06-05T03:19:46Z</dcterms:modified>
</cp:coreProperties>
</file>