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42FBCA-97D4-451C-A5BB-2C144F54A4A4}">
  <a:tblStyle styleId="{5942FBCA-97D4-451C-A5BB-2C144F54A4A4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2EE"/>
          </a:solidFill>
        </a:fill>
      </a:tcStyle>
    </a:wholeTbl>
    <a:band1H>
      <a:tcTxStyle b="off" i="off"/>
      <a:tcStyle>
        <a:fill>
          <a:solidFill>
            <a:srgbClr val="E0E5DB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0E5DB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344D6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344D6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344D6C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344D6C"/>
          </a:solidFill>
        </a:fill>
      </a:tcStyle>
    </a:firstRow>
    <a:neCell>
      <a:tcTxStyle b="off" i="off"/>
    </a:neCell>
    <a:nwCell>
      <a:tcTxStyle b="off" i="off"/>
    </a:nwCell>
  </a:tblStyle>
  <a:tblStyle styleId="{8AD6DCD9-9484-4EF2-8A97-970C19B6166B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31" Type="http://schemas.openxmlformats.org/officeDocument/2006/relationships/slide" Target="slides/slide26.xml"/><Relationship Id="rId75" Type="http://schemas.openxmlformats.org/officeDocument/2006/relationships/slide" Target="slides/slide70.xml"/><Relationship Id="rId30" Type="http://schemas.openxmlformats.org/officeDocument/2006/relationships/slide" Target="slides/slide25.xml"/><Relationship Id="rId74" Type="http://schemas.openxmlformats.org/officeDocument/2006/relationships/slide" Target="slides/slide69.xml"/><Relationship Id="rId33" Type="http://schemas.openxmlformats.org/officeDocument/2006/relationships/slide" Target="slides/slide28.xml"/><Relationship Id="rId77" Type="http://schemas.openxmlformats.org/officeDocument/2006/relationships/slide" Target="slides/slide72.xml"/><Relationship Id="rId32" Type="http://schemas.openxmlformats.org/officeDocument/2006/relationships/slide" Target="slides/slide27.xml"/><Relationship Id="rId76" Type="http://schemas.openxmlformats.org/officeDocument/2006/relationships/slide" Target="slides/slide71.xml"/><Relationship Id="rId35" Type="http://schemas.openxmlformats.org/officeDocument/2006/relationships/slide" Target="slides/slide30.xml"/><Relationship Id="rId79" Type="http://schemas.openxmlformats.org/officeDocument/2006/relationships/slide" Target="slides/slide74.xml"/><Relationship Id="rId34" Type="http://schemas.openxmlformats.org/officeDocument/2006/relationships/slide" Target="slides/slide29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2" name="Google Shape;4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7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Google Shape;1308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9" name="Google Shape;13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9" name="Shape 1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Google Shape;141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1" name="Google Shape;141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2" name="Google Shape;151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7" name="Shape 1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Google Shape;160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9" name="Google Shape;160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0" name="Shape 1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" name="Google Shape;1711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2" name="Google Shape;171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3" name="Shape 1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" name="Google Shape;181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5" name="Google Shape;181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5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6" name="Google Shape;191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7" name="Google Shape;191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6" name="Shape 2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" name="Google Shape;2017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8" name="Google Shape;201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3" name="Shape 2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" name="Google Shape;2114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5" name="Google Shape;211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6" name="Shape 2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" name="Google Shape;2217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8" name="Google Shape;221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7" name="Google Shape;4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9" name="Shape 2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0" name="Google Shape;2320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1" name="Google Shape;232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1" name="Shape 2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2" name="Google Shape;2422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3" name="Google Shape;242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2" name="Shape 2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3" name="Google Shape;2523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4" name="Google Shape;252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9" name="Shape 2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0" name="Google Shape;2620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1" name="Google Shape;262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2" name="Shape 2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" name="Google Shape;2723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4" name="Google Shape;272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5" name="Shape 2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" name="Google Shape;2826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7" name="Google Shape;282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7" name="Shape 2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" name="Google Shape;2928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29" name="Google Shape;292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8" name="Shape 3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9" name="Google Shape;3029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30" name="Google Shape;3030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5" name="Shape 3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6" name="Google Shape;3126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27" name="Google Shape;312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8" name="Shape 3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9" name="Google Shape;3229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30" name="Google Shape;323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7" name="Google Shape;5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1" name="Shape 3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33" name="Google Shape;333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3" name="Shape 3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4" name="Google Shape;3434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35" name="Google Shape;3435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4" name="Shape 3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5" name="Google Shape;3535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36" name="Google Shape;3536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1" name="Shape 3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2" name="Google Shape;3632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33" name="Google Shape;363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4" name="Shape 3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5" name="Google Shape;3735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36" name="Google Shape;3736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7" name="Shape 3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8" name="Google Shape;3838;p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39" name="Google Shape;3839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9" name="Shape 3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0" name="Google Shape;3940;p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41" name="Google Shape;3941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0" name="Shape 4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1" name="Google Shape;4041;p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42" name="Google Shape;4042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7" name="Shape 4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8" name="Google Shape;4138;p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39" name="Google Shape;4139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0" name="Shape 4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1" name="Google Shape;4241;p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42" name="Google Shape;4242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0" name="Google Shape;7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3" name="Shape 4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4" name="Google Shape;4344;p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45" name="Google Shape;4345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5" name="Shape 4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6" name="Google Shape;4446;p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47" name="Google Shape;4447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6" name="Shape 4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7" name="Google Shape;4547;p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48" name="Google Shape;4548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3" name="Shape 4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4" name="Google Shape;4644;p4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45" name="Google Shape;4645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6" name="Shape 4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7" name="Google Shape;4747;p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48" name="Google Shape;4748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9" name="Shape 4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" name="Google Shape;4850;p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51" name="Google Shape;4851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1" name="Shape 4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2" name="Google Shape;4952;p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53" name="Google Shape;4953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2" name="Shape 5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3" name="Google Shape;5053;p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54" name="Google Shape;5054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9" name="Shape 5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" name="Google Shape;5150;p4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51" name="Google Shape;5151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2" name="Shape 5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Google Shape;5253;p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54" name="Google Shape;5254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3" name="Google Shape;8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5" name="Shape 5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6" name="Google Shape;5356;p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57" name="Google Shape;5357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57" name="Shape 5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8" name="Google Shape;5458;p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59" name="Google Shape;5459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58" name="Shape 5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9" name="Google Shape;5559;p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60" name="Google Shape;5560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5" name="Shape 5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6" name="Google Shape;5656;p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57" name="Google Shape;5657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8" name="Shape 5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9" name="Google Shape;5759;p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60" name="Google Shape;5760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1" name="Shape 5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2" name="Google Shape;5862;p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63" name="Google Shape;5863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63" name="Shape 5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4" name="Google Shape;5964;p5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65" name="Google Shape;5965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64" name="Shape 6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5" name="Google Shape;6065;p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66" name="Google Shape;6066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61" name="Shape 6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Google Shape;6162;p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63" name="Google Shape;6163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4" name="Shape 6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5" name="Google Shape;6265;p5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66" name="Google Shape;6266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5" name="Google Shape;9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7" name="Shape 6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8" name="Google Shape;6368;p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69" name="Google Shape;6369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69" name="Shape 6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0" name="Google Shape;6470;p6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71" name="Google Shape;6471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0" name="Shape 6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1" name="Google Shape;6571;p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72" name="Google Shape;6572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7" name="Shape 6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8" name="Google Shape;6668;p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69" name="Google Shape;6669;p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70" name="Shape 6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1" name="Google Shape;6771;p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72" name="Google Shape;6772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73" name="Shape 6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4" name="Google Shape;6874;p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75" name="Google Shape;6875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75" name="Shape 6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6" name="Google Shape;6976;p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77" name="Google Shape;6977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76" name="Shape 7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7" name="Google Shape;7077;p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78" name="Google Shape;7078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71" name="Shape 7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Google Shape;7172;p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73" name="Google Shape;7173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66" name="Shape 7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7" name="Google Shape;7267;p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68" name="Google Shape;7268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4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6" name="Google Shape;10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61" name="Shape 7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" name="Google Shape;7362;p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63" name="Google Shape;7363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56" name="Shape 7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7" name="Google Shape;7457;p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58" name="Google Shape;7458;p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51" name="Shape 7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2" name="Google Shape;7552;p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53" name="Google Shape;7553;p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6" name="Shape 7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7" name="Google Shape;7647;p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48" name="Google Shape;7648;p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41" name="Shape 7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2" name="Google Shape;7742;p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43" name="Google Shape;7743;p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3" name="Google Shape;1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6" name="Google Shape;120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3.png"/><Relationship Id="rId12" Type="http://schemas.openxmlformats.org/officeDocument/2006/relationships/image" Target="../media/image5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"/>
          <p:cNvSpPr/>
          <p:nvPr/>
        </p:nvSpPr>
        <p:spPr>
          <a:xfrm>
            <a:off x="363200" y="539200"/>
            <a:ext cx="11260800" cy="336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"/>
          <p:cNvSpPr txBox="1"/>
          <p:nvPr>
            <p:ph type="ctrTitle"/>
          </p:nvPr>
        </p:nvSpPr>
        <p:spPr>
          <a:xfrm>
            <a:off x="1592800" y="3899200"/>
            <a:ext cx="9703800" cy="16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900"/>
              <a:buNone/>
              <a:defRPr sz="69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191" name="Google Shape;191;p2"/>
          <p:cNvSpPr txBox="1"/>
          <p:nvPr>
            <p:ph idx="1" type="subTitle"/>
          </p:nvPr>
        </p:nvSpPr>
        <p:spPr>
          <a:xfrm>
            <a:off x="1592800" y="5581780"/>
            <a:ext cx="97038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700"/>
              <a:buNone/>
              <a:defRPr b="1" sz="3700">
                <a:solidFill>
                  <a:srgbClr val="434343"/>
                </a:solidFill>
              </a:defRPr>
            </a:lvl9pPr>
          </a:lstStyle>
          <a:p/>
        </p:txBody>
      </p:sp>
      <p:pic>
        <p:nvPicPr>
          <p:cNvPr id="192" name="Google Shape;192;p2"/>
          <p:cNvPicPr preferRelativeResize="0"/>
          <p:nvPr/>
        </p:nvPicPr>
        <p:blipFill rotWithShape="1">
          <a:blip r:embed="rId2">
            <a:alphaModFix amt="28000"/>
          </a:blip>
          <a:srcRect b="30719" l="156" r="2091" t="13718"/>
          <a:stretch/>
        </p:blipFill>
        <p:spPr>
          <a:xfrm>
            <a:off x="363200" y="539200"/>
            <a:ext cx="11260800" cy="3360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99" name="Google Shape;199;p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00" name="Google Shape;200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1" name="Google Shape;201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02" name="Google Shape;202;p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3" name="Google Shape;213;p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14" name="Google Shape;214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5" name="Google Shape;215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6" name="Google Shape;216;p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17" name="Google Shape;217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8" name="Google Shape;218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9" name="Google Shape;219;p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20" name="Google Shape;220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1" name="Google Shape;221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2" name="Google Shape;222;p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23" name="Google Shape;223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4" name="Google Shape;224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5" name="Google Shape;225;p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26" name="Google Shape;226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7" name="Google Shape;227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8" name="Google Shape;228;p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29" name="Google Shape;229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1" name="Google Shape;231;p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32" name="Google Shape;232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3" name="Google Shape;233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4" name="Google Shape;234;p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35" name="Google Shape;235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6" name="Google Shape;236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7" name="Google Shape;237;p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38" name="Google Shape;238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9" name="Google Shape;239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0" name="Google Shape;240;p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41" name="Google Shape;241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3" name="Google Shape;243;p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44" name="Google Shape;244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5" name="Google Shape;245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6" name="Google Shape;246;p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47" name="Google Shape;247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8" name="Google Shape;248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9" name="Google Shape;249;p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50" name="Google Shape;250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1" name="Google Shape;251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2" name="Google Shape;252;p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53" name="Google Shape;253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4" name="Google Shape;254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56" name="Google Shape;256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7" name="Google Shape;257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8" name="Google Shape;258;p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59" name="Google Shape;259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0" name="Google Shape;260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61" name="Google Shape;261;p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67" name="Google Shape;267;p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68" name="Google Shape;268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9" name="Google Shape;269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70" name="Google Shape;270;p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1" name="Google Shape;281;p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82" name="Google Shape;282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3" name="Google Shape;283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4" name="Google Shape;284;p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85" name="Google Shape;285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6" name="Google Shape;286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7" name="Google Shape;287;p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88" name="Google Shape;288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9" name="Google Shape;289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0" name="Google Shape;290;p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91" name="Google Shape;291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2" name="Google Shape;292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3" name="Google Shape;293;p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94" name="Google Shape;294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5" name="Google Shape;295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6" name="Google Shape;296;p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97" name="Google Shape;297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8" name="Google Shape;298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9" name="Google Shape;299;p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00" name="Google Shape;300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1" name="Google Shape;301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2" name="Google Shape;302;p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03" name="Google Shape;303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4" name="Google Shape;304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5" name="Google Shape;305;p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06" name="Google Shape;306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7" name="Google Shape;307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8" name="Google Shape;308;p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09" name="Google Shape;309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0" name="Google Shape;310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1" name="Google Shape;311;p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12" name="Google Shape;312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3" name="Google Shape;313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4" name="Google Shape;314;p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15" name="Google Shape;315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6" name="Google Shape;316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7" name="Google Shape;317;p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18" name="Google Shape;318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9" name="Google Shape;319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0" name="Google Shape;320;p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21" name="Google Shape;321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2" name="Google Shape;322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3" name="Google Shape;323;p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24" name="Google Shape;324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5" name="Google Shape;325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6" name="Google Shape;326;p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27" name="Google Shape;327;p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8" name="Google Shape;328;p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rch 2021">
  <p:cSld name="CUSTOM_14_2_1_1_1_1_1_1_1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1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9pPr>
          </a:lstStyle>
          <a:p/>
        </p:txBody>
      </p:sp>
      <p:sp>
        <p:nvSpPr>
          <p:cNvPr id="355" name="Google Shape;355;p11"/>
          <p:cNvSpPr/>
          <p:nvPr/>
        </p:nvSpPr>
        <p:spPr>
          <a:xfrm>
            <a:off x="7245010" y="43700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MAR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pril 2021">
  <p:cSld name="CUSTOM_14_2_1_1_1_1_1_1_1_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2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9pPr>
          </a:lstStyle>
          <a:p/>
        </p:txBody>
      </p:sp>
      <p:sp>
        <p:nvSpPr>
          <p:cNvPr id="358" name="Google Shape;358;p12"/>
          <p:cNvSpPr/>
          <p:nvPr/>
        </p:nvSpPr>
        <p:spPr>
          <a:xfrm>
            <a:off x="8061843" y="43700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APR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y 2021">
  <p:cSld name="CUSTOM_14_2_1_1_1_1_1_1_1_1_1"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3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9pPr>
          </a:lstStyle>
          <a:p/>
        </p:txBody>
      </p:sp>
      <p:sp>
        <p:nvSpPr>
          <p:cNvPr id="361" name="Google Shape;361;p13"/>
          <p:cNvSpPr/>
          <p:nvPr/>
        </p:nvSpPr>
        <p:spPr>
          <a:xfrm>
            <a:off x="8878675" y="43700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MAY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ne 2021">
  <p:cSld name="CUSTOM_14_2_1_1_1_1_1_1_1_1_1_1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4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AB8C"/>
              </a:buClr>
              <a:buSzPts val="3700"/>
              <a:buNone/>
              <a:defRPr>
                <a:solidFill>
                  <a:srgbClr val="5DAB8C"/>
                </a:solidFill>
              </a:defRPr>
            </a:lvl9pPr>
          </a:lstStyle>
          <a:p/>
        </p:txBody>
      </p:sp>
      <p:sp>
        <p:nvSpPr>
          <p:cNvPr id="364" name="Google Shape;364;p14"/>
          <p:cNvSpPr/>
          <p:nvPr/>
        </p:nvSpPr>
        <p:spPr>
          <a:xfrm>
            <a:off x="9695508" y="43700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JUN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ly 2021">
  <p:cSld name="CUSTOM_14_2_1_1_1_1_1_1_1_1_1_1_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5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96E"/>
              </a:buClr>
              <a:buSzPts val="3700"/>
              <a:buNone/>
              <a:defRPr>
                <a:solidFill>
                  <a:srgbClr val="45896E"/>
                </a:solidFill>
              </a:defRPr>
            </a:lvl9pPr>
          </a:lstStyle>
          <a:p/>
        </p:txBody>
      </p:sp>
      <p:sp>
        <p:nvSpPr>
          <p:cNvPr id="367" name="Google Shape;367;p15"/>
          <p:cNvSpPr/>
          <p:nvPr/>
        </p:nvSpPr>
        <p:spPr>
          <a:xfrm>
            <a:off x="10512340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JUL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A">
  <p:cSld name="CUSTOM_14_1"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6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70" name="Google Shape;370;p16"/>
          <p:cNvSpPr/>
          <p:nvPr/>
        </p:nvSpPr>
        <p:spPr>
          <a:xfrm>
            <a:off x="11270701" y="856361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B">
  <p:cSld name="CUSTOM_14_1_1"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7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73" name="Google Shape;373;p17"/>
          <p:cNvSpPr/>
          <p:nvPr/>
        </p:nvSpPr>
        <p:spPr>
          <a:xfrm>
            <a:off x="11270701" y="1673194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B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C">
  <p:cSld name="CUSTOM_14_1_1_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8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376" name="Google Shape;376;p18"/>
          <p:cNvSpPr/>
          <p:nvPr/>
        </p:nvSpPr>
        <p:spPr>
          <a:xfrm>
            <a:off x="11270701" y="2490026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C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D">
  <p:cSld name="CUSTOM_14_1_1_1_1"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9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7E5"/>
              </a:buClr>
              <a:buSzPts val="3700"/>
              <a:buNone/>
              <a:defRPr>
                <a:solidFill>
                  <a:srgbClr val="7AB7E5"/>
                </a:solidFill>
              </a:defRPr>
            </a:lvl9pPr>
          </a:lstStyle>
          <a:p/>
        </p:txBody>
      </p:sp>
      <p:sp>
        <p:nvSpPr>
          <p:cNvPr id="379" name="Google Shape;379;p19"/>
          <p:cNvSpPr/>
          <p:nvPr/>
        </p:nvSpPr>
        <p:spPr>
          <a:xfrm>
            <a:off x="11270701" y="3306859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D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E">
  <p:cSld name="CUSTOM_14_1_1_1_1_1"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0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2" name="Google Shape;382;p20"/>
          <p:cNvSpPr/>
          <p:nvPr/>
        </p:nvSpPr>
        <p:spPr>
          <a:xfrm>
            <a:off x="11270701" y="4123691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E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ly 2020">
  <p:cSld name="CUSTOM_14"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"/>
          <p:cNvSpPr/>
          <p:nvPr/>
        </p:nvSpPr>
        <p:spPr>
          <a:xfrm>
            <a:off x="710350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JUL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331" name="Google Shape;331;p3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CF5A"/>
              </a:buClr>
              <a:buSzPts val="3700"/>
              <a:buNone/>
              <a:defRPr>
                <a:solidFill>
                  <a:srgbClr val="E2CF5A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F">
  <p:cSld name="CUSTOM_14_1_1_1_1_1_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1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8AA"/>
              </a:buClr>
              <a:buSzPts val="3700"/>
              <a:buNone/>
              <a:defRPr>
                <a:solidFill>
                  <a:srgbClr val="7DC8AA"/>
                </a:solidFill>
              </a:defRPr>
            </a:lvl9pPr>
          </a:lstStyle>
          <a:p/>
        </p:txBody>
      </p:sp>
      <p:sp>
        <p:nvSpPr>
          <p:cNvPr id="385" name="Google Shape;385;p21"/>
          <p:cNvSpPr/>
          <p:nvPr/>
        </p:nvSpPr>
        <p:spPr>
          <a:xfrm>
            <a:off x="11270701" y="4940524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F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tebook G">
  <p:cSld name="CUSTOM_14_1_1_1_1_1_1_1"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2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700"/>
              <a:buNone/>
              <a:defRPr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388" name="Google Shape;388;p22"/>
          <p:cNvSpPr/>
          <p:nvPr/>
        </p:nvSpPr>
        <p:spPr>
          <a:xfrm>
            <a:off x="11270701" y="5757356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G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" name="Google Shape;390;p2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91" name="Google Shape;391;p2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92" name="Google Shape;392;p23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3" name="Google Shape;393;p23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b="0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b="0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i="0" lang="en" sz="36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1" i="0" sz="36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1" i="0" lang="en" sz="30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i="0" sz="3000" u="none" cap="none" strike="noStrike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b="0" i="0" lang="en" sz="2700" u="sng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i="0" lang="en" sz="44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0" i="0" lang="en" sz="27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b="0" i="0" sz="27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94" name="Google Shape;394;p23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id="395" name="Google Shape;395;p23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6" name="Google Shape;396;p23">
              <a:hlinkClick r:id="rId7"/>
            </p:cNvPr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7" name="Google Shape;397;p23">
              <a:hlinkClick r:id="rId9"/>
            </p:cNvPr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8" name="Google Shape;398;p23">
              <a:hlinkClick r:id="rId11"/>
            </p:cNvPr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9" name="Google Shape;399;p23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" sz="2400" u="none" cap="none" strike="noStrike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i="0" sz="2400" u="none" cap="none" strike="noStrike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ugust 2020">
  <p:cSld name="CUSTOM_14_2"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34" name="Google Shape;334;p4"/>
          <p:cNvSpPr/>
          <p:nvPr/>
        </p:nvSpPr>
        <p:spPr>
          <a:xfrm>
            <a:off x="1527183" y="43700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AUG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ptember 2020">
  <p:cSld name="CUSTOM_14_2_1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A78E"/>
              </a:buClr>
              <a:buSzPts val="3700"/>
              <a:buNone/>
              <a:defRPr>
                <a:solidFill>
                  <a:srgbClr val="F2A78E"/>
                </a:solidFill>
              </a:defRPr>
            </a:lvl9pPr>
          </a:lstStyle>
          <a:p/>
        </p:txBody>
      </p:sp>
      <p:sp>
        <p:nvSpPr>
          <p:cNvPr id="337" name="Google Shape;337;p5"/>
          <p:cNvSpPr/>
          <p:nvPr/>
        </p:nvSpPr>
        <p:spPr>
          <a:xfrm>
            <a:off x="2344015" y="43700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SEP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ctober 2020">
  <p:cSld name="CUSTOM_14_2_1_1"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6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9pPr>
          </a:lstStyle>
          <a:p/>
        </p:txBody>
      </p:sp>
      <p:sp>
        <p:nvSpPr>
          <p:cNvPr id="340" name="Google Shape;340;p6"/>
          <p:cNvSpPr/>
          <p:nvPr/>
        </p:nvSpPr>
        <p:spPr>
          <a:xfrm>
            <a:off x="3160848" y="43700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OCT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ovember 2020">
  <p:cSld name="CUSTOM_14_2_1_1_1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7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9pPr>
          </a:lstStyle>
          <a:p/>
        </p:txBody>
      </p:sp>
      <p:sp>
        <p:nvSpPr>
          <p:cNvPr id="343" name="Google Shape;343;p7"/>
          <p:cNvSpPr/>
          <p:nvPr/>
        </p:nvSpPr>
        <p:spPr>
          <a:xfrm>
            <a:off x="3977680" y="43700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NOV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ember 2020">
  <p:cSld name="CUSTOM_14_2_1_1_1_1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8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3700"/>
              <a:buNone/>
              <a:defRPr>
                <a:solidFill>
                  <a:srgbClr val="EA9999"/>
                </a:solidFill>
              </a:defRPr>
            </a:lvl9pPr>
          </a:lstStyle>
          <a:p/>
        </p:txBody>
      </p:sp>
      <p:sp>
        <p:nvSpPr>
          <p:cNvPr id="346" name="Google Shape;346;p8"/>
          <p:cNvSpPr/>
          <p:nvPr/>
        </p:nvSpPr>
        <p:spPr>
          <a:xfrm>
            <a:off x="4794513" y="43700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DEC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anuary 2021">
  <p:cSld name="CUSTOM_14_2_1_1_1_1_1"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9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9pPr>
          </a:lstStyle>
          <a:p/>
        </p:txBody>
      </p:sp>
      <p:sp>
        <p:nvSpPr>
          <p:cNvPr id="349" name="Google Shape;349;p9"/>
          <p:cNvSpPr/>
          <p:nvPr/>
        </p:nvSpPr>
        <p:spPr>
          <a:xfrm>
            <a:off x="5611345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JAN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ebruary 2021">
  <p:cSld name="CUSTOM_14_2_1_1_1_1_1_1"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0"/>
          <p:cNvSpPr txBox="1"/>
          <p:nvPr>
            <p:ph type="title"/>
          </p:nvPr>
        </p:nvSpPr>
        <p:spPr>
          <a:xfrm>
            <a:off x="6641125" y="5066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39FC5"/>
              </a:buClr>
              <a:buSzPts val="3700"/>
              <a:buNone/>
              <a:defRPr>
                <a:solidFill>
                  <a:srgbClr val="B39FC5"/>
                </a:solidFill>
              </a:defRPr>
            </a:lvl9pPr>
          </a:lstStyle>
          <a:p/>
        </p:txBody>
      </p:sp>
      <p:sp>
        <p:nvSpPr>
          <p:cNvPr id="352" name="Google Shape;352;p10"/>
          <p:cNvSpPr/>
          <p:nvPr/>
        </p:nvSpPr>
        <p:spPr>
          <a:xfrm>
            <a:off x="6428178" y="43700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FEB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19.xml"/><Relationship Id="rId20" Type="http://schemas.openxmlformats.org/officeDocument/2006/relationships/slide" Target="/ppt/slides/slide62.xml"/><Relationship Id="rId42" Type="http://schemas.openxmlformats.org/officeDocument/2006/relationships/slideLayout" Target="../slideLayouts/slideLayout21.xml"/><Relationship Id="rId4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1.xml"/><Relationship Id="rId44" Type="http://schemas.openxmlformats.org/officeDocument/2006/relationships/theme" Target="../theme/theme1.xml"/><Relationship Id="rId21" Type="http://schemas.openxmlformats.org/officeDocument/2006/relationships/slide" Target="/ppt/slides/slide1.xml"/><Relationship Id="rId4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.xml"/><Relationship Id="rId23" Type="http://schemas.openxmlformats.org/officeDocument/2006/relationships/slideLayout" Target="../slideLayouts/slideLayout2.xml"/><Relationship Id="rId1" Type="http://schemas.openxmlformats.org/officeDocument/2006/relationships/slide" Target="/ppt/slides/slide67.xml"/><Relationship Id="rId2" Type="http://schemas.openxmlformats.org/officeDocument/2006/relationships/slide" Target="/ppt/slides/slide68.xml"/><Relationship Id="rId3" Type="http://schemas.openxmlformats.org/officeDocument/2006/relationships/slide" Target="/ppt/slides/slide69.xml"/><Relationship Id="rId4" Type="http://schemas.openxmlformats.org/officeDocument/2006/relationships/slide" Target="/ppt/slides/slide70.xml"/><Relationship Id="rId9" Type="http://schemas.openxmlformats.org/officeDocument/2006/relationships/slide" Target="/ppt/slides/slide7.xml"/><Relationship Id="rId26" Type="http://schemas.openxmlformats.org/officeDocument/2006/relationships/slideLayout" Target="../slideLayouts/slideLayout5.xml"/><Relationship Id="rId25" Type="http://schemas.openxmlformats.org/officeDocument/2006/relationships/slideLayout" Target="../slideLayouts/slideLayout4.xml"/><Relationship Id="rId28" Type="http://schemas.openxmlformats.org/officeDocument/2006/relationships/slideLayout" Target="../slideLayouts/slideLayout7.xml"/><Relationship Id="rId27" Type="http://schemas.openxmlformats.org/officeDocument/2006/relationships/slideLayout" Target="../slideLayouts/slideLayout6.xml"/><Relationship Id="rId5" Type="http://schemas.openxmlformats.org/officeDocument/2006/relationships/slide" Target="/ppt/slides/slide71.xml"/><Relationship Id="rId6" Type="http://schemas.openxmlformats.org/officeDocument/2006/relationships/slide" Target="/ppt/slides/slide72.xml"/><Relationship Id="rId29" Type="http://schemas.openxmlformats.org/officeDocument/2006/relationships/slideLayout" Target="../slideLayouts/slideLayout8.xml"/><Relationship Id="rId7" Type="http://schemas.openxmlformats.org/officeDocument/2006/relationships/slide" Target="/ppt/slides/slide73.xml"/><Relationship Id="rId8" Type="http://schemas.openxmlformats.org/officeDocument/2006/relationships/slide" Target="/ppt/slides/slide2.xml"/><Relationship Id="rId31" Type="http://schemas.openxmlformats.org/officeDocument/2006/relationships/slideLayout" Target="../slideLayouts/slideLayout10.xml"/><Relationship Id="rId30" Type="http://schemas.openxmlformats.org/officeDocument/2006/relationships/slideLayout" Target="../slideLayouts/slideLayout9.xml"/><Relationship Id="rId11" Type="http://schemas.openxmlformats.org/officeDocument/2006/relationships/slide" Target="/ppt/slides/slide17.xml"/><Relationship Id="rId33" Type="http://schemas.openxmlformats.org/officeDocument/2006/relationships/slideLayout" Target="../slideLayouts/slideLayout12.xml"/><Relationship Id="rId10" Type="http://schemas.openxmlformats.org/officeDocument/2006/relationships/slide" Target="/ppt/slides/slide12.xml"/><Relationship Id="rId32" Type="http://schemas.openxmlformats.org/officeDocument/2006/relationships/slideLayout" Target="../slideLayouts/slideLayout11.xml"/><Relationship Id="rId13" Type="http://schemas.openxmlformats.org/officeDocument/2006/relationships/slide" Target="/ppt/slides/slide27.xml"/><Relationship Id="rId35" Type="http://schemas.openxmlformats.org/officeDocument/2006/relationships/slideLayout" Target="../slideLayouts/slideLayout14.xml"/><Relationship Id="rId12" Type="http://schemas.openxmlformats.org/officeDocument/2006/relationships/slide" Target="/ppt/slides/slide22.xml"/><Relationship Id="rId34" Type="http://schemas.openxmlformats.org/officeDocument/2006/relationships/slideLayout" Target="../slideLayouts/slideLayout13.xml"/><Relationship Id="rId15" Type="http://schemas.openxmlformats.org/officeDocument/2006/relationships/slide" Target="/ppt/slides/slide37.xml"/><Relationship Id="rId37" Type="http://schemas.openxmlformats.org/officeDocument/2006/relationships/slideLayout" Target="../slideLayouts/slideLayout16.xml"/><Relationship Id="rId14" Type="http://schemas.openxmlformats.org/officeDocument/2006/relationships/slide" Target="/ppt/slides/slide32.xml"/><Relationship Id="rId36" Type="http://schemas.openxmlformats.org/officeDocument/2006/relationships/slideLayout" Target="../slideLayouts/slideLayout15.xml"/><Relationship Id="rId17" Type="http://schemas.openxmlformats.org/officeDocument/2006/relationships/slide" Target="/ppt/slides/slide47.xml"/><Relationship Id="rId39" Type="http://schemas.openxmlformats.org/officeDocument/2006/relationships/slideLayout" Target="../slideLayouts/slideLayout18.xml"/><Relationship Id="rId16" Type="http://schemas.openxmlformats.org/officeDocument/2006/relationships/slide" Target="/ppt/slides/slide42.xml"/><Relationship Id="rId38" Type="http://schemas.openxmlformats.org/officeDocument/2006/relationships/slideLayout" Target="../slideLayouts/slideLayout17.xml"/><Relationship Id="rId19" Type="http://schemas.openxmlformats.org/officeDocument/2006/relationships/slide" Target="/ppt/slides/slide57.xml"/><Relationship Id="rId18" Type="http://schemas.openxmlformats.org/officeDocument/2006/relationships/slide" Target="/ppt/slides/slide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3F3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1270701" y="856361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11270701" y="1673194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B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11270701" y="2490026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C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11270701" y="3306859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D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11270701" y="4123691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E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1270701" y="4940524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F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11270701" y="5757356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G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710350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JUL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1527183" y="43700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AUG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2344015" y="43700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SEP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3160848" y="43700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OCT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3977680" y="43700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NOV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4794513" y="43700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DEC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5611345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JAN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6428178" y="43700"/>
            <a:ext cx="816900" cy="816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FEB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7245010" y="43700"/>
            <a:ext cx="816900" cy="8166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MAR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8061843" y="43700"/>
            <a:ext cx="816900" cy="8166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APR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8878675" y="43700"/>
            <a:ext cx="816900" cy="816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MAY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9695508" y="43700"/>
            <a:ext cx="816900" cy="8166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JUN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" name="Google Shape;25;p1"/>
          <p:cNvSpPr/>
          <p:nvPr/>
        </p:nvSpPr>
        <p:spPr>
          <a:xfrm>
            <a:off x="10512340" y="43700"/>
            <a:ext cx="816900" cy="816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19020000" dist="47625">
              <a:srgbClr val="000000">
                <a:alpha val="38823"/>
              </a:srgbClr>
            </a:outerShdw>
          </a:effectLst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rPr>
              <a:t>JUL</a:t>
            </a:r>
            <a:endParaRPr b="0" i="0" sz="1800" u="none" cap="none" strike="noStrike">
              <a:solidFill>
                <a:schemeClr val="l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6" name="Google Shape;26;p1"/>
          <p:cNvSpPr/>
          <p:nvPr/>
        </p:nvSpPr>
        <p:spPr>
          <a:xfrm>
            <a:off x="363200" y="539200"/>
            <a:ext cx="11260800" cy="6230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>
            <p:ph type="title"/>
          </p:nvPr>
        </p:nvSpPr>
        <p:spPr>
          <a:xfrm>
            <a:off x="6545653" y="821975"/>
            <a:ext cx="47361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Boogaloo"/>
              <a:buNone/>
              <a:defRPr b="0" i="0" sz="3700" u="none" cap="none" strike="noStrike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/>
        </p:txBody>
      </p:sp>
      <p:sp>
        <p:nvSpPr>
          <p:cNvPr id="28" name="Google Shape;28;p1"/>
          <p:cNvSpPr txBox="1"/>
          <p:nvPr>
            <p:ph idx="1" type="body"/>
          </p:nvPr>
        </p:nvSpPr>
        <p:spPr>
          <a:xfrm>
            <a:off x="6545653" y="1765239"/>
            <a:ext cx="4736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Handlee"/>
              <a:buChar char="●"/>
              <a:defRPr b="0" i="0" sz="19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○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■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●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○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■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●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andlee"/>
              <a:buChar char="○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400"/>
              <a:buFont typeface="Handlee"/>
              <a:buChar char="■"/>
              <a:defRPr b="0" i="0" sz="1400" u="none" cap="none" strike="noStrike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/>
        </p:txBody>
      </p:sp>
      <p:sp>
        <p:nvSpPr>
          <p:cNvPr id="29" name="Google Shape;29;p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5" name="Google Shape;35;p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6" name="Google Shape;36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8" name="Google Shape;38;p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" name="Google Shape;49;p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0" name="Google Shape;50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" name="Google Shape;52;p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3" name="Google Shape;53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" name="Google Shape;55;p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6" name="Google Shape;56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" name="Google Shape;58;p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9" name="Google Shape;59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" name="Google Shape;61;p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2" name="Google Shape;62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" name="Google Shape;64;p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5" name="Google Shape;65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" name="Google Shape;67;p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8" name="Google Shape;68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" name="Google Shape;70;p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1" name="Google Shape;71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" name="Google Shape;73;p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4" name="Google Shape;74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" name="Google Shape;76;p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7" name="Google Shape;77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9" name="Google Shape;79;p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80" name="Google Shape;80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2" name="Google Shape;82;p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83" name="Google Shape;83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5" name="Google Shape;85;p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86" name="Google Shape;86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8" name="Google Shape;88;p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89" name="Google Shape;89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1" name="Google Shape;91;p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92" name="Google Shape;92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4" name="Google Shape;94;p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95" name="Google Shape;95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97" name="Google Shape;97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8" name="Google Shape;98;p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04" name="Google Shape;104;p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05" name="Google Shape;105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07" name="Google Shape;107;p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8" name="Google Shape;118;p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19" name="Google Shape;119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1" name="Google Shape;121;p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22" name="Google Shape;122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4" name="Google Shape;124;p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25" name="Google Shape;125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28" name="Google Shape;128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0" name="Google Shape;130;p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31" name="Google Shape;131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3" name="Google Shape;133;p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34" name="Google Shape;134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6" name="Google Shape;136;p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37" name="Google Shape;137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9" name="Google Shape;139;p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40" name="Google Shape;140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2" name="Google Shape;142;p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43" name="Google Shape;143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5" name="Google Shape;145;p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46" name="Google Shape;146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8" name="Google Shape;148;p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49" name="Google Shape;149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1" name="Google Shape;151;p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52" name="Google Shape;152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4" name="Google Shape;154;p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55" name="Google Shape;155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7" name="Google Shape;157;p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58" name="Google Shape;158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0" name="Google Shape;160;p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61" name="Google Shape;161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3" name="Google Shape;163;p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64" name="Google Shape;164;p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66" name="Google Shape;166;p1">
            <a:hlinkClick action="ppaction://hlinksldjump" r:id="rId1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>
            <a:hlinkClick action="ppaction://hlinksldjump" r:id="rId2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>
            <a:hlinkClick action="ppaction://hlinksldjump" r:id="rId3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>
            <a:hlinkClick action="ppaction://hlinksldjump" r:id="rId4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>
            <a:hlinkClick action="ppaction://hlinksldjump" r:id="rId5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>
            <a:hlinkClick action="ppaction://hlinksldjump" r:id="rId6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>
            <a:hlinkClick action="ppaction://hlinksldjump" r:id="rId7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>
            <a:hlinkClick action="ppaction://hlinksldjump" r:id="rId8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">
            <a:hlinkClick action="ppaction://hlinksldjump" r:id="rId9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>
            <a:hlinkClick action="ppaction://hlinksldjump" r:id="rId10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>
            <a:hlinkClick action="ppaction://hlinksldjump" r:id="rId11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>
            <a:hlinkClick action="ppaction://hlinksldjump" r:id="rId12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">
            <a:hlinkClick action="ppaction://hlinksldjump" r:id="rId13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>
            <a:hlinkClick action="ppaction://hlinksldjump" r:id="rId14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">
            <a:hlinkClick action="ppaction://hlinksldjump" r:id="rId15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">
            <a:hlinkClick action="ppaction://hlinksldjump" r:id="rId16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">
            <a:hlinkClick action="ppaction://hlinksldjump" r:id="rId17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>
            <a:hlinkClick action="ppaction://hlinksldjump" r:id="rId18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">
            <a:hlinkClick action="ppaction://hlinksldjump" r:id="rId19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">
            <a:hlinkClick action="ppaction://hlinksldjump" r:id="rId20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">
            <a:hlinkClick action="ppaction://hlinksldjump" r:id="rId21"/>
          </p:cNvPr>
          <p:cNvSpPr/>
          <p:nvPr/>
        </p:nvSpPr>
        <p:spPr>
          <a:xfrm rot="-5400000">
            <a:off x="-2778500" y="3391150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"/>
          <p:cNvSpPr txBox="1"/>
          <p:nvPr/>
        </p:nvSpPr>
        <p:spPr>
          <a:xfrm rot="5400000">
            <a:off x="-679350" y="64016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b="0" i="0" sz="1200" u="none" cap="none" strike="noStrike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2"/>
    <p:sldLayoutId id="2147483649" r:id="rId23"/>
    <p:sldLayoutId id="2147483650" r:id="rId24"/>
    <p:sldLayoutId id="2147483651" r:id="rId25"/>
    <p:sldLayoutId id="2147483652" r:id="rId26"/>
    <p:sldLayoutId id="2147483653" r:id="rId27"/>
    <p:sldLayoutId id="2147483654" r:id="rId28"/>
    <p:sldLayoutId id="2147483655" r:id="rId29"/>
    <p:sldLayoutId id="2147483656" r:id="rId30"/>
    <p:sldLayoutId id="2147483657" r:id="rId31"/>
    <p:sldLayoutId id="2147483658" r:id="rId32"/>
    <p:sldLayoutId id="2147483659" r:id="rId33"/>
    <p:sldLayoutId id="2147483660" r:id="rId34"/>
    <p:sldLayoutId id="2147483661" r:id="rId35"/>
    <p:sldLayoutId id="2147483662" r:id="rId36"/>
    <p:sldLayoutId id="2147483663" r:id="rId37"/>
    <p:sldLayoutId id="2147483664" r:id="rId38"/>
    <p:sldLayoutId id="2147483665" r:id="rId39"/>
    <p:sldLayoutId id="2147483666" r:id="rId40"/>
    <p:sldLayoutId id="2147483667" r:id="rId41"/>
    <p:sldLayoutId id="2147483668" r:id="rId42"/>
    <p:sldLayoutId id="2147483669" r:id="rId4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7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7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2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1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2.xml"/><Relationship Id="rId22" Type="http://schemas.openxmlformats.org/officeDocument/2006/relationships/slide" Target="/ppt/slides/slide52.xml"/><Relationship Id="rId21" Type="http://schemas.openxmlformats.org/officeDocument/2006/relationships/slide" Target="/ppt/slides/slide47.xml"/><Relationship Id="rId24" Type="http://schemas.openxmlformats.org/officeDocument/2006/relationships/slide" Target="/ppt/slides/slide62.xml"/><Relationship Id="rId23" Type="http://schemas.openxmlformats.org/officeDocument/2006/relationships/slide" Target="/ppt/slides/slide5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5.xml"/><Relationship Id="rId4" Type="http://schemas.openxmlformats.org/officeDocument/2006/relationships/slide" Target="/ppt/slides/slide3.xml"/><Relationship Id="rId9" Type="http://schemas.openxmlformats.org/officeDocument/2006/relationships/slide" Target="/ppt/slides/slide71.xml"/><Relationship Id="rId26" Type="http://schemas.openxmlformats.org/officeDocument/2006/relationships/slide" Target="/ppt/slides/slide3.xml"/><Relationship Id="rId25" Type="http://schemas.openxmlformats.org/officeDocument/2006/relationships/slide" Target="/ppt/slides/slide1.xml"/><Relationship Id="rId5" Type="http://schemas.openxmlformats.org/officeDocument/2006/relationships/slide" Target="/ppt/slides/slide67.xml"/><Relationship Id="rId6" Type="http://schemas.openxmlformats.org/officeDocument/2006/relationships/slide" Target="/ppt/slides/slide68.xml"/><Relationship Id="rId7" Type="http://schemas.openxmlformats.org/officeDocument/2006/relationships/slide" Target="/ppt/slides/slide69.xml"/><Relationship Id="rId8" Type="http://schemas.openxmlformats.org/officeDocument/2006/relationships/slide" Target="/ppt/slides/slide70.xml"/><Relationship Id="rId11" Type="http://schemas.openxmlformats.org/officeDocument/2006/relationships/slide" Target="/ppt/slides/slide73.xml"/><Relationship Id="rId10" Type="http://schemas.openxmlformats.org/officeDocument/2006/relationships/slide" Target="/ppt/slides/slide72.xml"/><Relationship Id="rId13" Type="http://schemas.openxmlformats.org/officeDocument/2006/relationships/slide" Target="/ppt/slides/slide7.xml"/><Relationship Id="rId12" Type="http://schemas.openxmlformats.org/officeDocument/2006/relationships/slide" Target="/ppt/slides/slide2.xml"/><Relationship Id="rId15" Type="http://schemas.openxmlformats.org/officeDocument/2006/relationships/slide" Target="/ppt/slides/slide17.xml"/><Relationship Id="rId14" Type="http://schemas.openxmlformats.org/officeDocument/2006/relationships/slide" Target="/ppt/slides/slide12.xml"/><Relationship Id="rId17" Type="http://schemas.openxmlformats.org/officeDocument/2006/relationships/slide" Target="/ppt/slides/slide27.xml"/><Relationship Id="rId16" Type="http://schemas.openxmlformats.org/officeDocument/2006/relationships/slide" Target="/ppt/slides/slide22.xml"/><Relationship Id="rId19" Type="http://schemas.openxmlformats.org/officeDocument/2006/relationships/slide" Target="/ppt/slides/slide37.xml"/><Relationship Id="rId18" Type="http://schemas.openxmlformats.org/officeDocument/2006/relationships/slide" Target="/ppt/slides/slide32.xml"/></Relationships>
</file>

<file path=ppt/slides/_rels/slide2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1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2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3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2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3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4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3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4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5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4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5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6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6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6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4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6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5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4" Type="http://schemas.openxmlformats.org/officeDocument/2006/relationships/slide" Target="/ppt/slides/slide62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6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8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6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9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0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1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2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2.xml"/><Relationship Id="rId22" Type="http://schemas.openxmlformats.org/officeDocument/2006/relationships/slide" Target="/ppt/slides/slide62.xml"/><Relationship Id="rId21" Type="http://schemas.openxmlformats.org/officeDocument/2006/relationships/slide" Target="/ppt/slides/slide57.xml"/><Relationship Id="rId23" Type="http://schemas.openxmlformats.org/officeDocument/2006/relationships/slide" Target="/ppt/slides/slide1.xml"/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73.xml"/><Relationship Id="rId3" Type="http://schemas.openxmlformats.org/officeDocument/2006/relationships/slide" Target="/ppt/slides/slide67.xml"/><Relationship Id="rId4" Type="http://schemas.openxmlformats.org/officeDocument/2006/relationships/slide" Target="/ppt/slides/slide68.xml"/><Relationship Id="rId9" Type="http://schemas.openxmlformats.org/officeDocument/2006/relationships/slide" Target="/ppt/slides/slide73.xml"/><Relationship Id="rId5" Type="http://schemas.openxmlformats.org/officeDocument/2006/relationships/slide" Target="/ppt/slides/slide69.xml"/><Relationship Id="rId6" Type="http://schemas.openxmlformats.org/officeDocument/2006/relationships/slide" Target="/ppt/slides/slide70.xml"/><Relationship Id="rId7" Type="http://schemas.openxmlformats.org/officeDocument/2006/relationships/slide" Target="/ppt/slides/slide71.xml"/><Relationship Id="rId8" Type="http://schemas.openxmlformats.org/officeDocument/2006/relationships/slide" Target="/ppt/slides/slide72.xml"/><Relationship Id="rId11" Type="http://schemas.openxmlformats.org/officeDocument/2006/relationships/slide" Target="/ppt/slides/slide7.xml"/><Relationship Id="rId10" Type="http://schemas.openxmlformats.org/officeDocument/2006/relationships/slide" Target="/ppt/slides/slide2.xml"/><Relationship Id="rId13" Type="http://schemas.openxmlformats.org/officeDocument/2006/relationships/slide" Target="/ppt/slides/slide17.xml"/><Relationship Id="rId12" Type="http://schemas.openxmlformats.org/officeDocument/2006/relationships/slide" Target="/ppt/slides/slide12.xml"/><Relationship Id="rId15" Type="http://schemas.openxmlformats.org/officeDocument/2006/relationships/slide" Target="/ppt/slides/slide27.xml"/><Relationship Id="rId14" Type="http://schemas.openxmlformats.org/officeDocument/2006/relationships/slide" Target="/ppt/slides/slide22.xml"/><Relationship Id="rId17" Type="http://schemas.openxmlformats.org/officeDocument/2006/relationships/slide" Target="/ppt/slides/slide37.xml"/><Relationship Id="rId16" Type="http://schemas.openxmlformats.org/officeDocument/2006/relationships/slide" Target="/ppt/slides/slide32.xml"/><Relationship Id="rId19" Type="http://schemas.openxmlformats.org/officeDocument/2006/relationships/slide" Target="/ppt/slides/slide47.xml"/><Relationship Id="rId18" Type="http://schemas.openxmlformats.org/officeDocument/2006/relationships/slide" Target="/ppt/slides/slide42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4.xml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7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_rels/slide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47.xml"/><Relationship Id="rId22" Type="http://schemas.openxmlformats.org/officeDocument/2006/relationships/slide" Target="/ppt/slides/slide57.xml"/><Relationship Id="rId21" Type="http://schemas.openxmlformats.org/officeDocument/2006/relationships/slide" Target="/ppt/slides/slide52.xml"/><Relationship Id="rId24" Type="http://schemas.openxmlformats.org/officeDocument/2006/relationships/slide" Target="/ppt/slides/slide1.xml"/><Relationship Id="rId23" Type="http://schemas.openxmlformats.org/officeDocument/2006/relationships/slide" Target="/ppt/slides/slide6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7.xml"/><Relationship Id="rId4" Type="http://schemas.openxmlformats.org/officeDocument/2006/relationships/slide" Target="/ppt/slides/slide67.xml"/><Relationship Id="rId9" Type="http://schemas.openxmlformats.org/officeDocument/2006/relationships/slide" Target="/ppt/slides/slide72.xml"/><Relationship Id="rId5" Type="http://schemas.openxmlformats.org/officeDocument/2006/relationships/slide" Target="/ppt/slides/slide68.xml"/><Relationship Id="rId6" Type="http://schemas.openxmlformats.org/officeDocument/2006/relationships/slide" Target="/ppt/slides/slide69.xml"/><Relationship Id="rId7" Type="http://schemas.openxmlformats.org/officeDocument/2006/relationships/slide" Target="/ppt/slides/slide70.xml"/><Relationship Id="rId8" Type="http://schemas.openxmlformats.org/officeDocument/2006/relationships/slide" Target="/ppt/slides/slide71.xml"/><Relationship Id="rId11" Type="http://schemas.openxmlformats.org/officeDocument/2006/relationships/slide" Target="/ppt/slides/slide2.xml"/><Relationship Id="rId10" Type="http://schemas.openxmlformats.org/officeDocument/2006/relationships/slide" Target="/ppt/slides/slide73.xml"/><Relationship Id="rId13" Type="http://schemas.openxmlformats.org/officeDocument/2006/relationships/slide" Target="/ppt/slides/slide12.xml"/><Relationship Id="rId12" Type="http://schemas.openxmlformats.org/officeDocument/2006/relationships/slide" Target="/ppt/slides/slide7.xml"/><Relationship Id="rId15" Type="http://schemas.openxmlformats.org/officeDocument/2006/relationships/slide" Target="/ppt/slides/slide22.xml"/><Relationship Id="rId14" Type="http://schemas.openxmlformats.org/officeDocument/2006/relationships/slide" Target="/ppt/slides/slide17.xml"/><Relationship Id="rId17" Type="http://schemas.openxmlformats.org/officeDocument/2006/relationships/slide" Target="/ppt/slides/slide32.xml"/><Relationship Id="rId16" Type="http://schemas.openxmlformats.org/officeDocument/2006/relationships/slide" Target="/ppt/slides/slide27.xml"/><Relationship Id="rId19" Type="http://schemas.openxmlformats.org/officeDocument/2006/relationships/slide" Target="/ppt/slides/slide42.xml"/><Relationship Id="rId18" Type="http://schemas.openxmlformats.org/officeDocument/2006/relationships/slide" Target="/ppt/slides/slide3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4"/>
          <p:cNvSpPr txBox="1"/>
          <p:nvPr>
            <p:ph idx="1" type="subTitle"/>
          </p:nvPr>
        </p:nvSpPr>
        <p:spPr>
          <a:xfrm>
            <a:off x="1592800" y="5581780"/>
            <a:ext cx="97038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</a:pPr>
            <a:r>
              <a:rPr lang="en">
                <a:solidFill>
                  <a:schemeClr val="dk1"/>
                </a:solidFill>
              </a:rPr>
              <a:t>You can add your name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05" name="Google Shape;405;p24"/>
          <p:cNvSpPr txBox="1"/>
          <p:nvPr>
            <p:ph type="ctrTitle"/>
          </p:nvPr>
        </p:nvSpPr>
        <p:spPr>
          <a:xfrm>
            <a:off x="1592800" y="3899200"/>
            <a:ext cx="9703800" cy="16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</a:pPr>
            <a:r>
              <a:rPr lang="en"/>
              <a:t>My Planner </a:t>
            </a:r>
            <a:r>
              <a:rPr lang="en"/>
              <a:t>2025</a:t>
            </a:r>
            <a:r>
              <a:rPr lang="en"/>
              <a:t> - </a:t>
            </a:r>
            <a:r>
              <a:rPr lang="en"/>
              <a:t>2026</a:t>
            </a:r>
            <a:endParaRPr/>
          </a:p>
        </p:txBody>
      </p:sp>
      <p:sp>
        <p:nvSpPr>
          <p:cNvPr id="406" name="Google Shape;406;p2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2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2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2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2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2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12" name="Google Shape;412;p2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13" name="Google Shape;413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4" name="Google Shape;414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15" name="Google Shape;415;p2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2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2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2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2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2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2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2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2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6" name="Google Shape;426;p2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27" name="Google Shape;427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8" name="Google Shape;428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9" name="Google Shape;429;p2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30" name="Google Shape;430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1" name="Google Shape;431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2" name="Google Shape;432;p2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33" name="Google Shape;433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4" name="Google Shape;434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5" name="Google Shape;435;p2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36" name="Google Shape;436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7" name="Google Shape;437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8" name="Google Shape;438;p2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39" name="Google Shape;439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0" name="Google Shape;440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1" name="Google Shape;441;p2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42" name="Google Shape;442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3" name="Google Shape;443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4" name="Google Shape;444;p2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45" name="Google Shape;445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6" name="Google Shape;446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7" name="Google Shape;447;p2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48" name="Google Shape;448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9" name="Google Shape;449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0" name="Google Shape;450;p2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51" name="Google Shape;451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2" name="Google Shape;452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3" name="Google Shape;453;p2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54" name="Google Shape;454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5" name="Google Shape;455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6" name="Google Shape;456;p2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57" name="Google Shape;457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8" name="Google Shape;458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9" name="Google Shape;459;p2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60" name="Google Shape;460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1" name="Google Shape;461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2" name="Google Shape;462;p2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63" name="Google Shape;463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4" name="Google Shape;464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5" name="Google Shape;465;p2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66" name="Google Shape;466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7" name="Google Shape;467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8" name="Google Shape;468;p2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69" name="Google Shape;469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0" name="Google Shape;470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1" name="Google Shape;471;p2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72" name="Google Shape;472;p2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3" name="Google Shape;473;p2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74" name="Google Shape;474;p2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2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2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2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2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2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2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2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2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2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0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" name="Google Shape;1311;p3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12" name="Google Shape;1312;p3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1313" name="Google Shape;1313;p3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1314" name="Google Shape;1314;p3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3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8" name="Google Shape;1318;p33"/>
          <p:cNvSpPr txBox="1"/>
          <p:nvPr>
            <p:ph type="title"/>
          </p:nvPr>
        </p:nvSpPr>
        <p:spPr>
          <a:xfrm>
            <a:off x="7485525" y="659025"/>
            <a:ext cx="32748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August </a:t>
            </a:r>
            <a:r>
              <a:rPr lang="en"/>
              <a:t>2025</a:t>
            </a:r>
            <a:endParaRPr/>
          </a:p>
        </p:txBody>
      </p:sp>
      <p:sp>
        <p:nvSpPr>
          <p:cNvPr id="1319" name="Google Shape;1319;p33">
            <a:hlinkClick action="ppaction://hlinksldjump" r:id="rId3"/>
          </p:cNvPr>
          <p:cNvSpPr/>
          <p:nvPr/>
        </p:nvSpPr>
        <p:spPr>
          <a:xfrm>
            <a:off x="10764438" y="7608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1" name="Google Shape;1321;p3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2" name="Google Shape;1322;p3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3" name="Google Shape;1323;p3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4" name="Google Shape;1324;p3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5" name="Google Shape;1325;p3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326" name="Google Shape;1326;p3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327" name="Google Shape;1327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28" name="Google Shape;1328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329" name="Google Shape;1329;p3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0" name="Google Shape;1330;p3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1" name="Google Shape;1331;p3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2" name="Google Shape;1332;p3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3" name="Google Shape;1333;p3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4" name="Google Shape;1334;p3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5" name="Google Shape;1335;p3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3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3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3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9" name="Google Shape;1339;p3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40" name="Google Shape;1340;p3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341" name="Google Shape;1341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42" name="Google Shape;1342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43" name="Google Shape;1343;p3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344" name="Google Shape;1344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45" name="Google Shape;1345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46" name="Google Shape;1346;p3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347" name="Google Shape;1347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48" name="Google Shape;1348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49" name="Google Shape;1349;p3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350" name="Google Shape;1350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51" name="Google Shape;1351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52" name="Google Shape;1352;p3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353" name="Google Shape;1353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54" name="Google Shape;1354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55" name="Google Shape;1355;p3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356" name="Google Shape;1356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57" name="Google Shape;1357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58" name="Google Shape;1358;p3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359" name="Google Shape;1359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60" name="Google Shape;1360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61" name="Google Shape;1361;p3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362" name="Google Shape;1362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63" name="Google Shape;1363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64" name="Google Shape;1364;p3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365" name="Google Shape;1365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66" name="Google Shape;1366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67" name="Google Shape;1367;p3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368" name="Google Shape;1368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69" name="Google Shape;1369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70" name="Google Shape;1370;p3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371" name="Google Shape;1371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72" name="Google Shape;1372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73" name="Google Shape;1373;p3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374" name="Google Shape;1374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75" name="Google Shape;1375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76" name="Google Shape;1376;p3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377" name="Google Shape;1377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78" name="Google Shape;1378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79" name="Google Shape;1379;p3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380" name="Google Shape;1380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81" name="Google Shape;1381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82" name="Google Shape;1382;p3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383" name="Google Shape;1383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84" name="Google Shape;1384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385" name="Google Shape;1385;p3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386" name="Google Shape;1386;p3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87" name="Google Shape;1387;p3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388" name="Google Shape;1388;p33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9" name="Google Shape;1389;p33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0" name="Google Shape;1390;p33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1" name="Google Shape;1391;p33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2" name="Google Shape;1392;p33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33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4" name="Google Shape;1394;p33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5" name="Google Shape;1395;p33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6" name="Google Shape;1396;p33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7" name="Google Shape;1397;p33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8" name="Google Shape;1398;p33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33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0" name="Google Shape;1400;p33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1" name="Google Shape;1401;p33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2" name="Google Shape;1402;p33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3" name="Google Shape;1403;p33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4" name="Google Shape;1404;p33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5" name="Google Shape;1405;p33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33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7" name="Google Shape;1407;p33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8" name="Google Shape;1408;p33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" name="Google Shape;1413;p3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1414" name="Google Shape;1414;p3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1415" name="Google Shape;1415;p3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19" name="Google Shape;1419;p34"/>
          <p:cNvSpPr txBox="1"/>
          <p:nvPr>
            <p:ph type="title"/>
          </p:nvPr>
        </p:nvSpPr>
        <p:spPr>
          <a:xfrm>
            <a:off x="2392525" y="659025"/>
            <a:ext cx="83121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August </a:t>
            </a:r>
            <a:r>
              <a:rPr lang="en"/>
              <a:t>2025</a:t>
            </a:r>
            <a:endParaRPr/>
          </a:p>
        </p:txBody>
      </p:sp>
      <p:sp>
        <p:nvSpPr>
          <p:cNvPr id="1420" name="Google Shape;1420;p34">
            <a:hlinkClick action="ppaction://hlinksldjump" r:id="rId3"/>
          </p:cNvPr>
          <p:cNvSpPr/>
          <p:nvPr/>
        </p:nvSpPr>
        <p:spPr>
          <a:xfrm>
            <a:off x="10764438" y="8370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1" name="Google Shape;1421;p3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2" name="Google Shape;1422;p3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3" name="Google Shape;1423;p3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4" name="Google Shape;1424;p3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5" name="Google Shape;1425;p3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6" name="Google Shape;1426;p3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427" name="Google Shape;1427;p3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428" name="Google Shape;1428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29" name="Google Shape;1429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430" name="Google Shape;1430;p3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1" name="Google Shape;1431;p3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2" name="Google Shape;1432;p3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" name="Google Shape;1433;p3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" name="Google Shape;1434;p3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" name="Google Shape;1435;p3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6" name="Google Shape;1436;p3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7" name="Google Shape;1437;p3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8" name="Google Shape;1438;p3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9" name="Google Shape;1439;p3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0" name="Google Shape;1440;p3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1" name="Google Shape;1441;p3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442" name="Google Shape;1442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43" name="Google Shape;1443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44" name="Google Shape;1444;p3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445" name="Google Shape;1445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46" name="Google Shape;1446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47" name="Google Shape;1447;p3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448" name="Google Shape;1448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49" name="Google Shape;1449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50" name="Google Shape;1450;p3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451" name="Google Shape;1451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52" name="Google Shape;1452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53" name="Google Shape;1453;p3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454" name="Google Shape;1454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55" name="Google Shape;1455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56" name="Google Shape;1456;p3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457" name="Google Shape;1457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58" name="Google Shape;1458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59" name="Google Shape;1459;p3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460" name="Google Shape;1460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61" name="Google Shape;1461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62" name="Google Shape;1462;p3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463" name="Google Shape;1463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64" name="Google Shape;1464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65" name="Google Shape;1465;p3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466" name="Google Shape;1466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67" name="Google Shape;1467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68" name="Google Shape;1468;p3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469" name="Google Shape;1469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70" name="Google Shape;1470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71" name="Google Shape;1471;p3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472" name="Google Shape;1472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73" name="Google Shape;1473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74" name="Google Shape;1474;p3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475" name="Google Shape;1475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76" name="Google Shape;1476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77" name="Google Shape;1477;p3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478" name="Google Shape;1478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79" name="Google Shape;1479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80" name="Google Shape;1480;p3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481" name="Google Shape;1481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82" name="Google Shape;1482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83" name="Google Shape;1483;p3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484" name="Google Shape;1484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85" name="Google Shape;1485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486" name="Google Shape;1486;p3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487" name="Google Shape;1487;p3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88" name="Google Shape;1488;p3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489" name="Google Shape;1489;p34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0" name="Google Shape;1490;p34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34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34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3" name="Google Shape;1493;p34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4" name="Google Shape;1494;p34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34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34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34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8" name="Google Shape;1498;p34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4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4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4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4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4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4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4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4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4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4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4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3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p3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515" name="Google Shape;1515;p3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6" name="Google Shape;1516;p3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7" name="Google Shape;1517;p3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8" name="Google Shape;1518;p3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9" name="Google Shape;1519;p3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0" name="Google Shape;1520;p3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521" name="Google Shape;1521;p3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522" name="Google Shape;1522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23" name="Google Shape;1523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524" name="Google Shape;1524;p3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5" name="Google Shape;1525;p3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6" name="Google Shape;1526;p3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7" name="Google Shape;1527;p3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8" name="Google Shape;1528;p3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9" name="Google Shape;1529;p3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0" name="Google Shape;1530;p3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1" name="Google Shape;1531;p3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2" name="Google Shape;1532;p3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3" name="Google Shape;1533;p3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4" name="Google Shape;1534;p3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5" name="Google Shape;1535;p3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536" name="Google Shape;1536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37" name="Google Shape;1537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38" name="Google Shape;1538;p3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539" name="Google Shape;1539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40" name="Google Shape;1540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41" name="Google Shape;1541;p3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542" name="Google Shape;1542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43" name="Google Shape;1543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44" name="Google Shape;1544;p3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545" name="Google Shape;1545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46" name="Google Shape;1546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47" name="Google Shape;1547;p3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548" name="Google Shape;1548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49" name="Google Shape;1549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50" name="Google Shape;1550;p3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551" name="Google Shape;1551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52" name="Google Shape;1552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53" name="Google Shape;1553;p3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554" name="Google Shape;1554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55" name="Google Shape;1555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56" name="Google Shape;1556;p3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557" name="Google Shape;1557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58" name="Google Shape;1558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59" name="Google Shape;1559;p3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560" name="Google Shape;1560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61" name="Google Shape;1561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62" name="Google Shape;1562;p3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563" name="Google Shape;1563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64" name="Google Shape;1564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65" name="Google Shape;1565;p3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566" name="Google Shape;1566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67" name="Google Shape;1567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68" name="Google Shape;1568;p3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569" name="Google Shape;1569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70" name="Google Shape;1570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71" name="Google Shape;1571;p3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572" name="Google Shape;1572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73" name="Google Shape;1573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74" name="Google Shape;1574;p3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575" name="Google Shape;1575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76" name="Google Shape;1576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77" name="Google Shape;1577;p3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578" name="Google Shape;1578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79" name="Google Shape;1579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580" name="Google Shape;1580;p3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581" name="Google Shape;1581;p3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82" name="Google Shape;1582;p3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583" name="Google Shape;1583;p3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4" name="Google Shape;1584;p3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5" name="Google Shape;1585;p3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6" name="Google Shape;1586;p3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7" name="Google Shape;1587;p3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8" name="Google Shape;1588;p3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9" name="Google Shape;1589;p3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0" name="Google Shape;1590;p3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1" name="Google Shape;1591;p3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2" name="Google Shape;1592;p3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3" name="Google Shape;1593;p3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4" name="Google Shape;1594;p3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5" name="Google Shape;1595;p3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6" name="Google Shape;1596;p3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7" name="Google Shape;1597;p3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8" name="Google Shape;1598;p3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9" name="Google Shape;1599;p3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0" name="Google Shape;1600;p3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1" name="Google Shape;1601;p3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2" name="Google Shape;1602;p3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3" name="Google Shape;1603;p3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04" name="Google Shape;1604;p3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05" name="Google Shape;1605;p35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92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5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1606" name="Google Shape;1606;p35"/>
          <p:cNvSpPr txBox="1"/>
          <p:nvPr>
            <p:ph type="title"/>
          </p:nvPr>
        </p:nvSpPr>
        <p:spPr>
          <a:xfrm>
            <a:off x="5647550" y="963825"/>
            <a:ext cx="3990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SEPTEMBER 2025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0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1" name="Google Shape;1611;p3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612" name="Google Shape;1612;p3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1613" name="Google Shape;1613;p3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1614" name="Google Shape;1614;p3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5" name="Google Shape;1615;p3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6" name="Google Shape;1616;p3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7" name="Google Shape;1617;p3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8" name="Google Shape;1618;p36">
            <a:hlinkClick action="ppaction://hlinksldjump" r:id="rId3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19" name="Google Shape;1619;p3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620" name="Google Shape;1620;p36"/>
          <p:cNvSpPr txBox="1"/>
          <p:nvPr>
            <p:ph type="title"/>
          </p:nvPr>
        </p:nvSpPr>
        <p:spPr>
          <a:xfrm>
            <a:off x="4965525" y="506625"/>
            <a:ext cx="45198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21" name="Google Shape;1621;p3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2" name="Google Shape;1622;p3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3" name="Google Shape;1623;p3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4" name="Google Shape;1624;p3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5" name="Google Shape;1625;p3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6" name="Google Shape;1626;p3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627" name="Google Shape;1627;p3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628" name="Google Shape;1628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29" name="Google Shape;1629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630" name="Google Shape;1630;p3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1" name="Google Shape;1631;p3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2" name="Google Shape;1632;p3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3" name="Google Shape;1633;p3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4" name="Google Shape;1634;p3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5" name="Google Shape;1635;p3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6" name="Google Shape;1636;p3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7" name="Google Shape;1637;p3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8" name="Google Shape;1638;p3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9" name="Google Shape;1639;p3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0" name="Google Shape;1640;p3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41" name="Google Shape;1641;p3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642" name="Google Shape;1642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43" name="Google Shape;1643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44" name="Google Shape;1644;p3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645" name="Google Shape;1645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46" name="Google Shape;1646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47" name="Google Shape;1647;p3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648" name="Google Shape;1648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49" name="Google Shape;1649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50" name="Google Shape;1650;p3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651" name="Google Shape;1651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52" name="Google Shape;1652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53" name="Google Shape;1653;p3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654" name="Google Shape;1654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55" name="Google Shape;1655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56" name="Google Shape;1656;p3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657" name="Google Shape;1657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58" name="Google Shape;1658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59" name="Google Shape;1659;p3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660" name="Google Shape;1660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61" name="Google Shape;1661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62" name="Google Shape;1662;p3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663" name="Google Shape;1663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64" name="Google Shape;1664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65" name="Google Shape;1665;p3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666" name="Google Shape;1666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67" name="Google Shape;1667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68" name="Google Shape;1668;p3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669" name="Google Shape;1669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70" name="Google Shape;1670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71" name="Google Shape;1671;p3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672" name="Google Shape;1672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73" name="Google Shape;1673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74" name="Google Shape;1674;p3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675" name="Google Shape;1675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76" name="Google Shape;1676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77" name="Google Shape;1677;p3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678" name="Google Shape;1678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79" name="Google Shape;1679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80" name="Google Shape;1680;p3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681" name="Google Shape;1681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82" name="Google Shape;1682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83" name="Google Shape;1683;p3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684" name="Google Shape;1684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85" name="Google Shape;1685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686" name="Google Shape;1686;p3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687" name="Google Shape;1687;p3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88" name="Google Shape;1688;p3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689" name="Google Shape;1689;p36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0" name="Google Shape;1690;p36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1" name="Google Shape;1691;p36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2" name="Google Shape;1692;p36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3" name="Google Shape;1693;p36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4" name="Google Shape;1694;p36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5" name="Google Shape;1695;p36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6" name="Google Shape;1696;p36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7" name="Google Shape;1697;p36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8" name="Google Shape;1698;p36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9" name="Google Shape;1699;p36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0" name="Google Shape;1700;p36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1" name="Google Shape;1701;p36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2" name="Google Shape;1702;p36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3" name="Google Shape;1703;p36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4" name="Google Shape;1704;p36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5" name="Google Shape;1705;p36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6" name="Google Shape;1706;p36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7" name="Google Shape;1707;p36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8" name="Google Shape;1708;p36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9" name="Google Shape;1709;p36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3" name="Shape 1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" name="Google Shape;1714;p3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1715" name="Google Shape;1715;p3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1716" name="Google Shape;1716;p3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20" name="Google Shape;1720;p37"/>
          <p:cNvSpPr txBox="1"/>
          <p:nvPr>
            <p:ph type="title"/>
          </p:nvPr>
        </p:nvSpPr>
        <p:spPr>
          <a:xfrm>
            <a:off x="4383238" y="963825"/>
            <a:ext cx="4492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1721" name="Google Shape;1721;p3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22" name="Google Shape;1722;p3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723" name="Google Shape;1723;p3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4" name="Google Shape;1724;p3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5" name="Google Shape;1725;p3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6" name="Google Shape;1726;p3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7" name="Google Shape;1727;p3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8" name="Google Shape;1728;p3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729" name="Google Shape;1729;p3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730" name="Google Shape;1730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31" name="Google Shape;1731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732" name="Google Shape;1732;p3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3" name="Google Shape;1733;p3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4" name="Google Shape;1734;p3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5" name="Google Shape;1735;p3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6" name="Google Shape;1736;p3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7" name="Google Shape;1737;p3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8" name="Google Shape;1738;p3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9" name="Google Shape;1739;p3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0" name="Google Shape;1740;p3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1" name="Google Shape;1741;p3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2" name="Google Shape;1742;p3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43" name="Google Shape;1743;p3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744" name="Google Shape;1744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45" name="Google Shape;1745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46" name="Google Shape;1746;p3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747" name="Google Shape;1747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48" name="Google Shape;1748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49" name="Google Shape;1749;p3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750" name="Google Shape;1750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51" name="Google Shape;1751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52" name="Google Shape;1752;p3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753" name="Google Shape;1753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54" name="Google Shape;1754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55" name="Google Shape;1755;p3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756" name="Google Shape;1756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57" name="Google Shape;1757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58" name="Google Shape;1758;p3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759" name="Google Shape;1759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60" name="Google Shape;1760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61" name="Google Shape;1761;p3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762" name="Google Shape;1762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63" name="Google Shape;1763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64" name="Google Shape;1764;p3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765" name="Google Shape;1765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66" name="Google Shape;1766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67" name="Google Shape;1767;p3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768" name="Google Shape;1768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69" name="Google Shape;1769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70" name="Google Shape;1770;p3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771" name="Google Shape;1771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72" name="Google Shape;1772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73" name="Google Shape;1773;p3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774" name="Google Shape;1774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75" name="Google Shape;1775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76" name="Google Shape;1776;p3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777" name="Google Shape;1777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78" name="Google Shape;1778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79" name="Google Shape;1779;p3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780" name="Google Shape;1780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81" name="Google Shape;1781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82" name="Google Shape;1782;p3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783" name="Google Shape;1783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84" name="Google Shape;1784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85" name="Google Shape;1785;p3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786" name="Google Shape;1786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87" name="Google Shape;1787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788" name="Google Shape;1788;p3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789" name="Google Shape;1789;p3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90" name="Google Shape;1790;p3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791" name="Google Shape;1791;p3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2" name="Google Shape;1792;p3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3" name="Google Shape;1793;p3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4" name="Google Shape;1794;p3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3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3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3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3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3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3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3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3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3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3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3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3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3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3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3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3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3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37">
            <a:hlinkClick action="ppaction://hlinksldjump" r:id="rId24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6" name="Shape 1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7" name="Google Shape;1817;p3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18" name="Google Shape;1818;p3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1819" name="Google Shape;1819;p3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1820" name="Google Shape;1820;p3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1" name="Google Shape;1821;p3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2" name="Google Shape;1822;p3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3" name="Google Shape;1823;p3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24" name="Google Shape;1824;p38"/>
          <p:cNvSpPr txBox="1"/>
          <p:nvPr>
            <p:ph type="title"/>
          </p:nvPr>
        </p:nvSpPr>
        <p:spPr>
          <a:xfrm>
            <a:off x="6620375" y="645975"/>
            <a:ext cx="40734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September </a:t>
            </a:r>
            <a:r>
              <a:rPr lang="en"/>
              <a:t>2025</a:t>
            </a:r>
            <a:endParaRPr/>
          </a:p>
        </p:txBody>
      </p:sp>
      <p:sp>
        <p:nvSpPr>
          <p:cNvPr id="1825" name="Google Shape;1825;p3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6" name="Google Shape;1826;p3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7" name="Google Shape;1827;p3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8" name="Google Shape;1828;p3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9" name="Google Shape;1829;p3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0" name="Google Shape;1830;p3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831" name="Google Shape;1831;p3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832" name="Google Shape;1832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33" name="Google Shape;1833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834" name="Google Shape;1834;p3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5" name="Google Shape;1835;p3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6" name="Google Shape;1836;p3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7" name="Google Shape;1837;p3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8" name="Google Shape;1838;p3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9" name="Google Shape;1839;p3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0" name="Google Shape;1840;p3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1" name="Google Shape;1841;p3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2" name="Google Shape;1842;p3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3" name="Google Shape;1843;p3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4" name="Google Shape;1844;p3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45" name="Google Shape;1845;p3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846" name="Google Shape;1846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47" name="Google Shape;1847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48" name="Google Shape;1848;p3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849" name="Google Shape;1849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50" name="Google Shape;1850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51" name="Google Shape;1851;p3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852" name="Google Shape;1852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53" name="Google Shape;1853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54" name="Google Shape;1854;p3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855" name="Google Shape;1855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56" name="Google Shape;1856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57" name="Google Shape;1857;p3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858" name="Google Shape;1858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59" name="Google Shape;1859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60" name="Google Shape;1860;p3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861" name="Google Shape;1861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62" name="Google Shape;1862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63" name="Google Shape;1863;p3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864" name="Google Shape;1864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65" name="Google Shape;1865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66" name="Google Shape;1866;p3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867" name="Google Shape;1867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68" name="Google Shape;1868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69" name="Google Shape;1869;p3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870" name="Google Shape;1870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71" name="Google Shape;1871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72" name="Google Shape;1872;p3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873" name="Google Shape;1873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74" name="Google Shape;1874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75" name="Google Shape;1875;p3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876" name="Google Shape;1876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77" name="Google Shape;1877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78" name="Google Shape;1878;p3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879" name="Google Shape;1879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80" name="Google Shape;1880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81" name="Google Shape;1881;p3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882" name="Google Shape;1882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83" name="Google Shape;1883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84" name="Google Shape;1884;p3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885" name="Google Shape;1885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86" name="Google Shape;1886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87" name="Google Shape;1887;p3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888" name="Google Shape;1888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89" name="Google Shape;1889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890" name="Google Shape;1890;p3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891" name="Google Shape;1891;p3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92" name="Google Shape;1892;p3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893" name="Google Shape;1893;p3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4" name="Google Shape;1894;p3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5" name="Google Shape;1895;p3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6" name="Google Shape;1896;p3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7" name="Google Shape;1897;p3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8" name="Google Shape;1898;p3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9" name="Google Shape;1899;p3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0" name="Google Shape;1900;p3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1" name="Google Shape;1901;p3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2" name="Google Shape;1902;p3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3" name="Google Shape;1903;p3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4" name="Google Shape;1904;p3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5" name="Google Shape;1905;p3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6" name="Google Shape;1906;p3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7" name="Google Shape;1907;p3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8" name="Google Shape;1908;p3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9" name="Google Shape;1909;p3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0" name="Google Shape;1910;p3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1" name="Google Shape;1911;p3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2" name="Google Shape;1912;p3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3" name="Google Shape;1913;p3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4" name="Google Shape;1914;p38">
            <a:hlinkClick action="ppaction://hlinksldjump" r:id="rId24"/>
          </p:cNvPr>
          <p:cNvSpPr/>
          <p:nvPr/>
        </p:nvSpPr>
        <p:spPr>
          <a:xfrm>
            <a:off x="107644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8" name="Shape 1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19" name="Google Shape;1919;p3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1920" name="Google Shape;1920;p3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1921" name="Google Shape;1921;p3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3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3" name="Google Shape;1923;p3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4" name="Google Shape;1924;p3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5" name="Google Shape;1925;p39"/>
          <p:cNvSpPr txBox="1"/>
          <p:nvPr>
            <p:ph type="title"/>
          </p:nvPr>
        </p:nvSpPr>
        <p:spPr>
          <a:xfrm>
            <a:off x="4424525" y="659025"/>
            <a:ext cx="63561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September </a:t>
            </a:r>
            <a:r>
              <a:rPr lang="en"/>
              <a:t>2025</a:t>
            </a:r>
            <a:endParaRPr/>
          </a:p>
        </p:txBody>
      </p:sp>
      <p:sp>
        <p:nvSpPr>
          <p:cNvPr id="1926" name="Google Shape;1926;p3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7" name="Google Shape;1927;p3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8" name="Google Shape;1928;p3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9" name="Google Shape;1929;p3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0" name="Google Shape;1930;p3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1" name="Google Shape;1931;p3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932" name="Google Shape;1932;p3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933" name="Google Shape;1933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34" name="Google Shape;1934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935" name="Google Shape;1935;p3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6" name="Google Shape;1936;p3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7" name="Google Shape;1937;p3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8" name="Google Shape;1938;p3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9" name="Google Shape;1939;p3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0" name="Google Shape;1940;p3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1" name="Google Shape;1941;p3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2" name="Google Shape;1942;p3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3" name="Google Shape;1943;p3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4" name="Google Shape;1944;p3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5" name="Google Shape;1945;p3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46" name="Google Shape;1946;p3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947" name="Google Shape;1947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48" name="Google Shape;1948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49" name="Google Shape;1949;p3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950" name="Google Shape;1950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51" name="Google Shape;1951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52" name="Google Shape;1952;p3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953" name="Google Shape;1953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54" name="Google Shape;1954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55" name="Google Shape;1955;p3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956" name="Google Shape;1956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57" name="Google Shape;1957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58" name="Google Shape;1958;p3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959" name="Google Shape;1959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60" name="Google Shape;1960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61" name="Google Shape;1961;p3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962" name="Google Shape;1962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63" name="Google Shape;1963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64" name="Google Shape;1964;p3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965" name="Google Shape;1965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66" name="Google Shape;1966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67" name="Google Shape;1967;p3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968" name="Google Shape;1968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69" name="Google Shape;1969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70" name="Google Shape;1970;p3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971" name="Google Shape;1971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72" name="Google Shape;1972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73" name="Google Shape;1973;p3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974" name="Google Shape;1974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75" name="Google Shape;1975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76" name="Google Shape;1976;p3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977" name="Google Shape;1977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78" name="Google Shape;1978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79" name="Google Shape;1979;p3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980" name="Google Shape;1980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81" name="Google Shape;1981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82" name="Google Shape;1982;p3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983" name="Google Shape;1983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84" name="Google Shape;1984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85" name="Google Shape;1985;p3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986" name="Google Shape;1986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87" name="Google Shape;1987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88" name="Google Shape;1988;p3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989" name="Google Shape;1989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90" name="Google Shape;1990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991" name="Google Shape;1991;p3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992" name="Google Shape;1992;p3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93" name="Google Shape;1993;p3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994" name="Google Shape;1994;p3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5" name="Google Shape;1995;p3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3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3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3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3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3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3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3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3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3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3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3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3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3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3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3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3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3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3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3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39">
            <a:hlinkClick action="ppaction://hlinksldjump" r:id="rId24"/>
          </p:cNvPr>
          <p:cNvSpPr/>
          <p:nvPr/>
        </p:nvSpPr>
        <p:spPr>
          <a:xfrm>
            <a:off x="10764438" y="8370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9" name="Shape 2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20" name="Google Shape;2020;p4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92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CC0000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5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0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21" name="Google Shape;2021;p4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022" name="Google Shape;2022;p4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023" name="Google Shape;2023;p40"/>
          <p:cNvSpPr txBox="1"/>
          <p:nvPr>
            <p:ph type="title"/>
          </p:nvPr>
        </p:nvSpPr>
        <p:spPr>
          <a:xfrm>
            <a:off x="5647550" y="963825"/>
            <a:ext cx="3990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OCTOBER </a:t>
            </a:r>
            <a:r>
              <a:rPr lang="en"/>
              <a:t>2025</a:t>
            </a:r>
            <a:endParaRPr/>
          </a:p>
        </p:txBody>
      </p:sp>
      <p:sp>
        <p:nvSpPr>
          <p:cNvPr id="2024" name="Google Shape;2024;p4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5" name="Google Shape;2025;p4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6" name="Google Shape;2026;p4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7" name="Google Shape;2027;p4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8" name="Google Shape;2028;p4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9" name="Google Shape;2029;p4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030" name="Google Shape;2030;p4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031" name="Google Shape;2031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32" name="Google Shape;2032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033" name="Google Shape;2033;p4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4" name="Google Shape;2034;p4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5" name="Google Shape;2035;p4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6" name="Google Shape;2036;p4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7" name="Google Shape;2037;p4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8" name="Google Shape;2038;p4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9" name="Google Shape;2039;p4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0" name="Google Shape;2040;p4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1" name="Google Shape;2041;p4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2" name="Google Shape;2042;p4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3" name="Google Shape;2043;p4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44" name="Google Shape;2044;p4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045" name="Google Shape;2045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46" name="Google Shape;2046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47" name="Google Shape;2047;p4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048" name="Google Shape;2048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49" name="Google Shape;2049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50" name="Google Shape;2050;p4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051" name="Google Shape;2051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52" name="Google Shape;2052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53" name="Google Shape;2053;p4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054" name="Google Shape;2054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55" name="Google Shape;2055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56" name="Google Shape;2056;p4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057" name="Google Shape;2057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58" name="Google Shape;2058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59" name="Google Shape;2059;p4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060" name="Google Shape;2060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61" name="Google Shape;2061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62" name="Google Shape;2062;p4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063" name="Google Shape;2063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64" name="Google Shape;2064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65" name="Google Shape;2065;p4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066" name="Google Shape;2066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67" name="Google Shape;2067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68" name="Google Shape;2068;p4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069" name="Google Shape;2069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70" name="Google Shape;2070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71" name="Google Shape;2071;p4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072" name="Google Shape;2072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73" name="Google Shape;2073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74" name="Google Shape;2074;p4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075" name="Google Shape;2075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76" name="Google Shape;2076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77" name="Google Shape;2077;p4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078" name="Google Shape;2078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79" name="Google Shape;2079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80" name="Google Shape;2080;p4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081" name="Google Shape;2081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82" name="Google Shape;2082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83" name="Google Shape;2083;p4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084" name="Google Shape;2084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85" name="Google Shape;2085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86" name="Google Shape;2086;p4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087" name="Google Shape;2087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88" name="Google Shape;2088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089" name="Google Shape;2089;p4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090" name="Google Shape;2090;p4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91" name="Google Shape;2091;p4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092" name="Google Shape;2092;p4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0" name="Google Shape;2110;p4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1" name="Google Shape;2111;p4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2" name="Google Shape;2112;p4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6" name="Shape 2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7" name="Google Shape;2117;p4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118" name="Google Shape;2118;p4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2119" name="Google Shape;2119;p4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2120" name="Google Shape;2120;p4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1" name="Google Shape;2121;p4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2" name="Google Shape;2122;p4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3" name="Google Shape;2123;p4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2124" name="Google Shape;2124;p4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125" name="Google Shape;2125;p41"/>
          <p:cNvSpPr txBox="1"/>
          <p:nvPr>
            <p:ph type="title"/>
          </p:nvPr>
        </p:nvSpPr>
        <p:spPr>
          <a:xfrm>
            <a:off x="4417075" y="582825"/>
            <a:ext cx="5068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26" name="Google Shape;2126;p4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7" name="Google Shape;2127;p4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8" name="Google Shape;2128;p4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9" name="Google Shape;2129;p4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0" name="Google Shape;2130;p4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1" name="Google Shape;2131;p4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132" name="Google Shape;2132;p4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133" name="Google Shape;2133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34" name="Google Shape;2134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135" name="Google Shape;2135;p4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6" name="Google Shape;2136;p4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7" name="Google Shape;2137;p4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8" name="Google Shape;2138;p4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9" name="Google Shape;2139;p4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0" name="Google Shape;2140;p4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1" name="Google Shape;2141;p4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2" name="Google Shape;2142;p4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3" name="Google Shape;2143;p4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4" name="Google Shape;2144;p4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5" name="Google Shape;2145;p4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46" name="Google Shape;2146;p4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147" name="Google Shape;2147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48" name="Google Shape;2148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49" name="Google Shape;2149;p4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150" name="Google Shape;2150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51" name="Google Shape;2151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52" name="Google Shape;2152;p4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153" name="Google Shape;2153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54" name="Google Shape;2154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55" name="Google Shape;2155;p4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156" name="Google Shape;2156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57" name="Google Shape;2157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58" name="Google Shape;2158;p4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159" name="Google Shape;2159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60" name="Google Shape;2160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61" name="Google Shape;2161;p4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162" name="Google Shape;2162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63" name="Google Shape;2163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64" name="Google Shape;2164;p4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165" name="Google Shape;2165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66" name="Google Shape;2166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67" name="Google Shape;2167;p4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168" name="Google Shape;2168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69" name="Google Shape;2169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70" name="Google Shape;2170;p4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171" name="Google Shape;2171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72" name="Google Shape;2172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73" name="Google Shape;2173;p4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174" name="Google Shape;2174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75" name="Google Shape;2175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76" name="Google Shape;2176;p4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177" name="Google Shape;2177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78" name="Google Shape;2178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79" name="Google Shape;2179;p4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180" name="Google Shape;2180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81" name="Google Shape;2181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82" name="Google Shape;2182;p4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183" name="Google Shape;2183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84" name="Google Shape;2184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85" name="Google Shape;2185;p4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186" name="Google Shape;2186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87" name="Google Shape;2187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88" name="Google Shape;2188;p4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189" name="Google Shape;2189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90" name="Google Shape;2190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191" name="Google Shape;2191;p4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192" name="Google Shape;2192;p4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93" name="Google Shape;2193;p4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194" name="Google Shape;2194;p4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5" name="Google Shape;2195;p4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6" name="Google Shape;2196;p4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7" name="Google Shape;2197;p4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8" name="Google Shape;2198;p4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9" name="Google Shape;2199;p4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0" name="Google Shape;2200;p4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1" name="Google Shape;2201;p4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2" name="Google Shape;2202;p4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3" name="Google Shape;2203;p4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4" name="Google Shape;2204;p4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5" name="Google Shape;2205;p4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1">
            <a:hlinkClick action="ppaction://hlinksldjump" r:id="rId24"/>
          </p:cNvPr>
          <p:cNvSpPr/>
          <p:nvPr/>
        </p:nvSpPr>
        <p:spPr>
          <a:xfrm>
            <a:off x="10771638" y="6857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9" name="Shape 2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0" name="Google Shape;2220;p4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2221" name="Google Shape;2221;p4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2222" name="Google Shape;2222;p4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3" name="Google Shape;2223;p4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4" name="Google Shape;2224;p4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5" name="Google Shape;2225;p4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6" name="Google Shape;2226;p42"/>
          <p:cNvSpPr txBox="1"/>
          <p:nvPr>
            <p:ph type="title"/>
          </p:nvPr>
        </p:nvSpPr>
        <p:spPr>
          <a:xfrm>
            <a:off x="4372313" y="963825"/>
            <a:ext cx="45036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2227" name="Google Shape;2227;p4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8" name="Google Shape;2228;p4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229" name="Google Shape;2229;p4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0" name="Google Shape;2230;p4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1" name="Google Shape;2231;p4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2" name="Google Shape;2232;p4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3" name="Google Shape;2233;p4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4" name="Google Shape;2234;p4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235" name="Google Shape;2235;p4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236" name="Google Shape;2236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37" name="Google Shape;2237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238" name="Google Shape;2238;p4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9" name="Google Shape;2239;p4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0" name="Google Shape;2240;p4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1" name="Google Shape;2241;p4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2" name="Google Shape;2242;p4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3" name="Google Shape;2243;p4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4" name="Google Shape;2244;p4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5" name="Google Shape;2245;p4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6" name="Google Shape;2246;p4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7" name="Google Shape;2247;p4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8" name="Google Shape;2248;p4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49" name="Google Shape;2249;p4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250" name="Google Shape;2250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51" name="Google Shape;2251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52" name="Google Shape;2252;p4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253" name="Google Shape;2253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54" name="Google Shape;2254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55" name="Google Shape;2255;p4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256" name="Google Shape;2256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57" name="Google Shape;2257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58" name="Google Shape;2258;p4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259" name="Google Shape;2259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60" name="Google Shape;2260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61" name="Google Shape;2261;p4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262" name="Google Shape;2262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63" name="Google Shape;2263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64" name="Google Shape;2264;p4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265" name="Google Shape;2265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66" name="Google Shape;2266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67" name="Google Shape;2267;p4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268" name="Google Shape;2268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69" name="Google Shape;2269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70" name="Google Shape;2270;p4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271" name="Google Shape;2271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72" name="Google Shape;2272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73" name="Google Shape;2273;p4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274" name="Google Shape;2274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75" name="Google Shape;2275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76" name="Google Shape;2276;p4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277" name="Google Shape;2277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78" name="Google Shape;2278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79" name="Google Shape;2279;p4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280" name="Google Shape;2280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81" name="Google Shape;2281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82" name="Google Shape;2282;p4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283" name="Google Shape;2283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84" name="Google Shape;2284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85" name="Google Shape;2285;p4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286" name="Google Shape;2286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87" name="Google Shape;2287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88" name="Google Shape;2288;p4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289" name="Google Shape;2289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90" name="Google Shape;2290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91" name="Google Shape;2291;p4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292" name="Google Shape;2292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93" name="Google Shape;2293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294" name="Google Shape;2294;p4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295" name="Google Shape;2295;p4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96" name="Google Shape;2296;p4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297" name="Google Shape;2297;p4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2">
            <a:hlinkClick action="ppaction://hlinksldjump" r:id="rId24"/>
          </p:cNvPr>
          <p:cNvSpPr/>
          <p:nvPr/>
        </p:nvSpPr>
        <p:spPr>
          <a:xfrm>
            <a:off x="10771638" y="6857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2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00" name="Google Shape;500;p25">
            <a:hlinkClick action="ppaction://hlinksldjump" r:id="rId3"/>
          </p:cNvPr>
          <p:cNvSpPr/>
          <p:nvPr/>
        </p:nvSpPr>
        <p:spPr>
          <a:xfrm>
            <a:off x="874250" y="2929800"/>
            <a:ext cx="2838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25"/>
          <p:cNvSpPr txBox="1"/>
          <p:nvPr>
            <p:ph type="title"/>
          </p:nvPr>
        </p:nvSpPr>
        <p:spPr>
          <a:xfrm>
            <a:off x="6793525" y="1035327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JULY </a:t>
            </a:r>
            <a:r>
              <a:rPr lang="en"/>
              <a:t>2025</a:t>
            </a:r>
            <a:endParaRPr/>
          </a:p>
        </p:txBody>
      </p:sp>
      <p:sp>
        <p:nvSpPr>
          <p:cNvPr id="502" name="Google Shape;502;p25">
            <a:hlinkClick action="ppaction://hlinksldjump" r:id="rId4"/>
          </p:cNvPr>
          <p:cNvSpPr/>
          <p:nvPr/>
        </p:nvSpPr>
        <p:spPr>
          <a:xfrm>
            <a:off x="4001000" y="1854150"/>
            <a:ext cx="1096800" cy="25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2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2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2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2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2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2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09" name="Google Shape;509;p2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10" name="Google Shape;510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1" name="Google Shape;511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12" name="Google Shape;512;p2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2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2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2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2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2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2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2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2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2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3" name="Google Shape;523;p2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24" name="Google Shape;524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5" name="Google Shape;525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6" name="Google Shape;526;p2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27" name="Google Shape;527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8" name="Google Shape;528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9" name="Google Shape;529;p2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30" name="Google Shape;530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1" name="Google Shape;531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2" name="Google Shape;532;p2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33" name="Google Shape;533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4" name="Google Shape;534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5" name="Google Shape;535;p2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36" name="Google Shape;536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7" name="Google Shape;537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8" name="Google Shape;538;p2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39" name="Google Shape;539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0" name="Google Shape;540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1" name="Google Shape;541;p2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42" name="Google Shape;542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3" name="Google Shape;543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4" name="Google Shape;544;p2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45" name="Google Shape;545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6" name="Google Shape;546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7" name="Google Shape;547;p2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48" name="Google Shape;548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9" name="Google Shape;549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0" name="Google Shape;550;p2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51" name="Google Shape;551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2" name="Google Shape;552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3" name="Google Shape;553;p2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54" name="Google Shape;554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5" name="Google Shape;555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6" name="Google Shape;556;p2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57" name="Google Shape;557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8" name="Google Shape;558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9" name="Google Shape;559;p2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60" name="Google Shape;560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1" name="Google Shape;561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2" name="Google Shape;562;p2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63" name="Google Shape;563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4" name="Google Shape;564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5" name="Google Shape;565;p2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66" name="Google Shape;566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7" name="Google Shape;567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8" name="Google Shape;568;p2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69" name="Google Shape;569;p2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0" name="Google Shape;570;p2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71" name="Google Shape;571;p25">
            <a:hlinkClick action="ppaction://hlinksldjump" r:id="rId5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25">
            <a:hlinkClick action="ppaction://hlinksldjump" r:id="rId6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25">
            <a:hlinkClick action="ppaction://hlinksldjump" r:id="rId7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5">
            <a:hlinkClick action="ppaction://hlinksldjump" r:id="rId8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25">
            <a:hlinkClick action="ppaction://hlinksldjump" r:id="rId9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25">
            <a:hlinkClick action="ppaction://hlinksldjump" r:id="rId10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25">
            <a:hlinkClick action="ppaction://hlinksldjump" r:id="rId11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25">
            <a:hlinkClick action="ppaction://hlinksldjump" r:id="rId12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25">
            <a:hlinkClick action="ppaction://hlinksldjump" r:id="rId13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25">
            <a:hlinkClick action="ppaction://hlinksldjump" r:id="rId14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25">
            <a:hlinkClick action="ppaction://hlinksldjump" r:id="rId15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25">
            <a:hlinkClick action="ppaction://hlinksldjump" r:id="rId16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5">
            <a:hlinkClick action="ppaction://hlinksldjump" r:id="rId17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5">
            <a:hlinkClick action="ppaction://hlinksldjump" r:id="rId18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5">
            <a:hlinkClick action="ppaction://hlinksldjump" r:id="rId19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5">
            <a:hlinkClick action="ppaction://hlinksldjump" r:id="rId20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5">
            <a:hlinkClick action="ppaction://hlinksldjump" r:id="rId21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5">
            <a:hlinkClick action="ppaction://hlinksldjump" r:id="rId22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5">
            <a:hlinkClick action="ppaction://hlinksldjump" r:id="rId23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5">
            <a:hlinkClick action="ppaction://hlinksldjump" r:id="rId24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25">
            <a:hlinkClick action="ppaction://hlinksldjump" r:id="rId25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25">
            <a:hlinkClick action="ppaction://hlinksldjump" r:id="rId26"/>
          </p:cNvPr>
          <p:cNvSpPr/>
          <p:nvPr/>
        </p:nvSpPr>
        <p:spPr>
          <a:xfrm>
            <a:off x="4153400" y="2006550"/>
            <a:ext cx="1096800" cy="25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93" name="Google Shape;593;p25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4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400" u="none" cap="none" strike="noStrike">
                        <a:solidFill>
                          <a:srgbClr val="E69138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4" name="Google Shape;594;p2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2" name="Shape 2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3" name="Google Shape;2323;p4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24" name="Google Shape;2324;p4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2325" name="Google Shape;2325;p4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2326" name="Google Shape;2326;p4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7" name="Google Shape;2327;p4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8" name="Google Shape;2328;p4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9" name="Google Shape;2329;p4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30" name="Google Shape;2330;p43"/>
          <p:cNvSpPr txBox="1"/>
          <p:nvPr>
            <p:ph type="title"/>
          </p:nvPr>
        </p:nvSpPr>
        <p:spPr>
          <a:xfrm>
            <a:off x="7193538" y="659025"/>
            <a:ext cx="351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October </a:t>
            </a:r>
            <a:r>
              <a:rPr lang="en"/>
              <a:t>2025</a:t>
            </a:r>
            <a:endParaRPr/>
          </a:p>
        </p:txBody>
      </p:sp>
      <p:sp>
        <p:nvSpPr>
          <p:cNvPr id="2331" name="Google Shape;2331;p4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2" name="Google Shape;2332;p4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3" name="Google Shape;2333;p4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4" name="Google Shape;2334;p4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5" name="Google Shape;2335;p4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6" name="Google Shape;2336;p4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337" name="Google Shape;2337;p4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338" name="Google Shape;2338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39" name="Google Shape;2339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340" name="Google Shape;2340;p4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1" name="Google Shape;2341;p4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2" name="Google Shape;2342;p4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3" name="Google Shape;2343;p4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4" name="Google Shape;2344;p4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5" name="Google Shape;2345;p4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6" name="Google Shape;2346;p4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7" name="Google Shape;2347;p4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8" name="Google Shape;2348;p4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9" name="Google Shape;2349;p4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0" name="Google Shape;2350;p4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51" name="Google Shape;2351;p4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352" name="Google Shape;2352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53" name="Google Shape;2353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54" name="Google Shape;2354;p4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355" name="Google Shape;2355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56" name="Google Shape;2356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57" name="Google Shape;2357;p4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358" name="Google Shape;2358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59" name="Google Shape;2359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60" name="Google Shape;2360;p4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361" name="Google Shape;2361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62" name="Google Shape;2362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63" name="Google Shape;2363;p4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364" name="Google Shape;2364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65" name="Google Shape;2365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66" name="Google Shape;2366;p4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367" name="Google Shape;2367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68" name="Google Shape;2368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69" name="Google Shape;2369;p4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370" name="Google Shape;2370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71" name="Google Shape;2371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72" name="Google Shape;2372;p4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373" name="Google Shape;2373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74" name="Google Shape;2374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75" name="Google Shape;2375;p4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376" name="Google Shape;2376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77" name="Google Shape;2377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78" name="Google Shape;2378;p4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379" name="Google Shape;2379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80" name="Google Shape;2380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81" name="Google Shape;2381;p4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382" name="Google Shape;2382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83" name="Google Shape;2383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84" name="Google Shape;2384;p4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385" name="Google Shape;2385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86" name="Google Shape;2386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87" name="Google Shape;2387;p4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388" name="Google Shape;2388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89" name="Google Shape;2389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90" name="Google Shape;2390;p4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391" name="Google Shape;2391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92" name="Google Shape;2392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93" name="Google Shape;2393;p4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394" name="Google Shape;2394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95" name="Google Shape;2395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396" name="Google Shape;2396;p4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397" name="Google Shape;2397;p4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398" name="Google Shape;2398;p4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399" name="Google Shape;2399;p4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0" name="Google Shape;2400;p4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1" name="Google Shape;2401;p4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2" name="Google Shape;2402;p4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3" name="Google Shape;2403;p4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4" name="Google Shape;2404;p4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5" name="Google Shape;2405;p4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6" name="Google Shape;2406;p4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8" name="Google Shape;2408;p4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9" name="Google Shape;2409;p4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0" name="Google Shape;2410;p4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1" name="Google Shape;2411;p4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4" name="Google Shape;2414;p4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5" name="Google Shape;2415;p4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6" name="Google Shape;2416;p4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7" name="Google Shape;2417;p4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8" name="Google Shape;2418;p4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9" name="Google Shape;2419;p4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0" name="Google Shape;2420;p43">
            <a:hlinkClick action="ppaction://hlinksldjump" r:id="rId24"/>
          </p:cNvPr>
          <p:cNvSpPr/>
          <p:nvPr/>
        </p:nvSpPr>
        <p:spPr>
          <a:xfrm>
            <a:off x="10695438" y="6857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4" name="Shape 2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5" name="Google Shape;2425;p4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2426" name="Google Shape;2426;p4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2427" name="Google Shape;2427;p4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31" name="Google Shape;2431;p44"/>
          <p:cNvSpPr txBox="1"/>
          <p:nvPr>
            <p:ph type="title"/>
          </p:nvPr>
        </p:nvSpPr>
        <p:spPr>
          <a:xfrm>
            <a:off x="3148781" y="659025"/>
            <a:ext cx="74796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October </a:t>
            </a:r>
            <a:r>
              <a:rPr lang="en"/>
              <a:t>2025</a:t>
            </a:r>
            <a:endParaRPr/>
          </a:p>
        </p:txBody>
      </p:sp>
      <p:sp>
        <p:nvSpPr>
          <p:cNvPr id="2432" name="Google Shape;2432;p4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3" name="Google Shape;2433;p4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4" name="Google Shape;2434;p4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5" name="Google Shape;2435;p4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6" name="Google Shape;2436;p4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7" name="Google Shape;2437;p4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438" name="Google Shape;2438;p4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439" name="Google Shape;2439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40" name="Google Shape;2440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441" name="Google Shape;2441;p4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2" name="Google Shape;2442;p4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3" name="Google Shape;2443;p4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4" name="Google Shape;2444;p4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5" name="Google Shape;2445;p4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6" name="Google Shape;2446;p4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7" name="Google Shape;2447;p4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8" name="Google Shape;2448;p4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9" name="Google Shape;2449;p4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0" name="Google Shape;2450;p4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1" name="Google Shape;2451;p4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52" name="Google Shape;2452;p4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453" name="Google Shape;2453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54" name="Google Shape;2454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55" name="Google Shape;2455;p4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456" name="Google Shape;2456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57" name="Google Shape;2457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58" name="Google Shape;2458;p4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459" name="Google Shape;2459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60" name="Google Shape;2460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61" name="Google Shape;2461;p4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462" name="Google Shape;2462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63" name="Google Shape;2463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64" name="Google Shape;2464;p4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465" name="Google Shape;2465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66" name="Google Shape;2466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67" name="Google Shape;2467;p4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468" name="Google Shape;2468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69" name="Google Shape;2469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70" name="Google Shape;2470;p4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471" name="Google Shape;2471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72" name="Google Shape;2472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73" name="Google Shape;2473;p4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474" name="Google Shape;2474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75" name="Google Shape;2475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76" name="Google Shape;2476;p4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477" name="Google Shape;2477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78" name="Google Shape;2478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79" name="Google Shape;2479;p4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480" name="Google Shape;2480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81" name="Google Shape;2481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82" name="Google Shape;2482;p4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483" name="Google Shape;2483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84" name="Google Shape;2484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85" name="Google Shape;2485;p4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486" name="Google Shape;2486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87" name="Google Shape;2487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88" name="Google Shape;2488;p4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489" name="Google Shape;2489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90" name="Google Shape;2490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91" name="Google Shape;2491;p4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492" name="Google Shape;2492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93" name="Google Shape;2493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94" name="Google Shape;2494;p4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495" name="Google Shape;2495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96" name="Google Shape;2496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497" name="Google Shape;2497;p4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498" name="Google Shape;2498;p4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499" name="Google Shape;2499;p4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500" name="Google Shape;2500;p4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1" name="Google Shape;2501;p4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2" name="Google Shape;2502;p4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3" name="Google Shape;2503;p4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4" name="Google Shape;2504;p4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5" name="Google Shape;2505;p4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6" name="Google Shape;2506;p4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7" name="Google Shape;2507;p4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8" name="Google Shape;2508;p4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9" name="Google Shape;2509;p4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0" name="Google Shape;2510;p4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1" name="Google Shape;2511;p4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2" name="Google Shape;2512;p4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3" name="Google Shape;2513;p4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4" name="Google Shape;2514;p4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5" name="Google Shape;2515;p4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6" name="Google Shape;2516;p4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7" name="Google Shape;2517;p4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8" name="Google Shape;2518;p4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9" name="Google Shape;2519;p4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0" name="Google Shape;2520;p4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1" name="Google Shape;2521;p44">
            <a:hlinkClick action="ppaction://hlinksldjump" r:id="rId24"/>
          </p:cNvPr>
          <p:cNvSpPr/>
          <p:nvPr/>
        </p:nvSpPr>
        <p:spPr>
          <a:xfrm>
            <a:off x="10695438" y="7619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5" name="Shape 2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6" name="Google Shape;2526;p4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27" name="Google Shape;2527;p45"/>
          <p:cNvSpPr txBox="1"/>
          <p:nvPr>
            <p:ph type="title"/>
          </p:nvPr>
        </p:nvSpPr>
        <p:spPr>
          <a:xfrm>
            <a:off x="5626225" y="963825"/>
            <a:ext cx="40116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NOVEMBER </a:t>
            </a:r>
            <a:r>
              <a:rPr lang="en"/>
              <a:t>2025</a:t>
            </a:r>
            <a:endParaRPr/>
          </a:p>
        </p:txBody>
      </p:sp>
      <p:sp>
        <p:nvSpPr>
          <p:cNvPr id="2528" name="Google Shape;2528;p4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9" name="Google Shape;2529;p4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0" name="Google Shape;2530;p4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1" name="Google Shape;2531;p4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2" name="Google Shape;2532;p4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3" name="Google Shape;2533;p4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534" name="Google Shape;2534;p4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535" name="Google Shape;2535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36" name="Google Shape;2536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537" name="Google Shape;2537;p4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8" name="Google Shape;2538;p4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9" name="Google Shape;2539;p4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0" name="Google Shape;2540;p4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1" name="Google Shape;2541;p4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2" name="Google Shape;2542;p4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3" name="Google Shape;2543;p4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4" name="Google Shape;2544;p4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5" name="Google Shape;2545;p4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6" name="Google Shape;2546;p4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7" name="Google Shape;2547;p4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48" name="Google Shape;2548;p4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549" name="Google Shape;2549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50" name="Google Shape;2550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51" name="Google Shape;2551;p4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552" name="Google Shape;2552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53" name="Google Shape;2553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54" name="Google Shape;2554;p4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555" name="Google Shape;2555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56" name="Google Shape;2556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57" name="Google Shape;2557;p4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558" name="Google Shape;2558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59" name="Google Shape;2559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60" name="Google Shape;2560;p4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561" name="Google Shape;2561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62" name="Google Shape;2562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63" name="Google Shape;2563;p4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564" name="Google Shape;2564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65" name="Google Shape;2565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66" name="Google Shape;2566;p4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567" name="Google Shape;2567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68" name="Google Shape;2568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69" name="Google Shape;2569;p4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570" name="Google Shape;2570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71" name="Google Shape;2571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72" name="Google Shape;2572;p4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573" name="Google Shape;2573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74" name="Google Shape;2574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75" name="Google Shape;2575;p4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576" name="Google Shape;2576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77" name="Google Shape;2577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78" name="Google Shape;2578;p4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579" name="Google Shape;2579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80" name="Google Shape;2580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81" name="Google Shape;2581;p4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582" name="Google Shape;2582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83" name="Google Shape;2583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84" name="Google Shape;2584;p4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585" name="Google Shape;2585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86" name="Google Shape;2586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87" name="Google Shape;2587;p4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588" name="Google Shape;2588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89" name="Google Shape;2589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90" name="Google Shape;2590;p4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591" name="Google Shape;2591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92" name="Google Shape;2592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593" name="Google Shape;2593;p4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594" name="Google Shape;2594;p4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595" name="Google Shape;2595;p4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596" name="Google Shape;2596;p4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7" name="Google Shape;2597;p4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8" name="Google Shape;2598;p4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9" name="Google Shape;2599;p4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0" name="Google Shape;2600;p4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1" name="Google Shape;2601;p4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2" name="Google Shape;2602;p4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3" name="Google Shape;2603;p4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4" name="Google Shape;2604;p4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5" name="Google Shape;2605;p4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6" name="Google Shape;2606;p4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7" name="Google Shape;2607;p4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8" name="Google Shape;2608;p4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9" name="Google Shape;2609;p4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0" name="Google Shape;2610;p4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1" name="Google Shape;2611;p4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2" name="Google Shape;2612;p4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4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4" name="Google Shape;2614;p4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5" name="Google Shape;2615;p4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6" name="Google Shape;2616;p4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17" name="Google Shape;2617;p45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1C23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5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5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5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17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5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5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5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5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18" name="Google Shape;2618;p4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2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3" name="Google Shape;2623;p4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624" name="Google Shape;2624;p4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2625" name="Google Shape;2625;p4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2626" name="Google Shape;2626;p4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7" name="Google Shape;2627;p4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8" name="Google Shape;2628;p4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2630" name="Google Shape;2630;p4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631" name="Google Shape;2631;p46"/>
          <p:cNvSpPr txBox="1"/>
          <p:nvPr>
            <p:ph type="title"/>
          </p:nvPr>
        </p:nvSpPr>
        <p:spPr>
          <a:xfrm>
            <a:off x="5182088" y="506625"/>
            <a:ext cx="4303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32" name="Google Shape;2632;p4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3" name="Google Shape;2633;p4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4" name="Google Shape;2634;p4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5" name="Google Shape;2635;p4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6" name="Google Shape;2636;p4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7" name="Google Shape;2637;p4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638" name="Google Shape;2638;p4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639" name="Google Shape;2639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40" name="Google Shape;2640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641" name="Google Shape;2641;p4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2" name="Google Shape;2642;p4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3" name="Google Shape;2643;p4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4" name="Google Shape;2644;p4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5" name="Google Shape;2645;p4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6" name="Google Shape;2646;p4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7" name="Google Shape;2647;p4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8" name="Google Shape;2648;p4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9" name="Google Shape;2649;p4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0" name="Google Shape;2650;p4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1" name="Google Shape;2651;p4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52" name="Google Shape;2652;p4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653" name="Google Shape;2653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54" name="Google Shape;2654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55" name="Google Shape;2655;p4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656" name="Google Shape;2656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57" name="Google Shape;2657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58" name="Google Shape;2658;p4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659" name="Google Shape;2659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60" name="Google Shape;2660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61" name="Google Shape;2661;p4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662" name="Google Shape;2662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63" name="Google Shape;2663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64" name="Google Shape;2664;p4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665" name="Google Shape;2665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66" name="Google Shape;2666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67" name="Google Shape;2667;p4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668" name="Google Shape;2668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69" name="Google Shape;2669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70" name="Google Shape;2670;p4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671" name="Google Shape;2671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72" name="Google Shape;2672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73" name="Google Shape;2673;p4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674" name="Google Shape;2674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75" name="Google Shape;2675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76" name="Google Shape;2676;p4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677" name="Google Shape;2677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78" name="Google Shape;2678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79" name="Google Shape;2679;p4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680" name="Google Shape;2680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81" name="Google Shape;2681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82" name="Google Shape;2682;p4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683" name="Google Shape;2683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84" name="Google Shape;2684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85" name="Google Shape;2685;p4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686" name="Google Shape;2686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87" name="Google Shape;2687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88" name="Google Shape;2688;p4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689" name="Google Shape;2689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90" name="Google Shape;2690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91" name="Google Shape;2691;p4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692" name="Google Shape;2692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93" name="Google Shape;2693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94" name="Google Shape;2694;p4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695" name="Google Shape;2695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96" name="Google Shape;2696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697" name="Google Shape;2697;p4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698" name="Google Shape;2698;p4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699" name="Google Shape;2699;p4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700" name="Google Shape;2700;p4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1" name="Google Shape;2701;p4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2" name="Google Shape;2702;p4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3" name="Google Shape;2703;p4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4" name="Google Shape;2704;p4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5" name="Google Shape;2705;p4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6" name="Google Shape;2706;p4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7" name="Google Shape;2707;p4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8" name="Google Shape;2708;p4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9" name="Google Shape;2709;p4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0" name="Google Shape;2710;p4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1" name="Google Shape;2711;p4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2" name="Google Shape;2712;p4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3" name="Google Shape;2713;p4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4" name="Google Shape;2714;p4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5" name="Google Shape;2715;p4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6" name="Google Shape;2716;p4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7" name="Google Shape;2717;p4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8" name="Google Shape;2718;p4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9" name="Google Shape;2719;p4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0" name="Google Shape;2720;p4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1" name="Google Shape;2721;p46">
            <a:hlinkClick action="ppaction://hlinksldjump" r:id="rId24"/>
          </p:cNvPr>
          <p:cNvSpPr/>
          <p:nvPr/>
        </p:nvSpPr>
        <p:spPr>
          <a:xfrm>
            <a:off x="10771646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5" name="Shape 2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6" name="Google Shape;2726;p4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2727" name="Google Shape;2727;p4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2728" name="Google Shape;2728;p4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9" name="Google Shape;2729;p4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32" name="Google Shape;2732;p47"/>
          <p:cNvSpPr txBox="1"/>
          <p:nvPr>
            <p:ph type="title"/>
          </p:nvPr>
        </p:nvSpPr>
        <p:spPr>
          <a:xfrm>
            <a:off x="4359713" y="977375"/>
            <a:ext cx="4525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2733" name="Google Shape;2733;p4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34" name="Google Shape;2734;p4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735" name="Google Shape;2735;p4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6" name="Google Shape;2736;p4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7" name="Google Shape;2737;p4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8" name="Google Shape;2738;p4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9" name="Google Shape;2739;p4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0" name="Google Shape;2740;p4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741" name="Google Shape;2741;p4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742" name="Google Shape;2742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43" name="Google Shape;2743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744" name="Google Shape;2744;p4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5" name="Google Shape;2745;p4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6" name="Google Shape;2746;p4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7" name="Google Shape;2747;p4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8" name="Google Shape;2748;p4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9" name="Google Shape;2749;p4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0" name="Google Shape;2750;p4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1" name="Google Shape;2751;p4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2" name="Google Shape;2752;p4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3" name="Google Shape;2753;p4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4" name="Google Shape;2754;p4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55" name="Google Shape;2755;p4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756" name="Google Shape;2756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57" name="Google Shape;2757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58" name="Google Shape;2758;p4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759" name="Google Shape;2759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60" name="Google Shape;2760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61" name="Google Shape;2761;p4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762" name="Google Shape;2762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63" name="Google Shape;2763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64" name="Google Shape;2764;p4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765" name="Google Shape;2765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66" name="Google Shape;2766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67" name="Google Shape;2767;p4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768" name="Google Shape;2768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69" name="Google Shape;2769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70" name="Google Shape;2770;p4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771" name="Google Shape;2771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72" name="Google Shape;2772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73" name="Google Shape;2773;p4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774" name="Google Shape;2774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75" name="Google Shape;2775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76" name="Google Shape;2776;p4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777" name="Google Shape;2777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78" name="Google Shape;2778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79" name="Google Shape;2779;p4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780" name="Google Shape;2780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81" name="Google Shape;2781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82" name="Google Shape;2782;p4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783" name="Google Shape;2783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84" name="Google Shape;2784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85" name="Google Shape;2785;p4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786" name="Google Shape;2786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87" name="Google Shape;2787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88" name="Google Shape;2788;p4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789" name="Google Shape;2789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90" name="Google Shape;2790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91" name="Google Shape;2791;p4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792" name="Google Shape;2792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93" name="Google Shape;2793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94" name="Google Shape;2794;p4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795" name="Google Shape;2795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96" name="Google Shape;2796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797" name="Google Shape;2797;p4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798" name="Google Shape;2798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799" name="Google Shape;2799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00" name="Google Shape;2800;p4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801" name="Google Shape;2801;p4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02" name="Google Shape;2802;p4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803" name="Google Shape;2803;p4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4" name="Google Shape;2804;p4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5" name="Google Shape;2805;p4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6" name="Google Shape;2806;p4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7" name="Google Shape;2807;p4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8" name="Google Shape;2808;p4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9" name="Google Shape;2809;p4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0" name="Google Shape;2810;p4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1" name="Google Shape;2811;p4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2" name="Google Shape;2812;p4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3" name="Google Shape;2813;p4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4" name="Google Shape;2814;p4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5" name="Google Shape;2815;p4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6" name="Google Shape;2816;p4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7" name="Google Shape;2817;p4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8" name="Google Shape;2818;p4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9" name="Google Shape;2819;p4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0" name="Google Shape;2820;p4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1" name="Google Shape;2821;p4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2" name="Google Shape;2822;p4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3" name="Google Shape;2823;p4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4" name="Google Shape;2824;p47">
            <a:hlinkClick action="ppaction://hlinksldjump" r:id="rId24"/>
          </p:cNvPr>
          <p:cNvSpPr/>
          <p:nvPr/>
        </p:nvSpPr>
        <p:spPr>
          <a:xfrm>
            <a:off x="10771646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8" name="Shape 2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29" name="Google Shape;2829;p4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30" name="Google Shape;2830;p4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2831" name="Google Shape;2831;p4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2832" name="Google Shape;2832;p4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36" name="Google Shape;2836;p48"/>
          <p:cNvSpPr txBox="1"/>
          <p:nvPr>
            <p:ph type="title"/>
          </p:nvPr>
        </p:nvSpPr>
        <p:spPr>
          <a:xfrm>
            <a:off x="78425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November </a:t>
            </a:r>
            <a:r>
              <a:rPr lang="en"/>
              <a:t>2025</a:t>
            </a:r>
            <a:endParaRPr/>
          </a:p>
        </p:txBody>
      </p:sp>
      <p:sp>
        <p:nvSpPr>
          <p:cNvPr id="2837" name="Google Shape;2837;p4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8" name="Google Shape;2838;p4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9" name="Google Shape;2839;p4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0" name="Google Shape;2840;p4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1" name="Google Shape;2841;p4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2" name="Google Shape;2842;p4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843" name="Google Shape;2843;p4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844" name="Google Shape;2844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45" name="Google Shape;2845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846" name="Google Shape;2846;p4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7" name="Google Shape;2847;p4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8" name="Google Shape;2848;p4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9" name="Google Shape;2849;p4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0" name="Google Shape;2850;p4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1" name="Google Shape;2851;p4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2" name="Google Shape;2852;p4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3" name="Google Shape;2853;p4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4" name="Google Shape;2854;p4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5" name="Google Shape;2855;p4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6" name="Google Shape;2856;p4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57" name="Google Shape;2857;p4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858" name="Google Shape;2858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59" name="Google Shape;2859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60" name="Google Shape;2860;p4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861" name="Google Shape;2861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62" name="Google Shape;2862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63" name="Google Shape;2863;p4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864" name="Google Shape;2864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65" name="Google Shape;2865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66" name="Google Shape;2866;p4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867" name="Google Shape;2867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68" name="Google Shape;2868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69" name="Google Shape;2869;p4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870" name="Google Shape;2870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71" name="Google Shape;2871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72" name="Google Shape;2872;p4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873" name="Google Shape;2873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74" name="Google Shape;2874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75" name="Google Shape;2875;p4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876" name="Google Shape;2876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77" name="Google Shape;2877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78" name="Google Shape;2878;p4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879" name="Google Shape;2879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80" name="Google Shape;2880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81" name="Google Shape;2881;p4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882" name="Google Shape;2882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83" name="Google Shape;2883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84" name="Google Shape;2884;p4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885" name="Google Shape;2885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86" name="Google Shape;2886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87" name="Google Shape;2887;p4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888" name="Google Shape;2888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89" name="Google Shape;2889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90" name="Google Shape;2890;p4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891" name="Google Shape;2891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92" name="Google Shape;2892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93" name="Google Shape;2893;p4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894" name="Google Shape;2894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95" name="Google Shape;2895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96" name="Google Shape;2896;p4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897" name="Google Shape;2897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898" name="Google Shape;2898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899" name="Google Shape;2899;p4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2900" name="Google Shape;2900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01" name="Google Shape;2901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02" name="Google Shape;2902;p4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2903" name="Google Shape;2903;p4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04" name="Google Shape;2904;p4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905" name="Google Shape;2905;p4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6" name="Google Shape;2906;p4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7" name="Google Shape;2907;p4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8" name="Google Shape;2908;p4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9" name="Google Shape;2909;p4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0" name="Google Shape;2910;p4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1" name="Google Shape;2911;p4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2" name="Google Shape;2912;p4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3" name="Google Shape;2913;p4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4" name="Google Shape;2914;p4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5" name="Google Shape;2915;p4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6" name="Google Shape;2916;p4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7" name="Google Shape;2917;p4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8" name="Google Shape;2918;p4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9" name="Google Shape;2919;p4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0" name="Google Shape;2920;p4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1" name="Google Shape;2921;p4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2" name="Google Shape;2922;p4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3" name="Google Shape;2923;p4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4" name="Google Shape;2924;p4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5" name="Google Shape;2925;p4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6" name="Google Shape;2926;p48">
            <a:hlinkClick action="ppaction://hlinksldjump" r:id="rId24"/>
          </p:cNvPr>
          <p:cNvSpPr/>
          <p:nvPr/>
        </p:nvSpPr>
        <p:spPr>
          <a:xfrm>
            <a:off x="10695446" y="7488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0" name="Shape 2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1" name="Google Shape;2931;p4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2932" name="Google Shape;2932;p4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2933" name="Google Shape;2933;p4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37" name="Google Shape;2937;p49"/>
          <p:cNvSpPr txBox="1"/>
          <p:nvPr>
            <p:ph type="title"/>
          </p:nvPr>
        </p:nvSpPr>
        <p:spPr>
          <a:xfrm>
            <a:off x="5570800" y="735225"/>
            <a:ext cx="52101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November </a:t>
            </a:r>
            <a:r>
              <a:rPr lang="en"/>
              <a:t>2025</a:t>
            </a:r>
            <a:endParaRPr/>
          </a:p>
        </p:txBody>
      </p:sp>
      <p:sp>
        <p:nvSpPr>
          <p:cNvPr id="2938" name="Google Shape;2938;p4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9" name="Google Shape;2939;p4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0" name="Google Shape;2940;p4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1" name="Google Shape;2941;p4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2" name="Google Shape;2942;p4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3" name="Google Shape;2943;p4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2944" name="Google Shape;2944;p4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2945" name="Google Shape;2945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46" name="Google Shape;2946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947" name="Google Shape;2947;p4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8" name="Google Shape;2948;p4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9" name="Google Shape;2949;p4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0" name="Google Shape;2950;p4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1" name="Google Shape;2951;p4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2" name="Google Shape;2952;p4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3" name="Google Shape;2953;p4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4" name="Google Shape;2954;p4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5" name="Google Shape;2955;p4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6" name="Google Shape;2956;p4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7" name="Google Shape;2957;p4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58" name="Google Shape;2958;p4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2959" name="Google Shape;2959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60" name="Google Shape;2960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61" name="Google Shape;2961;p4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2962" name="Google Shape;2962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63" name="Google Shape;2963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64" name="Google Shape;2964;p4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2965" name="Google Shape;2965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66" name="Google Shape;2966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67" name="Google Shape;2967;p4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2968" name="Google Shape;2968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69" name="Google Shape;2969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70" name="Google Shape;2970;p4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2971" name="Google Shape;2971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72" name="Google Shape;2972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73" name="Google Shape;2973;p4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2974" name="Google Shape;2974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75" name="Google Shape;2975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76" name="Google Shape;2976;p4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2977" name="Google Shape;2977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78" name="Google Shape;2978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79" name="Google Shape;2979;p4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2980" name="Google Shape;2980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81" name="Google Shape;2981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82" name="Google Shape;2982;p4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2983" name="Google Shape;2983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84" name="Google Shape;2984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85" name="Google Shape;2985;p4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2986" name="Google Shape;2986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87" name="Google Shape;2987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88" name="Google Shape;2988;p4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2989" name="Google Shape;2989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90" name="Google Shape;2990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91" name="Google Shape;2991;p4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2992" name="Google Shape;2992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93" name="Google Shape;2993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94" name="Google Shape;2994;p4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2995" name="Google Shape;2995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96" name="Google Shape;2996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2997" name="Google Shape;2997;p4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2998" name="Google Shape;2998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999" name="Google Shape;2999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00" name="Google Shape;3000;p4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001" name="Google Shape;3001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02" name="Google Shape;3002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03" name="Google Shape;3003;p4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004" name="Google Shape;3004;p4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05" name="Google Shape;3005;p4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006" name="Google Shape;3006;p4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7" name="Google Shape;3007;p4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8" name="Google Shape;3008;p4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9" name="Google Shape;3009;p4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0" name="Google Shape;3010;p4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1" name="Google Shape;3011;p4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2" name="Google Shape;3012;p4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3" name="Google Shape;3013;p4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4" name="Google Shape;3014;p4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5" name="Google Shape;3015;p4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6" name="Google Shape;3016;p4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7" name="Google Shape;3017;p4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8" name="Google Shape;3018;p4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6" name="Google Shape;3026;p4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7" name="Google Shape;3027;p49">
            <a:hlinkClick action="ppaction://hlinksldjump" r:id="rId24"/>
          </p:cNvPr>
          <p:cNvSpPr/>
          <p:nvPr/>
        </p:nvSpPr>
        <p:spPr>
          <a:xfrm>
            <a:off x="10695446" y="8250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1" name="Shape 3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32" name="Google Shape;3032;p5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033" name="Google Shape;3033;p5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3034" name="Google Shape;3034;p5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5" name="Google Shape;3035;p5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6" name="Google Shape;3036;p5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7" name="Google Shape;3037;p5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8" name="Google Shape;3038;p5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9" name="Google Shape;3039;p5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040" name="Google Shape;3040;p5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041" name="Google Shape;3041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42" name="Google Shape;3042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043" name="Google Shape;3043;p5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4" name="Google Shape;3044;p5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5" name="Google Shape;3045;p5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6" name="Google Shape;3046;p5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7" name="Google Shape;3047;p5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8" name="Google Shape;3048;p5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9" name="Google Shape;3049;p5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0" name="Google Shape;3050;p5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1" name="Google Shape;3051;p5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2" name="Google Shape;3052;p5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3" name="Google Shape;3053;p5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54" name="Google Shape;3054;p5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055" name="Google Shape;3055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56" name="Google Shape;3056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57" name="Google Shape;3057;p5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058" name="Google Shape;3058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59" name="Google Shape;3059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60" name="Google Shape;3060;p5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061" name="Google Shape;3061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62" name="Google Shape;3062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63" name="Google Shape;3063;p5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064" name="Google Shape;3064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65" name="Google Shape;3065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66" name="Google Shape;3066;p5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067" name="Google Shape;3067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68" name="Google Shape;3068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69" name="Google Shape;3069;p5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070" name="Google Shape;3070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71" name="Google Shape;3071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72" name="Google Shape;3072;p5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073" name="Google Shape;3073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74" name="Google Shape;3074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75" name="Google Shape;3075;p5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076" name="Google Shape;3076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77" name="Google Shape;3077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78" name="Google Shape;3078;p5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079" name="Google Shape;3079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80" name="Google Shape;3080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81" name="Google Shape;3081;p5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082" name="Google Shape;3082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83" name="Google Shape;3083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84" name="Google Shape;3084;p5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085" name="Google Shape;3085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86" name="Google Shape;3086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87" name="Google Shape;3087;p5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088" name="Google Shape;3088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89" name="Google Shape;3089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90" name="Google Shape;3090;p5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091" name="Google Shape;3091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92" name="Google Shape;3092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93" name="Google Shape;3093;p5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094" name="Google Shape;3094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95" name="Google Shape;3095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96" name="Google Shape;3096;p5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097" name="Google Shape;3097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098" name="Google Shape;3098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099" name="Google Shape;3099;p5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100" name="Google Shape;3100;p5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01" name="Google Shape;3101;p5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102" name="Google Shape;3102;p5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3" name="Google Shape;3103;p5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4" name="Google Shape;3104;p5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5" name="Google Shape;3105;p5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6" name="Google Shape;3106;p5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7" name="Google Shape;3107;p5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8" name="Google Shape;3108;p5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9" name="Google Shape;3109;p5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0" name="Google Shape;3110;p5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1" name="Google Shape;3111;p5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2" name="Google Shape;3112;p5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3" name="Google Shape;3113;p5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4" name="Google Shape;3114;p5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5" name="Google Shape;3115;p5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6" name="Google Shape;3116;p5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7" name="Google Shape;3117;p5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8" name="Google Shape;3118;p5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9" name="Google Shape;3119;p5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0" name="Google Shape;3120;p5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1" name="Google Shape;3121;p5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2" name="Google Shape;3122;p5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3" name="Google Shape;3123;p50"/>
          <p:cNvSpPr txBox="1"/>
          <p:nvPr>
            <p:ph type="title"/>
          </p:nvPr>
        </p:nvSpPr>
        <p:spPr>
          <a:xfrm>
            <a:off x="5626225" y="963825"/>
            <a:ext cx="40116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DECEMBER 2025</a:t>
            </a:r>
            <a:endParaRPr/>
          </a:p>
        </p:txBody>
      </p:sp>
      <p:graphicFrame>
        <p:nvGraphicFramePr>
          <p:cNvPr id="3124" name="Google Shape;3124;p5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1C23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8" name="Shape 3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29" name="Google Shape;3129;p5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130" name="Google Shape;3130;p5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3131" name="Google Shape;3131;p5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3132" name="Google Shape;3132;p5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3" name="Google Shape;3133;p5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4" name="Google Shape;3134;p5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5" name="Google Shape;3135;p5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3136" name="Google Shape;3136;p5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137" name="Google Shape;3137;p51"/>
          <p:cNvSpPr txBox="1"/>
          <p:nvPr>
            <p:ph type="title"/>
          </p:nvPr>
        </p:nvSpPr>
        <p:spPr>
          <a:xfrm>
            <a:off x="5351925" y="506625"/>
            <a:ext cx="41334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38" name="Google Shape;3138;p5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9" name="Google Shape;3139;p5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0" name="Google Shape;3140;p5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1" name="Google Shape;3141;p5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2" name="Google Shape;3142;p5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3" name="Google Shape;3143;p5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144" name="Google Shape;3144;p5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145" name="Google Shape;3145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46" name="Google Shape;3146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147" name="Google Shape;3147;p5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8" name="Google Shape;3148;p5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9" name="Google Shape;3149;p5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0" name="Google Shape;3150;p5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1" name="Google Shape;3151;p5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2" name="Google Shape;3152;p5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3" name="Google Shape;3153;p5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4" name="Google Shape;3154;p5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5" name="Google Shape;3155;p5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6" name="Google Shape;3156;p5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7" name="Google Shape;3157;p5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58" name="Google Shape;3158;p5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159" name="Google Shape;3159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60" name="Google Shape;3160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61" name="Google Shape;3161;p5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162" name="Google Shape;3162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63" name="Google Shape;3163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64" name="Google Shape;3164;p5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165" name="Google Shape;3165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66" name="Google Shape;3166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67" name="Google Shape;3167;p5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168" name="Google Shape;3168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69" name="Google Shape;3169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70" name="Google Shape;3170;p5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171" name="Google Shape;3171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72" name="Google Shape;3172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73" name="Google Shape;3173;p5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174" name="Google Shape;3174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75" name="Google Shape;3175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76" name="Google Shape;3176;p5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177" name="Google Shape;3177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78" name="Google Shape;3178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79" name="Google Shape;3179;p5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180" name="Google Shape;3180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81" name="Google Shape;3181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82" name="Google Shape;3182;p5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183" name="Google Shape;3183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84" name="Google Shape;3184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85" name="Google Shape;3185;p5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186" name="Google Shape;3186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87" name="Google Shape;3187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88" name="Google Shape;3188;p5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189" name="Google Shape;3189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90" name="Google Shape;3190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91" name="Google Shape;3191;p5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192" name="Google Shape;3192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93" name="Google Shape;3193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94" name="Google Shape;3194;p5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195" name="Google Shape;3195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96" name="Google Shape;3196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197" name="Google Shape;3197;p5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198" name="Google Shape;3198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199" name="Google Shape;3199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00" name="Google Shape;3200;p5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201" name="Google Shape;3201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02" name="Google Shape;3202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03" name="Google Shape;3203;p5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204" name="Google Shape;3204;p5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05" name="Google Shape;3205;p5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206" name="Google Shape;3206;p5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7" name="Google Shape;3207;p5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8" name="Google Shape;3208;p5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9" name="Google Shape;3209;p5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0" name="Google Shape;3210;p5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1" name="Google Shape;3211;p5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2" name="Google Shape;3212;p5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3" name="Google Shape;3213;p5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4" name="Google Shape;3214;p5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5" name="Google Shape;3215;p5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6" name="Google Shape;3216;p5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7" name="Google Shape;3217;p5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8" name="Google Shape;3218;p5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9" name="Google Shape;3219;p5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0" name="Google Shape;3220;p5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1" name="Google Shape;3221;p5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2" name="Google Shape;3222;p5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3" name="Google Shape;3223;p5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4" name="Google Shape;3224;p5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5" name="Google Shape;3225;p5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6" name="Google Shape;3226;p5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7" name="Google Shape;3227;p51">
            <a:hlinkClick action="ppaction://hlinksldjump" r:id="rId24"/>
          </p:cNvPr>
          <p:cNvSpPr/>
          <p:nvPr/>
        </p:nvSpPr>
        <p:spPr>
          <a:xfrm>
            <a:off x="10771629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1" name="Shape 3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2" name="Google Shape;3232;p5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3233" name="Google Shape;3233;p5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3234" name="Google Shape;3234;p5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5" name="Google Shape;3235;p5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6" name="Google Shape;3236;p5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7" name="Google Shape;3237;p5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38" name="Google Shape;3238;p52"/>
          <p:cNvSpPr txBox="1"/>
          <p:nvPr>
            <p:ph type="title"/>
          </p:nvPr>
        </p:nvSpPr>
        <p:spPr>
          <a:xfrm>
            <a:off x="4972675" y="963825"/>
            <a:ext cx="3979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3239" name="Google Shape;3239;p5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40" name="Google Shape;3240;p5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241" name="Google Shape;3241;p5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2" name="Google Shape;3242;p5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3" name="Google Shape;3243;p5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4" name="Google Shape;3244;p5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5" name="Google Shape;3245;p5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6" name="Google Shape;3246;p5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247" name="Google Shape;3247;p5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248" name="Google Shape;3248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49" name="Google Shape;3249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250" name="Google Shape;3250;p5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1" name="Google Shape;3251;p5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2" name="Google Shape;3252;p5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3" name="Google Shape;3253;p5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4" name="Google Shape;3254;p5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5" name="Google Shape;3255;p5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6" name="Google Shape;3256;p5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7" name="Google Shape;3257;p5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8" name="Google Shape;3258;p5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9" name="Google Shape;3259;p5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0" name="Google Shape;3260;p5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61" name="Google Shape;3261;p5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262" name="Google Shape;3262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63" name="Google Shape;3263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64" name="Google Shape;3264;p5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265" name="Google Shape;3265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66" name="Google Shape;3266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67" name="Google Shape;3267;p5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268" name="Google Shape;3268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69" name="Google Shape;3269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70" name="Google Shape;3270;p5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271" name="Google Shape;3271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72" name="Google Shape;3272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73" name="Google Shape;3273;p5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274" name="Google Shape;3274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75" name="Google Shape;3275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76" name="Google Shape;3276;p5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277" name="Google Shape;3277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78" name="Google Shape;3278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79" name="Google Shape;3279;p5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280" name="Google Shape;3280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81" name="Google Shape;3281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82" name="Google Shape;3282;p5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283" name="Google Shape;3283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84" name="Google Shape;3284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85" name="Google Shape;3285;p5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286" name="Google Shape;3286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87" name="Google Shape;3287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88" name="Google Shape;3288;p5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289" name="Google Shape;3289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90" name="Google Shape;3290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91" name="Google Shape;3291;p5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292" name="Google Shape;3292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93" name="Google Shape;3293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94" name="Google Shape;3294;p5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295" name="Google Shape;3295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96" name="Google Shape;3296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297" name="Google Shape;3297;p5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298" name="Google Shape;3298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299" name="Google Shape;3299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00" name="Google Shape;3300;p5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301" name="Google Shape;3301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02" name="Google Shape;3302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03" name="Google Shape;3303;p5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304" name="Google Shape;3304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05" name="Google Shape;3305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06" name="Google Shape;3306;p5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307" name="Google Shape;3307;p5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08" name="Google Shape;3308;p5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309" name="Google Shape;3309;p5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0" name="Google Shape;3310;p5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1" name="Google Shape;3311;p5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2" name="Google Shape;3312;p5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3" name="Google Shape;3313;p5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4" name="Google Shape;3314;p5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5" name="Google Shape;3315;p5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6" name="Google Shape;3316;p5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7" name="Google Shape;3317;p5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8" name="Google Shape;3318;p5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9" name="Google Shape;3319;p5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0" name="Google Shape;3320;p5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1" name="Google Shape;3321;p5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2" name="Google Shape;3322;p5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3" name="Google Shape;3323;p5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4" name="Google Shape;3324;p5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5" name="Google Shape;3325;p5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6" name="Google Shape;3326;p5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7" name="Google Shape;3327;p5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8" name="Google Shape;3328;p5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9" name="Google Shape;3329;p5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0" name="Google Shape;3330;p52">
            <a:hlinkClick action="ppaction://hlinksldjump" r:id="rId24"/>
          </p:cNvPr>
          <p:cNvSpPr/>
          <p:nvPr/>
        </p:nvSpPr>
        <p:spPr>
          <a:xfrm>
            <a:off x="10771629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9" name="Google Shape;599;p2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00" name="Google Shape;600;p2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601" name="Google Shape;601;p2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602" name="Google Shape;602;p2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2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2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6" name="Google Shape;606;p26"/>
          <p:cNvSpPr txBox="1"/>
          <p:nvPr>
            <p:ph type="title"/>
          </p:nvPr>
        </p:nvSpPr>
        <p:spPr>
          <a:xfrm>
            <a:off x="1979425" y="506625"/>
            <a:ext cx="7506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Tuesday 7/1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/>
              <a:t>with </a:t>
            </a:r>
            <a:r>
              <a:rPr lang="en">
                <a:solidFill>
                  <a:schemeClr val="dk1"/>
                </a:solidFill>
              </a:rPr>
              <a:t>hours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07" name="Google Shape;607;p26">
            <a:hlinkClick action="ppaction://hlinksldjump" r:id="rId3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08" name="Google Shape;608;p2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09" name="Google Shape;609;p2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0" name="Google Shape;610;p2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1" name="Google Shape;611;p2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2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2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2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15" name="Google Shape;615;p2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16" name="Google Shape;616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7" name="Google Shape;617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18" name="Google Shape;618;p2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2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2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2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2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2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2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2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p2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2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2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9" name="Google Shape;629;p2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30" name="Google Shape;630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1" name="Google Shape;631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2" name="Google Shape;632;p2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33" name="Google Shape;633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4" name="Google Shape;634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5" name="Google Shape;635;p2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36" name="Google Shape;636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7" name="Google Shape;637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8" name="Google Shape;638;p2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39" name="Google Shape;639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0" name="Google Shape;640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1" name="Google Shape;641;p2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42" name="Google Shape;642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3" name="Google Shape;643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4" name="Google Shape;644;p2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45" name="Google Shape;645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6" name="Google Shape;646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7" name="Google Shape;647;p2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48" name="Google Shape;648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9" name="Google Shape;649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0" name="Google Shape;650;p2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51" name="Google Shape;651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2" name="Google Shape;652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3" name="Google Shape;653;p2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54" name="Google Shape;654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5" name="Google Shape;655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6" name="Google Shape;656;p2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57" name="Google Shape;657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8" name="Google Shape;658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9" name="Google Shape;659;p2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60" name="Google Shape;660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1" name="Google Shape;661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2" name="Google Shape;662;p2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63" name="Google Shape;663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4" name="Google Shape;664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5" name="Google Shape;665;p2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66" name="Google Shape;666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7" name="Google Shape;667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8" name="Google Shape;668;p2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69" name="Google Shape;669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0" name="Google Shape;670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1" name="Google Shape;671;p2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72" name="Google Shape;672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3" name="Google Shape;673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4" name="Google Shape;674;p2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75" name="Google Shape;675;p2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6" name="Google Shape;676;p2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77" name="Google Shape;677;p26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26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9" name="Google Shape;679;p26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26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26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26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p26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p26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26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26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26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26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26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26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p26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p26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26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p26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26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26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" name="Google Shape;697;p26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4" name="Shape 3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35" name="Google Shape;3335;p5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36" name="Google Shape;3336;p5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3337" name="Google Shape;3337;p5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3338" name="Google Shape;3338;p5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9" name="Google Shape;3339;p5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0" name="Google Shape;3340;p5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1" name="Google Shape;3341;p5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42" name="Google Shape;3342;p53"/>
          <p:cNvSpPr txBox="1"/>
          <p:nvPr>
            <p:ph type="title"/>
          </p:nvPr>
        </p:nvSpPr>
        <p:spPr>
          <a:xfrm>
            <a:off x="7936525" y="6590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December </a:t>
            </a:r>
            <a:r>
              <a:rPr lang="en"/>
              <a:t>2025</a:t>
            </a:r>
            <a:endParaRPr/>
          </a:p>
        </p:txBody>
      </p:sp>
      <p:sp>
        <p:nvSpPr>
          <p:cNvPr id="3343" name="Google Shape;3343;p5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4" name="Google Shape;3344;p5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5" name="Google Shape;3345;p5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6" name="Google Shape;3346;p5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7" name="Google Shape;3347;p5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8" name="Google Shape;3348;p5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349" name="Google Shape;3349;p5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350" name="Google Shape;3350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51" name="Google Shape;3351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352" name="Google Shape;3352;p5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3" name="Google Shape;3353;p5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4" name="Google Shape;3354;p5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5" name="Google Shape;3355;p5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6" name="Google Shape;3356;p5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7" name="Google Shape;3357;p5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8" name="Google Shape;3358;p5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9" name="Google Shape;3359;p5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0" name="Google Shape;3360;p5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1" name="Google Shape;3361;p5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2" name="Google Shape;3362;p5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63" name="Google Shape;3363;p5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364" name="Google Shape;3364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65" name="Google Shape;3365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66" name="Google Shape;3366;p5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367" name="Google Shape;3367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68" name="Google Shape;3368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69" name="Google Shape;3369;p5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370" name="Google Shape;3370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71" name="Google Shape;3371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72" name="Google Shape;3372;p5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373" name="Google Shape;3373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74" name="Google Shape;3374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75" name="Google Shape;3375;p5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376" name="Google Shape;3376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77" name="Google Shape;3377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78" name="Google Shape;3378;p5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379" name="Google Shape;3379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80" name="Google Shape;3380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81" name="Google Shape;3381;p5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382" name="Google Shape;3382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83" name="Google Shape;3383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84" name="Google Shape;3384;p5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385" name="Google Shape;3385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86" name="Google Shape;3386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87" name="Google Shape;3387;p5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388" name="Google Shape;3388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89" name="Google Shape;3389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90" name="Google Shape;3390;p5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391" name="Google Shape;3391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92" name="Google Shape;3392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93" name="Google Shape;3393;p5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394" name="Google Shape;3394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95" name="Google Shape;3395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96" name="Google Shape;3396;p5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397" name="Google Shape;3397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398" name="Google Shape;3398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399" name="Google Shape;3399;p5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400" name="Google Shape;3400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01" name="Google Shape;3401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02" name="Google Shape;3402;p5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403" name="Google Shape;3403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04" name="Google Shape;3404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05" name="Google Shape;3405;p5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406" name="Google Shape;3406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07" name="Google Shape;3407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08" name="Google Shape;3408;p5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409" name="Google Shape;3409;p5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10" name="Google Shape;3410;p5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411" name="Google Shape;3411;p5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2" name="Google Shape;3412;p5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3" name="Google Shape;3413;p5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4" name="Google Shape;3414;p5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5" name="Google Shape;3415;p5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6" name="Google Shape;3416;p5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7" name="Google Shape;3417;p5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8" name="Google Shape;3418;p5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9" name="Google Shape;3419;p5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0" name="Google Shape;3420;p5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1" name="Google Shape;3421;p5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2" name="Google Shape;3422;p5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3" name="Google Shape;3423;p5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4" name="Google Shape;3424;p5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5" name="Google Shape;3425;p5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6" name="Google Shape;3426;p5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7" name="Google Shape;3427;p5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8" name="Google Shape;3428;p5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9" name="Google Shape;3429;p5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0" name="Google Shape;3430;p5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1" name="Google Shape;3431;p5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2" name="Google Shape;3432;p53">
            <a:hlinkClick action="ppaction://hlinksldjump" r:id="rId24"/>
          </p:cNvPr>
          <p:cNvSpPr/>
          <p:nvPr/>
        </p:nvSpPr>
        <p:spPr>
          <a:xfrm>
            <a:off x="10695429" y="7488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6" name="Shape 3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37" name="Google Shape;3437;p5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3438" name="Google Shape;3438;p5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3439" name="Google Shape;3439;p5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0" name="Google Shape;3440;p5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1" name="Google Shape;3441;p5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2" name="Google Shape;3442;p5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43" name="Google Shape;3443;p54"/>
          <p:cNvSpPr txBox="1"/>
          <p:nvPr>
            <p:ph type="title"/>
          </p:nvPr>
        </p:nvSpPr>
        <p:spPr>
          <a:xfrm>
            <a:off x="5521900" y="659025"/>
            <a:ext cx="51828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December </a:t>
            </a:r>
            <a:r>
              <a:rPr lang="en"/>
              <a:t>2025</a:t>
            </a:r>
            <a:endParaRPr/>
          </a:p>
        </p:txBody>
      </p:sp>
      <p:sp>
        <p:nvSpPr>
          <p:cNvPr id="3444" name="Google Shape;3444;p5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5" name="Google Shape;3445;p5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6" name="Google Shape;3446;p5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7" name="Google Shape;3447;p5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8" name="Google Shape;3448;p5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9" name="Google Shape;3449;p5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450" name="Google Shape;3450;p5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451" name="Google Shape;3451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52" name="Google Shape;3452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453" name="Google Shape;3453;p5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4" name="Google Shape;3454;p5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5" name="Google Shape;3455;p5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6" name="Google Shape;3456;p5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7" name="Google Shape;3457;p5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8" name="Google Shape;3458;p5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9" name="Google Shape;3459;p5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0" name="Google Shape;3460;p5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1" name="Google Shape;3461;p5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2" name="Google Shape;3462;p5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3" name="Google Shape;3463;p5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64" name="Google Shape;3464;p5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465" name="Google Shape;3465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66" name="Google Shape;3466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67" name="Google Shape;3467;p5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468" name="Google Shape;3468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69" name="Google Shape;3469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70" name="Google Shape;3470;p5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471" name="Google Shape;3471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72" name="Google Shape;3472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73" name="Google Shape;3473;p5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474" name="Google Shape;3474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75" name="Google Shape;3475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76" name="Google Shape;3476;p5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477" name="Google Shape;3477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78" name="Google Shape;3478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79" name="Google Shape;3479;p5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480" name="Google Shape;3480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81" name="Google Shape;3481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82" name="Google Shape;3482;p5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483" name="Google Shape;3483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84" name="Google Shape;3484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85" name="Google Shape;3485;p5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486" name="Google Shape;3486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87" name="Google Shape;3487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88" name="Google Shape;3488;p5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489" name="Google Shape;3489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90" name="Google Shape;3490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91" name="Google Shape;3491;p5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492" name="Google Shape;3492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93" name="Google Shape;3493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94" name="Google Shape;3494;p5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495" name="Google Shape;3495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96" name="Google Shape;3496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497" name="Google Shape;3497;p5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498" name="Google Shape;3498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499" name="Google Shape;3499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00" name="Google Shape;3500;p5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501" name="Google Shape;3501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02" name="Google Shape;3502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03" name="Google Shape;3503;p5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504" name="Google Shape;3504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05" name="Google Shape;3505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06" name="Google Shape;3506;p5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507" name="Google Shape;3507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08" name="Google Shape;3508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09" name="Google Shape;3509;p5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510" name="Google Shape;3510;p5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11" name="Google Shape;3511;p5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512" name="Google Shape;3512;p5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3" name="Google Shape;3513;p5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4" name="Google Shape;3514;p5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5" name="Google Shape;3515;p5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6" name="Google Shape;3516;p5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7" name="Google Shape;3517;p5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8" name="Google Shape;3518;p5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9" name="Google Shape;3519;p5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0" name="Google Shape;3520;p5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1" name="Google Shape;3521;p5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2" name="Google Shape;3522;p5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3" name="Google Shape;3523;p5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4" name="Google Shape;3524;p5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5" name="Google Shape;3525;p5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6" name="Google Shape;3526;p5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7" name="Google Shape;3527;p5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8" name="Google Shape;3528;p5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9" name="Google Shape;3529;p5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0" name="Google Shape;3530;p5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1" name="Google Shape;3531;p5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2" name="Google Shape;3532;p5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3" name="Google Shape;3533;p54">
            <a:hlinkClick action="ppaction://hlinksldjump" r:id="rId24"/>
          </p:cNvPr>
          <p:cNvSpPr/>
          <p:nvPr/>
        </p:nvSpPr>
        <p:spPr>
          <a:xfrm>
            <a:off x="10695429" y="8250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7" name="Shape 3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8" name="Google Shape;3538;p5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3539" name="Google Shape;3539;p55"/>
          <p:cNvSpPr txBox="1"/>
          <p:nvPr>
            <p:ph type="title"/>
          </p:nvPr>
        </p:nvSpPr>
        <p:spPr>
          <a:xfrm>
            <a:off x="893114" y="967509"/>
            <a:ext cx="456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JANUARY </a:t>
            </a:r>
            <a:r>
              <a:rPr lang="en"/>
              <a:t>2026</a:t>
            </a:r>
            <a:endParaRPr/>
          </a:p>
        </p:txBody>
      </p:sp>
      <p:sp>
        <p:nvSpPr>
          <p:cNvPr id="3540" name="Google Shape;3540;p5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1" name="Google Shape;3541;p5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2" name="Google Shape;3542;p5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3" name="Google Shape;3543;p5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4" name="Google Shape;3544;p5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5" name="Google Shape;3545;p5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546" name="Google Shape;3546;p5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547" name="Google Shape;3547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48" name="Google Shape;3548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549" name="Google Shape;3549;p5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0" name="Google Shape;3550;p5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1" name="Google Shape;3551;p5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2" name="Google Shape;3552;p5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3" name="Google Shape;3553;p5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4" name="Google Shape;3554;p5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5" name="Google Shape;3555;p5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6" name="Google Shape;3556;p5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7" name="Google Shape;3557;p5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8" name="Google Shape;3558;p5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9" name="Google Shape;3559;p5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60" name="Google Shape;3560;p5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561" name="Google Shape;3561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62" name="Google Shape;3562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63" name="Google Shape;3563;p5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564" name="Google Shape;3564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65" name="Google Shape;3565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66" name="Google Shape;3566;p5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567" name="Google Shape;3567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68" name="Google Shape;3568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69" name="Google Shape;3569;p5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570" name="Google Shape;3570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71" name="Google Shape;3571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72" name="Google Shape;3572;p5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573" name="Google Shape;3573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74" name="Google Shape;3574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75" name="Google Shape;3575;p5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576" name="Google Shape;3576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77" name="Google Shape;3577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78" name="Google Shape;3578;p5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579" name="Google Shape;3579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80" name="Google Shape;3580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81" name="Google Shape;3581;p5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582" name="Google Shape;3582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83" name="Google Shape;3583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84" name="Google Shape;3584;p5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585" name="Google Shape;3585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86" name="Google Shape;3586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87" name="Google Shape;3587;p5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588" name="Google Shape;3588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89" name="Google Shape;3589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90" name="Google Shape;3590;p5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591" name="Google Shape;3591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92" name="Google Shape;3592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93" name="Google Shape;3593;p5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594" name="Google Shape;3594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95" name="Google Shape;3595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96" name="Google Shape;3596;p5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597" name="Google Shape;3597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598" name="Google Shape;3598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599" name="Google Shape;3599;p5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600" name="Google Shape;3600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01" name="Google Shape;3601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02" name="Google Shape;3602;p5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603" name="Google Shape;3603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04" name="Google Shape;3604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05" name="Google Shape;3605;p5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606" name="Google Shape;3606;p5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07" name="Google Shape;3607;p5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608" name="Google Shape;3608;p5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9" name="Google Shape;3609;p5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0" name="Google Shape;3610;p5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1" name="Google Shape;3611;p5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2" name="Google Shape;3612;p5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3" name="Google Shape;3613;p5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4" name="Google Shape;3614;p5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5" name="Google Shape;3615;p5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6" name="Google Shape;3616;p5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7" name="Google Shape;3617;p5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8" name="Google Shape;3618;p5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9" name="Google Shape;3619;p5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0" name="Google Shape;3620;p5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1" name="Google Shape;3621;p5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2" name="Google Shape;3622;p5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3" name="Google Shape;3623;p5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4" name="Google Shape;3624;p5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5" name="Google Shape;3625;p5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6" name="Google Shape;3626;p5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7" name="Google Shape;3627;p5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8" name="Google Shape;3628;p5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629" name="Google Shape;3629;p55"/>
          <p:cNvGraphicFramePr/>
          <p:nvPr/>
        </p:nvGraphicFramePr>
        <p:xfrm>
          <a:off x="866393" y="170033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4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400" u="none" cap="none" strike="noStrike">
                        <a:solidFill>
                          <a:srgbClr val="E69138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30" name="Google Shape;3630;p5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4" name="Shape 3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35" name="Google Shape;3635;p5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636" name="Google Shape;3636;p5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3637" name="Google Shape;3637;p5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3638" name="Google Shape;3638;p5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9" name="Google Shape;3639;p5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0" name="Google Shape;3640;p5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1" name="Google Shape;3641;p5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3642" name="Google Shape;3642;p5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643" name="Google Shape;3643;p56"/>
          <p:cNvSpPr txBox="1"/>
          <p:nvPr>
            <p:ph type="title"/>
          </p:nvPr>
        </p:nvSpPr>
        <p:spPr>
          <a:xfrm>
            <a:off x="774975" y="506625"/>
            <a:ext cx="8710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644" name="Google Shape;3644;p5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5" name="Google Shape;3645;p5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6" name="Google Shape;3646;p5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7" name="Google Shape;3647;p5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8" name="Google Shape;3648;p5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9" name="Google Shape;3649;p5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650" name="Google Shape;3650;p5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651" name="Google Shape;3651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52" name="Google Shape;3652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653" name="Google Shape;3653;p5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4" name="Google Shape;3654;p5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5" name="Google Shape;3655;p5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6" name="Google Shape;3656;p5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7" name="Google Shape;3657;p5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8" name="Google Shape;3658;p5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9" name="Google Shape;3659;p5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0" name="Google Shape;3660;p5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1" name="Google Shape;3661;p5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2" name="Google Shape;3662;p5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3" name="Google Shape;3663;p5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64" name="Google Shape;3664;p5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665" name="Google Shape;3665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66" name="Google Shape;3666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67" name="Google Shape;3667;p5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668" name="Google Shape;3668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69" name="Google Shape;3669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70" name="Google Shape;3670;p5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671" name="Google Shape;3671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72" name="Google Shape;3672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73" name="Google Shape;3673;p5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674" name="Google Shape;3674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75" name="Google Shape;3675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76" name="Google Shape;3676;p5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677" name="Google Shape;3677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78" name="Google Shape;3678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79" name="Google Shape;3679;p5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680" name="Google Shape;3680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81" name="Google Shape;3681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82" name="Google Shape;3682;p5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683" name="Google Shape;3683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84" name="Google Shape;3684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85" name="Google Shape;3685;p5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686" name="Google Shape;3686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87" name="Google Shape;3687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88" name="Google Shape;3688;p5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689" name="Google Shape;3689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90" name="Google Shape;3690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91" name="Google Shape;3691;p5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692" name="Google Shape;3692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93" name="Google Shape;3693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94" name="Google Shape;3694;p5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695" name="Google Shape;3695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96" name="Google Shape;3696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697" name="Google Shape;3697;p5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698" name="Google Shape;3698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699" name="Google Shape;3699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00" name="Google Shape;3700;p5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701" name="Google Shape;3701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02" name="Google Shape;3702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03" name="Google Shape;3703;p5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704" name="Google Shape;3704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05" name="Google Shape;3705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06" name="Google Shape;3706;p5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707" name="Google Shape;3707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08" name="Google Shape;3708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09" name="Google Shape;3709;p5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710" name="Google Shape;3710;p5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11" name="Google Shape;3711;p5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712" name="Google Shape;3712;p5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3" name="Google Shape;3713;p5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4" name="Google Shape;3714;p5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5" name="Google Shape;3715;p5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6" name="Google Shape;3716;p5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7" name="Google Shape;3717;p5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8" name="Google Shape;3718;p5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9" name="Google Shape;3719;p5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0" name="Google Shape;3720;p5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1" name="Google Shape;3721;p5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2" name="Google Shape;3722;p5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3" name="Google Shape;3723;p5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4" name="Google Shape;3724;p5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5" name="Google Shape;3725;p5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6" name="Google Shape;3726;p5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7" name="Google Shape;3727;p5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8" name="Google Shape;3728;p5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9" name="Google Shape;3729;p5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0" name="Google Shape;3730;p5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1" name="Google Shape;3731;p5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2" name="Google Shape;3732;p5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3" name="Google Shape;3733;p56">
            <a:hlinkClick action="ppaction://hlinksldjump" r:id="rId24"/>
          </p:cNvPr>
          <p:cNvSpPr/>
          <p:nvPr/>
        </p:nvSpPr>
        <p:spPr>
          <a:xfrm>
            <a:off x="10771638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7" name="Shape 3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8" name="Google Shape;3738;p5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3739" name="Google Shape;3739;p5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3740" name="Google Shape;3740;p5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1" name="Google Shape;3741;p5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2" name="Google Shape;3742;p5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3" name="Google Shape;3743;p5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44" name="Google Shape;3744;p57"/>
          <p:cNvSpPr txBox="1"/>
          <p:nvPr>
            <p:ph type="title"/>
          </p:nvPr>
        </p:nvSpPr>
        <p:spPr>
          <a:xfrm>
            <a:off x="775075" y="963825"/>
            <a:ext cx="8142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3745" name="Google Shape;3745;p5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46" name="Google Shape;3746;p5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3747" name="Google Shape;3747;p5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8" name="Google Shape;3748;p5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9" name="Google Shape;3749;p5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0" name="Google Shape;3750;p5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1" name="Google Shape;3751;p5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2" name="Google Shape;3752;p5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753" name="Google Shape;3753;p5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754" name="Google Shape;3754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55" name="Google Shape;3755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756" name="Google Shape;3756;p5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7" name="Google Shape;3757;p5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8" name="Google Shape;3758;p5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9" name="Google Shape;3759;p5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0" name="Google Shape;3760;p5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1" name="Google Shape;3761;p5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2" name="Google Shape;3762;p5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3" name="Google Shape;3763;p5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4" name="Google Shape;3764;p5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5" name="Google Shape;3765;p5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6" name="Google Shape;3766;p5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67" name="Google Shape;3767;p5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768" name="Google Shape;3768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69" name="Google Shape;3769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70" name="Google Shape;3770;p5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771" name="Google Shape;3771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72" name="Google Shape;3772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73" name="Google Shape;3773;p5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774" name="Google Shape;3774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75" name="Google Shape;3775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76" name="Google Shape;3776;p5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777" name="Google Shape;3777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78" name="Google Shape;3778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79" name="Google Shape;3779;p5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780" name="Google Shape;3780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81" name="Google Shape;3781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82" name="Google Shape;3782;p5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783" name="Google Shape;3783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84" name="Google Shape;3784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85" name="Google Shape;3785;p5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786" name="Google Shape;3786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87" name="Google Shape;3787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88" name="Google Shape;3788;p5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789" name="Google Shape;3789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90" name="Google Shape;3790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91" name="Google Shape;3791;p5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792" name="Google Shape;3792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93" name="Google Shape;3793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94" name="Google Shape;3794;p5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795" name="Google Shape;3795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96" name="Google Shape;3796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797" name="Google Shape;3797;p5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798" name="Google Shape;3798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799" name="Google Shape;3799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00" name="Google Shape;3800;p5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801" name="Google Shape;3801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02" name="Google Shape;3802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03" name="Google Shape;3803;p5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804" name="Google Shape;3804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05" name="Google Shape;3805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06" name="Google Shape;3806;p5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807" name="Google Shape;3807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08" name="Google Shape;3808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09" name="Google Shape;3809;p5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810" name="Google Shape;3810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11" name="Google Shape;3811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12" name="Google Shape;3812;p5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813" name="Google Shape;3813;p5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14" name="Google Shape;3814;p5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815" name="Google Shape;3815;p5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6" name="Google Shape;3816;p5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7" name="Google Shape;3817;p5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8" name="Google Shape;3818;p5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9" name="Google Shape;3819;p5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0" name="Google Shape;3820;p5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1" name="Google Shape;3821;p5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2" name="Google Shape;3822;p5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3" name="Google Shape;3823;p5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4" name="Google Shape;3824;p5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5" name="Google Shape;3825;p5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6" name="Google Shape;3826;p5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7" name="Google Shape;3827;p5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8" name="Google Shape;3828;p5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9" name="Google Shape;3829;p5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0" name="Google Shape;3830;p5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1" name="Google Shape;3831;p5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2" name="Google Shape;3832;p5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3" name="Google Shape;3833;p5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4" name="Google Shape;3834;p5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5" name="Google Shape;3835;p5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6" name="Google Shape;3836;p57">
            <a:hlinkClick action="ppaction://hlinksldjump" r:id="rId24"/>
          </p:cNvPr>
          <p:cNvSpPr/>
          <p:nvPr/>
        </p:nvSpPr>
        <p:spPr>
          <a:xfrm>
            <a:off x="10771638" y="6726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0" name="Shape 3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1" name="Google Shape;3841;p5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42" name="Google Shape;3842;p5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3843" name="Google Shape;3843;p5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3844" name="Google Shape;3844;p5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5" name="Google Shape;3845;p5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6" name="Google Shape;3846;p5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7" name="Google Shape;3847;p5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48" name="Google Shape;3848;p58"/>
          <p:cNvSpPr txBox="1"/>
          <p:nvPr>
            <p:ph type="title"/>
          </p:nvPr>
        </p:nvSpPr>
        <p:spPr>
          <a:xfrm>
            <a:off x="785750" y="66322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January </a:t>
            </a:r>
            <a:r>
              <a:rPr lang="en"/>
              <a:t>2026</a:t>
            </a:r>
            <a:endParaRPr/>
          </a:p>
        </p:txBody>
      </p:sp>
      <p:sp>
        <p:nvSpPr>
          <p:cNvPr id="3849" name="Google Shape;3849;p5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0" name="Google Shape;3850;p5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1" name="Google Shape;3851;p5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2" name="Google Shape;3852;p5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3" name="Google Shape;3853;p5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4" name="Google Shape;3854;p5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855" name="Google Shape;3855;p5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856" name="Google Shape;3856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57" name="Google Shape;3857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858" name="Google Shape;3858;p5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9" name="Google Shape;3859;p5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0" name="Google Shape;3860;p5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1" name="Google Shape;3861;p5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2" name="Google Shape;3862;p5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3" name="Google Shape;3863;p5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4" name="Google Shape;3864;p5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5" name="Google Shape;3865;p5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6" name="Google Shape;3866;p5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7" name="Google Shape;3867;p5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8" name="Google Shape;3868;p5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69" name="Google Shape;3869;p5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870" name="Google Shape;3870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71" name="Google Shape;3871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72" name="Google Shape;3872;p5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873" name="Google Shape;3873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74" name="Google Shape;3874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75" name="Google Shape;3875;p5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876" name="Google Shape;3876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77" name="Google Shape;3877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78" name="Google Shape;3878;p5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879" name="Google Shape;3879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80" name="Google Shape;3880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81" name="Google Shape;3881;p5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882" name="Google Shape;3882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83" name="Google Shape;3883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84" name="Google Shape;3884;p5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885" name="Google Shape;3885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86" name="Google Shape;3886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87" name="Google Shape;3887;p5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888" name="Google Shape;3888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89" name="Google Shape;3889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90" name="Google Shape;3890;p5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891" name="Google Shape;3891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92" name="Google Shape;3892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93" name="Google Shape;3893;p5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894" name="Google Shape;3894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95" name="Google Shape;3895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96" name="Google Shape;3896;p5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897" name="Google Shape;3897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898" name="Google Shape;3898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899" name="Google Shape;3899;p5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3900" name="Google Shape;3900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01" name="Google Shape;3901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02" name="Google Shape;3902;p5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3903" name="Google Shape;3903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04" name="Google Shape;3904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05" name="Google Shape;3905;p5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3906" name="Google Shape;3906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07" name="Google Shape;3907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08" name="Google Shape;3908;p5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3909" name="Google Shape;3909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10" name="Google Shape;3910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11" name="Google Shape;3911;p5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3912" name="Google Shape;3912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13" name="Google Shape;3913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14" name="Google Shape;3914;p5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3915" name="Google Shape;3915;p5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16" name="Google Shape;3916;p5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917" name="Google Shape;3917;p5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8" name="Google Shape;3918;p5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9" name="Google Shape;3919;p5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0" name="Google Shape;3920;p5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1" name="Google Shape;3921;p5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2" name="Google Shape;3922;p5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3" name="Google Shape;3923;p5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4" name="Google Shape;3924;p5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5" name="Google Shape;3925;p5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6" name="Google Shape;3926;p5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7" name="Google Shape;3927;p5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8" name="Google Shape;3928;p5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9" name="Google Shape;3929;p5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0" name="Google Shape;3930;p5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1" name="Google Shape;3931;p5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2" name="Google Shape;3932;p5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3" name="Google Shape;3933;p5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4" name="Google Shape;3934;p5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5" name="Google Shape;3935;p5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6" name="Google Shape;3936;p5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7" name="Google Shape;3937;p5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8" name="Google Shape;3938;p58">
            <a:hlinkClick action="ppaction://hlinksldjump" r:id="rId24"/>
          </p:cNvPr>
          <p:cNvSpPr/>
          <p:nvPr/>
        </p:nvSpPr>
        <p:spPr>
          <a:xfrm>
            <a:off x="10695438" y="7488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2" name="Shape 3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43" name="Google Shape;3943;p5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3944" name="Google Shape;3944;p5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3945" name="Google Shape;3945;p5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6" name="Google Shape;3946;p5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7" name="Google Shape;3947;p5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8" name="Google Shape;3948;p5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49" name="Google Shape;3949;p59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January </a:t>
            </a:r>
            <a:r>
              <a:rPr lang="en"/>
              <a:t>2026</a:t>
            </a:r>
            <a:endParaRPr/>
          </a:p>
        </p:txBody>
      </p:sp>
      <p:sp>
        <p:nvSpPr>
          <p:cNvPr id="3950" name="Google Shape;3950;p5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1" name="Google Shape;3951;p5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2" name="Google Shape;3952;p5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3" name="Google Shape;3953;p5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4" name="Google Shape;3954;p5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5" name="Google Shape;3955;p5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3956" name="Google Shape;3956;p5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3957" name="Google Shape;3957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58" name="Google Shape;3958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3959" name="Google Shape;3959;p5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0" name="Google Shape;3960;p5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1" name="Google Shape;3961;p5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2" name="Google Shape;3962;p5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3" name="Google Shape;3963;p5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4" name="Google Shape;3964;p5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5" name="Google Shape;3965;p5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6" name="Google Shape;3966;p5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7" name="Google Shape;3967;p5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8" name="Google Shape;3968;p5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9" name="Google Shape;3969;p5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70" name="Google Shape;3970;p5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3971" name="Google Shape;3971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72" name="Google Shape;3972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73" name="Google Shape;3973;p5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3974" name="Google Shape;3974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75" name="Google Shape;3975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76" name="Google Shape;3976;p5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3977" name="Google Shape;3977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78" name="Google Shape;3978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79" name="Google Shape;3979;p5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3980" name="Google Shape;3980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81" name="Google Shape;3981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82" name="Google Shape;3982;p5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3983" name="Google Shape;3983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84" name="Google Shape;3984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85" name="Google Shape;3985;p5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3986" name="Google Shape;3986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87" name="Google Shape;3987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88" name="Google Shape;3988;p5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3989" name="Google Shape;3989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90" name="Google Shape;3990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91" name="Google Shape;3991;p5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3992" name="Google Shape;3992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93" name="Google Shape;3993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94" name="Google Shape;3994;p5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3995" name="Google Shape;3995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96" name="Google Shape;3996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3997" name="Google Shape;3997;p5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3998" name="Google Shape;3998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3999" name="Google Shape;3999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00" name="Google Shape;4000;p5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001" name="Google Shape;4001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02" name="Google Shape;4002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03" name="Google Shape;4003;p5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004" name="Google Shape;4004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05" name="Google Shape;4005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06" name="Google Shape;4006;p5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007" name="Google Shape;4007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08" name="Google Shape;4008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09" name="Google Shape;4009;p5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010" name="Google Shape;4010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11" name="Google Shape;4011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12" name="Google Shape;4012;p5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013" name="Google Shape;4013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14" name="Google Shape;4014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15" name="Google Shape;4015;p5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016" name="Google Shape;4016;p5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17" name="Google Shape;4017;p5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018" name="Google Shape;4018;p5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9" name="Google Shape;4019;p5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0" name="Google Shape;4020;p5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1" name="Google Shape;4021;p5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2" name="Google Shape;4022;p5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3" name="Google Shape;4023;p5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4" name="Google Shape;4024;p5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5" name="Google Shape;4025;p5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6" name="Google Shape;4026;p5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7" name="Google Shape;4027;p5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8" name="Google Shape;4028;p5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9" name="Google Shape;4029;p5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0" name="Google Shape;4030;p5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1" name="Google Shape;4031;p5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2" name="Google Shape;4032;p5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3" name="Google Shape;4033;p5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4" name="Google Shape;4034;p5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5" name="Google Shape;4035;p5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6" name="Google Shape;4036;p5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7" name="Google Shape;4037;p5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8" name="Google Shape;4038;p5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9" name="Google Shape;4039;p59">
            <a:hlinkClick action="ppaction://hlinksldjump" r:id="rId24"/>
          </p:cNvPr>
          <p:cNvSpPr/>
          <p:nvPr/>
        </p:nvSpPr>
        <p:spPr>
          <a:xfrm>
            <a:off x="10695438" y="7488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3" name="Shape 4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44" name="Google Shape;4044;p6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1C23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1C23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4045" name="Google Shape;4045;p6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4046" name="Google Shape;4046;p60"/>
          <p:cNvSpPr txBox="1"/>
          <p:nvPr>
            <p:ph type="title"/>
          </p:nvPr>
        </p:nvSpPr>
        <p:spPr>
          <a:xfrm>
            <a:off x="862775" y="971475"/>
            <a:ext cx="456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FEBRUARY </a:t>
            </a:r>
            <a:r>
              <a:rPr lang="en"/>
              <a:t>2026</a:t>
            </a:r>
            <a:endParaRPr/>
          </a:p>
        </p:txBody>
      </p:sp>
      <p:sp>
        <p:nvSpPr>
          <p:cNvPr id="4047" name="Google Shape;4047;p6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8" name="Google Shape;4048;p6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9" name="Google Shape;4049;p6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0" name="Google Shape;4050;p6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1" name="Google Shape;4051;p6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2" name="Google Shape;4052;p6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053" name="Google Shape;4053;p6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054" name="Google Shape;4054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55" name="Google Shape;4055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056" name="Google Shape;4056;p6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7" name="Google Shape;4057;p6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8" name="Google Shape;4058;p6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9" name="Google Shape;4059;p6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0" name="Google Shape;4060;p6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1" name="Google Shape;4061;p6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2" name="Google Shape;4062;p6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3" name="Google Shape;4063;p6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4" name="Google Shape;4064;p6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5" name="Google Shape;4065;p6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6" name="Google Shape;4066;p6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67" name="Google Shape;4067;p6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068" name="Google Shape;4068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69" name="Google Shape;4069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70" name="Google Shape;4070;p6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071" name="Google Shape;4071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72" name="Google Shape;4072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73" name="Google Shape;4073;p6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074" name="Google Shape;4074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75" name="Google Shape;4075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76" name="Google Shape;4076;p6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077" name="Google Shape;4077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78" name="Google Shape;4078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79" name="Google Shape;4079;p6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080" name="Google Shape;4080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81" name="Google Shape;4081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82" name="Google Shape;4082;p6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083" name="Google Shape;4083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84" name="Google Shape;4084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85" name="Google Shape;4085;p6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086" name="Google Shape;4086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87" name="Google Shape;4087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88" name="Google Shape;4088;p6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089" name="Google Shape;4089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90" name="Google Shape;4090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91" name="Google Shape;4091;p6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092" name="Google Shape;4092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93" name="Google Shape;4093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94" name="Google Shape;4094;p6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095" name="Google Shape;4095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96" name="Google Shape;4096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097" name="Google Shape;4097;p6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098" name="Google Shape;4098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099" name="Google Shape;4099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00" name="Google Shape;4100;p6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101" name="Google Shape;4101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02" name="Google Shape;4102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03" name="Google Shape;4103;p6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104" name="Google Shape;4104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05" name="Google Shape;4105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06" name="Google Shape;4106;p6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107" name="Google Shape;4107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08" name="Google Shape;4108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09" name="Google Shape;4109;p6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110" name="Google Shape;4110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11" name="Google Shape;4111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12" name="Google Shape;4112;p6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113" name="Google Shape;4113;p6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14" name="Google Shape;4114;p6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115" name="Google Shape;4115;p6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6" name="Google Shape;4116;p6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7" name="Google Shape;4117;p6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8" name="Google Shape;4118;p6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9" name="Google Shape;4119;p6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0" name="Google Shape;4120;p6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1" name="Google Shape;4121;p6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2" name="Google Shape;4122;p6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3" name="Google Shape;4123;p6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4" name="Google Shape;4124;p6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5" name="Google Shape;4125;p6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6" name="Google Shape;4126;p6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7" name="Google Shape;4127;p6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8" name="Google Shape;4128;p6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9" name="Google Shape;4129;p6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0" name="Google Shape;4130;p6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1" name="Google Shape;4131;p6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2" name="Google Shape;4132;p6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3" name="Google Shape;4133;p6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4" name="Google Shape;4134;p6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5" name="Google Shape;4135;p6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136" name="Google Shape;4136;p6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0" name="Shape 4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1" name="Google Shape;4141;p6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142" name="Google Shape;4142;p6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4143" name="Google Shape;4143;p6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4144" name="Google Shape;4144;p6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5" name="Google Shape;4145;p6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6" name="Google Shape;4146;p6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7" name="Google Shape;4147;p6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4148" name="Google Shape;4148;p6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149" name="Google Shape;4149;p61"/>
          <p:cNvSpPr txBox="1"/>
          <p:nvPr>
            <p:ph type="title"/>
          </p:nvPr>
        </p:nvSpPr>
        <p:spPr>
          <a:xfrm>
            <a:off x="774975" y="506625"/>
            <a:ext cx="8710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150" name="Google Shape;4150;p6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1" name="Google Shape;4151;p6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2" name="Google Shape;4152;p6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3" name="Google Shape;4153;p6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4" name="Google Shape;4154;p6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5" name="Google Shape;4155;p6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156" name="Google Shape;4156;p6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157" name="Google Shape;4157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58" name="Google Shape;4158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159" name="Google Shape;4159;p6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0" name="Google Shape;4160;p6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1" name="Google Shape;4161;p6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2" name="Google Shape;4162;p6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3" name="Google Shape;4163;p6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4" name="Google Shape;4164;p6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5" name="Google Shape;4165;p6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6" name="Google Shape;4166;p6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7" name="Google Shape;4167;p6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8" name="Google Shape;4168;p6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9" name="Google Shape;4169;p6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70" name="Google Shape;4170;p6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171" name="Google Shape;4171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72" name="Google Shape;4172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73" name="Google Shape;4173;p6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174" name="Google Shape;4174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75" name="Google Shape;4175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76" name="Google Shape;4176;p6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177" name="Google Shape;4177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78" name="Google Shape;4178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79" name="Google Shape;4179;p6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180" name="Google Shape;4180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81" name="Google Shape;4181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82" name="Google Shape;4182;p6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183" name="Google Shape;4183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84" name="Google Shape;4184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85" name="Google Shape;4185;p6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186" name="Google Shape;4186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87" name="Google Shape;4187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88" name="Google Shape;4188;p6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189" name="Google Shape;4189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90" name="Google Shape;4190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91" name="Google Shape;4191;p6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192" name="Google Shape;4192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93" name="Google Shape;4193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94" name="Google Shape;4194;p6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195" name="Google Shape;4195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96" name="Google Shape;4196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197" name="Google Shape;4197;p6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198" name="Google Shape;4198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199" name="Google Shape;4199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00" name="Google Shape;4200;p6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201" name="Google Shape;4201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02" name="Google Shape;4202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03" name="Google Shape;4203;p6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204" name="Google Shape;4204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05" name="Google Shape;4205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06" name="Google Shape;4206;p6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207" name="Google Shape;4207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08" name="Google Shape;4208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09" name="Google Shape;4209;p6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210" name="Google Shape;4210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11" name="Google Shape;4211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12" name="Google Shape;4212;p6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213" name="Google Shape;4213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14" name="Google Shape;4214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15" name="Google Shape;4215;p6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216" name="Google Shape;4216;p6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17" name="Google Shape;4217;p6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218" name="Google Shape;4218;p6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9" name="Google Shape;4219;p6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0" name="Google Shape;4220;p6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1" name="Google Shape;4221;p6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2" name="Google Shape;4222;p6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3" name="Google Shape;4223;p6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4" name="Google Shape;4224;p6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5" name="Google Shape;4225;p6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6" name="Google Shape;4226;p6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7" name="Google Shape;4227;p6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8" name="Google Shape;4228;p6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9" name="Google Shape;4229;p6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0" name="Google Shape;4230;p6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1" name="Google Shape;4231;p6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2" name="Google Shape;4232;p6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3" name="Google Shape;4233;p6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4" name="Google Shape;4234;p6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5" name="Google Shape;4235;p6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6" name="Google Shape;4236;p6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7" name="Google Shape;4237;p6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8" name="Google Shape;4238;p6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9" name="Google Shape;4239;p61">
            <a:hlinkClick action="ppaction://hlinksldjump" r:id="rId24"/>
          </p:cNvPr>
          <p:cNvSpPr/>
          <p:nvPr/>
        </p:nvSpPr>
        <p:spPr>
          <a:xfrm>
            <a:off x="10771646" y="6914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3" name="Shape 4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4" name="Google Shape;4244;p6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4245" name="Google Shape;4245;p6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4246" name="Google Shape;4246;p6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7" name="Google Shape;4247;p6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8" name="Google Shape;4248;p6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9" name="Google Shape;4249;p6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0" name="Google Shape;4250;p62"/>
          <p:cNvSpPr txBox="1"/>
          <p:nvPr>
            <p:ph type="title"/>
          </p:nvPr>
        </p:nvSpPr>
        <p:spPr>
          <a:xfrm>
            <a:off x="775075" y="887625"/>
            <a:ext cx="7977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4251" name="Google Shape;4251;p6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52" name="Google Shape;4252;p6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253" name="Google Shape;4253;p6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4" name="Google Shape;4254;p6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5" name="Google Shape;4255;p6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6" name="Google Shape;4256;p6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7" name="Google Shape;4257;p6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8" name="Google Shape;4258;p6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259" name="Google Shape;4259;p6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260" name="Google Shape;4260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61" name="Google Shape;4261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262" name="Google Shape;4262;p6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3" name="Google Shape;4263;p6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4" name="Google Shape;4264;p6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5" name="Google Shape;4265;p6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6" name="Google Shape;4266;p6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7" name="Google Shape;4267;p6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8" name="Google Shape;4268;p6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9" name="Google Shape;4269;p6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0" name="Google Shape;4270;p6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1" name="Google Shape;4271;p6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2" name="Google Shape;4272;p6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73" name="Google Shape;4273;p6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274" name="Google Shape;4274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75" name="Google Shape;4275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76" name="Google Shape;4276;p6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277" name="Google Shape;4277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78" name="Google Shape;4278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79" name="Google Shape;4279;p6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280" name="Google Shape;4280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81" name="Google Shape;4281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82" name="Google Shape;4282;p6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283" name="Google Shape;4283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84" name="Google Shape;4284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85" name="Google Shape;4285;p6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286" name="Google Shape;4286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87" name="Google Shape;4287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88" name="Google Shape;4288;p6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289" name="Google Shape;4289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90" name="Google Shape;4290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91" name="Google Shape;4291;p6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292" name="Google Shape;4292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93" name="Google Shape;4293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94" name="Google Shape;4294;p6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295" name="Google Shape;4295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96" name="Google Shape;4296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297" name="Google Shape;4297;p6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298" name="Google Shape;4298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99" name="Google Shape;4299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00" name="Google Shape;4300;p6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301" name="Google Shape;4301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02" name="Google Shape;4302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03" name="Google Shape;4303;p6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304" name="Google Shape;4304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05" name="Google Shape;4305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06" name="Google Shape;4306;p6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307" name="Google Shape;4307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08" name="Google Shape;4308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09" name="Google Shape;4309;p6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310" name="Google Shape;4310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11" name="Google Shape;4311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12" name="Google Shape;4312;p6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313" name="Google Shape;4313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14" name="Google Shape;4314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15" name="Google Shape;4315;p6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316" name="Google Shape;4316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17" name="Google Shape;4317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18" name="Google Shape;4318;p6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319" name="Google Shape;4319;p6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20" name="Google Shape;4320;p6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321" name="Google Shape;4321;p6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2" name="Google Shape;4322;p6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3" name="Google Shape;4323;p6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4" name="Google Shape;4324;p6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5" name="Google Shape;4325;p6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6" name="Google Shape;4326;p6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7" name="Google Shape;4327;p6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8" name="Google Shape;4328;p6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9" name="Google Shape;4329;p6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0" name="Google Shape;4330;p6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1" name="Google Shape;4331;p6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2" name="Google Shape;4332;p6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3" name="Google Shape;4333;p6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4" name="Google Shape;4334;p6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5" name="Google Shape;4335;p6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6" name="Google Shape;4336;p6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7" name="Google Shape;4337;p6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8" name="Google Shape;4338;p6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9" name="Google Shape;4339;p6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0" name="Google Shape;4340;p6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1" name="Google Shape;4341;p6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2" name="Google Shape;4342;p62">
            <a:hlinkClick action="ppaction://hlinksldjump" r:id="rId24"/>
          </p:cNvPr>
          <p:cNvSpPr/>
          <p:nvPr/>
        </p:nvSpPr>
        <p:spPr>
          <a:xfrm>
            <a:off x="10771646" y="6914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2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703" name="Google Shape;703;p2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704" name="Google Shape;704;p2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8" name="Google Shape;708;p27"/>
          <p:cNvSpPr txBox="1"/>
          <p:nvPr>
            <p:ph type="title"/>
          </p:nvPr>
        </p:nvSpPr>
        <p:spPr>
          <a:xfrm>
            <a:off x="3112250" y="887625"/>
            <a:ext cx="58398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Tuesday 7/1/</a:t>
            </a:r>
            <a:r>
              <a:rPr lang="en"/>
              <a:t>2025</a:t>
            </a:r>
            <a:endParaRPr/>
          </a:p>
        </p:txBody>
      </p:sp>
      <p:sp>
        <p:nvSpPr>
          <p:cNvPr id="709" name="Google Shape;709;p27">
            <a:hlinkClick action="ppaction://hlinksldjump" r:id="rId3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10" name="Google Shape;710;p2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1" name="Google Shape;711;p2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712" name="Google Shape;712;p2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2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2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2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2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2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18" name="Google Shape;718;p2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19" name="Google Shape;719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0" name="Google Shape;720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21" name="Google Shape;721;p2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2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2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p2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5" name="Google Shape;725;p2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6" name="Google Shape;726;p2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p2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p2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2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2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1" name="Google Shape;731;p2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32" name="Google Shape;732;p2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33" name="Google Shape;733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4" name="Google Shape;734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5" name="Google Shape;735;p2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36" name="Google Shape;736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7" name="Google Shape;737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8" name="Google Shape;738;p2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39" name="Google Shape;739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0" name="Google Shape;740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1" name="Google Shape;741;p2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42" name="Google Shape;742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3" name="Google Shape;743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4" name="Google Shape;744;p2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45" name="Google Shape;745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6" name="Google Shape;746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7" name="Google Shape;747;p2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48" name="Google Shape;748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9" name="Google Shape;749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0" name="Google Shape;750;p2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51" name="Google Shape;751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2" name="Google Shape;752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3" name="Google Shape;753;p2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54" name="Google Shape;754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5" name="Google Shape;755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6" name="Google Shape;756;p2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57" name="Google Shape;757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8" name="Google Shape;758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9" name="Google Shape;759;p2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60" name="Google Shape;760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1" name="Google Shape;761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2" name="Google Shape;762;p2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63" name="Google Shape;763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4" name="Google Shape;764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5" name="Google Shape;765;p2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66" name="Google Shape;766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7" name="Google Shape;767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8" name="Google Shape;768;p2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69" name="Google Shape;769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0" name="Google Shape;770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1" name="Google Shape;771;p2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72" name="Google Shape;772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3" name="Google Shape;773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4" name="Google Shape;774;p2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75" name="Google Shape;775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6" name="Google Shape;776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7" name="Google Shape;777;p2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78" name="Google Shape;778;p2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9" name="Google Shape;779;p2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80" name="Google Shape;780;p27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27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27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27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27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27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27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27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27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27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27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27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27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27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27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27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27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27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27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9" name="Google Shape;799;p27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27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6" name="Shape 4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47" name="Google Shape;4347;p6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48" name="Google Shape;4348;p6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4349" name="Google Shape;4349;p6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4350" name="Google Shape;4350;p6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1" name="Google Shape;4351;p6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2" name="Google Shape;4352;p6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3" name="Google Shape;4353;p6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54" name="Google Shape;4354;p63"/>
          <p:cNvSpPr txBox="1"/>
          <p:nvPr>
            <p:ph type="title"/>
          </p:nvPr>
        </p:nvSpPr>
        <p:spPr>
          <a:xfrm>
            <a:off x="7750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February </a:t>
            </a:r>
            <a:r>
              <a:rPr lang="en"/>
              <a:t>2026</a:t>
            </a:r>
            <a:endParaRPr/>
          </a:p>
        </p:txBody>
      </p:sp>
      <p:sp>
        <p:nvSpPr>
          <p:cNvPr id="4355" name="Google Shape;4355;p6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6" name="Google Shape;4356;p6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7" name="Google Shape;4357;p6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8" name="Google Shape;4358;p6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9" name="Google Shape;4359;p6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0" name="Google Shape;4360;p6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361" name="Google Shape;4361;p6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362" name="Google Shape;4362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63" name="Google Shape;4363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364" name="Google Shape;4364;p6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5" name="Google Shape;4365;p6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6" name="Google Shape;4366;p6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7" name="Google Shape;4367;p6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8" name="Google Shape;4368;p6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9" name="Google Shape;4369;p6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0" name="Google Shape;4370;p6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1" name="Google Shape;4371;p6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2" name="Google Shape;4372;p6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3" name="Google Shape;4373;p6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4" name="Google Shape;4374;p6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375" name="Google Shape;4375;p6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376" name="Google Shape;4376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77" name="Google Shape;4377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78" name="Google Shape;4378;p6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379" name="Google Shape;4379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80" name="Google Shape;4380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81" name="Google Shape;4381;p6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382" name="Google Shape;4382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83" name="Google Shape;4383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84" name="Google Shape;4384;p6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385" name="Google Shape;4385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86" name="Google Shape;4386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87" name="Google Shape;4387;p6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388" name="Google Shape;4388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89" name="Google Shape;4389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90" name="Google Shape;4390;p6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391" name="Google Shape;4391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92" name="Google Shape;4392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93" name="Google Shape;4393;p6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394" name="Google Shape;4394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95" name="Google Shape;4395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96" name="Google Shape;4396;p6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397" name="Google Shape;4397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398" name="Google Shape;4398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399" name="Google Shape;4399;p6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400" name="Google Shape;4400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01" name="Google Shape;4401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02" name="Google Shape;4402;p6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403" name="Google Shape;4403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04" name="Google Shape;4404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05" name="Google Shape;4405;p6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406" name="Google Shape;4406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07" name="Google Shape;4407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08" name="Google Shape;4408;p6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409" name="Google Shape;4409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10" name="Google Shape;4410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11" name="Google Shape;4411;p6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412" name="Google Shape;4412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13" name="Google Shape;4413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14" name="Google Shape;4414;p6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415" name="Google Shape;4415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16" name="Google Shape;4416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17" name="Google Shape;4417;p6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418" name="Google Shape;4418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19" name="Google Shape;4419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20" name="Google Shape;4420;p6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421" name="Google Shape;4421;p6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22" name="Google Shape;4422;p6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423" name="Google Shape;4423;p6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4" name="Google Shape;4424;p6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5" name="Google Shape;4425;p6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6" name="Google Shape;4426;p6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7" name="Google Shape;4427;p6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8" name="Google Shape;4428;p6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9" name="Google Shape;4429;p6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0" name="Google Shape;4430;p6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1" name="Google Shape;4431;p6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2" name="Google Shape;4432;p6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3" name="Google Shape;4433;p6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4" name="Google Shape;4434;p6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5" name="Google Shape;4435;p6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6" name="Google Shape;4436;p6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7" name="Google Shape;4437;p6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8" name="Google Shape;4438;p6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9" name="Google Shape;4439;p6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0" name="Google Shape;4440;p6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1" name="Google Shape;4441;p6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2" name="Google Shape;4442;p6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3" name="Google Shape;4443;p6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4" name="Google Shape;4444;p63">
            <a:hlinkClick action="ppaction://hlinksldjump" r:id="rId24"/>
          </p:cNvPr>
          <p:cNvSpPr/>
          <p:nvPr/>
        </p:nvSpPr>
        <p:spPr>
          <a:xfrm>
            <a:off x="10695446" y="7676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8" name="Shape 4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49" name="Google Shape;4449;p6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4450" name="Google Shape;4450;p6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4451" name="Google Shape;4451;p6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2" name="Google Shape;4452;p6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3" name="Google Shape;4453;p6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4" name="Google Shape;4454;p6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55" name="Google Shape;4455;p64"/>
          <p:cNvSpPr txBox="1"/>
          <p:nvPr>
            <p:ph type="title"/>
          </p:nvPr>
        </p:nvSpPr>
        <p:spPr>
          <a:xfrm>
            <a:off x="775075" y="659025"/>
            <a:ext cx="8710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Plan|February </a:t>
            </a:r>
            <a:r>
              <a:rPr lang="en"/>
              <a:t>2026</a:t>
            </a:r>
            <a:endParaRPr/>
          </a:p>
        </p:txBody>
      </p:sp>
      <p:sp>
        <p:nvSpPr>
          <p:cNvPr id="4456" name="Google Shape;4456;p6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7" name="Google Shape;4457;p6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8" name="Google Shape;4458;p6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9" name="Google Shape;4459;p6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0" name="Google Shape;4460;p6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1" name="Google Shape;4461;p6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462" name="Google Shape;4462;p6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463" name="Google Shape;4463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64" name="Google Shape;4464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465" name="Google Shape;4465;p6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6" name="Google Shape;4466;p6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7" name="Google Shape;4467;p6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8" name="Google Shape;4468;p6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9" name="Google Shape;4469;p6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0" name="Google Shape;4470;p6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1" name="Google Shape;4471;p6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2" name="Google Shape;4472;p6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3" name="Google Shape;4473;p6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4" name="Google Shape;4474;p6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5" name="Google Shape;4475;p6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76" name="Google Shape;4476;p6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477" name="Google Shape;4477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78" name="Google Shape;4478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79" name="Google Shape;4479;p6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480" name="Google Shape;4480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81" name="Google Shape;4481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82" name="Google Shape;4482;p6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483" name="Google Shape;4483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84" name="Google Shape;4484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85" name="Google Shape;4485;p6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486" name="Google Shape;4486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87" name="Google Shape;4487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88" name="Google Shape;4488;p6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489" name="Google Shape;4489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90" name="Google Shape;4490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91" name="Google Shape;4491;p6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492" name="Google Shape;4492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93" name="Google Shape;4493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94" name="Google Shape;4494;p6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495" name="Google Shape;4495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96" name="Google Shape;4496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497" name="Google Shape;4497;p6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498" name="Google Shape;4498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99" name="Google Shape;4499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00" name="Google Shape;4500;p6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501" name="Google Shape;4501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02" name="Google Shape;4502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03" name="Google Shape;4503;p6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504" name="Google Shape;4504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05" name="Google Shape;4505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06" name="Google Shape;4506;p6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507" name="Google Shape;4507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08" name="Google Shape;4508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09" name="Google Shape;4509;p6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510" name="Google Shape;4510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11" name="Google Shape;4511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12" name="Google Shape;4512;p6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513" name="Google Shape;4513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14" name="Google Shape;4514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15" name="Google Shape;4515;p6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516" name="Google Shape;4516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17" name="Google Shape;4517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18" name="Google Shape;4518;p6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519" name="Google Shape;4519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20" name="Google Shape;4520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21" name="Google Shape;4521;p6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522" name="Google Shape;4522;p6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23" name="Google Shape;4523;p6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524" name="Google Shape;4524;p6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5" name="Google Shape;4525;p6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6" name="Google Shape;4526;p6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7" name="Google Shape;4527;p6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8" name="Google Shape;4528;p6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9" name="Google Shape;4529;p6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0" name="Google Shape;4530;p6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1" name="Google Shape;4531;p6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2" name="Google Shape;4532;p6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3" name="Google Shape;4533;p6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4" name="Google Shape;4534;p6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5" name="Google Shape;4535;p6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6" name="Google Shape;4536;p6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7" name="Google Shape;4537;p6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8" name="Google Shape;4538;p6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9" name="Google Shape;4539;p6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0" name="Google Shape;4540;p6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1" name="Google Shape;4541;p6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2" name="Google Shape;4542;p6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3" name="Google Shape;4543;p6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4" name="Google Shape;4544;p6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5" name="Google Shape;4545;p64">
            <a:hlinkClick action="ppaction://hlinksldjump" r:id="rId24"/>
          </p:cNvPr>
          <p:cNvSpPr/>
          <p:nvPr/>
        </p:nvSpPr>
        <p:spPr>
          <a:xfrm>
            <a:off x="10695446" y="8438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9" name="Shape 4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0" name="Google Shape;4550;p6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4551" name="Google Shape;4551;p65"/>
          <p:cNvSpPr txBox="1"/>
          <p:nvPr>
            <p:ph type="title"/>
          </p:nvPr>
        </p:nvSpPr>
        <p:spPr>
          <a:xfrm>
            <a:off x="862775" y="677325"/>
            <a:ext cx="4566900" cy="6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MARCH </a:t>
            </a:r>
            <a:r>
              <a:rPr lang="en"/>
              <a:t>2026</a:t>
            </a:r>
            <a:endParaRPr/>
          </a:p>
        </p:txBody>
      </p:sp>
      <p:sp>
        <p:nvSpPr>
          <p:cNvPr id="4552" name="Google Shape;4552;p6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3" name="Google Shape;4553;p6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4" name="Google Shape;4554;p6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5" name="Google Shape;4555;p6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6" name="Google Shape;4556;p6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7" name="Google Shape;4557;p6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558" name="Google Shape;4558;p6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559" name="Google Shape;4559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60" name="Google Shape;4560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561" name="Google Shape;4561;p6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2" name="Google Shape;4562;p6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3" name="Google Shape;4563;p6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4" name="Google Shape;4564;p6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5" name="Google Shape;4565;p6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6" name="Google Shape;4566;p6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7" name="Google Shape;4567;p6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8" name="Google Shape;4568;p6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9" name="Google Shape;4569;p6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0" name="Google Shape;4570;p6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1" name="Google Shape;4571;p6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2" name="Google Shape;4572;p6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573" name="Google Shape;4573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74" name="Google Shape;4574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75" name="Google Shape;4575;p6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576" name="Google Shape;4576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77" name="Google Shape;4577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78" name="Google Shape;4578;p6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579" name="Google Shape;4579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80" name="Google Shape;4580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81" name="Google Shape;4581;p6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582" name="Google Shape;4582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83" name="Google Shape;4583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84" name="Google Shape;4584;p6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585" name="Google Shape;4585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86" name="Google Shape;4586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87" name="Google Shape;4587;p6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588" name="Google Shape;4588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89" name="Google Shape;4589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90" name="Google Shape;4590;p6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591" name="Google Shape;4591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92" name="Google Shape;4592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93" name="Google Shape;4593;p6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594" name="Google Shape;4594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95" name="Google Shape;4595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96" name="Google Shape;4596;p6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597" name="Google Shape;4597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598" name="Google Shape;4598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599" name="Google Shape;4599;p6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600" name="Google Shape;4600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01" name="Google Shape;4601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02" name="Google Shape;4602;p6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603" name="Google Shape;4603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04" name="Google Shape;4604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05" name="Google Shape;4605;p6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606" name="Google Shape;4606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07" name="Google Shape;4607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08" name="Google Shape;4608;p6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609" name="Google Shape;4609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10" name="Google Shape;4610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11" name="Google Shape;4611;p6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612" name="Google Shape;4612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13" name="Google Shape;4613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14" name="Google Shape;4614;p6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615" name="Google Shape;4615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16" name="Google Shape;4616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17" name="Google Shape;4617;p6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618" name="Google Shape;4618;p6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19" name="Google Shape;4619;p6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620" name="Google Shape;4620;p6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1" name="Google Shape;4621;p6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2" name="Google Shape;4622;p6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3" name="Google Shape;4623;p6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4" name="Google Shape;4624;p6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5" name="Google Shape;4625;p6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6" name="Google Shape;4626;p6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7" name="Google Shape;4627;p6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8" name="Google Shape;4628;p6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9" name="Google Shape;4629;p6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0" name="Google Shape;4630;p6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1" name="Google Shape;4631;p6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2" name="Google Shape;4632;p6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3" name="Google Shape;4633;p6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4" name="Google Shape;4634;p6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5" name="Google Shape;4635;p6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6" name="Google Shape;4636;p6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7" name="Google Shape;4637;p6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8" name="Google Shape;4638;p6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9" name="Google Shape;4639;p6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0" name="Google Shape;4640;p6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641" name="Google Shape;4641;p6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42" name="Google Shape;4642;p65"/>
          <p:cNvGraphicFramePr/>
          <p:nvPr/>
        </p:nvGraphicFramePr>
        <p:xfrm>
          <a:off x="862775" y="1343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70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CC0000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8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8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7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8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8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3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3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8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3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3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6" name="Shape 4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47" name="Google Shape;4647;p6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648" name="Google Shape;4648;p6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4649" name="Google Shape;4649;p6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4650" name="Google Shape;4650;p6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1" name="Google Shape;4651;p6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2" name="Google Shape;4652;p6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3" name="Google Shape;4653;p6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4654" name="Google Shape;4654;p6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655" name="Google Shape;4655;p66"/>
          <p:cNvSpPr txBox="1"/>
          <p:nvPr>
            <p:ph type="title"/>
          </p:nvPr>
        </p:nvSpPr>
        <p:spPr>
          <a:xfrm>
            <a:off x="774975" y="585800"/>
            <a:ext cx="87105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656" name="Google Shape;4656;p6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7" name="Google Shape;4657;p6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8" name="Google Shape;4658;p6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9" name="Google Shape;4659;p6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0" name="Google Shape;4660;p6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1" name="Google Shape;4661;p6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662" name="Google Shape;4662;p6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663" name="Google Shape;4663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64" name="Google Shape;4664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665" name="Google Shape;4665;p6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6" name="Google Shape;4666;p6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7" name="Google Shape;4667;p6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8" name="Google Shape;4668;p6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9" name="Google Shape;4669;p6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0" name="Google Shape;4670;p6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1" name="Google Shape;4671;p6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2" name="Google Shape;4672;p6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3" name="Google Shape;4673;p6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4" name="Google Shape;4674;p6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5" name="Google Shape;4675;p6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76" name="Google Shape;4676;p6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677" name="Google Shape;4677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78" name="Google Shape;4678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79" name="Google Shape;4679;p6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680" name="Google Shape;4680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81" name="Google Shape;4681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82" name="Google Shape;4682;p6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683" name="Google Shape;4683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84" name="Google Shape;4684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85" name="Google Shape;4685;p6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686" name="Google Shape;4686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87" name="Google Shape;4687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88" name="Google Shape;4688;p6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689" name="Google Shape;4689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90" name="Google Shape;4690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91" name="Google Shape;4691;p6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692" name="Google Shape;4692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93" name="Google Shape;4693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94" name="Google Shape;4694;p6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695" name="Google Shape;4695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96" name="Google Shape;4696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697" name="Google Shape;4697;p6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698" name="Google Shape;4698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699" name="Google Shape;4699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00" name="Google Shape;4700;p6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701" name="Google Shape;4701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02" name="Google Shape;4702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03" name="Google Shape;4703;p6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704" name="Google Shape;4704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05" name="Google Shape;4705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06" name="Google Shape;4706;p6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707" name="Google Shape;4707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08" name="Google Shape;4708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09" name="Google Shape;4709;p6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710" name="Google Shape;4710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11" name="Google Shape;4711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12" name="Google Shape;4712;p6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713" name="Google Shape;4713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14" name="Google Shape;4714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15" name="Google Shape;4715;p6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716" name="Google Shape;4716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17" name="Google Shape;4717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18" name="Google Shape;4718;p6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719" name="Google Shape;4719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20" name="Google Shape;4720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21" name="Google Shape;4721;p6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722" name="Google Shape;4722;p6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23" name="Google Shape;4723;p6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724" name="Google Shape;4724;p6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5" name="Google Shape;4725;p6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6" name="Google Shape;4726;p6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7" name="Google Shape;4727;p6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8" name="Google Shape;4728;p6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9" name="Google Shape;4729;p6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0" name="Google Shape;4730;p6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1" name="Google Shape;4731;p6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2" name="Google Shape;4732;p6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3" name="Google Shape;4733;p6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4" name="Google Shape;4734;p6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5" name="Google Shape;4735;p6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6" name="Google Shape;4736;p6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7" name="Google Shape;4737;p6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8" name="Google Shape;4738;p6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9" name="Google Shape;4739;p6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0" name="Google Shape;4740;p6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1" name="Google Shape;4741;p6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2" name="Google Shape;4742;p6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3" name="Google Shape;4743;p6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4" name="Google Shape;4744;p6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5" name="Google Shape;4745;p66">
            <a:hlinkClick action="ppaction://hlinksldjump" r:id="rId24"/>
          </p:cNvPr>
          <p:cNvSpPr/>
          <p:nvPr/>
        </p:nvSpPr>
        <p:spPr>
          <a:xfrm>
            <a:off x="10771629" y="7118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9" name="Shape 4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0" name="Google Shape;4750;p6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3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3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4751" name="Google Shape;4751;p6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4752" name="Google Shape;4752;p6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3" name="Google Shape;4753;p6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4" name="Google Shape;4754;p6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5" name="Google Shape;4755;p6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56" name="Google Shape;4756;p67"/>
          <p:cNvSpPr txBox="1"/>
          <p:nvPr>
            <p:ph type="title"/>
          </p:nvPr>
        </p:nvSpPr>
        <p:spPr>
          <a:xfrm>
            <a:off x="764874" y="963825"/>
            <a:ext cx="78891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graphicFrame>
        <p:nvGraphicFramePr>
          <p:cNvPr id="4757" name="Google Shape;4757;p6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58" name="Google Shape;4758;p6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4759" name="Google Shape;4759;p6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0" name="Google Shape;4760;p6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1" name="Google Shape;4761;p6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2" name="Google Shape;4762;p6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3" name="Google Shape;4763;p6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4" name="Google Shape;4764;p6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765" name="Google Shape;4765;p6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766" name="Google Shape;4766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67" name="Google Shape;4767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768" name="Google Shape;4768;p6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9" name="Google Shape;4769;p6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0" name="Google Shape;4770;p6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1" name="Google Shape;4771;p6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2" name="Google Shape;4772;p6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3" name="Google Shape;4773;p6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4" name="Google Shape;4774;p6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5" name="Google Shape;4775;p6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6" name="Google Shape;4776;p6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7" name="Google Shape;4777;p6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8" name="Google Shape;4778;p6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79" name="Google Shape;4779;p6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780" name="Google Shape;4780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81" name="Google Shape;4781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82" name="Google Shape;4782;p6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783" name="Google Shape;4783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84" name="Google Shape;4784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85" name="Google Shape;4785;p6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786" name="Google Shape;4786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87" name="Google Shape;4787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88" name="Google Shape;4788;p6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789" name="Google Shape;4789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90" name="Google Shape;4790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91" name="Google Shape;4791;p6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792" name="Google Shape;4792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93" name="Google Shape;4793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94" name="Google Shape;4794;p6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795" name="Google Shape;4795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96" name="Google Shape;4796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797" name="Google Shape;4797;p6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798" name="Google Shape;4798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99" name="Google Shape;4799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00" name="Google Shape;4800;p6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801" name="Google Shape;4801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02" name="Google Shape;4802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03" name="Google Shape;4803;p6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804" name="Google Shape;4804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05" name="Google Shape;4805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06" name="Google Shape;4806;p6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807" name="Google Shape;4807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08" name="Google Shape;4808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09" name="Google Shape;4809;p6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810" name="Google Shape;4810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11" name="Google Shape;4811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12" name="Google Shape;4812;p6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813" name="Google Shape;4813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14" name="Google Shape;4814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15" name="Google Shape;4815;p6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816" name="Google Shape;4816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17" name="Google Shape;4817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18" name="Google Shape;4818;p6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819" name="Google Shape;4819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20" name="Google Shape;4820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21" name="Google Shape;4821;p6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822" name="Google Shape;4822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23" name="Google Shape;4823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24" name="Google Shape;4824;p6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825" name="Google Shape;4825;p6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26" name="Google Shape;4826;p6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827" name="Google Shape;4827;p6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8" name="Google Shape;4828;p6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9" name="Google Shape;4829;p6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0" name="Google Shape;4830;p6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1" name="Google Shape;4831;p6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2" name="Google Shape;4832;p6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3" name="Google Shape;4833;p6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4" name="Google Shape;4834;p6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5" name="Google Shape;4835;p6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6" name="Google Shape;4836;p6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7" name="Google Shape;4837;p6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8" name="Google Shape;4838;p6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9" name="Google Shape;4839;p6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0" name="Google Shape;4840;p6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1" name="Google Shape;4841;p6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2" name="Google Shape;4842;p6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3" name="Google Shape;4843;p6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4" name="Google Shape;4844;p6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5" name="Google Shape;4845;p6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6" name="Google Shape;4846;p6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7" name="Google Shape;4847;p6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8" name="Google Shape;4848;p67">
            <a:hlinkClick action="ppaction://hlinksldjump" r:id="rId24"/>
          </p:cNvPr>
          <p:cNvSpPr/>
          <p:nvPr/>
        </p:nvSpPr>
        <p:spPr>
          <a:xfrm>
            <a:off x="10771629" y="7118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2" name="Shape 4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53" name="Google Shape;4853;p6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4" name="Google Shape;4854;p6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4855" name="Google Shape;4855;p6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4856" name="Google Shape;4856;p6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7" name="Google Shape;4857;p6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8" name="Google Shape;4858;p6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9" name="Google Shape;4859;p6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60" name="Google Shape;4860;p68"/>
          <p:cNvSpPr txBox="1"/>
          <p:nvPr>
            <p:ph type="title"/>
          </p:nvPr>
        </p:nvSpPr>
        <p:spPr>
          <a:xfrm>
            <a:off x="775075" y="659025"/>
            <a:ext cx="87105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March </a:t>
            </a:r>
            <a:r>
              <a:rPr lang="en"/>
              <a:t>2026</a:t>
            </a:r>
            <a:endParaRPr/>
          </a:p>
        </p:txBody>
      </p:sp>
      <p:sp>
        <p:nvSpPr>
          <p:cNvPr id="4861" name="Google Shape;4861;p6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2" name="Google Shape;4862;p6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3" name="Google Shape;4863;p6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4" name="Google Shape;4864;p6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5" name="Google Shape;4865;p6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6" name="Google Shape;4866;p6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867" name="Google Shape;4867;p6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868" name="Google Shape;4868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69" name="Google Shape;4869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870" name="Google Shape;4870;p6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1" name="Google Shape;4871;p6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2" name="Google Shape;4872;p6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3" name="Google Shape;4873;p6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4" name="Google Shape;4874;p6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5" name="Google Shape;4875;p6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6" name="Google Shape;4876;p6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7" name="Google Shape;4877;p6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8" name="Google Shape;4878;p6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9" name="Google Shape;4879;p6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0" name="Google Shape;4880;p6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81" name="Google Shape;4881;p6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882" name="Google Shape;4882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83" name="Google Shape;4883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84" name="Google Shape;4884;p6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885" name="Google Shape;4885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86" name="Google Shape;4886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87" name="Google Shape;4887;p6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888" name="Google Shape;4888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89" name="Google Shape;4889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90" name="Google Shape;4890;p6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891" name="Google Shape;4891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92" name="Google Shape;4892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93" name="Google Shape;4893;p6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894" name="Google Shape;4894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95" name="Google Shape;4895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96" name="Google Shape;4896;p6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897" name="Google Shape;4897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898" name="Google Shape;4898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899" name="Google Shape;4899;p6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4900" name="Google Shape;4900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01" name="Google Shape;4901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02" name="Google Shape;4902;p6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4903" name="Google Shape;4903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04" name="Google Shape;4904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05" name="Google Shape;4905;p6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4906" name="Google Shape;4906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07" name="Google Shape;4907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08" name="Google Shape;4908;p6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4909" name="Google Shape;4909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10" name="Google Shape;4910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11" name="Google Shape;4911;p6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4912" name="Google Shape;4912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13" name="Google Shape;4913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14" name="Google Shape;4914;p6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4915" name="Google Shape;4915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16" name="Google Shape;4916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17" name="Google Shape;4917;p6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4918" name="Google Shape;4918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19" name="Google Shape;4919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20" name="Google Shape;4920;p6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4921" name="Google Shape;4921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22" name="Google Shape;4922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23" name="Google Shape;4923;p6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4924" name="Google Shape;4924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25" name="Google Shape;4925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26" name="Google Shape;4926;p6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4927" name="Google Shape;4927;p6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28" name="Google Shape;4928;p6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929" name="Google Shape;4929;p6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0" name="Google Shape;4930;p6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1" name="Google Shape;4931;p6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2" name="Google Shape;4932;p6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3" name="Google Shape;4933;p6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4" name="Google Shape;4934;p6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5" name="Google Shape;4935;p6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6" name="Google Shape;4936;p6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7" name="Google Shape;4937;p6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8" name="Google Shape;4938;p6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9" name="Google Shape;4939;p6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0" name="Google Shape;4940;p6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1" name="Google Shape;4941;p6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2" name="Google Shape;4942;p6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3" name="Google Shape;4943;p6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4" name="Google Shape;4944;p6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5" name="Google Shape;4945;p6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6" name="Google Shape;4946;p6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7" name="Google Shape;4947;p6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8" name="Google Shape;4948;p6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9" name="Google Shape;4949;p6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0" name="Google Shape;4950;p68">
            <a:hlinkClick action="ppaction://hlinksldjump" r:id="rId24"/>
          </p:cNvPr>
          <p:cNvSpPr/>
          <p:nvPr/>
        </p:nvSpPr>
        <p:spPr>
          <a:xfrm>
            <a:off x="10695429" y="7880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54" name="Shape 4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55" name="Google Shape;4955;p6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4956" name="Google Shape;4956;p6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4957" name="Google Shape;4957;p6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8" name="Google Shape;4958;p6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9" name="Google Shape;4959;p6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0" name="Google Shape;4960;p6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1" name="Google Shape;4961;p69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March </a:t>
            </a:r>
            <a:r>
              <a:rPr lang="en"/>
              <a:t>2026</a:t>
            </a:r>
            <a:endParaRPr/>
          </a:p>
        </p:txBody>
      </p:sp>
      <p:sp>
        <p:nvSpPr>
          <p:cNvPr id="4962" name="Google Shape;4962;p6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3" name="Google Shape;4963;p6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4" name="Google Shape;4964;p6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5" name="Google Shape;4965;p6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6" name="Google Shape;4966;p6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7" name="Google Shape;4967;p6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4968" name="Google Shape;4968;p6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4969" name="Google Shape;4969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70" name="Google Shape;4970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4971" name="Google Shape;4971;p6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2" name="Google Shape;4972;p6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3" name="Google Shape;4973;p6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4" name="Google Shape;4974;p6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5" name="Google Shape;4975;p6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6" name="Google Shape;4976;p6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7" name="Google Shape;4977;p6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8" name="Google Shape;4978;p6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9" name="Google Shape;4979;p6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0" name="Google Shape;4980;p6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1" name="Google Shape;4981;p6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2" name="Google Shape;4982;p6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4983" name="Google Shape;4983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84" name="Google Shape;4984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85" name="Google Shape;4985;p6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4986" name="Google Shape;4986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87" name="Google Shape;4987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88" name="Google Shape;4988;p6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4989" name="Google Shape;4989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90" name="Google Shape;4990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91" name="Google Shape;4991;p6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4992" name="Google Shape;4992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93" name="Google Shape;4993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94" name="Google Shape;4994;p6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4995" name="Google Shape;4995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96" name="Google Shape;4996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4997" name="Google Shape;4997;p6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4998" name="Google Shape;4998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99" name="Google Shape;4999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00" name="Google Shape;5000;p6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001" name="Google Shape;5001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02" name="Google Shape;5002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03" name="Google Shape;5003;p6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004" name="Google Shape;5004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05" name="Google Shape;5005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06" name="Google Shape;5006;p6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007" name="Google Shape;5007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08" name="Google Shape;5008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09" name="Google Shape;5009;p6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010" name="Google Shape;5010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11" name="Google Shape;5011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12" name="Google Shape;5012;p6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013" name="Google Shape;5013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14" name="Google Shape;5014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15" name="Google Shape;5015;p6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016" name="Google Shape;5016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17" name="Google Shape;5017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18" name="Google Shape;5018;p6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019" name="Google Shape;5019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20" name="Google Shape;5020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21" name="Google Shape;5021;p6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022" name="Google Shape;5022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23" name="Google Shape;5023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24" name="Google Shape;5024;p6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025" name="Google Shape;5025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26" name="Google Shape;5026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27" name="Google Shape;5027;p6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028" name="Google Shape;5028;p6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29" name="Google Shape;5029;p6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030" name="Google Shape;5030;p6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1" name="Google Shape;5031;p6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2" name="Google Shape;5032;p6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3" name="Google Shape;5033;p6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4" name="Google Shape;5034;p6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5" name="Google Shape;5035;p6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6" name="Google Shape;5036;p6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7" name="Google Shape;5037;p6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8" name="Google Shape;5038;p6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9" name="Google Shape;5039;p6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0" name="Google Shape;5040;p6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1" name="Google Shape;5041;p6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2" name="Google Shape;5042;p6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3" name="Google Shape;5043;p6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4" name="Google Shape;5044;p6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5" name="Google Shape;5045;p6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6" name="Google Shape;5046;p6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7" name="Google Shape;5047;p6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8" name="Google Shape;5048;p6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9" name="Google Shape;5049;p6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0" name="Google Shape;5050;p6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1" name="Google Shape;5051;p69">
            <a:hlinkClick action="ppaction://hlinksldjump" r:id="rId24"/>
          </p:cNvPr>
          <p:cNvSpPr/>
          <p:nvPr/>
        </p:nvSpPr>
        <p:spPr>
          <a:xfrm>
            <a:off x="10695429" y="8642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5" name="Shape 5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56" name="Google Shape;5056;p7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057" name="Google Shape;5057;p7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058" name="Google Shape;5058;p70"/>
          <p:cNvSpPr txBox="1"/>
          <p:nvPr>
            <p:ph type="title"/>
          </p:nvPr>
        </p:nvSpPr>
        <p:spPr>
          <a:xfrm>
            <a:off x="862775" y="971475"/>
            <a:ext cx="456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APRIL </a:t>
            </a:r>
            <a:r>
              <a:rPr lang="en"/>
              <a:t>2026</a:t>
            </a:r>
            <a:endParaRPr/>
          </a:p>
        </p:txBody>
      </p:sp>
      <p:sp>
        <p:nvSpPr>
          <p:cNvPr id="5059" name="Google Shape;5059;p7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0" name="Google Shape;5060;p7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1" name="Google Shape;5061;p7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2" name="Google Shape;5062;p7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3" name="Google Shape;5063;p7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4" name="Google Shape;5064;p7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065" name="Google Shape;5065;p7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066" name="Google Shape;5066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67" name="Google Shape;5067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068" name="Google Shape;5068;p7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9" name="Google Shape;5069;p7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0" name="Google Shape;5070;p7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1" name="Google Shape;5071;p7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2" name="Google Shape;5072;p7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3" name="Google Shape;5073;p7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4" name="Google Shape;5074;p7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5" name="Google Shape;5075;p7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6" name="Google Shape;5076;p7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7" name="Google Shape;5077;p7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8" name="Google Shape;5078;p7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79" name="Google Shape;5079;p7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080" name="Google Shape;5080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81" name="Google Shape;5081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82" name="Google Shape;5082;p7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083" name="Google Shape;5083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84" name="Google Shape;5084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85" name="Google Shape;5085;p7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086" name="Google Shape;5086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87" name="Google Shape;5087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88" name="Google Shape;5088;p7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089" name="Google Shape;5089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90" name="Google Shape;5090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91" name="Google Shape;5091;p7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092" name="Google Shape;5092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93" name="Google Shape;5093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94" name="Google Shape;5094;p7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095" name="Google Shape;5095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96" name="Google Shape;5096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097" name="Google Shape;5097;p7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098" name="Google Shape;5098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099" name="Google Shape;5099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00" name="Google Shape;5100;p7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101" name="Google Shape;5101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02" name="Google Shape;5102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03" name="Google Shape;5103;p7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104" name="Google Shape;5104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05" name="Google Shape;5105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06" name="Google Shape;5106;p7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107" name="Google Shape;5107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08" name="Google Shape;5108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09" name="Google Shape;5109;p7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110" name="Google Shape;5110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11" name="Google Shape;5111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12" name="Google Shape;5112;p7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113" name="Google Shape;5113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14" name="Google Shape;5114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15" name="Google Shape;5115;p7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116" name="Google Shape;5116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17" name="Google Shape;5117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18" name="Google Shape;5118;p7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119" name="Google Shape;5119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20" name="Google Shape;5120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21" name="Google Shape;5121;p7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122" name="Google Shape;5122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23" name="Google Shape;5123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24" name="Google Shape;5124;p7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125" name="Google Shape;5125;p7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26" name="Google Shape;5126;p7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127" name="Google Shape;5127;p7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8" name="Google Shape;5128;p7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9" name="Google Shape;5129;p7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0" name="Google Shape;5130;p7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1" name="Google Shape;5131;p7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2" name="Google Shape;5132;p7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3" name="Google Shape;5133;p7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4" name="Google Shape;5134;p7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5" name="Google Shape;5135;p7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6" name="Google Shape;5136;p7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7" name="Google Shape;5137;p7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8" name="Google Shape;5138;p7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9" name="Google Shape;5139;p7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0" name="Google Shape;5140;p7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1" name="Google Shape;5141;p7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2" name="Google Shape;5142;p7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3" name="Google Shape;5143;p7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4" name="Google Shape;5144;p7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5" name="Google Shape;5145;p7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6" name="Google Shape;5146;p7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7" name="Google Shape;5147;p7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148" name="Google Shape;5148;p7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4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4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4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4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2" name="Shape 5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3" name="Google Shape;5153;p7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154" name="Google Shape;5154;p7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5155" name="Google Shape;5155;p7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5156" name="Google Shape;5156;p7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7" name="Google Shape;5157;p7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8" name="Google Shape;5158;p7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9" name="Google Shape;5159;p7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5160" name="Google Shape;5160;p7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161" name="Google Shape;5161;p7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2" name="Google Shape;5162;p7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3" name="Google Shape;5163;p7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4" name="Google Shape;5164;p7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5" name="Google Shape;5165;p7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6" name="Google Shape;5166;p7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167" name="Google Shape;5167;p7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168" name="Google Shape;5168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69" name="Google Shape;5169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170" name="Google Shape;5170;p7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1" name="Google Shape;5171;p7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2" name="Google Shape;5172;p7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3" name="Google Shape;5173;p7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4" name="Google Shape;5174;p7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5" name="Google Shape;5175;p7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6" name="Google Shape;5176;p7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7" name="Google Shape;5177;p7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8" name="Google Shape;5178;p7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9" name="Google Shape;5179;p7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0" name="Google Shape;5180;p7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81" name="Google Shape;5181;p7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182" name="Google Shape;5182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83" name="Google Shape;5183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84" name="Google Shape;5184;p7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185" name="Google Shape;5185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86" name="Google Shape;5186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87" name="Google Shape;5187;p7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188" name="Google Shape;5188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89" name="Google Shape;5189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90" name="Google Shape;5190;p7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191" name="Google Shape;5191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92" name="Google Shape;5192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93" name="Google Shape;5193;p7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194" name="Google Shape;5194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95" name="Google Shape;5195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96" name="Google Shape;5196;p7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197" name="Google Shape;5197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198" name="Google Shape;5198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199" name="Google Shape;5199;p7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200" name="Google Shape;5200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01" name="Google Shape;5201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02" name="Google Shape;5202;p7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203" name="Google Shape;5203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04" name="Google Shape;5204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05" name="Google Shape;5205;p7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206" name="Google Shape;5206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07" name="Google Shape;5207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08" name="Google Shape;5208;p7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209" name="Google Shape;5209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10" name="Google Shape;5210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11" name="Google Shape;5211;p7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212" name="Google Shape;5212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13" name="Google Shape;5213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14" name="Google Shape;5214;p7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215" name="Google Shape;5215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16" name="Google Shape;5216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17" name="Google Shape;5217;p7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218" name="Google Shape;5218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19" name="Google Shape;5219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20" name="Google Shape;5220;p7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221" name="Google Shape;5221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22" name="Google Shape;5222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23" name="Google Shape;5223;p7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224" name="Google Shape;5224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25" name="Google Shape;5225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26" name="Google Shape;5226;p7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227" name="Google Shape;5227;p7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28" name="Google Shape;5228;p7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229" name="Google Shape;5229;p7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0" name="Google Shape;5230;p7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1" name="Google Shape;5231;p7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2" name="Google Shape;5232;p7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3" name="Google Shape;5233;p7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4" name="Google Shape;5234;p7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5" name="Google Shape;5235;p7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6" name="Google Shape;5236;p7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7" name="Google Shape;5237;p7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8" name="Google Shape;5238;p7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9" name="Google Shape;5239;p7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0" name="Google Shape;5240;p7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1" name="Google Shape;5241;p7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2" name="Google Shape;5242;p7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3" name="Google Shape;5243;p7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4" name="Google Shape;5244;p7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5" name="Google Shape;5245;p7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6" name="Google Shape;5246;p7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7" name="Google Shape;5247;p7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8" name="Google Shape;5248;p7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9" name="Google Shape;5249;p7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0" name="Google Shape;5250;p71"/>
          <p:cNvSpPr txBox="1"/>
          <p:nvPr>
            <p:ph type="title"/>
          </p:nvPr>
        </p:nvSpPr>
        <p:spPr>
          <a:xfrm>
            <a:off x="774975" y="585800"/>
            <a:ext cx="87105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51" name="Google Shape;5251;p71">
            <a:hlinkClick action="ppaction://hlinksldjump" r:id="rId24"/>
          </p:cNvPr>
          <p:cNvSpPr/>
          <p:nvPr/>
        </p:nvSpPr>
        <p:spPr>
          <a:xfrm>
            <a:off x="10732725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5" name="Shape 5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6" name="Google Shape;5256;p7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4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4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5257" name="Google Shape;5257;p7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5258" name="Google Shape;5258;p7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9" name="Google Shape;5259;p7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0" name="Google Shape;5260;p7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1" name="Google Shape;5261;p7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5262" name="Google Shape;5262;p7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63" name="Google Shape;5263;p7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264" name="Google Shape;5264;p7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5" name="Google Shape;5265;p7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6" name="Google Shape;5266;p7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7" name="Google Shape;5267;p7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8" name="Google Shape;5268;p7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9" name="Google Shape;5269;p7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270" name="Google Shape;5270;p7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271" name="Google Shape;5271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72" name="Google Shape;5272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273" name="Google Shape;5273;p7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4" name="Google Shape;5274;p7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5" name="Google Shape;5275;p7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6" name="Google Shape;5276;p7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7" name="Google Shape;5277;p7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8" name="Google Shape;5278;p7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9" name="Google Shape;5279;p7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0" name="Google Shape;5280;p7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1" name="Google Shape;5281;p7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2" name="Google Shape;5282;p7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3" name="Google Shape;5283;p7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84" name="Google Shape;5284;p7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285" name="Google Shape;5285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86" name="Google Shape;5286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87" name="Google Shape;5287;p7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288" name="Google Shape;5288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89" name="Google Shape;5289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90" name="Google Shape;5290;p7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291" name="Google Shape;5291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92" name="Google Shape;5292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93" name="Google Shape;5293;p7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294" name="Google Shape;5294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95" name="Google Shape;5295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96" name="Google Shape;5296;p7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297" name="Google Shape;5297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298" name="Google Shape;5298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299" name="Google Shape;5299;p7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300" name="Google Shape;5300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01" name="Google Shape;5301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02" name="Google Shape;5302;p7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303" name="Google Shape;5303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04" name="Google Shape;5304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05" name="Google Shape;5305;p7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306" name="Google Shape;5306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07" name="Google Shape;5307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08" name="Google Shape;5308;p7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309" name="Google Shape;5309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10" name="Google Shape;5310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11" name="Google Shape;5311;p7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312" name="Google Shape;5312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13" name="Google Shape;5313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14" name="Google Shape;5314;p7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315" name="Google Shape;5315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16" name="Google Shape;5316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17" name="Google Shape;5317;p7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318" name="Google Shape;5318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19" name="Google Shape;5319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20" name="Google Shape;5320;p7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321" name="Google Shape;5321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22" name="Google Shape;5322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23" name="Google Shape;5323;p7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324" name="Google Shape;5324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25" name="Google Shape;5325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26" name="Google Shape;5326;p7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327" name="Google Shape;5327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28" name="Google Shape;5328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29" name="Google Shape;5329;p7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330" name="Google Shape;5330;p7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31" name="Google Shape;5331;p7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332" name="Google Shape;5332;p7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3" name="Google Shape;5333;p7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4" name="Google Shape;5334;p7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5" name="Google Shape;5335;p7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6" name="Google Shape;5336;p7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7" name="Google Shape;5337;p7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8" name="Google Shape;5338;p7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9" name="Google Shape;5339;p7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0" name="Google Shape;5340;p7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1" name="Google Shape;5341;p7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2" name="Google Shape;5342;p7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3" name="Google Shape;5343;p7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4" name="Google Shape;5344;p7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5" name="Google Shape;5345;p7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6" name="Google Shape;5346;p7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7" name="Google Shape;5347;p7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8" name="Google Shape;5348;p7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9" name="Google Shape;5349;p7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0" name="Google Shape;5350;p7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1" name="Google Shape;5351;p7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2" name="Google Shape;5352;p7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3" name="Google Shape;5353;p72"/>
          <p:cNvSpPr txBox="1"/>
          <p:nvPr>
            <p:ph type="title"/>
          </p:nvPr>
        </p:nvSpPr>
        <p:spPr>
          <a:xfrm>
            <a:off x="775075" y="887625"/>
            <a:ext cx="7977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sp>
        <p:nvSpPr>
          <p:cNvPr id="5354" name="Google Shape;5354;p72">
            <a:hlinkClick action="ppaction://hlinksldjump" r:id="rId24"/>
          </p:cNvPr>
          <p:cNvSpPr/>
          <p:nvPr/>
        </p:nvSpPr>
        <p:spPr>
          <a:xfrm>
            <a:off x="10808925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5" name="Google Shape;805;p2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 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6" name="Google Shape;806;p2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 7/</a:t>
                      </a:r>
                      <a:r>
                        <a:rPr lang="en" sz="1800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807" name="Google Shape;807;p2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808" name="Google Shape;808;p2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2" name="Google Shape;812;p28"/>
          <p:cNvSpPr txBox="1"/>
          <p:nvPr>
            <p:ph type="title"/>
          </p:nvPr>
        </p:nvSpPr>
        <p:spPr>
          <a:xfrm>
            <a:off x="1716750" y="659025"/>
            <a:ext cx="8979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July </a:t>
            </a:r>
            <a:r>
              <a:rPr lang="en"/>
              <a:t>2025</a:t>
            </a:r>
            <a:endParaRPr/>
          </a:p>
        </p:txBody>
      </p:sp>
      <p:sp>
        <p:nvSpPr>
          <p:cNvPr id="813" name="Google Shape;813;p28">
            <a:hlinkClick action="ppaction://hlinksldjump" r:id="rId3"/>
          </p:cNvPr>
          <p:cNvSpPr/>
          <p:nvPr/>
        </p:nvSpPr>
        <p:spPr>
          <a:xfrm>
            <a:off x="10764438" y="7608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2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p2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6" name="Google Shape;816;p2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7" name="Google Shape;817;p2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8" name="Google Shape;818;p2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p2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820" name="Google Shape;820;p2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821" name="Google Shape;821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22" name="Google Shape;822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823" name="Google Shape;823;p2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2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2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2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2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2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2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2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2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2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2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34" name="Google Shape;834;p2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835" name="Google Shape;835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36" name="Google Shape;836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37" name="Google Shape;837;p2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838" name="Google Shape;838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39" name="Google Shape;839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40" name="Google Shape;840;p2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841" name="Google Shape;841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42" name="Google Shape;842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43" name="Google Shape;843;p2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844" name="Google Shape;844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45" name="Google Shape;845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46" name="Google Shape;846;p2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847" name="Google Shape;847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48" name="Google Shape;848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49" name="Google Shape;849;p2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850" name="Google Shape;850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51" name="Google Shape;851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52" name="Google Shape;852;p2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853" name="Google Shape;853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54" name="Google Shape;854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55" name="Google Shape;855;p2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856" name="Google Shape;856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57" name="Google Shape;857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58" name="Google Shape;858;p2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859" name="Google Shape;859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60" name="Google Shape;860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61" name="Google Shape;861;p2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862" name="Google Shape;862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63" name="Google Shape;863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64" name="Google Shape;864;p2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865" name="Google Shape;865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66" name="Google Shape;866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67" name="Google Shape;867;p2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868" name="Google Shape;868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69" name="Google Shape;869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70" name="Google Shape;870;p2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871" name="Google Shape;871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72" name="Google Shape;872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73" name="Google Shape;873;p2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874" name="Google Shape;874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75" name="Google Shape;875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76" name="Google Shape;876;p2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877" name="Google Shape;877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78" name="Google Shape;878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879" name="Google Shape;879;p2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880" name="Google Shape;880;p2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81" name="Google Shape;881;p2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882" name="Google Shape;882;p28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28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4" name="Google Shape;884;p28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28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28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28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28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28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28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28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28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3" name="Google Shape;893;p28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28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28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6" name="Google Shape;896;p28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7" name="Google Shape;897;p28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28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9" name="Google Shape;899;p28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28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1" name="Google Shape;901;p28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28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8" name="Shape 5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59" name="Google Shape;5359;p7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60" name="Google Shape;5360;p7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5361" name="Google Shape;5361;p7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5362" name="Google Shape;5362;p7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3" name="Google Shape;5363;p7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4" name="Google Shape;5364;p7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5" name="Google Shape;5365;p7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66" name="Google Shape;5366;p7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7" name="Google Shape;5367;p7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8" name="Google Shape;5368;p7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9" name="Google Shape;5369;p7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0" name="Google Shape;5370;p7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1" name="Google Shape;5371;p7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372" name="Google Shape;5372;p7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373" name="Google Shape;5373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74" name="Google Shape;5374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375" name="Google Shape;5375;p7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6" name="Google Shape;5376;p7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7" name="Google Shape;5377;p7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8" name="Google Shape;5378;p7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9" name="Google Shape;5379;p7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0" name="Google Shape;5380;p7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1" name="Google Shape;5381;p7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2" name="Google Shape;5382;p7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3" name="Google Shape;5383;p7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4" name="Google Shape;5384;p7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5" name="Google Shape;5385;p7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386" name="Google Shape;5386;p7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387" name="Google Shape;5387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88" name="Google Shape;5388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89" name="Google Shape;5389;p7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390" name="Google Shape;5390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91" name="Google Shape;5391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92" name="Google Shape;5392;p7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393" name="Google Shape;5393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94" name="Google Shape;5394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95" name="Google Shape;5395;p7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396" name="Google Shape;5396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397" name="Google Shape;5397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398" name="Google Shape;5398;p7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399" name="Google Shape;5399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00" name="Google Shape;5400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01" name="Google Shape;5401;p7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402" name="Google Shape;5402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03" name="Google Shape;5403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04" name="Google Shape;5404;p7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405" name="Google Shape;5405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06" name="Google Shape;5406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07" name="Google Shape;5407;p7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408" name="Google Shape;5408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09" name="Google Shape;5409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10" name="Google Shape;5410;p7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411" name="Google Shape;5411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12" name="Google Shape;5412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13" name="Google Shape;5413;p7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414" name="Google Shape;5414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15" name="Google Shape;5415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16" name="Google Shape;5416;p7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417" name="Google Shape;5417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18" name="Google Shape;5418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19" name="Google Shape;5419;p7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420" name="Google Shape;5420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21" name="Google Shape;5421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22" name="Google Shape;5422;p7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423" name="Google Shape;5423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24" name="Google Shape;5424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25" name="Google Shape;5425;p7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426" name="Google Shape;5426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27" name="Google Shape;5427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28" name="Google Shape;5428;p7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429" name="Google Shape;5429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30" name="Google Shape;5430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31" name="Google Shape;5431;p7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432" name="Google Shape;5432;p7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33" name="Google Shape;5433;p7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434" name="Google Shape;5434;p7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5" name="Google Shape;5435;p7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6" name="Google Shape;5436;p7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7" name="Google Shape;5437;p7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8" name="Google Shape;5438;p7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9" name="Google Shape;5439;p7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0" name="Google Shape;5440;p7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1" name="Google Shape;5441;p7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2" name="Google Shape;5442;p7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3" name="Google Shape;5443;p7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4" name="Google Shape;5444;p7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5" name="Google Shape;5445;p7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6" name="Google Shape;5446;p7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7" name="Google Shape;5447;p7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8" name="Google Shape;5448;p7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9" name="Google Shape;5449;p7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0" name="Google Shape;5450;p7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1" name="Google Shape;5451;p7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2" name="Google Shape;5452;p7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3" name="Google Shape;5453;p7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4" name="Google Shape;5454;p7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5" name="Google Shape;5455;p73"/>
          <p:cNvSpPr txBox="1"/>
          <p:nvPr>
            <p:ph type="title"/>
          </p:nvPr>
        </p:nvSpPr>
        <p:spPr>
          <a:xfrm>
            <a:off x="7750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April </a:t>
            </a:r>
            <a:r>
              <a:rPr lang="en"/>
              <a:t>2026</a:t>
            </a:r>
            <a:endParaRPr/>
          </a:p>
        </p:txBody>
      </p:sp>
      <p:sp>
        <p:nvSpPr>
          <p:cNvPr id="5456" name="Google Shape;5456;p73">
            <a:hlinkClick action="ppaction://hlinksldjump" r:id="rId24"/>
          </p:cNvPr>
          <p:cNvSpPr/>
          <p:nvPr/>
        </p:nvSpPr>
        <p:spPr>
          <a:xfrm>
            <a:off x="10656525" y="762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0" name="Shape 5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61" name="Google Shape;5461;p7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5462" name="Google Shape;5462;p7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5463" name="Google Shape;5463;p7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4" name="Google Shape;5464;p7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5" name="Google Shape;5465;p7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6" name="Google Shape;5466;p7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67" name="Google Shape;5467;p7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8" name="Google Shape;5468;p7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9" name="Google Shape;5469;p7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0" name="Google Shape;5470;p7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1" name="Google Shape;5471;p7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2" name="Google Shape;5472;p7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473" name="Google Shape;5473;p7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474" name="Google Shape;5474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75" name="Google Shape;5475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476" name="Google Shape;5476;p7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7" name="Google Shape;5477;p7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8" name="Google Shape;5478;p7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9" name="Google Shape;5479;p7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0" name="Google Shape;5480;p7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1" name="Google Shape;5481;p7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2" name="Google Shape;5482;p7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3" name="Google Shape;5483;p7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4" name="Google Shape;5484;p7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5" name="Google Shape;5485;p7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6" name="Google Shape;5486;p7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487" name="Google Shape;5487;p7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488" name="Google Shape;5488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89" name="Google Shape;5489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90" name="Google Shape;5490;p7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491" name="Google Shape;5491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92" name="Google Shape;5492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93" name="Google Shape;5493;p7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494" name="Google Shape;5494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95" name="Google Shape;5495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96" name="Google Shape;5496;p7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497" name="Google Shape;5497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498" name="Google Shape;5498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499" name="Google Shape;5499;p7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500" name="Google Shape;5500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01" name="Google Shape;5501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02" name="Google Shape;5502;p7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503" name="Google Shape;5503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04" name="Google Shape;5504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05" name="Google Shape;5505;p7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506" name="Google Shape;5506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07" name="Google Shape;5507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08" name="Google Shape;5508;p7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509" name="Google Shape;5509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10" name="Google Shape;5510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11" name="Google Shape;5511;p7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512" name="Google Shape;5512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13" name="Google Shape;5513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14" name="Google Shape;5514;p7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515" name="Google Shape;5515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16" name="Google Shape;5516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17" name="Google Shape;5517;p7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518" name="Google Shape;5518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19" name="Google Shape;5519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20" name="Google Shape;5520;p7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521" name="Google Shape;5521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22" name="Google Shape;5522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23" name="Google Shape;5523;p7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524" name="Google Shape;5524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25" name="Google Shape;5525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26" name="Google Shape;5526;p7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527" name="Google Shape;5527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28" name="Google Shape;5528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29" name="Google Shape;5529;p7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530" name="Google Shape;5530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31" name="Google Shape;5531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32" name="Google Shape;5532;p7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533" name="Google Shape;5533;p7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34" name="Google Shape;5534;p7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535" name="Google Shape;5535;p7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6" name="Google Shape;5536;p7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7" name="Google Shape;5537;p7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8" name="Google Shape;5538;p7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9" name="Google Shape;5539;p7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0" name="Google Shape;5540;p7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1" name="Google Shape;5541;p7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2" name="Google Shape;5542;p7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3" name="Google Shape;5543;p7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4" name="Google Shape;5544;p7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5" name="Google Shape;5545;p7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6" name="Google Shape;5546;p7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7" name="Google Shape;5547;p7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8" name="Google Shape;5548;p7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9" name="Google Shape;5549;p7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0" name="Google Shape;5550;p7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1" name="Google Shape;5551;p7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2" name="Google Shape;5552;p7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3" name="Google Shape;5553;p7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4" name="Google Shape;5554;p7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5" name="Google Shape;5555;p7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6" name="Google Shape;5556;p74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April </a:t>
            </a:r>
            <a:r>
              <a:rPr lang="en"/>
              <a:t>2026</a:t>
            </a:r>
            <a:endParaRPr/>
          </a:p>
        </p:txBody>
      </p:sp>
      <p:sp>
        <p:nvSpPr>
          <p:cNvPr id="5557" name="Google Shape;5557;p74">
            <a:hlinkClick action="ppaction://hlinksldjump" r:id="rId24"/>
          </p:cNvPr>
          <p:cNvSpPr/>
          <p:nvPr/>
        </p:nvSpPr>
        <p:spPr>
          <a:xfrm>
            <a:off x="10656525" y="762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1" name="Shape 5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2" name="Google Shape;5562;p7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563" name="Google Shape;5563;p75"/>
          <p:cNvSpPr txBox="1"/>
          <p:nvPr>
            <p:ph type="title"/>
          </p:nvPr>
        </p:nvSpPr>
        <p:spPr>
          <a:xfrm>
            <a:off x="862775" y="971475"/>
            <a:ext cx="456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MAY </a:t>
            </a:r>
            <a:r>
              <a:rPr lang="en"/>
              <a:t>2026</a:t>
            </a:r>
            <a:endParaRPr/>
          </a:p>
        </p:txBody>
      </p:sp>
      <p:sp>
        <p:nvSpPr>
          <p:cNvPr id="5564" name="Google Shape;5564;p7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5" name="Google Shape;5565;p7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6" name="Google Shape;5566;p7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7" name="Google Shape;5567;p7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8" name="Google Shape;5568;p7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9" name="Google Shape;5569;p7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570" name="Google Shape;5570;p7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571" name="Google Shape;5571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72" name="Google Shape;5572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573" name="Google Shape;5573;p7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4" name="Google Shape;5574;p7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5" name="Google Shape;5575;p7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6" name="Google Shape;5576;p7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7" name="Google Shape;5577;p7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8" name="Google Shape;5578;p7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9" name="Google Shape;5579;p7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0" name="Google Shape;5580;p7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1" name="Google Shape;5581;p7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2" name="Google Shape;5582;p7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3" name="Google Shape;5583;p7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84" name="Google Shape;5584;p7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585" name="Google Shape;5585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86" name="Google Shape;5586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87" name="Google Shape;5587;p7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588" name="Google Shape;5588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89" name="Google Shape;5589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90" name="Google Shape;5590;p7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591" name="Google Shape;5591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92" name="Google Shape;5592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93" name="Google Shape;5593;p7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594" name="Google Shape;5594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95" name="Google Shape;5595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96" name="Google Shape;5596;p7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597" name="Google Shape;5597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598" name="Google Shape;5598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599" name="Google Shape;5599;p7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600" name="Google Shape;5600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01" name="Google Shape;5601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02" name="Google Shape;5602;p7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603" name="Google Shape;5603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04" name="Google Shape;5604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05" name="Google Shape;5605;p7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606" name="Google Shape;5606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07" name="Google Shape;5607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08" name="Google Shape;5608;p7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609" name="Google Shape;5609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10" name="Google Shape;5610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11" name="Google Shape;5611;p7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612" name="Google Shape;5612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13" name="Google Shape;5613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14" name="Google Shape;5614;p7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615" name="Google Shape;5615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16" name="Google Shape;5616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17" name="Google Shape;5617;p7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618" name="Google Shape;5618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19" name="Google Shape;5619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20" name="Google Shape;5620;p7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621" name="Google Shape;5621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22" name="Google Shape;5622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23" name="Google Shape;5623;p7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624" name="Google Shape;5624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25" name="Google Shape;5625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26" name="Google Shape;5626;p7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627" name="Google Shape;5627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28" name="Google Shape;5628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29" name="Google Shape;5629;p7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630" name="Google Shape;5630;p7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31" name="Google Shape;5631;p7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632" name="Google Shape;5632;p7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3" name="Google Shape;5633;p7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4" name="Google Shape;5634;p7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5" name="Google Shape;5635;p7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6" name="Google Shape;5636;p7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7" name="Google Shape;5637;p7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8" name="Google Shape;5638;p7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9" name="Google Shape;5639;p7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0" name="Google Shape;5640;p7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1" name="Google Shape;5641;p7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2" name="Google Shape;5642;p7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3" name="Google Shape;5643;p7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4" name="Google Shape;5644;p7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5" name="Google Shape;5645;p7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6" name="Google Shape;5646;p7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7" name="Google Shape;5647;p7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8" name="Google Shape;5648;p7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9" name="Google Shape;5649;p7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0" name="Google Shape;5650;p7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1" name="Google Shape;5651;p7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2" name="Google Shape;5652;p7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653" name="Google Shape;5653;p75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4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4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rgbClr val="45818E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rgbClr val="45818E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rgbClr val="45818E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rgbClr val="45818E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rgbClr val="45818E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rgbClr val="45818E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rgbClr val="45818E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rgbClr val="45818E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45818E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rgbClr val="45818E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rgbClr val="45818E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rgbClr val="45818E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54" name="Google Shape;5654;p7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58" name="Shape 5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59" name="Google Shape;5659;p7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660" name="Google Shape;5660;p7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5661" name="Google Shape;5661;p7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5662" name="Google Shape;5662;p7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3" name="Google Shape;5663;p7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4" name="Google Shape;5664;p7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5" name="Google Shape;5665;p7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5666" name="Google Shape;5666;p7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667" name="Google Shape;5667;p7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8" name="Google Shape;5668;p7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9" name="Google Shape;5669;p7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0" name="Google Shape;5670;p7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1" name="Google Shape;5671;p7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2" name="Google Shape;5672;p7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673" name="Google Shape;5673;p7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674" name="Google Shape;5674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75" name="Google Shape;5675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676" name="Google Shape;5676;p7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7" name="Google Shape;5677;p7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8" name="Google Shape;5678;p7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9" name="Google Shape;5679;p7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0" name="Google Shape;5680;p7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1" name="Google Shape;5681;p7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2" name="Google Shape;5682;p7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3" name="Google Shape;5683;p7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4" name="Google Shape;5684;p7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5" name="Google Shape;5685;p7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6" name="Google Shape;5686;p7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687" name="Google Shape;5687;p7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688" name="Google Shape;5688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89" name="Google Shape;5689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90" name="Google Shape;5690;p7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691" name="Google Shape;5691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92" name="Google Shape;5692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93" name="Google Shape;5693;p7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694" name="Google Shape;5694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95" name="Google Shape;5695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96" name="Google Shape;5696;p7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697" name="Google Shape;5697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698" name="Google Shape;5698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699" name="Google Shape;5699;p7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700" name="Google Shape;5700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01" name="Google Shape;5701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02" name="Google Shape;5702;p7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703" name="Google Shape;5703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04" name="Google Shape;5704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05" name="Google Shape;5705;p7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706" name="Google Shape;5706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07" name="Google Shape;5707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08" name="Google Shape;5708;p7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709" name="Google Shape;5709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10" name="Google Shape;5710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11" name="Google Shape;5711;p7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712" name="Google Shape;5712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13" name="Google Shape;5713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14" name="Google Shape;5714;p7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715" name="Google Shape;5715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16" name="Google Shape;5716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17" name="Google Shape;5717;p7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718" name="Google Shape;5718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19" name="Google Shape;5719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20" name="Google Shape;5720;p7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721" name="Google Shape;5721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22" name="Google Shape;5722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23" name="Google Shape;5723;p7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724" name="Google Shape;5724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25" name="Google Shape;5725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26" name="Google Shape;5726;p7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727" name="Google Shape;5727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28" name="Google Shape;5728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29" name="Google Shape;5729;p7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730" name="Google Shape;5730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31" name="Google Shape;5731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32" name="Google Shape;5732;p7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733" name="Google Shape;5733;p7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34" name="Google Shape;5734;p7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735" name="Google Shape;5735;p7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6" name="Google Shape;5736;p7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7" name="Google Shape;5737;p7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8" name="Google Shape;5738;p7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9" name="Google Shape;5739;p7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0" name="Google Shape;5740;p7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1" name="Google Shape;5741;p7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2" name="Google Shape;5742;p7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3" name="Google Shape;5743;p7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4" name="Google Shape;5744;p7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5" name="Google Shape;5745;p7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6" name="Google Shape;5746;p7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7" name="Google Shape;5747;p7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8" name="Google Shape;5748;p7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9" name="Google Shape;5749;p7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0" name="Google Shape;5750;p7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1" name="Google Shape;5751;p7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2" name="Google Shape;5752;p7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3" name="Google Shape;5753;p7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4" name="Google Shape;5754;p7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5" name="Google Shape;5755;p7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6" name="Google Shape;5756;p76"/>
          <p:cNvSpPr txBox="1"/>
          <p:nvPr>
            <p:ph type="title"/>
          </p:nvPr>
        </p:nvSpPr>
        <p:spPr>
          <a:xfrm>
            <a:off x="774975" y="585800"/>
            <a:ext cx="87105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757" name="Google Shape;5757;p76">
            <a:hlinkClick action="ppaction://hlinksldjump" r:id="rId24"/>
          </p:cNvPr>
          <p:cNvSpPr/>
          <p:nvPr/>
        </p:nvSpPr>
        <p:spPr>
          <a:xfrm>
            <a:off x="10790233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61" name="Shape 5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2" name="Google Shape;5762;p7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5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5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5763" name="Google Shape;5763;p7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5764" name="Google Shape;5764;p7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5" name="Google Shape;5765;p7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6" name="Google Shape;5766;p7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7" name="Google Shape;5767;p7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5768" name="Google Shape;5768;p7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69" name="Google Shape;5769;p7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5770" name="Google Shape;5770;p7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1" name="Google Shape;5771;p7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2" name="Google Shape;5772;p7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3" name="Google Shape;5773;p7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4" name="Google Shape;5774;p7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5" name="Google Shape;5775;p7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776" name="Google Shape;5776;p7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777" name="Google Shape;5777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78" name="Google Shape;5778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779" name="Google Shape;5779;p7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0" name="Google Shape;5780;p7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1" name="Google Shape;5781;p7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2" name="Google Shape;5782;p7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3" name="Google Shape;5783;p7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4" name="Google Shape;5784;p7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5" name="Google Shape;5785;p7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6" name="Google Shape;5786;p7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7" name="Google Shape;5787;p7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8" name="Google Shape;5788;p7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9" name="Google Shape;5789;p7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90" name="Google Shape;5790;p7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791" name="Google Shape;5791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92" name="Google Shape;5792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93" name="Google Shape;5793;p7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794" name="Google Shape;5794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95" name="Google Shape;5795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96" name="Google Shape;5796;p7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797" name="Google Shape;5797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798" name="Google Shape;5798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799" name="Google Shape;5799;p7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800" name="Google Shape;5800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01" name="Google Shape;5801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02" name="Google Shape;5802;p7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803" name="Google Shape;5803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04" name="Google Shape;5804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05" name="Google Shape;5805;p7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806" name="Google Shape;5806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07" name="Google Shape;5807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08" name="Google Shape;5808;p7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809" name="Google Shape;5809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10" name="Google Shape;5810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11" name="Google Shape;5811;p7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812" name="Google Shape;5812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13" name="Google Shape;5813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14" name="Google Shape;5814;p7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815" name="Google Shape;5815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16" name="Google Shape;5816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17" name="Google Shape;5817;p7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818" name="Google Shape;5818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19" name="Google Shape;5819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20" name="Google Shape;5820;p7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821" name="Google Shape;5821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22" name="Google Shape;5822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23" name="Google Shape;5823;p7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824" name="Google Shape;5824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25" name="Google Shape;5825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26" name="Google Shape;5826;p7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827" name="Google Shape;5827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28" name="Google Shape;5828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29" name="Google Shape;5829;p7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830" name="Google Shape;5830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31" name="Google Shape;5831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32" name="Google Shape;5832;p7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833" name="Google Shape;5833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34" name="Google Shape;5834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35" name="Google Shape;5835;p7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836" name="Google Shape;5836;p7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37" name="Google Shape;5837;p7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838" name="Google Shape;5838;p7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9" name="Google Shape;5839;p7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0" name="Google Shape;5840;p7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1" name="Google Shape;5841;p7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2" name="Google Shape;5842;p7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3" name="Google Shape;5843;p7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4" name="Google Shape;5844;p7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5" name="Google Shape;5845;p7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6" name="Google Shape;5846;p7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7" name="Google Shape;5847;p7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8" name="Google Shape;5848;p7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9" name="Google Shape;5849;p7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0" name="Google Shape;5850;p7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1" name="Google Shape;5851;p7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2" name="Google Shape;5852;p7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3" name="Google Shape;5853;p7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4" name="Google Shape;5854;p7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5" name="Google Shape;5855;p7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6" name="Google Shape;5856;p7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7" name="Google Shape;5857;p7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8" name="Google Shape;5858;p7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9" name="Google Shape;5859;p77"/>
          <p:cNvSpPr txBox="1"/>
          <p:nvPr>
            <p:ph type="title"/>
          </p:nvPr>
        </p:nvSpPr>
        <p:spPr>
          <a:xfrm>
            <a:off x="775075" y="887625"/>
            <a:ext cx="7977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sp>
        <p:nvSpPr>
          <p:cNvPr id="5860" name="Google Shape;5860;p77">
            <a:hlinkClick action="ppaction://hlinksldjump" r:id="rId24"/>
          </p:cNvPr>
          <p:cNvSpPr/>
          <p:nvPr/>
        </p:nvSpPr>
        <p:spPr>
          <a:xfrm>
            <a:off x="10790233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4" name="Shape 5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65" name="Google Shape;5865;p7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66" name="Google Shape;5866;p7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5867" name="Google Shape;5867;p7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5868" name="Google Shape;5868;p7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9" name="Google Shape;5869;p7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0" name="Google Shape;5870;p7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1" name="Google Shape;5871;p7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72" name="Google Shape;5872;p7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3" name="Google Shape;5873;p7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4" name="Google Shape;5874;p7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5" name="Google Shape;5875;p7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6" name="Google Shape;5876;p7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7" name="Google Shape;5877;p7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878" name="Google Shape;5878;p7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879" name="Google Shape;5879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80" name="Google Shape;5880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881" name="Google Shape;5881;p7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2" name="Google Shape;5882;p7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3" name="Google Shape;5883;p7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4" name="Google Shape;5884;p7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5" name="Google Shape;5885;p7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6" name="Google Shape;5886;p7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7" name="Google Shape;5887;p7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8" name="Google Shape;5888;p7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9" name="Google Shape;5889;p7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0" name="Google Shape;5890;p7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1" name="Google Shape;5891;p7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92" name="Google Shape;5892;p7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893" name="Google Shape;5893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94" name="Google Shape;5894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95" name="Google Shape;5895;p7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896" name="Google Shape;5896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897" name="Google Shape;5897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898" name="Google Shape;5898;p7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5899" name="Google Shape;5899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00" name="Google Shape;5900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01" name="Google Shape;5901;p7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5902" name="Google Shape;5902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03" name="Google Shape;5903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04" name="Google Shape;5904;p7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5905" name="Google Shape;5905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06" name="Google Shape;5906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07" name="Google Shape;5907;p7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5908" name="Google Shape;5908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09" name="Google Shape;5909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10" name="Google Shape;5910;p7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5911" name="Google Shape;5911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12" name="Google Shape;5912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13" name="Google Shape;5913;p7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5914" name="Google Shape;5914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15" name="Google Shape;5915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16" name="Google Shape;5916;p7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5917" name="Google Shape;5917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18" name="Google Shape;5918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19" name="Google Shape;5919;p7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5920" name="Google Shape;5920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21" name="Google Shape;5921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22" name="Google Shape;5922;p7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5923" name="Google Shape;5923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24" name="Google Shape;5924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25" name="Google Shape;5925;p7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5926" name="Google Shape;5926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27" name="Google Shape;5927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28" name="Google Shape;5928;p7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5929" name="Google Shape;5929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30" name="Google Shape;5930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31" name="Google Shape;5931;p7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5932" name="Google Shape;5932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33" name="Google Shape;5933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34" name="Google Shape;5934;p7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5935" name="Google Shape;5935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36" name="Google Shape;5936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37" name="Google Shape;5937;p7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5938" name="Google Shape;5938;p7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39" name="Google Shape;5939;p7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940" name="Google Shape;5940;p7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1" name="Google Shape;5941;p7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2" name="Google Shape;5942;p7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3" name="Google Shape;5943;p7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4" name="Google Shape;5944;p7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5" name="Google Shape;5945;p7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6" name="Google Shape;5946;p7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7" name="Google Shape;5947;p7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8" name="Google Shape;5948;p7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9" name="Google Shape;5949;p7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0" name="Google Shape;5950;p7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1" name="Google Shape;5951;p7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2" name="Google Shape;5952;p7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3" name="Google Shape;5953;p7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4" name="Google Shape;5954;p7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5" name="Google Shape;5955;p7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6" name="Google Shape;5956;p7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7" name="Google Shape;5957;p7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8" name="Google Shape;5958;p7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9" name="Google Shape;5959;p7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0" name="Google Shape;5960;p7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1" name="Google Shape;5961;p78"/>
          <p:cNvSpPr txBox="1"/>
          <p:nvPr>
            <p:ph type="title"/>
          </p:nvPr>
        </p:nvSpPr>
        <p:spPr>
          <a:xfrm>
            <a:off x="7750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May </a:t>
            </a:r>
            <a:r>
              <a:rPr lang="en"/>
              <a:t>2026</a:t>
            </a:r>
            <a:endParaRPr/>
          </a:p>
        </p:txBody>
      </p:sp>
      <p:sp>
        <p:nvSpPr>
          <p:cNvPr id="5962" name="Google Shape;5962;p78">
            <a:hlinkClick action="ppaction://hlinksldjump" r:id="rId24"/>
          </p:cNvPr>
          <p:cNvSpPr/>
          <p:nvPr/>
        </p:nvSpPr>
        <p:spPr>
          <a:xfrm>
            <a:off x="10714033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6" name="Shape 5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67" name="Google Shape;5967;p7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5968" name="Google Shape;5968;p7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5969" name="Google Shape;5969;p7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0" name="Google Shape;5970;p7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1" name="Google Shape;5971;p7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2" name="Google Shape;5972;p7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73" name="Google Shape;5973;p7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4" name="Google Shape;5974;p7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5" name="Google Shape;5975;p7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6" name="Google Shape;5976;p7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7" name="Google Shape;5977;p7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8" name="Google Shape;5978;p7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5979" name="Google Shape;5979;p7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5980" name="Google Shape;5980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81" name="Google Shape;5981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5982" name="Google Shape;5982;p7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3" name="Google Shape;5983;p7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4" name="Google Shape;5984;p7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5" name="Google Shape;5985;p7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6" name="Google Shape;5986;p7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7" name="Google Shape;5987;p7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8" name="Google Shape;5988;p7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9" name="Google Shape;5989;p7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0" name="Google Shape;5990;p7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1" name="Google Shape;5991;p7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2" name="Google Shape;5992;p7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993" name="Google Shape;5993;p7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5994" name="Google Shape;5994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95" name="Google Shape;5995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96" name="Google Shape;5996;p7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5997" name="Google Shape;5997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5998" name="Google Shape;5998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5999" name="Google Shape;5999;p7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000" name="Google Shape;6000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01" name="Google Shape;6001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02" name="Google Shape;6002;p7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003" name="Google Shape;6003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04" name="Google Shape;6004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05" name="Google Shape;6005;p7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006" name="Google Shape;6006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07" name="Google Shape;6007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08" name="Google Shape;6008;p7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009" name="Google Shape;6009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10" name="Google Shape;6010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11" name="Google Shape;6011;p7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012" name="Google Shape;6012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13" name="Google Shape;6013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14" name="Google Shape;6014;p7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015" name="Google Shape;6015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16" name="Google Shape;6016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17" name="Google Shape;6017;p7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018" name="Google Shape;6018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19" name="Google Shape;6019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20" name="Google Shape;6020;p7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021" name="Google Shape;6021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22" name="Google Shape;6022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23" name="Google Shape;6023;p7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024" name="Google Shape;6024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25" name="Google Shape;6025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26" name="Google Shape;6026;p7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027" name="Google Shape;6027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28" name="Google Shape;6028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29" name="Google Shape;6029;p7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030" name="Google Shape;6030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31" name="Google Shape;6031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32" name="Google Shape;6032;p7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033" name="Google Shape;6033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34" name="Google Shape;6034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35" name="Google Shape;6035;p7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036" name="Google Shape;6036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37" name="Google Shape;6037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38" name="Google Shape;6038;p7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039" name="Google Shape;6039;p7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40" name="Google Shape;6040;p7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041" name="Google Shape;6041;p7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2" name="Google Shape;6042;p7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3" name="Google Shape;6043;p7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4" name="Google Shape;6044;p7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5" name="Google Shape;6045;p7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6" name="Google Shape;6046;p7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7" name="Google Shape;6047;p7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8" name="Google Shape;6048;p7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9" name="Google Shape;6049;p7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0" name="Google Shape;6050;p7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1" name="Google Shape;6051;p7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2" name="Google Shape;6052;p7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3" name="Google Shape;6053;p7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4" name="Google Shape;6054;p7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5" name="Google Shape;6055;p7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6" name="Google Shape;6056;p7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7" name="Google Shape;6057;p7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8" name="Google Shape;6058;p7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9" name="Google Shape;6059;p7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0" name="Google Shape;6060;p7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1" name="Google Shape;6061;p7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2" name="Google Shape;6062;p79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May </a:t>
            </a:r>
            <a:r>
              <a:rPr lang="en"/>
              <a:t>2026</a:t>
            </a:r>
            <a:endParaRPr/>
          </a:p>
        </p:txBody>
      </p:sp>
      <p:sp>
        <p:nvSpPr>
          <p:cNvPr id="6063" name="Google Shape;6063;p79">
            <a:hlinkClick action="ppaction://hlinksldjump" r:id="rId24"/>
          </p:cNvPr>
          <p:cNvSpPr/>
          <p:nvPr/>
        </p:nvSpPr>
        <p:spPr>
          <a:xfrm>
            <a:off x="10714033" y="8387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67" name="Shape 6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68" name="Google Shape;6068;p8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069" name="Google Shape;6069;p8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6070" name="Google Shape;6070;p8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1" name="Google Shape;6071;p8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2" name="Google Shape;6072;p8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3" name="Google Shape;6073;p8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4" name="Google Shape;6074;p8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5" name="Google Shape;6075;p8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076" name="Google Shape;6076;p8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077" name="Google Shape;6077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78" name="Google Shape;6078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079" name="Google Shape;6079;p8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0" name="Google Shape;6080;p8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1" name="Google Shape;6081;p8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2" name="Google Shape;6082;p8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3" name="Google Shape;6083;p8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4" name="Google Shape;6084;p8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5" name="Google Shape;6085;p8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6" name="Google Shape;6086;p8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7" name="Google Shape;6087;p8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8" name="Google Shape;6088;p8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9" name="Google Shape;6089;p8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90" name="Google Shape;6090;p8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091" name="Google Shape;6091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92" name="Google Shape;6092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93" name="Google Shape;6093;p8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094" name="Google Shape;6094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95" name="Google Shape;6095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96" name="Google Shape;6096;p8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097" name="Google Shape;6097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098" name="Google Shape;6098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099" name="Google Shape;6099;p8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100" name="Google Shape;6100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01" name="Google Shape;6101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02" name="Google Shape;6102;p8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103" name="Google Shape;6103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04" name="Google Shape;6104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05" name="Google Shape;6105;p8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106" name="Google Shape;6106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07" name="Google Shape;6107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08" name="Google Shape;6108;p8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109" name="Google Shape;6109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10" name="Google Shape;6110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11" name="Google Shape;6111;p8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112" name="Google Shape;6112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13" name="Google Shape;6113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14" name="Google Shape;6114;p8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115" name="Google Shape;6115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16" name="Google Shape;6116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17" name="Google Shape;6117;p8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118" name="Google Shape;6118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19" name="Google Shape;6119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20" name="Google Shape;6120;p8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121" name="Google Shape;6121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22" name="Google Shape;6122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23" name="Google Shape;6123;p8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124" name="Google Shape;6124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25" name="Google Shape;6125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26" name="Google Shape;6126;p8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127" name="Google Shape;6127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28" name="Google Shape;6128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29" name="Google Shape;6129;p8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130" name="Google Shape;6130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31" name="Google Shape;6131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32" name="Google Shape;6132;p8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133" name="Google Shape;6133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34" name="Google Shape;6134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35" name="Google Shape;6135;p8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136" name="Google Shape;6136;p8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37" name="Google Shape;6137;p8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138" name="Google Shape;6138;p8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9" name="Google Shape;6139;p8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0" name="Google Shape;6140;p8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1" name="Google Shape;6141;p8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2" name="Google Shape;6142;p8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3" name="Google Shape;6143;p8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4" name="Google Shape;6144;p8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5" name="Google Shape;6145;p8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6" name="Google Shape;6146;p8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7" name="Google Shape;6147;p8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8" name="Google Shape;6148;p8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9" name="Google Shape;6149;p8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0" name="Google Shape;6150;p8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1" name="Google Shape;6151;p8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2" name="Google Shape;6152;p8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3" name="Google Shape;6153;p8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4" name="Google Shape;6154;p8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5" name="Google Shape;6155;p8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6" name="Google Shape;6156;p8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7" name="Google Shape;6157;p8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8" name="Google Shape;6158;p8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159" name="Google Shape;6159;p8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1C23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21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22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23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24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6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6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6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6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6160" name="Google Shape;6160;p80"/>
          <p:cNvSpPr txBox="1"/>
          <p:nvPr>
            <p:ph type="title"/>
          </p:nvPr>
        </p:nvSpPr>
        <p:spPr>
          <a:xfrm>
            <a:off x="862775" y="971475"/>
            <a:ext cx="456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JUNE 2026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4" name="Shape 6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65" name="Google Shape;6165;p8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166" name="Google Shape;6166;p8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6167" name="Google Shape;6167;p8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6168" name="Google Shape;6168;p8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9" name="Google Shape;6169;p8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0" name="Google Shape;6170;p8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1" name="Google Shape;6171;p8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6172" name="Google Shape;6172;p8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173" name="Google Shape;6173;p8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4" name="Google Shape;6174;p8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5" name="Google Shape;6175;p8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6" name="Google Shape;6176;p8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7" name="Google Shape;6177;p8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8" name="Google Shape;6178;p8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179" name="Google Shape;6179;p8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180" name="Google Shape;6180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81" name="Google Shape;6181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182" name="Google Shape;6182;p8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3" name="Google Shape;6183;p8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4" name="Google Shape;6184;p8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5" name="Google Shape;6185;p8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6" name="Google Shape;6186;p8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7" name="Google Shape;6187;p8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8" name="Google Shape;6188;p8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9" name="Google Shape;6189;p8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0" name="Google Shape;6190;p8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1" name="Google Shape;6191;p8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2" name="Google Shape;6192;p8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193" name="Google Shape;6193;p8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194" name="Google Shape;6194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95" name="Google Shape;6195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96" name="Google Shape;6196;p8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197" name="Google Shape;6197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198" name="Google Shape;6198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199" name="Google Shape;6199;p8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200" name="Google Shape;6200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01" name="Google Shape;6201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02" name="Google Shape;6202;p8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203" name="Google Shape;6203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04" name="Google Shape;6204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05" name="Google Shape;6205;p8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206" name="Google Shape;6206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07" name="Google Shape;6207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08" name="Google Shape;6208;p8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209" name="Google Shape;6209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10" name="Google Shape;6210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11" name="Google Shape;6211;p8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212" name="Google Shape;6212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13" name="Google Shape;6213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14" name="Google Shape;6214;p8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215" name="Google Shape;6215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16" name="Google Shape;6216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17" name="Google Shape;6217;p8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218" name="Google Shape;6218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19" name="Google Shape;6219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20" name="Google Shape;6220;p8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221" name="Google Shape;6221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22" name="Google Shape;6222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23" name="Google Shape;6223;p8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224" name="Google Shape;6224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25" name="Google Shape;6225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26" name="Google Shape;6226;p8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227" name="Google Shape;6227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28" name="Google Shape;6228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29" name="Google Shape;6229;p8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230" name="Google Shape;6230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31" name="Google Shape;6231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32" name="Google Shape;6232;p8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233" name="Google Shape;6233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34" name="Google Shape;6234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35" name="Google Shape;6235;p8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236" name="Google Shape;6236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37" name="Google Shape;6237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38" name="Google Shape;6238;p8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239" name="Google Shape;6239;p8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40" name="Google Shape;6240;p8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241" name="Google Shape;6241;p8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2" name="Google Shape;6242;p8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3" name="Google Shape;6243;p8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4" name="Google Shape;6244;p8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5" name="Google Shape;6245;p8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6" name="Google Shape;6246;p8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7" name="Google Shape;6247;p8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8" name="Google Shape;6248;p8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9" name="Google Shape;6249;p8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0" name="Google Shape;6250;p8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1" name="Google Shape;6251;p8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2" name="Google Shape;6252;p8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3" name="Google Shape;6253;p8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4" name="Google Shape;6254;p8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5" name="Google Shape;6255;p8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6" name="Google Shape;6256;p8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7" name="Google Shape;6257;p8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8" name="Google Shape;6258;p8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9" name="Google Shape;6259;p8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0" name="Google Shape;6260;p8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1" name="Google Shape;6261;p8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2" name="Google Shape;6262;p81"/>
          <p:cNvSpPr txBox="1"/>
          <p:nvPr>
            <p:ph type="title"/>
          </p:nvPr>
        </p:nvSpPr>
        <p:spPr>
          <a:xfrm>
            <a:off x="774975" y="585800"/>
            <a:ext cx="87105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263" name="Google Shape;6263;p81">
            <a:hlinkClick action="ppaction://hlinksldjump" r:id="rId24"/>
          </p:cNvPr>
          <p:cNvSpPr/>
          <p:nvPr/>
        </p:nvSpPr>
        <p:spPr>
          <a:xfrm>
            <a:off x="10733529" y="7061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67" name="Shape 6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8" name="Google Shape;6268;p8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6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6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6269" name="Google Shape;6269;p8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6270" name="Google Shape;6270;p8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1" name="Google Shape;6271;p8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2" name="Google Shape;6272;p8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3" name="Google Shape;6273;p8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6274" name="Google Shape;6274;p8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75" name="Google Shape;6275;p8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276" name="Google Shape;6276;p8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7" name="Google Shape;6277;p8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8" name="Google Shape;6278;p8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9" name="Google Shape;6279;p8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0" name="Google Shape;6280;p8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1" name="Google Shape;6281;p8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282" name="Google Shape;6282;p8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283" name="Google Shape;6283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84" name="Google Shape;6284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285" name="Google Shape;6285;p8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6" name="Google Shape;6286;p8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7" name="Google Shape;6287;p8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8" name="Google Shape;6288;p8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9" name="Google Shape;6289;p8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0" name="Google Shape;6290;p8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1" name="Google Shape;6291;p8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2" name="Google Shape;6292;p8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3" name="Google Shape;6293;p8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4" name="Google Shape;6294;p8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5" name="Google Shape;6295;p8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96" name="Google Shape;6296;p8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297" name="Google Shape;6297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298" name="Google Shape;6298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299" name="Google Shape;6299;p8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300" name="Google Shape;6300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01" name="Google Shape;6301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02" name="Google Shape;6302;p8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303" name="Google Shape;6303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04" name="Google Shape;6304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05" name="Google Shape;6305;p8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306" name="Google Shape;6306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07" name="Google Shape;6307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08" name="Google Shape;6308;p8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309" name="Google Shape;6309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10" name="Google Shape;6310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11" name="Google Shape;6311;p8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312" name="Google Shape;6312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13" name="Google Shape;6313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14" name="Google Shape;6314;p8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315" name="Google Shape;6315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16" name="Google Shape;6316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17" name="Google Shape;6317;p8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318" name="Google Shape;6318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19" name="Google Shape;6319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20" name="Google Shape;6320;p8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321" name="Google Shape;6321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22" name="Google Shape;6322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23" name="Google Shape;6323;p8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324" name="Google Shape;6324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25" name="Google Shape;6325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26" name="Google Shape;6326;p8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327" name="Google Shape;6327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28" name="Google Shape;6328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29" name="Google Shape;6329;p8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330" name="Google Shape;6330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31" name="Google Shape;6331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32" name="Google Shape;6332;p8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333" name="Google Shape;6333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34" name="Google Shape;6334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35" name="Google Shape;6335;p8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336" name="Google Shape;6336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37" name="Google Shape;6337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38" name="Google Shape;6338;p8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339" name="Google Shape;6339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40" name="Google Shape;6340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341" name="Google Shape;6341;p8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342" name="Google Shape;6342;p8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43" name="Google Shape;6343;p8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344" name="Google Shape;6344;p8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5" name="Google Shape;6345;p8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6" name="Google Shape;6346;p8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7" name="Google Shape;6347;p8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8" name="Google Shape;6348;p8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9" name="Google Shape;6349;p8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0" name="Google Shape;6350;p8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1" name="Google Shape;6351;p8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2" name="Google Shape;6352;p8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3" name="Google Shape;6353;p8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4" name="Google Shape;6354;p8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5" name="Google Shape;6355;p8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6" name="Google Shape;6356;p8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7" name="Google Shape;6357;p8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8" name="Google Shape;6358;p8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9" name="Google Shape;6359;p8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0" name="Google Shape;6360;p8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1" name="Google Shape;6361;p8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2" name="Google Shape;6362;p8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3" name="Google Shape;6363;p8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4" name="Google Shape;6364;p8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5" name="Google Shape;6365;p82"/>
          <p:cNvSpPr txBox="1"/>
          <p:nvPr>
            <p:ph type="title"/>
          </p:nvPr>
        </p:nvSpPr>
        <p:spPr>
          <a:xfrm>
            <a:off x="775075" y="887625"/>
            <a:ext cx="7977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sp>
        <p:nvSpPr>
          <p:cNvPr id="6366" name="Google Shape;6366;p82">
            <a:hlinkClick action="ppaction://hlinksldjump" r:id="rId24"/>
          </p:cNvPr>
          <p:cNvSpPr/>
          <p:nvPr/>
        </p:nvSpPr>
        <p:spPr>
          <a:xfrm>
            <a:off x="10733529" y="7061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7" name="Google Shape;907;p2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 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/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 7/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 7/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 7/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 7/</a:t>
                      </a:r>
                      <a:r>
                        <a:rPr lang="en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908" name="Google Shape;908;p2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909" name="Google Shape;909;p2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0" name="Google Shape;910;p2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1" name="Google Shape;911;p2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2" name="Google Shape;912;p2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3" name="Google Shape;913;p29"/>
          <p:cNvSpPr txBox="1"/>
          <p:nvPr>
            <p:ph type="title"/>
          </p:nvPr>
        </p:nvSpPr>
        <p:spPr>
          <a:xfrm>
            <a:off x="2807450" y="659025"/>
            <a:ext cx="77994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July </a:t>
            </a:r>
            <a:r>
              <a:rPr lang="en"/>
              <a:t>2025</a:t>
            </a:r>
            <a:endParaRPr/>
          </a:p>
        </p:txBody>
      </p:sp>
      <p:sp>
        <p:nvSpPr>
          <p:cNvPr id="914" name="Google Shape;914;p29">
            <a:hlinkClick action="ppaction://hlinksldjump" r:id="rId3"/>
          </p:cNvPr>
          <p:cNvSpPr/>
          <p:nvPr/>
        </p:nvSpPr>
        <p:spPr>
          <a:xfrm>
            <a:off x="10764438" y="8370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5" name="Google Shape;915;p2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6" name="Google Shape;916;p2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7" name="Google Shape;917;p2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8" name="Google Shape;918;p2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9" name="Google Shape;919;p2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2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921" name="Google Shape;921;p2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922" name="Google Shape;922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23" name="Google Shape;923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924" name="Google Shape;924;p2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2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6" name="Google Shape;926;p2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7" name="Google Shape;927;p2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p2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9" name="Google Shape;929;p2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2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1" name="Google Shape;931;p2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p2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3" name="Google Shape;933;p2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4" name="Google Shape;934;p2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5" name="Google Shape;935;p2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936" name="Google Shape;936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37" name="Google Shape;937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38" name="Google Shape;938;p2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939" name="Google Shape;939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40" name="Google Shape;940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41" name="Google Shape;941;p2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942" name="Google Shape;942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43" name="Google Shape;943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44" name="Google Shape;944;p2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945" name="Google Shape;945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46" name="Google Shape;946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47" name="Google Shape;947;p2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948" name="Google Shape;948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49" name="Google Shape;949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50" name="Google Shape;950;p2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951" name="Google Shape;951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52" name="Google Shape;952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53" name="Google Shape;953;p2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954" name="Google Shape;954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55" name="Google Shape;955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56" name="Google Shape;956;p2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957" name="Google Shape;957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58" name="Google Shape;958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59" name="Google Shape;959;p2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960" name="Google Shape;960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61" name="Google Shape;961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62" name="Google Shape;962;p2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963" name="Google Shape;963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64" name="Google Shape;964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65" name="Google Shape;965;p2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966" name="Google Shape;966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67" name="Google Shape;967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68" name="Google Shape;968;p2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969" name="Google Shape;969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70" name="Google Shape;970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71" name="Google Shape;971;p2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972" name="Google Shape;972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73" name="Google Shape;973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74" name="Google Shape;974;p2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975" name="Google Shape;975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76" name="Google Shape;976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77" name="Google Shape;977;p2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978" name="Google Shape;978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79" name="Google Shape;979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980" name="Google Shape;980;p2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981" name="Google Shape;981;p2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82" name="Google Shape;982;p2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983" name="Google Shape;983;p29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4" name="Google Shape;984;p29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29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6" name="Google Shape;986;p29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7" name="Google Shape;987;p29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8" name="Google Shape;988;p29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9" name="Google Shape;989;p29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0" name="Google Shape;990;p29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1" name="Google Shape;991;p29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29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3" name="Google Shape;993;p29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4" name="Google Shape;994;p29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5" name="Google Shape;995;p29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6" name="Google Shape;996;p29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29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8" name="Google Shape;998;p29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9" name="Google Shape;999;p29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0" name="Google Shape;1000;p29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1" name="Google Shape;1001;p29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2" name="Google Shape;1002;p29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3" name="Google Shape;1003;p29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70" name="Shape 6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71" name="Google Shape;6371;p83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372" name="Google Shape;6372;p83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6373" name="Google Shape;6373;p83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6374" name="Google Shape;6374;p83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5" name="Google Shape;6375;p83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6" name="Google Shape;6376;p83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7" name="Google Shape;6377;p83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78" name="Google Shape;6378;p8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9" name="Google Shape;6379;p8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0" name="Google Shape;6380;p8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1" name="Google Shape;6381;p8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2" name="Google Shape;6382;p8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3" name="Google Shape;6383;p8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384" name="Google Shape;6384;p8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385" name="Google Shape;6385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386" name="Google Shape;6386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387" name="Google Shape;6387;p8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8" name="Google Shape;6388;p8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9" name="Google Shape;6389;p8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0" name="Google Shape;6390;p8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1" name="Google Shape;6391;p8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2" name="Google Shape;6392;p8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3" name="Google Shape;6393;p8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4" name="Google Shape;6394;p8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5" name="Google Shape;6395;p8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6" name="Google Shape;6396;p8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7" name="Google Shape;6397;p8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398" name="Google Shape;6398;p8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399" name="Google Shape;6399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00" name="Google Shape;6400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01" name="Google Shape;6401;p8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402" name="Google Shape;6402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03" name="Google Shape;6403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04" name="Google Shape;6404;p8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405" name="Google Shape;6405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06" name="Google Shape;6406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07" name="Google Shape;6407;p8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408" name="Google Shape;6408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09" name="Google Shape;6409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10" name="Google Shape;6410;p8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411" name="Google Shape;6411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12" name="Google Shape;6412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13" name="Google Shape;6413;p8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414" name="Google Shape;6414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15" name="Google Shape;6415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16" name="Google Shape;6416;p8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417" name="Google Shape;6417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18" name="Google Shape;6418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19" name="Google Shape;6419;p8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420" name="Google Shape;6420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21" name="Google Shape;6421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22" name="Google Shape;6422;p8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423" name="Google Shape;6423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24" name="Google Shape;6424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25" name="Google Shape;6425;p8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426" name="Google Shape;6426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27" name="Google Shape;6427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28" name="Google Shape;6428;p8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429" name="Google Shape;6429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30" name="Google Shape;6430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31" name="Google Shape;6431;p8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432" name="Google Shape;6432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33" name="Google Shape;6433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34" name="Google Shape;6434;p8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435" name="Google Shape;6435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36" name="Google Shape;6436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37" name="Google Shape;6437;p8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438" name="Google Shape;6438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39" name="Google Shape;6439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40" name="Google Shape;6440;p8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441" name="Google Shape;6441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42" name="Google Shape;6442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443" name="Google Shape;6443;p8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444" name="Google Shape;6444;p8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45" name="Google Shape;6445;p8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446" name="Google Shape;6446;p8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7" name="Google Shape;6447;p8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8" name="Google Shape;6448;p8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9" name="Google Shape;6449;p8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0" name="Google Shape;6450;p8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1" name="Google Shape;6451;p8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2" name="Google Shape;6452;p8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3" name="Google Shape;6453;p8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4" name="Google Shape;6454;p8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5" name="Google Shape;6455;p8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6" name="Google Shape;6456;p8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7" name="Google Shape;6457;p8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8" name="Google Shape;6458;p8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9" name="Google Shape;6459;p8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0" name="Google Shape;6460;p8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1" name="Google Shape;6461;p8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2" name="Google Shape;6462;p8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3" name="Google Shape;6463;p8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4" name="Google Shape;6464;p8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5" name="Google Shape;6465;p8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6" name="Google Shape;6466;p8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7" name="Google Shape;6467;p83"/>
          <p:cNvSpPr txBox="1"/>
          <p:nvPr>
            <p:ph type="title"/>
          </p:nvPr>
        </p:nvSpPr>
        <p:spPr>
          <a:xfrm>
            <a:off x="7750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June </a:t>
            </a:r>
            <a:r>
              <a:rPr lang="en"/>
              <a:t>2026</a:t>
            </a:r>
            <a:endParaRPr/>
          </a:p>
        </p:txBody>
      </p:sp>
      <p:sp>
        <p:nvSpPr>
          <p:cNvPr id="6468" name="Google Shape;6468;p83">
            <a:hlinkClick action="ppaction://hlinksldjump" r:id="rId24"/>
          </p:cNvPr>
          <p:cNvSpPr/>
          <p:nvPr/>
        </p:nvSpPr>
        <p:spPr>
          <a:xfrm>
            <a:off x="10733529" y="7823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72" name="Shape 6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73" name="Google Shape;6473;p84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6474" name="Google Shape;6474;p84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6475" name="Google Shape;6475;p8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6" name="Google Shape;6476;p8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7" name="Google Shape;6477;p8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8" name="Google Shape;6478;p8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79" name="Google Shape;6479;p8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0" name="Google Shape;6480;p8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1" name="Google Shape;6481;p8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2" name="Google Shape;6482;p8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3" name="Google Shape;6483;p8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4" name="Google Shape;6484;p8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485" name="Google Shape;6485;p8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486" name="Google Shape;6486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487" name="Google Shape;6487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488" name="Google Shape;6488;p8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9" name="Google Shape;6489;p8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0" name="Google Shape;6490;p8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1" name="Google Shape;6491;p8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2" name="Google Shape;6492;p8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3" name="Google Shape;6493;p8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4" name="Google Shape;6494;p8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5" name="Google Shape;6495;p8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6" name="Google Shape;6496;p8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7" name="Google Shape;6497;p8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8" name="Google Shape;6498;p8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499" name="Google Shape;6499;p8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500" name="Google Shape;6500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01" name="Google Shape;6501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02" name="Google Shape;6502;p8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503" name="Google Shape;6503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04" name="Google Shape;6504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05" name="Google Shape;6505;p8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506" name="Google Shape;6506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07" name="Google Shape;6507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08" name="Google Shape;6508;p8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509" name="Google Shape;6509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10" name="Google Shape;6510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11" name="Google Shape;6511;p8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512" name="Google Shape;6512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13" name="Google Shape;6513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14" name="Google Shape;6514;p8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515" name="Google Shape;6515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16" name="Google Shape;6516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17" name="Google Shape;6517;p8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518" name="Google Shape;6518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19" name="Google Shape;6519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20" name="Google Shape;6520;p8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521" name="Google Shape;6521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22" name="Google Shape;6522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23" name="Google Shape;6523;p8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524" name="Google Shape;6524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25" name="Google Shape;6525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26" name="Google Shape;6526;p8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527" name="Google Shape;6527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28" name="Google Shape;6528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29" name="Google Shape;6529;p8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530" name="Google Shape;6530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31" name="Google Shape;6531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32" name="Google Shape;6532;p8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533" name="Google Shape;6533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34" name="Google Shape;6534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35" name="Google Shape;6535;p8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536" name="Google Shape;6536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37" name="Google Shape;6537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38" name="Google Shape;6538;p8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539" name="Google Shape;6539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40" name="Google Shape;6540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41" name="Google Shape;6541;p8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542" name="Google Shape;6542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43" name="Google Shape;6543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44" name="Google Shape;6544;p8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545" name="Google Shape;6545;p8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46" name="Google Shape;6546;p8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547" name="Google Shape;6547;p8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8" name="Google Shape;6548;p8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9" name="Google Shape;6549;p8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0" name="Google Shape;6550;p8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1" name="Google Shape;6551;p8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2" name="Google Shape;6552;p8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3" name="Google Shape;6553;p8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4" name="Google Shape;6554;p8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5" name="Google Shape;6555;p8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6" name="Google Shape;6556;p8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7" name="Google Shape;6557;p8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8" name="Google Shape;6558;p8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9" name="Google Shape;6559;p8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0" name="Google Shape;6560;p8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1" name="Google Shape;6561;p8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2" name="Google Shape;6562;p8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3" name="Google Shape;6563;p8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4" name="Google Shape;6564;p8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5" name="Google Shape;6565;p8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6" name="Google Shape;6566;p8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7" name="Google Shape;6567;p8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8" name="Google Shape;6568;p84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June </a:t>
            </a:r>
            <a:r>
              <a:rPr lang="en"/>
              <a:t>2026</a:t>
            </a:r>
            <a:endParaRPr/>
          </a:p>
        </p:txBody>
      </p:sp>
      <p:sp>
        <p:nvSpPr>
          <p:cNvPr id="6569" name="Google Shape;6569;p84">
            <a:hlinkClick action="ppaction://hlinksldjump" r:id="rId24"/>
          </p:cNvPr>
          <p:cNvSpPr/>
          <p:nvPr/>
        </p:nvSpPr>
        <p:spPr>
          <a:xfrm>
            <a:off x="10657329" y="7823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73" name="Shape 6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" name="Google Shape;6574;p85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6575" name="Google Shape;6575;p8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6" name="Google Shape;6576;p8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7" name="Google Shape;6577;p8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8" name="Google Shape;6578;p8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9" name="Google Shape;6579;p8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0" name="Google Shape;6580;p8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581" name="Google Shape;6581;p8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582" name="Google Shape;6582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83" name="Google Shape;6583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584" name="Google Shape;6584;p8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5" name="Google Shape;6585;p8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6" name="Google Shape;6586;p8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7" name="Google Shape;6587;p8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8" name="Google Shape;6588;p8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9" name="Google Shape;6589;p8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0" name="Google Shape;6590;p8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1" name="Google Shape;6591;p8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2" name="Google Shape;6592;p8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3" name="Google Shape;6593;p8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4" name="Google Shape;6594;p8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595" name="Google Shape;6595;p8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596" name="Google Shape;6596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597" name="Google Shape;6597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598" name="Google Shape;6598;p8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599" name="Google Shape;6599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00" name="Google Shape;6600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01" name="Google Shape;6601;p8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602" name="Google Shape;6602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03" name="Google Shape;6603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04" name="Google Shape;6604;p8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605" name="Google Shape;6605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06" name="Google Shape;6606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07" name="Google Shape;6607;p8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608" name="Google Shape;6608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09" name="Google Shape;6609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10" name="Google Shape;6610;p8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611" name="Google Shape;6611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12" name="Google Shape;6612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13" name="Google Shape;6613;p8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614" name="Google Shape;6614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15" name="Google Shape;6615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16" name="Google Shape;6616;p8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617" name="Google Shape;6617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18" name="Google Shape;6618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19" name="Google Shape;6619;p8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620" name="Google Shape;6620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21" name="Google Shape;6621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22" name="Google Shape;6622;p8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623" name="Google Shape;6623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24" name="Google Shape;6624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25" name="Google Shape;6625;p8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626" name="Google Shape;6626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27" name="Google Shape;6627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28" name="Google Shape;6628;p8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629" name="Google Shape;6629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30" name="Google Shape;6630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31" name="Google Shape;6631;p8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632" name="Google Shape;6632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33" name="Google Shape;6633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34" name="Google Shape;6634;p8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635" name="Google Shape;6635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36" name="Google Shape;6636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37" name="Google Shape;6637;p8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638" name="Google Shape;6638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39" name="Google Shape;6639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640" name="Google Shape;6640;p8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641" name="Google Shape;6641;p8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42" name="Google Shape;6642;p8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643" name="Google Shape;6643;p8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4" name="Google Shape;6644;p8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5" name="Google Shape;6645;p8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6" name="Google Shape;6646;p8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7" name="Google Shape;6647;p8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8" name="Google Shape;6648;p8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9" name="Google Shape;6649;p8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0" name="Google Shape;6650;p8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1" name="Google Shape;6651;p8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2" name="Google Shape;6652;p8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3" name="Google Shape;6653;p8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4" name="Google Shape;6654;p8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5" name="Google Shape;6655;p8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6" name="Google Shape;6656;p8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7" name="Google Shape;6657;p8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8" name="Google Shape;6658;p8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9" name="Google Shape;6659;p8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0" name="Google Shape;6660;p8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1" name="Google Shape;6661;p8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2" name="Google Shape;6662;p8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3" name="Google Shape;6663;p8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4" name="Google Shape;6664;p85"/>
          <p:cNvSpPr txBox="1"/>
          <p:nvPr>
            <p:ph type="title"/>
          </p:nvPr>
        </p:nvSpPr>
        <p:spPr>
          <a:xfrm>
            <a:off x="864164" y="984841"/>
            <a:ext cx="4712852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JULY </a:t>
            </a:r>
            <a:r>
              <a:rPr lang="en"/>
              <a:t>2026</a:t>
            </a:r>
            <a:endParaRPr/>
          </a:p>
        </p:txBody>
      </p:sp>
      <p:graphicFrame>
        <p:nvGraphicFramePr>
          <p:cNvPr id="6665" name="Google Shape;6665;p85"/>
          <p:cNvGraphicFramePr/>
          <p:nvPr/>
        </p:nvGraphicFramePr>
        <p:xfrm>
          <a:off x="857716" y="171766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1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1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66" name="Google Shape;6666;p8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70" name="Shape 6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1" name="Google Shape;6671;p86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672" name="Google Shape;6672;p86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6673" name="Google Shape;6673;p86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6674" name="Google Shape;6674;p86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5" name="Google Shape;6675;p86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6" name="Google Shape;6676;p86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7" name="Google Shape;6677;p86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6678" name="Google Shape;6678;p86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679" name="Google Shape;6679;p8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0" name="Google Shape;6680;p8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1" name="Google Shape;6681;p8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2" name="Google Shape;6682;p8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3" name="Google Shape;6683;p8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4" name="Google Shape;6684;p8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685" name="Google Shape;6685;p8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686" name="Google Shape;6686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687" name="Google Shape;6687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688" name="Google Shape;6688;p8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9" name="Google Shape;6689;p8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0" name="Google Shape;6690;p8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1" name="Google Shape;6691;p8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2" name="Google Shape;6692;p8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3" name="Google Shape;6693;p8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4" name="Google Shape;6694;p8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5" name="Google Shape;6695;p8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6" name="Google Shape;6696;p8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7" name="Google Shape;6697;p8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8" name="Google Shape;6698;p8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99" name="Google Shape;6699;p8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700" name="Google Shape;6700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01" name="Google Shape;6701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02" name="Google Shape;6702;p8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703" name="Google Shape;6703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04" name="Google Shape;6704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05" name="Google Shape;6705;p8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706" name="Google Shape;6706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07" name="Google Shape;6707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08" name="Google Shape;6708;p8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709" name="Google Shape;6709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10" name="Google Shape;6710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11" name="Google Shape;6711;p8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712" name="Google Shape;6712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13" name="Google Shape;6713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14" name="Google Shape;6714;p8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715" name="Google Shape;6715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16" name="Google Shape;6716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17" name="Google Shape;6717;p8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718" name="Google Shape;6718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19" name="Google Shape;6719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20" name="Google Shape;6720;p8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721" name="Google Shape;6721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22" name="Google Shape;6722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23" name="Google Shape;6723;p8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724" name="Google Shape;6724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25" name="Google Shape;6725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26" name="Google Shape;6726;p8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727" name="Google Shape;6727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28" name="Google Shape;6728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29" name="Google Shape;6729;p8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730" name="Google Shape;6730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31" name="Google Shape;6731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32" name="Google Shape;6732;p8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733" name="Google Shape;6733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34" name="Google Shape;6734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35" name="Google Shape;6735;p8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736" name="Google Shape;6736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37" name="Google Shape;6737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38" name="Google Shape;6738;p8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739" name="Google Shape;6739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40" name="Google Shape;6740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41" name="Google Shape;6741;p8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742" name="Google Shape;6742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43" name="Google Shape;6743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744" name="Google Shape;6744;p8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745" name="Google Shape;6745;p8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46" name="Google Shape;6746;p8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747" name="Google Shape;6747;p8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8" name="Google Shape;6748;p8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9" name="Google Shape;6749;p8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0" name="Google Shape;6750;p8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1" name="Google Shape;6751;p8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2" name="Google Shape;6752;p8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3" name="Google Shape;6753;p8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4" name="Google Shape;6754;p8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5" name="Google Shape;6755;p8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6" name="Google Shape;6756;p8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7" name="Google Shape;6757;p8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8" name="Google Shape;6758;p8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9" name="Google Shape;6759;p8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0" name="Google Shape;6760;p8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1" name="Google Shape;6761;p8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2" name="Google Shape;6762;p8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3" name="Google Shape;6763;p8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4" name="Google Shape;6764;p8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5" name="Google Shape;6765;p8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6" name="Google Shape;6766;p8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7" name="Google Shape;6767;p8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8" name="Google Shape;6768;p86"/>
          <p:cNvSpPr txBox="1"/>
          <p:nvPr>
            <p:ph type="title"/>
          </p:nvPr>
        </p:nvSpPr>
        <p:spPr>
          <a:xfrm>
            <a:off x="774975" y="585800"/>
            <a:ext cx="8710500" cy="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769" name="Google Shape;6769;p86">
            <a:hlinkClick action="ppaction://hlinksldjump" r:id="rId24"/>
          </p:cNvPr>
          <p:cNvSpPr/>
          <p:nvPr/>
        </p:nvSpPr>
        <p:spPr>
          <a:xfrm>
            <a:off x="10752850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3" name="Shape 6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4" name="Google Shape;6774;p87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6775" name="Google Shape;6775;p87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6776" name="Google Shape;6776;p87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7" name="Google Shape;6777;p87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8" name="Google Shape;6778;p87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9" name="Google Shape;6779;p87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aphicFrame>
        <p:nvGraphicFramePr>
          <p:cNvPr id="6780" name="Google Shape;6780;p87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81" name="Google Shape;6781;p87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6782" name="Google Shape;6782;p87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3" name="Google Shape;6783;p87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4" name="Google Shape;6784;p87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5" name="Google Shape;6785;p87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6" name="Google Shape;6786;p87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7" name="Google Shape;6787;p87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788" name="Google Shape;6788;p87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789" name="Google Shape;6789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790" name="Google Shape;6790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791" name="Google Shape;6791;p87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2" name="Google Shape;6792;p87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3" name="Google Shape;6793;p87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4" name="Google Shape;6794;p87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5" name="Google Shape;6795;p87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6" name="Google Shape;6796;p87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7" name="Google Shape;6797;p87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8" name="Google Shape;6798;p87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9" name="Google Shape;6799;p87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0" name="Google Shape;6800;p87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1" name="Google Shape;6801;p87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802" name="Google Shape;6802;p87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803" name="Google Shape;6803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04" name="Google Shape;6804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05" name="Google Shape;6805;p87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806" name="Google Shape;6806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07" name="Google Shape;6807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08" name="Google Shape;6808;p87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809" name="Google Shape;6809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10" name="Google Shape;6810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11" name="Google Shape;6811;p87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812" name="Google Shape;6812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13" name="Google Shape;6813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14" name="Google Shape;6814;p87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815" name="Google Shape;6815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16" name="Google Shape;6816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17" name="Google Shape;6817;p87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818" name="Google Shape;6818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19" name="Google Shape;6819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20" name="Google Shape;6820;p87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821" name="Google Shape;6821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22" name="Google Shape;6822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23" name="Google Shape;6823;p87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824" name="Google Shape;6824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25" name="Google Shape;6825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26" name="Google Shape;6826;p87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827" name="Google Shape;6827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28" name="Google Shape;6828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29" name="Google Shape;6829;p87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830" name="Google Shape;6830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31" name="Google Shape;6831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32" name="Google Shape;6832;p87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833" name="Google Shape;6833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34" name="Google Shape;6834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35" name="Google Shape;6835;p87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836" name="Google Shape;6836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37" name="Google Shape;6837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38" name="Google Shape;6838;p87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839" name="Google Shape;6839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40" name="Google Shape;6840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41" name="Google Shape;6841;p87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842" name="Google Shape;6842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43" name="Google Shape;6843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44" name="Google Shape;6844;p87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845" name="Google Shape;6845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46" name="Google Shape;6846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847" name="Google Shape;6847;p87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848" name="Google Shape;6848;p87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49" name="Google Shape;6849;p87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850" name="Google Shape;6850;p87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1" name="Google Shape;6851;p87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2" name="Google Shape;6852;p87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3" name="Google Shape;6853;p87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4" name="Google Shape;6854;p87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5" name="Google Shape;6855;p87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6" name="Google Shape;6856;p87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7" name="Google Shape;6857;p87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8" name="Google Shape;6858;p87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9" name="Google Shape;6859;p87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0" name="Google Shape;6860;p87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1" name="Google Shape;6861;p87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2" name="Google Shape;6862;p87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3" name="Google Shape;6863;p87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4" name="Google Shape;6864;p87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5" name="Google Shape;6865;p87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6" name="Google Shape;6866;p87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7" name="Google Shape;6867;p87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8" name="Google Shape;6868;p87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9" name="Google Shape;6869;p87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0" name="Google Shape;6870;p87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1" name="Google Shape;6871;p87"/>
          <p:cNvSpPr txBox="1"/>
          <p:nvPr>
            <p:ph type="title"/>
          </p:nvPr>
        </p:nvSpPr>
        <p:spPr>
          <a:xfrm>
            <a:off x="775075" y="887625"/>
            <a:ext cx="7977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sp>
        <p:nvSpPr>
          <p:cNvPr id="6872" name="Google Shape;6872;p87">
            <a:hlinkClick action="ppaction://hlinksldjump" r:id="rId24"/>
          </p:cNvPr>
          <p:cNvSpPr/>
          <p:nvPr/>
        </p:nvSpPr>
        <p:spPr>
          <a:xfrm>
            <a:off x="10829050" y="6863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76" name="Shape 6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77" name="Google Shape;6877;p88"/>
          <p:cNvGraphicFramePr/>
          <p:nvPr/>
        </p:nvGraphicFramePr>
        <p:xfrm>
          <a:off x="775075" y="140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926775"/>
                <a:gridCol w="2217225"/>
                <a:gridCol w="2125625"/>
                <a:gridCol w="2205975"/>
                <a:gridCol w="2139800"/>
              </a:tblGrid>
              <a:tr h="532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2753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78" name="Google Shape;6878;p88"/>
          <p:cNvGraphicFramePr/>
          <p:nvPr/>
        </p:nvGraphicFramePr>
        <p:xfrm>
          <a:off x="775075" y="4908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5302225"/>
                <a:gridCol w="5313175"/>
              </a:tblGrid>
              <a:tr h="422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1238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6879" name="Google Shape;6879;p88"/>
          <p:cNvGrpSpPr/>
          <p:nvPr/>
        </p:nvGrpSpPr>
        <p:grpSpPr>
          <a:xfrm>
            <a:off x="10849406" y="741453"/>
            <a:ext cx="464876" cy="541350"/>
            <a:chOff x="3739275" y="2525850"/>
            <a:chExt cx="226625" cy="226175"/>
          </a:xfrm>
        </p:grpSpPr>
        <p:sp>
          <p:nvSpPr>
            <p:cNvPr id="6880" name="Google Shape;6880;p88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1" name="Google Shape;6881;p88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2" name="Google Shape;6882;p88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3" name="Google Shape;6883;p88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884" name="Google Shape;6884;p88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5" name="Google Shape;6885;p88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6" name="Google Shape;6886;p88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7" name="Google Shape;6887;p88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8" name="Google Shape;6888;p88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9" name="Google Shape;6889;p88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890" name="Google Shape;6890;p88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891" name="Google Shape;6891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892" name="Google Shape;6892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893" name="Google Shape;6893;p88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4" name="Google Shape;6894;p88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5" name="Google Shape;6895;p88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6" name="Google Shape;6896;p88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7" name="Google Shape;6897;p88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8" name="Google Shape;6898;p88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9" name="Google Shape;6899;p88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0" name="Google Shape;6900;p88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1" name="Google Shape;6901;p88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2" name="Google Shape;6902;p88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3" name="Google Shape;6903;p88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904" name="Google Shape;6904;p88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6905" name="Google Shape;6905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06" name="Google Shape;6906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07" name="Google Shape;6907;p88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6908" name="Google Shape;6908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09" name="Google Shape;6909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10" name="Google Shape;6910;p88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6911" name="Google Shape;6911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12" name="Google Shape;6912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13" name="Google Shape;6913;p88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6914" name="Google Shape;6914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15" name="Google Shape;6915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16" name="Google Shape;6916;p88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6917" name="Google Shape;6917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18" name="Google Shape;6918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19" name="Google Shape;6919;p88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6920" name="Google Shape;6920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21" name="Google Shape;6921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22" name="Google Shape;6922;p88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6923" name="Google Shape;6923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24" name="Google Shape;6924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25" name="Google Shape;6925;p88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6926" name="Google Shape;6926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27" name="Google Shape;6927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28" name="Google Shape;6928;p88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6929" name="Google Shape;6929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30" name="Google Shape;6930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31" name="Google Shape;6931;p88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6932" name="Google Shape;6932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33" name="Google Shape;6933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34" name="Google Shape;6934;p88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6935" name="Google Shape;6935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36" name="Google Shape;6936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37" name="Google Shape;6937;p88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6938" name="Google Shape;6938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39" name="Google Shape;6939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40" name="Google Shape;6940;p88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6941" name="Google Shape;6941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42" name="Google Shape;6942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43" name="Google Shape;6943;p88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6944" name="Google Shape;6944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45" name="Google Shape;6945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46" name="Google Shape;6946;p88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6947" name="Google Shape;6947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48" name="Google Shape;6948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6949" name="Google Shape;6949;p88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6950" name="Google Shape;6950;p88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51" name="Google Shape;6951;p88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952" name="Google Shape;6952;p88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3" name="Google Shape;6953;p88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4" name="Google Shape;6954;p88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5" name="Google Shape;6955;p88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6" name="Google Shape;6956;p88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7" name="Google Shape;6957;p88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8" name="Google Shape;6958;p88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9" name="Google Shape;6959;p88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0" name="Google Shape;6960;p88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1" name="Google Shape;6961;p88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2" name="Google Shape;6962;p88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3" name="Google Shape;6963;p88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4" name="Google Shape;6964;p88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5" name="Google Shape;6965;p88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6" name="Google Shape;6966;p88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7" name="Google Shape;6967;p88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8" name="Google Shape;6968;p88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9" name="Google Shape;6969;p88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0" name="Google Shape;6970;p88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1" name="Google Shape;6971;p88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2" name="Google Shape;6972;p88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3" name="Google Shape;6973;p88"/>
          <p:cNvSpPr txBox="1"/>
          <p:nvPr>
            <p:ph type="title"/>
          </p:nvPr>
        </p:nvSpPr>
        <p:spPr>
          <a:xfrm>
            <a:off x="775075" y="645975"/>
            <a:ext cx="2844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July </a:t>
            </a:r>
            <a:r>
              <a:rPr lang="en"/>
              <a:t>2026</a:t>
            </a:r>
            <a:endParaRPr/>
          </a:p>
        </p:txBody>
      </p:sp>
      <p:sp>
        <p:nvSpPr>
          <p:cNvPr id="6974" name="Google Shape;6974;p88">
            <a:hlinkClick action="ppaction://hlinksldjump" r:id="rId24"/>
          </p:cNvPr>
          <p:cNvSpPr/>
          <p:nvPr/>
        </p:nvSpPr>
        <p:spPr>
          <a:xfrm>
            <a:off x="10676650" y="762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78" name="Shape 6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79" name="Google Shape;6979;p89"/>
          <p:cNvGraphicFramePr/>
          <p:nvPr/>
        </p:nvGraphicFramePr>
        <p:xfrm>
          <a:off x="775075" y="1421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30700"/>
                <a:gridCol w="1433500"/>
                <a:gridCol w="1649600"/>
                <a:gridCol w="1581450"/>
                <a:gridCol w="1641225"/>
                <a:gridCol w="1539425"/>
                <a:gridCol w="1539425"/>
              </a:tblGrid>
              <a:tr h="429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SUBJECT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lt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NOTES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2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pSp>
        <p:nvGrpSpPr>
          <p:cNvPr id="6980" name="Google Shape;6980;p89"/>
          <p:cNvGrpSpPr/>
          <p:nvPr/>
        </p:nvGrpSpPr>
        <p:grpSpPr>
          <a:xfrm>
            <a:off x="10849406" y="817653"/>
            <a:ext cx="464876" cy="541350"/>
            <a:chOff x="3739275" y="2525850"/>
            <a:chExt cx="226625" cy="226175"/>
          </a:xfrm>
        </p:grpSpPr>
        <p:sp>
          <p:nvSpPr>
            <p:cNvPr id="6981" name="Google Shape;6981;p89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2" name="Google Shape;6982;p89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3" name="Google Shape;6983;p89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4" name="Google Shape;6984;p89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85" name="Google Shape;6985;p89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6" name="Google Shape;6986;p89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7" name="Google Shape;6987;p89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8" name="Google Shape;6988;p89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9" name="Google Shape;6989;p89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0" name="Google Shape;6990;p89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6991" name="Google Shape;6991;p89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6992" name="Google Shape;6992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6993" name="Google Shape;6993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6994" name="Google Shape;6994;p89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5" name="Google Shape;6995;p89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6" name="Google Shape;6996;p89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7" name="Google Shape;6997;p89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8" name="Google Shape;6998;p89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9" name="Google Shape;6999;p89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0" name="Google Shape;7000;p89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1" name="Google Shape;7001;p89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2" name="Google Shape;7002;p89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3" name="Google Shape;7003;p89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4" name="Google Shape;7004;p89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005" name="Google Shape;7005;p89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006" name="Google Shape;7006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07" name="Google Shape;7007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08" name="Google Shape;7008;p89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009" name="Google Shape;7009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10" name="Google Shape;7010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11" name="Google Shape;7011;p89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012" name="Google Shape;7012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13" name="Google Shape;7013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14" name="Google Shape;7014;p89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015" name="Google Shape;7015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16" name="Google Shape;7016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17" name="Google Shape;7017;p89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018" name="Google Shape;7018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19" name="Google Shape;7019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20" name="Google Shape;7020;p89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021" name="Google Shape;7021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22" name="Google Shape;7022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23" name="Google Shape;7023;p89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024" name="Google Shape;7024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25" name="Google Shape;7025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26" name="Google Shape;7026;p89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027" name="Google Shape;7027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28" name="Google Shape;7028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29" name="Google Shape;7029;p89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030" name="Google Shape;7030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31" name="Google Shape;7031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32" name="Google Shape;7032;p89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033" name="Google Shape;7033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34" name="Google Shape;7034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35" name="Google Shape;7035;p89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036" name="Google Shape;7036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37" name="Google Shape;7037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38" name="Google Shape;7038;p89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039" name="Google Shape;7039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40" name="Google Shape;7040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41" name="Google Shape;7041;p89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042" name="Google Shape;7042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43" name="Google Shape;7043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44" name="Google Shape;7044;p89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045" name="Google Shape;7045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46" name="Google Shape;7046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47" name="Google Shape;7047;p89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048" name="Google Shape;7048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49" name="Google Shape;7049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050" name="Google Shape;7050;p89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051" name="Google Shape;7051;p89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52" name="Google Shape;7052;p89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053" name="Google Shape;7053;p89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4" name="Google Shape;7054;p89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5" name="Google Shape;7055;p89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6" name="Google Shape;7056;p89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7" name="Google Shape;7057;p89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8" name="Google Shape;7058;p89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9" name="Google Shape;7059;p89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0" name="Google Shape;7060;p89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1" name="Google Shape;7061;p89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2" name="Google Shape;7062;p89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3" name="Google Shape;7063;p89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4" name="Google Shape;7064;p89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5" name="Google Shape;7065;p89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6" name="Google Shape;7066;p89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7" name="Google Shape;7067;p89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8" name="Google Shape;7068;p89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9" name="Google Shape;7069;p89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0" name="Google Shape;7070;p89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1" name="Google Shape;7071;p89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2" name="Google Shape;7072;p89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3" name="Google Shape;7073;p89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4" name="Google Shape;7074;p89"/>
          <p:cNvSpPr txBox="1"/>
          <p:nvPr>
            <p:ph type="title"/>
          </p:nvPr>
        </p:nvSpPr>
        <p:spPr>
          <a:xfrm>
            <a:off x="775075" y="659025"/>
            <a:ext cx="8710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Lesson Plan | July </a:t>
            </a:r>
            <a:r>
              <a:rPr lang="en"/>
              <a:t>2026</a:t>
            </a:r>
            <a:endParaRPr/>
          </a:p>
        </p:txBody>
      </p:sp>
      <p:sp>
        <p:nvSpPr>
          <p:cNvPr id="7075" name="Google Shape;7075;p89">
            <a:hlinkClick action="ppaction://hlinksldjump" r:id="rId24"/>
          </p:cNvPr>
          <p:cNvSpPr/>
          <p:nvPr/>
        </p:nvSpPr>
        <p:spPr>
          <a:xfrm>
            <a:off x="10676650" y="8387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9" name="Shape 7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80" name="Google Shape;7080;p90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81" name="Google Shape;7081;p90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2"/>
                </a:solidFill>
              </a:rPr>
              <a:t>Notebook 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082" name="Google Shape;7082;p9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3" name="Google Shape;7083;p9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4" name="Google Shape;7084;p9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5" name="Google Shape;7085;p9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6" name="Google Shape;7086;p9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7" name="Google Shape;7087;p9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088" name="Google Shape;7088;p9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089" name="Google Shape;7089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090" name="Google Shape;7090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091" name="Google Shape;7091;p9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2" name="Google Shape;7092;p9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3" name="Google Shape;7093;p9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4" name="Google Shape;7094;p9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5" name="Google Shape;7095;p9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6" name="Google Shape;7096;p9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7" name="Google Shape;7097;p9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8" name="Google Shape;7098;p9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9" name="Google Shape;7099;p9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0" name="Google Shape;7100;p9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1" name="Google Shape;7101;p9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102" name="Google Shape;7102;p9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103" name="Google Shape;7103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04" name="Google Shape;7104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05" name="Google Shape;7105;p9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106" name="Google Shape;7106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07" name="Google Shape;7107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08" name="Google Shape;7108;p9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109" name="Google Shape;7109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10" name="Google Shape;7110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11" name="Google Shape;7111;p9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112" name="Google Shape;7112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13" name="Google Shape;7113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14" name="Google Shape;7114;p9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115" name="Google Shape;7115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16" name="Google Shape;7116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17" name="Google Shape;7117;p9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118" name="Google Shape;7118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19" name="Google Shape;7119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20" name="Google Shape;7120;p9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121" name="Google Shape;7121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22" name="Google Shape;7122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23" name="Google Shape;7123;p9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124" name="Google Shape;7124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25" name="Google Shape;7125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26" name="Google Shape;7126;p9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127" name="Google Shape;7127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28" name="Google Shape;7128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29" name="Google Shape;7129;p9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130" name="Google Shape;7130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31" name="Google Shape;7131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32" name="Google Shape;7132;p9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133" name="Google Shape;7133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34" name="Google Shape;7134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35" name="Google Shape;7135;p9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136" name="Google Shape;7136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37" name="Google Shape;7137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38" name="Google Shape;7138;p9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139" name="Google Shape;7139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40" name="Google Shape;7140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41" name="Google Shape;7141;p9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142" name="Google Shape;7142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43" name="Google Shape;7143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44" name="Google Shape;7144;p9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145" name="Google Shape;7145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46" name="Google Shape;7146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147" name="Google Shape;7147;p9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148" name="Google Shape;7148;p9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49" name="Google Shape;7149;p9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150" name="Google Shape;7150;p9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1" name="Google Shape;7151;p9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2" name="Google Shape;7152;p9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3" name="Google Shape;7153;p9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4" name="Google Shape;7154;p9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5" name="Google Shape;7155;p9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6" name="Google Shape;7156;p9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7" name="Google Shape;7157;p9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8" name="Google Shape;7158;p9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9" name="Google Shape;7159;p9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0" name="Google Shape;7160;p9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1" name="Google Shape;7161;p9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2" name="Google Shape;7162;p9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3" name="Google Shape;7163;p9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4" name="Google Shape;7164;p9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5" name="Google Shape;7165;p9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6" name="Google Shape;7166;p9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7" name="Google Shape;7167;p9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8" name="Google Shape;7168;p9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9" name="Google Shape;7169;p9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0" name="Google Shape;7170;p9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4" name="Shape 7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Google Shape;7175;p91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3"/>
                </a:solidFill>
              </a:rPr>
              <a:t>Notebook B</a:t>
            </a:r>
            <a:endParaRPr>
              <a:solidFill>
                <a:schemeClr val="accent3"/>
              </a:solidFill>
            </a:endParaRPr>
          </a:p>
        </p:txBody>
      </p:sp>
      <p:graphicFrame>
        <p:nvGraphicFramePr>
          <p:cNvPr id="7176" name="Google Shape;7176;p91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177" name="Google Shape;7177;p9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8" name="Google Shape;7178;p9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9" name="Google Shape;7179;p9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0" name="Google Shape;7180;p9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1" name="Google Shape;7181;p9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2" name="Google Shape;7182;p9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183" name="Google Shape;7183;p9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184" name="Google Shape;7184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85" name="Google Shape;7185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186" name="Google Shape;7186;p9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7" name="Google Shape;7187;p9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8" name="Google Shape;7188;p9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9" name="Google Shape;7189;p9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0" name="Google Shape;7190;p9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1" name="Google Shape;7191;p9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2" name="Google Shape;7192;p9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3" name="Google Shape;7193;p9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4" name="Google Shape;7194;p9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5" name="Google Shape;7195;p9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6" name="Google Shape;7196;p9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197" name="Google Shape;7197;p9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198" name="Google Shape;7198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199" name="Google Shape;7199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00" name="Google Shape;7200;p9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201" name="Google Shape;7201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02" name="Google Shape;7202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03" name="Google Shape;7203;p9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204" name="Google Shape;7204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05" name="Google Shape;7205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06" name="Google Shape;7206;p9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207" name="Google Shape;7207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08" name="Google Shape;7208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09" name="Google Shape;7209;p9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210" name="Google Shape;7210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11" name="Google Shape;7211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12" name="Google Shape;7212;p9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213" name="Google Shape;7213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14" name="Google Shape;7214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15" name="Google Shape;7215;p9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216" name="Google Shape;7216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17" name="Google Shape;7217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18" name="Google Shape;7218;p9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219" name="Google Shape;7219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20" name="Google Shape;7220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21" name="Google Shape;7221;p9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222" name="Google Shape;7222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23" name="Google Shape;7223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24" name="Google Shape;7224;p9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225" name="Google Shape;7225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26" name="Google Shape;7226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27" name="Google Shape;7227;p9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228" name="Google Shape;7228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29" name="Google Shape;7229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30" name="Google Shape;7230;p9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231" name="Google Shape;7231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32" name="Google Shape;7232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33" name="Google Shape;7233;p9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234" name="Google Shape;7234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35" name="Google Shape;7235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36" name="Google Shape;7236;p9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237" name="Google Shape;7237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38" name="Google Shape;7238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39" name="Google Shape;7239;p9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240" name="Google Shape;7240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41" name="Google Shape;7241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42" name="Google Shape;7242;p9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243" name="Google Shape;7243;p9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44" name="Google Shape;7244;p9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245" name="Google Shape;7245;p91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6" name="Google Shape;7246;p91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7" name="Google Shape;7247;p91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8" name="Google Shape;7248;p91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9" name="Google Shape;7249;p91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0" name="Google Shape;7250;p91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1" name="Google Shape;7251;p91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2" name="Google Shape;7252;p91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3" name="Google Shape;7253;p91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4" name="Google Shape;7254;p91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5" name="Google Shape;7255;p91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6" name="Google Shape;7256;p91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7" name="Google Shape;7257;p91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8" name="Google Shape;7258;p91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9" name="Google Shape;7259;p91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0" name="Google Shape;7260;p91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1" name="Google Shape;7261;p91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2" name="Google Shape;7262;p91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3" name="Google Shape;7263;p91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4" name="Google Shape;7264;p91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5" name="Google Shape;7265;p91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69" name="Shape 7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" name="Google Shape;7270;p92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4"/>
                </a:solidFill>
              </a:rPr>
              <a:t>Notebook C</a:t>
            </a:r>
            <a:endParaRPr>
              <a:solidFill>
                <a:schemeClr val="accent4"/>
              </a:solidFill>
            </a:endParaRPr>
          </a:p>
        </p:txBody>
      </p:sp>
      <p:graphicFrame>
        <p:nvGraphicFramePr>
          <p:cNvPr id="7271" name="Google Shape;7271;p92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272" name="Google Shape;7272;p9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3" name="Google Shape;7273;p9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4" name="Google Shape;7274;p9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5" name="Google Shape;7275;p9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6" name="Google Shape;7276;p9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7" name="Google Shape;7277;p9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278" name="Google Shape;7278;p9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279" name="Google Shape;7279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80" name="Google Shape;7280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281" name="Google Shape;7281;p9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2" name="Google Shape;7282;p9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3" name="Google Shape;7283;p9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4" name="Google Shape;7284;p9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5" name="Google Shape;7285;p9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6" name="Google Shape;7286;p9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7" name="Google Shape;7287;p9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8" name="Google Shape;7288;p9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9" name="Google Shape;7289;p9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0" name="Google Shape;7290;p9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1" name="Google Shape;7291;p9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292" name="Google Shape;7292;p9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293" name="Google Shape;7293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94" name="Google Shape;7294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95" name="Google Shape;7295;p9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296" name="Google Shape;7296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297" name="Google Shape;7297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298" name="Google Shape;7298;p9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299" name="Google Shape;7299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00" name="Google Shape;7300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01" name="Google Shape;7301;p9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302" name="Google Shape;7302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03" name="Google Shape;7303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04" name="Google Shape;7304;p9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305" name="Google Shape;7305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06" name="Google Shape;7306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07" name="Google Shape;7307;p9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308" name="Google Shape;7308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09" name="Google Shape;7309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10" name="Google Shape;7310;p9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311" name="Google Shape;7311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12" name="Google Shape;7312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13" name="Google Shape;7313;p9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314" name="Google Shape;7314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15" name="Google Shape;7315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16" name="Google Shape;7316;p9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317" name="Google Shape;7317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18" name="Google Shape;7318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19" name="Google Shape;7319;p9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320" name="Google Shape;7320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21" name="Google Shape;7321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22" name="Google Shape;7322;p9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323" name="Google Shape;7323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24" name="Google Shape;7324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25" name="Google Shape;7325;p9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326" name="Google Shape;7326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27" name="Google Shape;7327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28" name="Google Shape;7328;p9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329" name="Google Shape;7329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30" name="Google Shape;7330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31" name="Google Shape;7331;p9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332" name="Google Shape;7332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33" name="Google Shape;7333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34" name="Google Shape;7334;p9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335" name="Google Shape;7335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36" name="Google Shape;7336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37" name="Google Shape;7337;p9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338" name="Google Shape;7338;p9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39" name="Google Shape;7339;p9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340" name="Google Shape;7340;p92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1" name="Google Shape;7341;p92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2" name="Google Shape;7342;p92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3" name="Google Shape;7343;p92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4" name="Google Shape;7344;p92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5" name="Google Shape;7345;p92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6" name="Google Shape;7346;p92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7" name="Google Shape;7347;p92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8" name="Google Shape;7348;p92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9" name="Google Shape;7349;p92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0" name="Google Shape;7350;p92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1" name="Google Shape;7351;p92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2" name="Google Shape;7352;p92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3" name="Google Shape;7353;p92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4" name="Google Shape;7354;p92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5" name="Google Shape;7355;p92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6" name="Google Shape;7356;p92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7" name="Google Shape;7357;p92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8" name="Google Shape;7358;p92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9" name="Google Shape;7359;p92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0" name="Google Shape;7360;p92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7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30"/>
          <p:cNvSpPr txBox="1"/>
          <p:nvPr/>
        </p:nvSpPr>
        <p:spPr>
          <a:xfrm>
            <a:off x="9808100" y="677325"/>
            <a:ext cx="1561800" cy="116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Quick Notes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1009" name="Google Shape;1009;p30"/>
          <p:cNvSpPr txBox="1"/>
          <p:nvPr>
            <p:ph type="title"/>
          </p:nvPr>
        </p:nvSpPr>
        <p:spPr>
          <a:xfrm>
            <a:off x="6641125" y="1040025"/>
            <a:ext cx="29967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AUGUST </a:t>
            </a:r>
            <a:r>
              <a:rPr lang="en"/>
              <a:t>2025</a:t>
            </a:r>
            <a:endParaRPr/>
          </a:p>
        </p:txBody>
      </p:sp>
      <p:sp>
        <p:nvSpPr>
          <p:cNvPr id="1010" name="Google Shape;1010;p30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1" name="Google Shape;1011;p30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2" name="Google Shape;1012;p30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3" name="Google Shape;1013;p30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4" name="Google Shape;1014;p30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5" name="Google Shape;1015;p30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016" name="Google Shape;1016;p30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017" name="Google Shape;1017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18" name="Google Shape;1018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019" name="Google Shape;1019;p30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0" name="Google Shape;1020;p30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1" name="Google Shape;1021;p30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2" name="Google Shape;1022;p30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3" name="Google Shape;1023;p30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4" name="Google Shape;1024;p30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5" name="Google Shape;1025;p30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6" name="Google Shape;1026;p30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7" name="Google Shape;1027;p30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1028;p30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9" name="Google Shape;1029;p30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0" name="Google Shape;1030;p30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031" name="Google Shape;1031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32" name="Google Shape;1032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33" name="Google Shape;1033;p30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034" name="Google Shape;1034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35" name="Google Shape;1035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36" name="Google Shape;1036;p30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037" name="Google Shape;1037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38" name="Google Shape;1038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39" name="Google Shape;1039;p30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040" name="Google Shape;1040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41" name="Google Shape;1041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42" name="Google Shape;1042;p30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043" name="Google Shape;1043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44" name="Google Shape;1044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45" name="Google Shape;1045;p30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046" name="Google Shape;1046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47" name="Google Shape;1047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48" name="Google Shape;1048;p30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049" name="Google Shape;1049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50" name="Google Shape;1050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51" name="Google Shape;1051;p30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052" name="Google Shape;1052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53" name="Google Shape;1053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54" name="Google Shape;1054;p30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055" name="Google Shape;1055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56" name="Google Shape;1056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57" name="Google Shape;1057;p30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058" name="Google Shape;1058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59" name="Google Shape;1059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60" name="Google Shape;1060;p30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061" name="Google Shape;1061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62" name="Google Shape;1062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63" name="Google Shape;1063;p30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064" name="Google Shape;1064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65" name="Google Shape;1065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66" name="Google Shape;1066;p30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067" name="Google Shape;1067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68" name="Google Shape;1068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69" name="Google Shape;1069;p30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070" name="Google Shape;1070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71" name="Google Shape;1071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72" name="Google Shape;1072;p30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073" name="Google Shape;1073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74" name="Google Shape;1074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075" name="Google Shape;1075;p30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076" name="Google Shape;1076;p30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77" name="Google Shape;1077;p30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078" name="Google Shape;1078;p30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0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0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0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0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0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0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0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0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0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0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0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0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0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0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0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0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0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0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0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0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99" name="Google Shape;1099;p30"/>
          <p:cNvGraphicFramePr/>
          <p:nvPr/>
        </p:nvGraphicFramePr>
        <p:xfrm>
          <a:off x="862775" y="17241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{5942FBCA-97D4-451C-A5BB-2C144F54A4A4}</a:tableStyleId>
              </a:tblPr>
              <a:tblGrid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  <a:gridCol w="1096875"/>
              </a:tblGrid>
              <a:tr h="280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Week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Monday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Tuesday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Wednesday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Thursday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Friday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Saturday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FFFFFF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Sunday</a:t>
                      </a:r>
                      <a:endParaRPr sz="1800" u="none" cap="none" strike="noStrike">
                        <a:solidFill>
                          <a:srgbClr val="FFFFFF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6150" marB="0" marR="6150" marL="922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4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4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22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597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19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0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" sz="10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 </a:t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8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</a:t>
                      </a: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27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28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29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30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accent2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31</a:t>
                      </a:r>
                      <a:endParaRPr sz="1200" u="none" cap="none" strike="noStrike">
                        <a:solidFill>
                          <a:schemeClr val="accent2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11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" sz="2200" u="none" cap="none" strike="noStrike">
                          <a:solidFill>
                            <a:schemeClr val="accent2"/>
                          </a:solidFill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#</a:t>
                      </a:r>
                      <a:endParaRPr b="1" sz="1000" u="none" cap="none" strike="noStrike">
                        <a:solidFill>
                          <a:schemeClr val="accent2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7625" marB="0" marR="7625" marL="1143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0" name="Google Shape;1100;p3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64" name="Shape 7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5" name="Google Shape;7365;p93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5"/>
                </a:solidFill>
              </a:rPr>
              <a:t>Notebook D</a:t>
            </a:r>
            <a:endParaRPr>
              <a:solidFill>
                <a:schemeClr val="accent5"/>
              </a:solidFill>
            </a:endParaRPr>
          </a:p>
        </p:txBody>
      </p:sp>
      <p:graphicFrame>
        <p:nvGraphicFramePr>
          <p:cNvPr id="7366" name="Google Shape;7366;p93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367" name="Google Shape;7367;p93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8" name="Google Shape;7368;p93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9" name="Google Shape;7369;p93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0" name="Google Shape;7370;p93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1" name="Google Shape;7371;p93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2" name="Google Shape;7372;p93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373" name="Google Shape;7373;p93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374" name="Google Shape;7374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75" name="Google Shape;7375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376" name="Google Shape;7376;p93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7" name="Google Shape;7377;p93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8" name="Google Shape;7378;p93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9" name="Google Shape;7379;p93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0" name="Google Shape;7380;p93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1" name="Google Shape;7381;p93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2" name="Google Shape;7382;p93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3" name="Google Shape;7383;p93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4" name="Google Shape;7384;p93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5" name="Google Shape;7385;p93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6" name="Google Shape;7386;p93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387" name="Google Shape;7387;p93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388" name="Google Shape;7388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89" name="Google Shape;7389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90" name="Google Shape;7390;p93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391" name="Google Shape;7391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92" name="Google Shape;7392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93" name="Google Shape;7393;p93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394" name="Google Shape;7394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95" name="Google Shape;7395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96" name="Google Shape;7396;p93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397" name="Google Shape;7397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398" name="Google Shape;7398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399" name="Google Shape;7399;p93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400" name="Google Shape;7400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01" name="Google Shape;7401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02" name="Google Shape;7402;p93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403" name="Google Shape;7403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04" name="Google Shape;7404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05" name="Google Shape;7405;p93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406" name="Google Shape;7406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07" name="Google Shape;7407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08" name="Google Shape;7408;p93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409" name="Google Shape;7409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10" name="Google Shape;7410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11" name="Google Shape;7411;p93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412" name="Google Shape;7412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13" name="Google Shape;7413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14" name="Google Shape;7414;p93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415" name="Google Shape;7415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16" name="Google Shape;7416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17" name="Google Shape;7417;p93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418" name="Google Shape;7418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19" name="Google Shape;7419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20" name="Google Shape;7420;p93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421" name="Google Shape;7421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22" name="Google Shape;7422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23" name="Google Shape;7423;p93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424" name="Google Shape;7424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25" name="Google Shape;7425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26" name="Google Shape;7426;p93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427" name="Google Shape;7427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28" name="Google Shape;7428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29" name="Google Shape;7429;p93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430" name="Google Shape;7430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31" name="Google Shape;7431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32" name="Google Shape;7432;p93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433" name="Google Shape;7433;p93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34" name="Google Shape;7434;p93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435" name="Google Shape;7435;p93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6" name="Google Shape;7436;p93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7" name="Google Shape;7437;p93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8" name="Google Shape;7438;p93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9" name="Google Shape;7439;p93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0" name="Google Shape;7440;p93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1" name="Google Shape;7441;p93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2" name="Google Shape;7442;p93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3" name="Google Shape;7443;p93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4" name="Google Shape;7444;p93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5" name="Google Shape;7445;p93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6" name="Google Shape;7446;p93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7" name="Google Shape;7447;p93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8" name="Google Shape;7448;p93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9" name="Google Shape;7449;p93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0" name="Google Shape;7450;p93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1" name="Google Shape;7451;p93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2" name="Google Shape;7452;p93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3" name="Google Shape;7453;p93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4" name="Google Shape;7454;p93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5" name="Google Shape;7455;p93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9" name="Shape 7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0" name="Google Shape;7460;p94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6"/>
                </a:solidFill>
              </a:rPr>
              <a:t>Notebook E</a:t>
            </a:r>
            <a:endParaRPr>
              <a:solidFill>
                <a:schemeClr val="accent6"/>
              </a:solidFill>
            </a:endParaRPr>
          </a:p>
        </p:txBody>
      </p:sp>
      <p:graphicFrame>
        <p:nvGraphicFramePr>
          <p:cNvPr id="7461" name="Google Shape;7461;p94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462" name="Google Shape;7462;p94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3" name="Google Shape;7463;p94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4" name="Google Shape;7464;p94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5" name="Google Shape;7465;p94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6" name="Google Shape;7466;p94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7" name="Google Shape;7467;p94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468" name="Google Shape;7468;p94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469" name="Google Shape;7469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70" name="Google Shape;7470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471" name="Google Shape;7471;p94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2" name="Google Shape;7472;p94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3" name="Google Shape;7473;p94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4" name="Google Shape;7474;p94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5" name="Google Shape;7475;p94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6" name="Google Shape;7476;p94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7" name="Google Shape;7477;p94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8" name="Google Shape;7478;p94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9" name="Google Shape;7479;p94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0" name="Google Shape;7480;p94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1" name="Google Shape;7481;p94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82" name="Google Shape;7482;p94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483" name="Google Shape;7483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84" name="Google Shape;7484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85" name="Google Shape;7485;p94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486" name="Google Shape;7486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87" name="Google Shape;7487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88" name="Google Shape;7488;p94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489" name="Google Shape;7489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90" name="Google Shape;7490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91" name="Google Shape;7491;p94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492" name="Google Shape;7492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93" name="Google Shape;7493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94" name="Google Shape;7494;p94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495" name="Google Shape;7495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96" name="Google Shape;7496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497" name="Google Shape;7497;p94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498" name="Google Shape;7498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499" name="Google Shape;7499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00" name="Google Shape;7500;p94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501" name="Google Shape;7501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02" name="Google Shape;7502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03" name="Google Shape;7503;p94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504" name="Google Shape;7504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05" name="Google Shape;7505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06" name="Google Shape;7506;p94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507" name="Google Shape;7507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08" name="Google Shape;7508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09" name="Google Shape;7509;p94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510" name="Google Shape;7510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11" name="Google Shape;7511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12" name="Google Shape;7512;p94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513" name="Google Shape;7513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14" name="Google Shape;7514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15" name="Google Shape;7515;p94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516" name="Google Shape;7516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17" name="Google Shape;7517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18" name="Google Shape;7518;p94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519" name="Google Shape;7519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20" name="Google Shape;7520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21" name="Google Shape;7521;p94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522" name="Google Shape;7522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23" name="Google Shape;7523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24" name="Google Shape;7524;p94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525" name="Google Shape;7525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26" name="Google Shape;7526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27" name="Google Shape;7527;p94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528" name="Google Shape;7528;p94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29" name="Google Shape;7529;p94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530" name="Google Shape;7530;p94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1" name="Google Shape;7531;p94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2" name="Google Shape;7532;p94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3" name="Google Shape;7533;p94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4" name="Google Shape;7534;p94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5" name="Google Shape;7535;p94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6" name="Google Shape;7536;p94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7" name="Google Shape;7537;p94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8" name="Google Shape;7538;p94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9" name="Google Shape;7539;p94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0" name="Google Shape;7540;p94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1" name="Google Shape;7541;p94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2" name="Google Shape;7542;p94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3" name="Google Shape;7543;p94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4" name="Google Shape;7544;p94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5" name="Google Shape;7545;p94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6" name="Google Shape;7546;p94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7" name="Google Shape;7547;p94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8" name="Google Shape;7548;p94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9" name="Google Shape;7549;p94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0" name="Google Shape;7550;p94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54" name="Shape 7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5" name="Google Shape;7555;p95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1"/>
                </a:solidFill>
              </a:rPr>
              <a:t>Notebook F</a:t>
            </a:r>
            <a:endParaRPr>
              <a:solidFill>
                <a:schemeClr val="accent1"/>
              </a:solidFill>
            </a:endParaRPr>
          </a:p>
        </p:txBody>
      </p:sp>
      <p:graphicFrame>
        <p:nvGraphicFramePr>
          <p:cNvPr id="7556" name="Google Shape;7556;p95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557" name="Google Shape;7557;p95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8" name="Google Shape;7558;p95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9" name="Google Shape;7559;p95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0" name="Google Shape;7560;p95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1" name="Google Shape;7561;p95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2" name="Google Shape;7562;p95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563" name="Google Shape;7563;p95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564" name="Google Shape;7564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65" name="Google Shape;7565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566" name="Google Shape;7566;p95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7" name="Google Shape;7567;p95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8" name="Google Shape;7568;p95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9" name="Google Shape;7569;p95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0" name="Google Shape;7570;p95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1" name="Google Shape;7571;p95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2" name="Google Shape;7572;p95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3" name="Google Shape;7573;p95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4" name="Google Shape;7574;p95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5" name="Google Shape;7575;p95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6" name="Google Shape;7576;p95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577" name="Google Shape;7577;p95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578" name="Google Shape;7578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79" name="Google Shape;7579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80" name="Google Shape;7580;p95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581" name="Google Shape;7581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82" name="Google Shape;7582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83" name="Google Shape;7583;p95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584" name="Google Shape;7584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85" name="Google Shape;7585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86" name="Google Shape;7586;p95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587" name="Google Shape;7587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88" name="Google Shape;7588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89" name="Google Shape;7589;p95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590" name="Google Shape;7590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91" name="Google Shape;7591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92" name="Google Shape;7592;p95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593" name="Google Shape;7593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94" name="Google Shape;7594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95" name="Google Shape;7595;p95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596" name="Google Shape;7596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597" name="Google Shape;7597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598" name="Google Shape;7598;p95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599" name="Google Shape;7599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00" name="Google Shape;7600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01" name="Google Shape;7601;p95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602" name="Google Shape;7602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03" name="Google Shape;7603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04" name="Google Shape;7604;p95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605" name="Google Shape;7605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06" name="Google Shape;7606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07" name="Google Shape;7607;p95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608" name="Google Shape;7608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09" name="Google Shape;7609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10" name="Google Shape;7610;p95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611" name="Google Shape;7611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12" name="Google Shape;7612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13" name="Google Shape;7613;p95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614" name="Google Shape;7614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15" name="Google Shape;7615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16" name="Google Shape;7616;p95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617" name="Google Shape;7617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18" name="Google Shape;7618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19" name="Google Shape;7619;p95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620" name="Google Shape;7620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21" name="Google Shape;7621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22" name="Google Shape;7622;p95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623" name="Google Shape;7623;p95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24" name="Google Shape;7624;p95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625" name="Google Shape;7625;p95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6" name="Google Shape;7626;p95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7" name="Google Shape;7627;p95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8" name="Google Shape;7628;p95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9" name="Google Shape;7629;p95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0" name="Google Shape;7630;p95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1" name="Google Shape;7631;p95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2" name="Google Shape;7632;p95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3" name="Google Shape;7633;p95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4" name="Google Shape;7634;p95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5" name="Google Shape;7635;p95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6" name="Google Shape;7636;p95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7" name="Google Shape;7637;p95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8" name="Google Shape;7638;p95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9" name="Google Shape;7639;p95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0" name="Google Shape;7640;p95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1" name="Google Shape;7641;p95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2" name="Google Shape;7642;p95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3" name="Google Shape;7643;p95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4" name="Google Shape;7644;p95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5" name="Google Shape;7645;p95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49" name="Shape 7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0" name="Google Shape;7650;p96"/>
          <p:cNvSpPr txBox="1"/>
          <p:nvPr>
            <p:ph type="title"/>
          </p:nvPr>
        </p:nvSpPr>
        <p:spPr>
          <a:xfrm>
            <a:off x="816750" y="659025"/>
            <a:ext cx="102912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chemeClr val="accent2"/>
                </a:solidFill>
              </a:rPr>
              <a:t>Notebook G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7651" name="Google Shape;7651;p96"/>
          <p:cNvGraphicFramePr/>
          <p:nvPr/>
        </p:nvGraphicFramePr>
        <p:xfrm>
          <a:off x="775075" y="148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03171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652" name="Google Shape;7652;p96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3" name="Google Shape;7653;p96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4" name="Google Shape;7654;p96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5" name="Google Shape;7655;p96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6" name="Google Shape;7656;p96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7" name="Google Shape;7657;p96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7658" name="Google Shape;7658;p96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7659" name="Google Shape;7659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60" name="Google Shape;7660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661" name="Google Shape;7661;p96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2" name="Google Shape;7662;p96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3" name="Google Shape;7663;p96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4" name="Google Shape;7664;p96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5" name="Google Shape;7665;p96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6" name="Google Shape;7666;p96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7" name="Google Shape;7667;p96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8" name="Google Shape;7668;p96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9" name="Google Shape;7669;p96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0" name="Google Shape;7670;p96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1" name="Google Shape;7671;p96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672" name="Google Shape;7672;p96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7673" name="Google Shape;7673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74" name="Google Shape;7674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75" name="Google Shape;7675;p96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7676" name="Google Shape;7676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77" name="Google Shape;7677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78" name="Google Shape;7678;p96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7679" name="Google Shape;7679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80" name="Google Shape;7680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81" name="Google Shape;7681;p96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7682" name="Google Shape;7682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83" name="Google Shape;7683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84" name="Google Shape;7684;p96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7685" name="Google Shape;7685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86" name="Google Shape;7686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87" name="Google Shape;7687;p96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7688" name="Google Shape;7688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89" name="Google Shape;7689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90" name="Google Shape;7690;p96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7691" name="Google Shape;7691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92" name="Google Shape;7692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93" name="Google Shape;7693;p96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7694" name="Google Shape;7694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95" name="Google Shape;7695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96" name="Google Shape;7696;p96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7697" name="Google Shape;7697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698" name="Google Shape;7698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699" name="Google Shape;7699;p96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7700" name="Google Shape;7700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01" name="Google Shape;7701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02" name="Google Shape;7702;p96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7703" name="Google Shape;7703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04" name="Google Shape;7704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05" name="Google Shape;7705;p96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7706" name="Google Shape;7706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07" name="Google Shape;7707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08" name="Google Shape;7708;p96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7709" name="Google Shape;7709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10" name="Google Shape;7710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11" name="Google Shape;7711;p96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7712" name="Google Shape;7712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13" name="Google Shape;7713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14" name="Google Shape;7714;p96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7715" name="Google Shape;7715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16" name="Google Shape;7716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7717" name="Google Shape;7717;p96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7718" name="Google Shape;7718;p96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7719" name="Google Shape;7719;p96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7720" name="Google Shape;7720;p96">
            <a:hlinkClick action="ppaction://hlinksldjump" r:id="rId3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1" name="Google Shape;7721;p96">
            <a:hlinkClick action="ppaction://hlinksldjump" r:id="rId4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2" name="Google Shape;7722;p96">
            <a:hlinkClick action="ppaction://hlinksldjump" r:id="rId5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3" name="Google Shape;7723;p96">
            <a:hlinkClick action="ppaction://hlinksldjump" r:id="rId6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4" name="Google Shape;7724;p96">
            <a:hlinkClick action="ppaction://hlinksldjump" r:id="rId7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5" name="Google Shape;7725;p96">
            <a:hlinkClick action="ppaction://hlinksldjump" r:id="rId8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6" name="Google Shape;7726;p96">
            <a:hlinkClick action="ppaction://hlinksldjump" r:id="rId9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7" name="Google Shape;7727;p96">
            <a:hlinkClick action="ppaction://hlinksldjump" r:id="rId10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8" name="Google Shape;7728;p96">
            <a:hlinkClick action="ppaction://hlinksldjump" r:id="rId11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9" name="Google Shape;7729;p96">
            <a:hlinkClick action="ppaction://hlinksldjump" r:id="rId12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0" name="Google Shape;7730;p96">
            <a:hlinkClick action="ppaction://hlinksldjump" r:id="rId13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1" name="Google Shape;7731;p96">
            <a:hlinkClick action="ppaction://hlinksldjump" r:id="rId14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2" name="Google Shape;7732;p96">
            <a:hlinkClick action="ppaction://hlinksldjump" r:id="rId15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3" name="Google Shape;7733;p96">
            <a:hlinkClick action="ppaction://hlinksldjump" r:id="rId16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4" name="Google Shape;7734;p96">
            <a:hlinkClick action="ppaction://hlinksldjump" r:id="rId17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5" name="Google Shape;7735;p96">
            <a:hlinkClick action="ppaction://hlinksldjump" r:id="rId18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6" name="Google Shape;7736;p96">
            <a:hlinkClick action="ppaction://hlinksldjump" r:id="rId19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7" name="Google Shape;7737;p96">
            <a:hlinkClick action="ppaction://hlinksldjump" r:id="rId20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8" name="Google Shape;7738;p96">
            <a:hlinkClick action="ppaction://hlinksldjump" r:id="rId21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9" name="Google Shape;7739;p96">
            <a:hlinkClick action="ppaction://hlinksldjump" r:id="rId22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0" name="Google Shape;7740;p96">
            <a:hlinkClick action="ppaction://hlinksldjump" r:id="rId23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44" name="Shape 77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4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" name="Google Shape;1105;p31"/>
          <p:cNvGraphicFramePr/>
          <p:nvPr/>
        </p:nvGraphicFramePr>
        <p:xfrm>
          <a:off x="775075" y="1270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1204350"/>
                <a:gridCol w="328000"/>
                <a:gridCol w="7178100"/>
              </a:tblGrid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11:00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12:00 AM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2:00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3:00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4:00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5:00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6:00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7:00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8:00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9:00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Boogaloo"/>
                          <a:ea typeface="Boogaloo"/>
                          <a:cs typeface="Boogaloo"/>
                          <a:sym typeface="Boogaloo"/>
                        </a:rPr>
                        <a:t>10:00 PM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oogaloo"/>
                        <a:ea typeface="Boogaloo"/>
                        <a:cs typeface="Boogaloo"/>
                        <a:sym typeface="Boogaloo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>
                          <a:latin typeface="Handlee"/>
                          <a:ea typeface="Handlee"/>
                          <a:cs typeface="Handlee"/>
                          <a:sym typeface="Handlee"/>
                        </a:rPr>
                        <a:t>-</a:t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106" name="Google Shape;1106;p31"/>
          <p:cNvSpPr txBox="1"/>
          <p:nvPr/>
        </p:nvSpPr>
        <p:spPr>
          <a:xfrm>
            <a:off x="9808100" y="1270725"/>
            <a:ext cx="15618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1107" name="Google Shape;1107;p31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1108" name="Google Shape;1108;p3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9" name="Google Shape;1109;p3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0" name="Google Shape;1110;p3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1" name="Google Shape;1111;p3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12" name="Google Shape;1112;p31">
            <a:hlinkClick action="ppaction://hlinksldjump" r:id="rId3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13" name="Google Shape;1113;p31"/>
          <p:cNvGraphicFramePr/>
          <p:nvPr/>
        </p:nvGraphicFramePr>
        <p:xfrm>
          <a:off x="9808171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114" name="Google Shape;1114;p31"/>
          <p:cNvSpPr txBox="1"/>
          <p:nvPr>
            <p:ph type="title"/>
          </p:nvPr>
        </p:nvSpPr>
        <p:spPr>
          <a:xfrm>
            <a:off x="1979425" y="506625"/>
            <a:ext cx="75060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15" name="Google Shape;1115;p31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p31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7" name="Google Shape;1117;p31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8" name="Google Shape;1118;p31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9" name="Google Shape;1119;p31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0" name="Google Shape;1120;p31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121" name="Google Shape;1121;p31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122" name="Google Shape;1122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23" name="Google Shape;1123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124" name="Google Shape;1124;p31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5" name="Google Shape;1125;p31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6" name="Google Shape;1126;p31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7" name="Google Shape;1127;p31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8" name="Google Shape;1128;p31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9" name="Google Shape;1129;p31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0" name="Google Shape;1130;p31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1" name="Google Shape;1131;p31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2" name="Google Shape;1132;p31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3" name="Google Shape;1133;p31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4" name="Google Shape;1134;p31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5" name="Google Shape;1135;p31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136" name="Google Shape;1136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37" name="Google Shape;1137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38" name="Google Shape;1138;p31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139" name="Google Shape;1139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40" name="Google Shape;1140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41" name="Google Shape;1141;p31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142" name="Google Shape;1142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43" name="Google Shape;1143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44" name="Google Shape;1144;p31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145" name="Google Shape;1145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46" name="Google Shape;1146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47" name="Google Shape;1147;p31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148" name="Google Shape;1148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49" name="Google Shape;1149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50" name="Google Shape;1150;p31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151" name="Google Shape;1151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52" name="Google Shape;1152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53" name="Google Shape;1153;p31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154" name="Google Shape;1154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55" name="Google Shape;1155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56" name="Google Shape;1156;p31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157" name="Google Shape;1157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58" name="Google Shape;1158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59" name="Google Shape;1159;p31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160" name="Google Shape;1160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61" name="Google Shape;1161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62" name="Google Shape;1162;p31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163" name="Google Shape;1163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64" name="Google Shape;1164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65" name="Google Shape;1165;p31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166" name="Google Shape;1166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67" name="Google Shape;1167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68" name="Google Shape;1168;p31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169" name="Google Shape;1169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70" name="Google Shape;1170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71" name="Google Shape;1171;p31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172" name="Google Shape;1172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73" name="Google Shape;1173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74" name="Google Shape;1174;p31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175" name="Google Shape;1175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76" name="Google Shape;1176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77" name="Google Shape;1177;p31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178" name="Google Shape;1178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79" name="Google Shape;1179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180" name="Google Shape;1180;p31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181" name="Google Shape;1181;p31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82" name="Google Shape;1182;p31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183" name="Google Shape;1183;p31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31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31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6" name="Google Shape;1186;p31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7" name="Google Shape;1187;p31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8" name="Google Shape;1188;p31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31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0" name="Google Shape;1190;p31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1" name="Google Shape;1191;p31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2" name="Google Shape;1192;p31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3" name="Google Shape;1193;p31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4" name="Google Shape;1194;p31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5" name="Google Shape;1195;p31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6" name="Google Shape;1196;p31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7" name="Google Shape;1197;p31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8" name="Google Shape;1198;p31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31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0" name="Google Shape;1200;p31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1" name="Google Shape;1201;p31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31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3" name="Google Shape;1203;p31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p32"/>
          <p:cNvSpPr txBox="1"/>
          <p:nvPr/>
        </p:nvSpPr>
        <p:spPr>
          <a:xfrm>
            <a:off x="9180025" y="1270725"/>
            <a:ext cx="21900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Boogaloo"/>
                <a:ea typeface="Boogaloo"/>
                <a:cs typeface="Boogaloo"/>
                <a:sym typeface="Boogaloo"/>
              </a:rPr>
              <a:t>To-Do!</a:t>
            </a:r>
            <a:endParaRPr b="0" i="0" sz="3600" u="none" cap="none" strike="noStrike">
              <a:solidFill>
                <a:schemeClr val="accent2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grpSp>
        <p:nvGrpSpPr>
          <p:cNvPr id="1209" name="Google Shape;1209;p32"/>
          <p:cNvGrpSpPr/>
          <p:nvPr/>
        </p:nvGrpSpPr>
        <p:grpSpPr>
          <a:xfrm>
            <a:off x="10925606" y="665253"/>
            <a:ext cx="464876" cy="541350"/>
            <a:chOff x="3739275" y="2525850"/>
            <a:chExt cx="226625" cy="226175"/>
          </a:xfrm>
        </p:grpSpPr>
        <p:sp>
          <p:nvSpPr>
            <p:cNvPr id="1210" name="Google Shape;1210;p3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14" name="Google Shape;1214;p32"/>
          <p:cNvSpPr txBox="1"/>
          <p:nvPr>
            <p:ph type="title"/>
          </p:nvPr>
        </p:nvSpPr>
        <p:spPr>
          <a:xfrm>
            <a:off x="2777075" y="887625"/>
            <a:ext cx="60987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The Date Goes Here.</a:t>
            </a:r>
            <a:endParaRPr/>
          </a:p>
        </p:txBody>
      </p:sp>
      <p:sp>
        <p:nvSpPr>
          <p:cNvPr id="1215" name="Google Shape;1215;p32">
            <a:hlinkClick action="ppaction://hlinksldjump" r:id="rId3"/>
          </p:cNvPr>
          <p:cNvSpPr/>
          <p:nvPr/>
        </p:nvSpPr>
        <p:spPr>
          <a:xfrm>
            <a:off x="10840638" y="684675"/>
            <a:ext cx="634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16" name="Google Shape;1216;p32"/>
          <p:cNvGraphicFramePr/>
          <p:nvPr/>
        </p:nvGraphicFramePr>
        <p:xfrm>
          <a:off x="9179996" y="1976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{5942FBCA-97D4-451C-A5BB-2C144F54A4A4}</a:tableStyleId>
              </a:tblPr>
              <a:tblGrid>
                <a:gridCol w="2189875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500" u="none" cap="none" strike="noStrike">
                        <a:solidFill>
                          <a:srgbClr val="000000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17" name="Google Shape;1217;p32"/>
          <p:cNvGraphicFramePr/>
          <p:nvPr/>
        </p:nvGraphicFramePr>
        <p:xfrm>
          <a:off x="775075" y="17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{8AD6DCD9-9484-4EF2-8A97-970C19B6166B}</a:tableStyleId>
              </a:tblPr>
              <a:tblGrid>
                <a:gridCol w="8142275"/>
              </a:tblGrid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6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E2CF5A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218" name="Google Shape;1218;p32"/>
          <p:cNvSpPr/>
          <p:nvPr/>
        </p:nvSpPr>
        <p:spPr>
          <a:xfrm rot="-5400000">
            <a:off x="432646" y="434268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9" name="Google Shape;1219;p32"/>
          <p:cNvSpPr/>
          <p:nvPr/>
        </p:nvSpPr>
        <p:spPr>
          <a:xfrm rot="-5400000">
            <a:off x="432646" y="360522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0" name="Google Shape;1220;p32"/>
          <p:cNvSpPr/>
          <p:nvPr/>
        </p:nvSpPr>
        <p:spPr>
          <a:xfrm rot="-5400000">
            <a:off x="432646" y="2867770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1" name="Google Shape;1221;p32"/>
          <p:cNvSpPr/>
          <p:nvPr/>
        </p:nvSpPr>
        <p:spPr>
          <a:xfrm rot="-5400000">
            <a:off x="432646" y="213031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2" name="Google Shape;1222;p32"/>
          <p:cNvSpPr/>
          <p:nvPr/>
        </p:nvSpPr>
        <p:spPr>
          <a:xfrm rot="-5400000">
            <a:off x="432646" y="139285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3" name="Google Shape;1223;p32"/>
          <p:cNvSpPr/>
          <p:nvPr/>
        </p:nvSpPr>
        <p:spPr>
          <a:xfrm rot="-5400000">
            <a:off x="432646" y="65540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grpSp>
        <p:nvGrpSpPr>
          <p:cNvPr id="1224" name="Google Shape;1224;p32"/>
          <p:cNvGrpSpPr/>
          <p:nvPr/>
        </p:nvGrpSpPr>
        <p:grpSpPr>
          <a:xfrm>
            <a:off x="228598" y="691411"/>
            <a:ext cx="238115" cy="90880"/>
            <a:chOff x="36261" y="696353"/>
            <a:chExt cx="238115" cy="90880"/>
          </a:xfrm>
        </p:grpSpPr>
        <p:sp>
          <p:nvSpPr>
            <p:cNvPr id="1225" name="Google Shape;1225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26" name="Google Shape;1226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227" name="Google Shape;1227;p32"/>
          <p:cNvSpPr/>
          <p:nvPr/>
        </p:nvSpPr>
        <p:spPr>
          <a:xfrm rot="-5400000">
            <a:off x="432646" y="3973958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8" name="Google Shape;1228;p32"/>
          <p:cNvSpPr/>
          <p:nvPr/>
        </p:nvSpPr>
        <p:spPr>
          <a:xfrm rot="-5400000">
            <a:off x="432646" y="3236499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9" name="Google Shape;1229;p32"/>
          <p:cNvSpPr/>
          <p:nvPr/>
        </p:nvSpPr>
        <p:spPr>
          <a:xfrm rot="-5400000">
            <a:off x="432646" y="2499041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0" name="Google Shape;1230;p32"/>
          <p:cNvSpPr/>
          <p:nvPr/>
        </p:nvSpPr>
        <p:spPr>
          <a:xfrm rot="-5400000">
            <a:off x="432646" y="1761582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1" name="Google Shape;1231;p32"/>
          <p:cNvSpPr/>
          <p:nvPr/>
        </p:nvSpPr>
        <p:spPr>
          <a:xfrm rot="-5400000">
            <a:off x="432646" y="102412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2" name="Google Shape;1232;p32"/>
          <p:cNvSpPr/>
          <p:nvPr/>
        </p:nvSpPr>
        <p:spPr>
          <a:xfrm rot="-5400000">
            <a:off x="432646" y="4711417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3" name="Google Shape;1233;p32"/>
          <p:cNvSpPr/>
          <p:nvPr/>
        </p:nvSpPr>
        <p:spPr>
          <a:xfrm rot="-5400000">
            <a:off x="432646" y="6186334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4" name="Google Shape;1234;p32"/>
          <p:cNvSpPr/>
          <p:nvPr/>
        </p:nvSpPr>
        <p:spPr>
          <a:xfrm rot="-5400000">
            <a:off x="432646" y="544887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5" name="Google Shape;1235;p32"/>
          <p:cNvSpPr/>
          <p:nvPr/>
        </p:nvSpPr>
        <p:spPr>
          <a:xfrm rot="-5400000">
            <a:off x="432646" y="6555063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6" name="Google Shape;1236;p32"/>
          <p:cNvSpPr/>
          <p:nvPr/>
        </p:nvSpPr>
        <p:spPr>
          <a:xfrm rot="-5400000">
            <a:off x="432646" y="5817605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7" name="Google Shape;1237;p32"/>
          <p:cNvSpPr/>
          <p:nvPr/>
        </p:nvSpPr>
        <p:spPr>
          <a:xfrm rot="-5400000">
            <a:off x="432646" y="5080146"/>
            <a:ext cx="149700" cy="1629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38" name="Google Shape;1238;p32"/>
          <p:cNvGrpSpPr/>
          <p:nvPr/>
        </p:nvGrpSpPr>
        <p:grpSpPr>
          <a:xfrm>
            <a:off x="228598" y="1060139"/>
            <a:ext cx="238115" cy="90880"/>
            <a:chOff x="36261" y="696353"/>
            <a:chExt cx="238115" cy="90880"/>
          </a:xfrm>
        </p:grpSpPr>
        <p:sp>
          <p:nvSpPr>
            <p:cNvPr id="1239" name="Google Shape;1239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40" name="Google Shape;1240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41" name="Google Shape;1241;p32"/>
          <p:cNvGrpSpPr/>
          <p:nvPr/>
        </p:nvGrpSpPr>
        <p:grpSpPr>
          <a:xfrm>
            <a:off x="228598" y="1797594"/>
            <a:ext cx="238115" cy="90880"/>
            <a:chOff x="36261" y="696353"/>
            <a:chExt cx="238115" cy="90880"/>
          </a:xfrm>
        </p:grpSpPr>
        <p:sp>
          <p:nvSpPr>
            <p:cNvPr id="1242" name="Google Shape;1242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43" name="Google Shape;1243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44" name="Google Shape;1244;p32"/>
          <p:cNvGrpSpPr/>
          <p:nvPr/>
        </p:nvGrpSpPr>
        <p:grpSpPr>
          <a:xfrm>
            <a:off x="228598" y="1428866"/>
            <a:ext cx="238115" cy="90880"/>
            <a:chOff x="36261" y="696353"/>
            <a:chExt cx="238115" cy="90880"/>
          </a:xfrm>
        </p:grpSpPr>
        <p:sp>
          <p:nvSpPr>
            <p:cNvPr id="1245" name="Google Shape;1245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46" name="Google Shape;1246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47" name="Google Shape;1247;p32"/>
          <p:cNvGrpSpPr/>
          <p:nvPr/>
        </p:nvGrpSpPr>
        <p:grpSpPr>
          <a:xfrm>
            <a:off x="228598" y="2166321"/>
            <a:ext cx="238115" cy="90880"/>
            <a:chOff x="36261" y="696353"/>
            <a:chExt cx="238115" cy="90880"/>
          </a:xfrm>
        </p:grpSpPr>
        <p:sp>
          <p:nvSpPr>
            <p:cNvPr id="1248" name="Google Shape;1248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49" name="Google Shape;1249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50" name="Google Shape;1250;p32"/>
          <p:cNvGrpSpPr/>
          <p:nvPr/>
        </p:nvGrpSpPr>
        <p:grpSpPr>
          <a:xfrm>
            <a:off x="228598" y="2535049"/>
            <a:ext cx="238115" cy="90880"/>
            <a:chOff x="36261" y="696353"/>
            <a:chExt cx="238115" cy="90880"/>
          </a:xfrm>
        </p:grpSpPr>
        <p:sp>
          <p:nvSpPr>
            <p:cNvPr id="1251" name="Google Shape;1251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52" name="Google Shape;1252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53" name="Google Shape;1253;p32"/>
          <p:cNvGrpSpPr/>
          <p:nvPr/>
        </p:nvGrpSpPr>
        <p:grpSpPr>
          <a:xfrm>
            <a:off x="228598" y="2903777"/>
            <a:ext cx="238115" cy="90880"/>
            <a:chOff x="36261" y="696353"/>
            <a:chExt cx="238115" cy="90880"/>
          </a:xfrm>
        </p:grpSpPr>
        <p:sp>
          <p:nvSpPr>
            <p:cNvPr id="1254" name="Google Shape;1254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55" name="Google Shape;1255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56" name="Google Shape;1256;p32"/>
          <p:cNvGrpSpPr/>
          <p:nvPr/>
        </p:nvGrpSpPr>
        <p:grpSpPr>
          <a:xfrm>
            <a:off x="228598" y="3272504"/>
            <a:ext cx="238115" cy="90880"/>
            <a:chOff x="36261" y="696353"/>
            <a:chExt cx="238115" cy="90880"/>
          </a:xfrm>
        </p:grpSpPr>
        <p:sp>
          <p:nvSpPr>
            <p:cNvPr id="1257" name="Google Shape;1257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58" name="Google Shape;1258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59" name="Google Shape;1259;p32"/>
          <p:cNvGrpSpPr/>
          <p:nvPr/>
        </p:nvGrpSpPr>
        <p:grpSpPr>
          <a:xfrm>
            <a:off x="228598" y="3641232"/>
            <a:ext cx="238115" cy="90880"/>
            <a:chOff x="36261" y="696353"/>
            <a:chExt cx="238115" cy="90880"/>
          </a:xfrm>
        </p:grpSpPr>
        <p:sp>
          <p:nvSpPr>
            <p:cNvPr id="1260" name="Google Shape;1260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61" name="Google Shape;1261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62" name="Google Shape;1262;p32"/>
          <p:cNvGrpSpPr/>
          <p:nvPr/>
        </p:nvGrpSpPr>
        <p:grpSpPr>
          <a:xfrm>
            <a:off x="228598" y="4009960"/>
            <a:ext cx="238115" cy="90880"/>
            <a:chOff x="36261" y="696353"/>
            <a:chExt cx="238115" cy="90880"/>
          </a:xfrm>
        </p:grpSpPr>
        <p:sp>
          <p:nvSpPr>
            <p:cNvPr id="1263" name="Google Shape;1263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64" name="Google Shape;1264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65" name="Google Shape;1265;p32"/>
          <p:cNvGrpSpPr/>
          <p:nvPr/>
        </p:nvGrpSpPr>
        <p:grpSpPr>
          <a:xfrm>
            <a:off x="228598" y="4378687"/>
            <a:ext cx="238115" cy="90880"/>
            <a:chOff x="36261" y="696353"/>
            <a:chExt cx="238115" cy="90880"/>
          </a:xfrm>
        </p:grpSpPr>
        <p:sp>
          <p:nvSpPr>
            <p:cNvPr id="1266" name="Google Shape;1266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67" name="Google Shape;1267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68" name="Google Shape;1268;p32"/>
          <p:cNvGrpSpPr/>
          <p:nvPr/>
        </p:nvGrpSpPr>
        <p:grpSpPr>
          <a:xfrm>
            <a:off x="228598" y="4747415"/>
            <a:ext cx="238115" cy="90880"/>
            <a:chOff x="36261" y="696353"/>
            <a:chExt cx="238115" cy="90880"/>
          </a:xfrm>
        </p:grpSpPr>
        <p:sp>
          <p:nvSpPr>
            <p:cNvPr id="1269" name="Google Shape;1269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70" name="Google Shape;1270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71" name="Google Shape;1271;p32"/>
          <p:cNvGrpSpPr/>
          <p:nvPr/>
        </p:nvGrpSpPr>
        <p:grpSpPr>
          <a:xfrm>
            <a:off x="228598" y="5116142"/>
            <a:ext cx="238115" cy="90880"/>
            <a:chOff x="36261" y="696353"/>
            <a:chExt cx="238115" cy="90880"/>
          </a:xfrm>
        </p:grpSpPr>
        <p:sp>
          <p:nvSpPr>
            <p:cNvPr id="1272" name="Google Shape;1272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73" name="Google Shape;1273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74" name="Google Shape;1274;p32"/>
          <p:cNvGrpSpPr/>
          <p:nvPr/>
        </p:nvGrpSpPr>
        <p:grpSpPr>
          <a:xfrm>
            <a:off x="228598" y="5484870"/>
            <a:ext cx="238115" cy="90880"/>
            <a:chOff x="36261" y="696353"/>
            <a:chExt cx="238115" cy="90880"/>
          </a:xfrm>
        </p:grpSpPr>
        <p:sp>
          <p:nvSpPr>
            <p:cNvPr id="1275" name="Google Shape;1275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76" name="Google Shape;1276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77" name="Google Shape;1277;p32"/>
          <p:cNvGrpSpPr/>
          <p:nvPr/>
        </p:nvGrpSpPr>
        <p:grpSpPr>
          <a:xfrm>
            <a:off x="228598" y="5853598"/>
            <a:ext cx="238115" cy="90880"/>
            <a:chOff x="36261" y="696353"/>
            <a:chExt cx="238115" cy="90880"/>
          </a:xfrm>
        </p:grpSpPr>
        <p:sp>
          <p:nvSpPr>
            <p:cNvPr id="1278" name="Google Shape;1278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79" name="Google Shape;1279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80" name="Google Shape;1280;p32"/>
          <p:cNvGrpSpPr/>
          <p:nvPr/>
        </p:nvGrpSpPr>
        <p:grpSpPr>
          <a:xfrm>
            <a:off x="228598" y="6222325"/>
            <a:ext cx="238115" cy="90880"/>
            <a:chOff x="36261" y="696353"/>
            <a:chExt cx="238115" cy="90880"/>
          </a:xfrm>
        </p:grpSpPr>
        <p:sp>
          <p:nvSpPr>
            <p:cNvPr id="1281" name="Google Shape;1281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82" name="Google Shape;1282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grpSp>
        <p:nvGrpSpPr>
          <p:cNvPr id="1283" name="Google Shape;1283;p32"/>
          <p:cNvGrpSpPr/>
          <p:nvPr/>
        </p:nvGrpSpPr>
        <p:grpSpPr>
          <a:xfrm>
            <a:off x="228598" y="6591053"/>
            <a:ext cx="238115" cy="90880"/>
            <a:chOff x="36261" y="696353"/>
            <a:chExt cx="238115" cy="90880"/>
          </a:xfrm>
        </p:grpSpPr>
        <p:sp>
          <p:nvSpPr>
            <p:cNvPr id="1284" name="Google Shape;1284;p32"/>
            <p:cNvSpPr/>
            <p:nvPr/>
          </p:nvSpPr>
          <p:spPr>
            <a:xfrm rot="-5400000">
              <a:off x="145526" y="65838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85" name="Google Shape;1285;p32"/>
            <p:cNvSpPr/>
            <p:nvPr/>
          </p:nvSpPr>
          <p:spPr>
            <a:xfrm rot="-5400000">
              <a:off x="142011" y="590603"/>
              <a:ext cx="23100" cy="23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1286" name="Google Shape;1286;p32">
            <a:hlinkClick action="ppaction://hlinksldjump" r:id="rId4"/>
          </p:cNvPr>
          <p:cNvSpPr/>
          <p:nvPr/>
        </p:nvSpPr>
        <p:spPr>
          <a:xfrm rot="5400000">
            <a:off x="11500375" y="98165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7" name="Google Shape;1287;p32">
            <a:hlinkClick action="ppaction://hlinksldjump" r:id="rId5"/>
          </p:cNvPr>
          <p:cNvSpPr/>
          <p:nvPr/>
        </p:nvSpPr>
        <p:spPr>
          <a:xfrm rot="5400000">
            <a:off x="11500375" y="1801158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8" name="Google Shape;1288;p32">
            <a:hlinkClick action="ppaction://hlinksldjump" r:id="rId6"/>
          </p:cNvPr>
          <p:cNvSpPr/>
          <p:nvPr/>
        </p:nvSpPr>
        <p:spPr>
          <a:xfrm rot="5400000">
            <a:off x="11500375" y="2620667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9" name="Google Shape;1289;p32">
            <a:hlinkClick action="ppaction://hlinksldjump" r:id="rId7"/>
          </p:cNvPr>
          <p:cNvSpPr/>
          <p:nvPr/>
        </p:nvSpPr>
        <p:spPr>
          <a:xfrm rot="5400000">
            <a:off x="11500375" y="344017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0" name="Google Shape;1290;p32">
            <a:hlinkClick action="ppaction://hlinksldjump" r:id="rId8"/>
          </p:cNvPr>
          <p:cNvSpPr/>
          <p:nvPr/>
        </p:nvSpPr>
        <p:spPr>
          <a:xfrm rot="5400000">
            <a:off x="11500375" y="4259683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2">
            <a:hlinkClick action="ppaction://hlinksldjump" r:id="rId9"/>
          </p:cNvPr>
          <p:cNvSpPr/>
          <p:nvPr/>
        </p:nvSpPr>
        <p:spPr>
          <a:xfrm rot="5400000">
            <a:off x="11500375" y="5079192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2">
            <a:hlinkClick action="ppaction://hlinksldjump" r:id="rId10"/>
          </p:cNvPr>
          <p:cNvSpPr/>
          <p:nvPr/>
        </p:nvSpPr>
        <p:spPr>
          <a:xfrm rot="5400000">
            <a:off x="11500375" y="5898700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2">
            <a:hlinkClick action="ppaction://hlinksldjump" r:id="rId11"/>
          </p:cNvPr>
          <p:cNvSpPr/>
          <p:nvPr/>
        </p:nvSpPr>
        <p:spPr>
          <a:xfrm>
            <a:off x="6901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2">
            <a:hlinkClick action="ppaction://hlinksldjump" r:id="rId12"/>
          </p:cNvPr>
          <p:cNvSpPr/>
          <p:nvPr/>
        </p:nvSpPr>
        <p:spPr>
          <a:xfrm>
            <a:off x="150965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2">
            <a:hlinkClick action="ppaction://hlinksldjump" r:id="rId13"/>
          </p:cNvPr>
          <p:cNvSpPr/>
          <p:nvPr/>
        </p:nvSpPr>
        <p:spPr>
          <a:xfrm>
            <a:off x="232916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2">
            <a:hlinkClick action="ppaction://hlinksldjump" r:id="rId14"/>
          </p:cNvPr>
          <p:cNvSpPr/>
          <p:nvPr/>
        </p:nvSpPr>
        <p:spPr>
          <a:xfrm>
            <a:off x="314867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2">
            <a:hlinkClick action="ppaction://hlinksldjump" r:id="rId15"/>
          </p:cNvPr>
          <p:cNvSpPr/>
          <p:nvPr/>
        </p:nvSpPr>
        <p:spPr>
          <a:xfrm>
            <a:off x="396818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2">
            <a:hlinkClick action="ppaction://hlinksldjump" r:id="rId16"/>
          </p:cNvPr>
          <p:cNvSpPr/>
          <p:nvPr/>
        </p:nvSpPr>
        <p:spPr>
          <a:xfrm>
            <a:off x="478769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2">
            <a:hlinkClick action="ppaction://hlinksldjump" r:id="rId17"/>
          </p:cNvPr>
          <p:cNvSpPr/>
          <p:nvPr/>
        </p:nvSpPr>
        <p:spPr>
          <a:xfrm>
            <a:off x="560720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2">
            <a:hlinkClick action="ppaction://hlinksldjump" r:id="rId18"/>
          </p:cNvPr>
          <p:cNvSpPr/>
          <p:nvPr/>
        </p:nvSpPr>
        <p:spPr>
          <a:xfrm>
            <a:off x="6426708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2">
            <a:hlinkClick action="ppaction://hlinksldjump" r:id="rId19"/>
          </p:cNvPr>
          <p:cNvSpPr/>
          <p:nvPr/>
        </p:nvSpPr>
        <p:spPr>
          <a:xfrm>
            <a:off x="7246217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2">
            <a:hlinkClick action="ppaction://hlinksldjump" r:id="rId20"/>
          </p:cNvPr>
          <p:cNvSpPr/>
          <p:nvPr/>
        </p:nvSpPr>
        <p:spPr>
          <a:xfrm>
            <a:off x="8065725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2">
            <a:hlinkClick action="ppaction://hlinksldjump" r:id="rId21"/>
          </p:cNvPr>
          <p:cNvSpPr/>
          <p:nvPr/>
        </p:nvSpPr>
        <p:spPr>
          <a:xfrm>
            <a:off x="8885233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2">
            <a:hlinkClick action="ppaction://hlinksldjump" r:id="rId22"/>
          </p:cNvPr>
          <p:cNvSpPr/>
          <p:nvPr/>
        </p:nvSpPr>
        <p:spPr>
          <a:xfrm>
            <a:off x="9704742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2">
            <a:hlinkClick action="ppaction://hlinksldjump" r:id="rId23"/>
          </p:cNvPr>
          <p:cNvSpPr/>
          <p:nvPr/>
        </p:nvSpPr>
        <p:spPr>
          <a:xfrm>
            <a:off x="10524250" y="525"/>
            <a:ext cx="7728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2">
            <a:hlinkClick action="ppaction://hlinksldjump" r:id="rId24"/>
          </p:cNvPr>
          <p:cNvSpPr/>
          <p:nvPr/>
        </p:nvSpPr>
        <p:spPr>
          <a:xfrm rot="-5400000">
            <a:off x="-2778500" y="3317725"/>
            <a:ext cx="6317400" cy="526500"/>
          </a:xfrm>
          <a:prstGeom prst="round2SameRect">
            <a:avLst>
              <a:gd fmla="val 43699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F3F3F3"/>
      </a:lt2>
      <a:accent1>
        <a:srgbClr val="CC0000"/>
      </a:accent1>
      <a:accent2>
        <a:srgbClr val="E69138"/>
      </a:accent2>
      <a:accent3>
        <a:srgbClr val="F1C232"/>
      </a:accent3>
      <a:accent4>
        <a:srgbClr val="6AA84F"/>
      </a:accent4>
      <a:accent5>
        <a:srgbClr val="45818E"/>
      </a:accent5>
      <a:accent6>
        <a:srgbClr val="3D85C6"/>
      </a:accent6>
      <a:hlink>
        <a:srgbClr val="2525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