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drawingml.chart+xml" PartName="/ppt/charts/chart3.xml"/>
  <Override ContentType="application/vnd.openxmlformats-officedocument.drawingml.chart+xml" PartName="/ppt/charts/chart2.xml"/>
  <Override ContentType="application/vnd.openxmlformats-officedocument.drawingml.chart+xml" PartName="/ppt/charts/chart4.xml"/>
  <Override ContentType="application/vnd.openxmlformats-officedocument.drawingml.chart+xml" PartName="/ppt/charts/chart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51" r:id="rId6"/>
    <p:sldMasterId id="2147483653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  <p:sldId id="304" r:id="rId57"/>
    <p:sldId id="305" r:id="rId58"/>
    <p:sldId id="306" r:id="rId59"/>
    <p:sldId id="307" r:id="rId60"/>
    <p:sldId id="308" r:id="rId61"/>
    <p:sldId id="309" r:id="rId62"/>
  </p:sldIdLst>
  <p:sldSz cy="6858000" cx="12192000"/>
  <p:notesSz cx="6858000" cy="9144000"/>
  <p:embeddedFontLst>
    <p:embeddedFont>
      <p:font typeface="Arial Black"/>
      <p:regular r:id="rId6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84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64" roundtripDataSignature="AMtx7mgKDgO7cP7VXay7TL9Qft5aAB16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1E1A4B3-DE5D-4480-944B-5CC84B70604D}">
  <a:tblStyle styleId="{91E1A4B3-DE5D-4480-944B-5CC84B70604D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AEE"/>
          </a:solidFill>
        </a:fill>
      </a:tcStyle>
    </a:wholeTbl>
    <a:band1H>
      <a:tcTxStyle/>
      <a:tcStyle>
        <a:fill>
          <a:solidFill>
            <a:srgbClr val="CBD2DB"/>
          </a:solidFill>
        </a:fill>
      </a:tcStyle>
    </a:band1H>
    <a:band2H>
      <a:tcTxStyle/>
    </a:band2H>
    <a:band1V>
      <a:tcTxStyle/>
      <a:tcStyle>
        <a:fill>
          <a:solidFill>
            <a:srgbClr val="CBD2DB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84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9" Type="http://schemas.openxmlformats.org/officeDocument/2006/relationships/slide" Target="slides/slide41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62" Type="http://schemas.openxmlformats.org/officeDocument/2006/relationships/slide" Target="slides/slide54.xml"/><Relationship Id="rId61" Type="http://schemas.openxmlformats.org/officeDocument/2006/relationships/slide" Target="slides/slide53.xml"/><Relationship Id="rId20" Type="http://schemas.openxmlformats.org/officeDocument/2006/relationships/slide" Target="slides/slide12.xml"/><Relationship Id="rId64" Type="http://customschemas.google.com/relationships/presentationmetadata" Target="metadata"/><Relationship Id="rId63" Type="http://schemas.openxmlformats.org/officeDocument/2006/relationships/font" Target="fonts/ArialBlack-regular.fntdata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60" Type="http://schemas.openxmlformats.org/officeDocument/2006/relationships/slide" Target="slides/slide52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slide" Target="slides/slide43.xml"/><Relationship Id="rId50" Type="http://schemas.openxmlformats.org/officeDocument/2006/relationships/slide" Target="slides/slide42.xml"/><Relationship Id="rId53" Type="http://schemas.openxmlformats.org/officeDocument/2006/relationships/slide" Target="slides/slide45.xml"/><Relationship Id="rId52" Type="http://schemas.openxmlformats.org/officeDocument/2006/relationships/slide" Target="slides/slide44.xml"/><Relationship Id="rId11" Type="http://schemas.openxmlformats.org/officeDocument/2006/relationships/slide" Target="slides/slide3.xml"/><Relationship Id="rId55" Type="http://schemas.openxmlformats.org/officeDocument/2006/relationships/slide" Target="slides/slide47.xml"/><Relationship Id="rId10" Type="http://schemas.openxmlformats.org/officeDocument/2006/relationships/slide" Target="slides/slide2.xml"/><Relationship Id="rId54" Type="http://schemas.openxmlformats.org/officeDocument/2006/relationships/slide" Target="slides/slide46.xml"/><Relationship Id="rId13" Type="http://schemas.openxmlformats.org/officeDocument/2006/relationships/slide" Target="slides/slide5.xml"/><Relationship Id="rId57" Type="http://schemas.openxmlformats.org/officeDocument/2006/relationships/slide" Target="slides/slide49.xml"/><Relationship Id="rId12" Type="http://schemas.openxmlformats.org/officeDocument/2006/relationships/slide" Target="slides/slide4.xml"/><Relationship Id="rId56" Type="http://schemas.openxmlformats.org/officeDocument/2006/relationships/slide" Target="slides/slide48.xml"/><Relationship Id="rId15" Type="http://schemas.openxmlformats.org/officeDocument/2006/relationships/slide" Target="slides/slide7.xml"/><Relationship Id="rId59" Type="http://schemas.openxmlformats.org/officeDocument/2006/relationships/slide" Target="slides/slide51.xml"/><Relationship Id="rId14" Type="http://schemas.openxmlformats.org/officeDocument/2006/relationships/slide" Target="slides/slide6.xml"/><Relationship Id="rId58" Type="http://schemas.openxmlformats.org/officeDocument/2006/relationships/slide" Target="slides/slide50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051-46AB-A8AA-F2EAF551DD02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6051-46AB-A8AA-F2EAF551DD0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6051-46AB-A8AA-F2EAF551DD0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6051-46AB-A8AA-F2EAF551DD0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6051-46AB-A8AA-F2EAF551DD0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6051-46AB-A8AA-F2EAF551DD02}"/>
              </c:ext>
            </c:extLst>
          </c:dPt>
          <c:cat>
            <c:strRef>
              <c:f>Sheet1!$A$2:$A$7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40</c:v>
                </c:pt>
                <c:pt idx="2">
                  <c:v>60</c:v>
                </c:pt>
                <c:pt idx="3">
                  <c:v>75</c:v>
                </c:pt>
                <c:pt idx="4">
                  <c:v>80</c:v>
                </c:pt>
                <c:pt idx="5">
                  <c:v>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6051-46AB-A8AA-F2EAF551DD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overlap val="100"/>
        <c:axId val="257206432"/>
        <c:axId val="257206824"/>
      </c:barChart>
      <c:catAx>
        <c:axId val="25720643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57206824"/>
        <c:crosses val="autoZero"/>
        <c:auto val="1"/>
        <c:lblAlgn val="ctr"/>
        <c:lblOffset val="100"/>
        <c:noMultiLvlLbl val="0"/>
      </c:catAx>
      <c:valAx>
        <c:axId val="2572068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5720643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40</c:v>
                </c:pt>
                <c:pt idx="1">
                  <c:v>30</c:v>
                </c:pt>
                <c:pt idx="2">
                  <c:v>60</c:v>
                </c:pt>
                <c:pt idx="3">
                  <c:v>65</c:v>
                </c:pt>
                <c:pt idx="4">
                  <c:v>50</c:v>
                </c:pt>
                <c:pt idx="5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D46-4548-9909-67E90BF5F15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20</c:v>
                </c:pt>
                <c:pt idx="1">
                  <c:v>40</c:v>
                </c:pt>
                <c:pt idx="2">
                  <c:v>15</c:v>
                </c:pt>
                <c:pt idx="3">
                  <c:v>20</c:v>
                </c:pt>
                <c:pt idx="4">
                  <c:v>30</c:v>
                </c:pt>
                <c:pt idx="5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D46-4548-9909-67E90BF5F15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40</c:v>
                </c:pt>
                <c:pt idx="1">
                  <c:v>30</c:v>
                </c:pt>
                <c:pt idx="2">
                  <c:v>25</c:v>
                </c:pt>
                <c:pt idx="3">
                  <c:v>15</c:v>
                </c:pt>
                <c:pt idx="4">
                  <c:v>20</c:v>
                </c:pt>
                <c:pt idx="5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D46-4548-9909-67E90BF5F1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57213096"/>
        <c:axId val="335473288"/>
      </c:barChart>
      <c:catAx>
        <c:axId val="2572130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35473288"/>
        <c:crosses val="autoZero"/>
        <c:auto val="1"/>
        <c:lblAlgn val="ctr"/>
        <c:lblOffset val="100"/>
        <c:noMultiLvlLbl val="0"/>
      </c:catAx>
      <c:valAx>
        <c:axId val="3354732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572130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7DF-45BF-8957-C77412343E81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7DF-45BF-8957-C77412343E8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7DF-45BF-8957-C77412343E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4A9-4D57-9BD2-3CAF3AB05D7F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4A9-4D57-9BD2-3CAF3AB05D7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4A9-4D57-9BD2-3CAF3AB05D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" name="Google Shape;753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5" name="Google Shape;785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4" name="Google Shape;814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9" name="Google Shape;859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2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4" name="Google Shape;894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9" name="Google Shape;909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5" name="Google Shape;935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6" name="Google Shape;966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3" name="Google Shape;993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3" name="Google Shape;1013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7" name="Google Shape;1027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9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1" name="Google Shape;1041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3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5" name="Google Shape;1065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1" name="Google Shape;1081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8" name="Google Shape;1098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5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7" name="Google Shape;1137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8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0" name="Google Shape;1170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6" name="Google Shape;1196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4" name="Google Shape;1204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0" name="Google Shape;1220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9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1" name="Google Shape;1241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4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" name="Google Shape;1245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6" name="Google Shape;1246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3" name="Google Shape;1253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3" name="Google Shape;1263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3" name="Google Shape;1273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3" name="Google Shape;1283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2" name="Google Shape;1292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5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Google Shape;1336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7" name="Google Shape;1337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5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7" name="Google Shape;1387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3" name="Google Shape;1443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jpg"/><Relationship Id="rId3" Type="http://schemas.openxmlformats.org/officeDocument/2006/relationships/image" Target="../media/image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g"/><Relationship Id="rId3" Type="http://schemas.openxmlformats.org/officeDocument/2006/relationships/image" Target="../media/image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jpg"/><Relationship Id="rId3" Type="http://schemas.openxmlformats.org/officeDocument/2006/relationships/image" Target="../media/image4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jpg"/><Relationship Id="rId3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jpg"/><Relationship Id="rId3" Type="http://schemas.openxmlformats.org/officeDocument/2006/relationships/image" Target="../media/image4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g"/><Relationship Id="rId3" Type="http://schemas.openxmlformats.org/officeDocument/2006/relationships/image" Target="../media/image4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jpg"/><Relationship Id="rId3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jp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layout">
  <p:cSld name="Cover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5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Contents slide layout">
  <p:cSld name="18_Contents slide layou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6"/>
          <p:cNvSpPr/>
          <p:nvPr>
            <p:ph idx="2" type="pic"/>
          </p:nvPr>
        </p:nvSpPr>
        <p:spPr>
          <a:xfrm>
            <a:off x="0" y="3238500"/>
            <a:ext cx="6035040" cy="3619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1" name="Google Shape;41;p66"/>
          <p:cNvSpPr/>
          <p:nvPr>
            <p:ph idx="3" type="pic"/>
          </p:nvPr>
        </p:nvSpPr>
        <p:spPr>
          <a:xfrm>
            <a:off x="6156960" y="3238500"/>
            <a:ext cx="6035040" cy="3619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2" name="Google Shape;42;p6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ontents slide layout">
  <p:cSld name="8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" name="Google Shape;45;p67"/>
          <p:cNvGrpSpPr/>
          <p:nvPr/>
        </p:nvGrpSpPr>
        <p:grpSpPr>
          <a:xfrm>
            <a:off x="168812" y="126609"/>
            <a:ext cx="11859065" cy="1589649"/>
            <a:chOff x="168812" y="126609"/>
            <a:chExt cx="11859065" cy="1589649"/>
          </a:xfrm>
        </p:grpSpPr>
        <p:sp>
          <p:nvSpPr>
            <p:cNvPr id="46" name="Google Shape;46;p67"/>
            <p:cNvSpPr/>
            <p:nvPr/>
          </p:nvSpPr>
          <p:spPr>
            <a:xfrm>
              <a:off x="168812" y="126609"/>
              <a:ext cx="11859065" cy="15896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7" name="Google Shape;47;p6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480430" y="201688"/>
              <a:ext cx="1434905" cy="14394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ontents slide layout">
  <p:cSld name="9_Contents slide layou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ontents slide layout">
  <p:cSld name="10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" name="Google Shape;52;p69"/>
          <p:cNvGrpSpPr/>
          <p:nvPr/>
        </p:nvGrpSpPr>
        <p:grpSpPr>
          <a:xfrm>
            <a:off x="168812" y="126609"/>
            <a:ext cx="11859065" cy="1589649"/>
            <a:chOff x="168812" y="126609"/>
            <a:chExt cx="11859065" cy="1589649"/>
          </a:xfrm>
        </p:grpSpPr>
        <p:sp>
          <p:nvSpPr>
            <p:cNvPr id="53" name="Google Shape;53;p69"/>
            <p:cNvSpPr/>
            <p:nvPr/>
          </p:nvSpPr>
          <p:spPr>
            <a:xfrm>
              <a:off x="168812" y="126609"/>
              <a:ext cx="11859065" cy="15896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4" name="Google Shape;54;p6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480430" y="201688"/>
              <a:ext cx="1434905" cy="14394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캡션 있는 콘텐츠">
  <p:cSld name="1_캡션 있는 콘텐츠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0"/>
          <p:cNvSpPr/>
          <p:nvPr>
            <p:ph idx="2" type="pic"/>
          </p:nvPr>
        </p:nvSpPr>
        <p:spPr>
          <a:xfrm>
            <a:off x="5661437" y="0"/>
            <a:ext cx="6530564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ontents slide layout">
  <p:cSld name="12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" name="Google Shape;59;p71"/>
          <p:cNvGrpSpPr/>
          <p:nvPr/>
        </p:nvGrpSpPr>
        <p:grpSpPr>
          <a:xfrm>
            <a:off x="168812" y="126609"/>
            <a:ext cx="11859065" cy="1589649"/>
            <a:chOff x="168812" y="126609"/>
            <a:chExt cx="11859065" cy="1589649"/>
          </a:xfrm>
        </p:grpSpPr>
        <p:sp>
          <p:nvSpPr>
            <p:cNvPr id="60" name="Google Shape;60;p71"/>
            <p:cNvSpPr/>
            <p:nvPr/>
          </p:nvSpPr>
          <p:spPr>
            <a:xfrm>
              <a:off x="168812" y="126609"/>
              <a:ext cx="11859065" cy="15896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1" name="Google Shape;61;p7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480430" y="201688"/>
              <a:ext cx="1434905" cy="14394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ontents slide layout">
  <p:cSld name="13_Contents slide layou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2"/>
          <p:cNvSpPr/>
          <p:nvPr/>
        </p:nvSpPr>
        <p:spPr>
          <a:xfrm>
            <a:off x="189531" y="5988784"/>
            <a:ext cx="5906469" cy="523358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" name="Google Shape;64;p72"/>
          <p:cNvGrpSpPr/>
          <p:nvPr/>
        </p:nvGrpSpPr>
        <p:grpSpPr>
          <a:xfrm>
            <a:off x="826539" y="3545781"/>
            <a:ext cx="4890622" cy="2687065"/>
            <a:chOff x="-548507" y="477868"/>
            <a:chExt cx="11570450" cy="6357177"/>
          </a:xfrm>
        </p:grpSpPr>
        <p:sp>
          <p:nvSpPr>
            <p:cNvPr id="65" name="Google Shape;65;p72"/>
            <p:cNvSpPr/>
            <p:nvPr/>
          </p:nvSpPr>
          <p:spPr>
            <a:xfrm>
              <a:off x="-482765" y="6440599"/>
              <a:ext cx="11438966" cy="394446"/>
            </a:xfrm>
            <a:custGeom>
              <a:rect b="b" l="l" r="r" t="t"/>
              <a:pathLst>
                <a:path extrusionOk="0" h="57150" w="16573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72"/>
            <p:cNvSpPr/>
            <p:nvPr/>
          </p:nvSpPr>
          <p:spPr>
            <a:xfrm>
              <a:off x="700575" y="477868"/>
              <a:ext cx="9072285" cy="5916709"/>
            </a:xfrm>
            <a:custGeom>
              <a:rect b="b" l="l" r="r" t="t"/>
              <a:pathLst>
                <a:path extrusionOk="0" h="857250" w="13144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72"/>
            <p:cNvSpPr/>
            <p:nvPr/>
          </p:nvSpPr>
          <p:spPr>
            <a:xfrm>
              <a:off x="1088451" y="839448"/>
              <a:ext cx="8283390" cy="5062073"/>
            </a:xfrm>
            <a:custGeom>
              <a:rect b="b" l="l" r="r" t="t"/>
              <a:pathLst>
                <a:path extrusionOk="0" h="733425" w="120015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72"/>
            <p:cNvSpPr/>
            <p:nvPr/>
          </p:nvSpPr>
          <p:spPr>
            <a:xfrm>
              <a:off x="-548507" y="6164484"/>
              <a:ext cx="11570450" cy="460187"/>
            </a:xfrm>
            <a:custGeom>
              <a:rect b="b" l="l" r="r" t="t"/>
              <a:pathLst>
                <a:path extrusionOk="0" h="66675" w="167640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72"/>
            <p:cNvSpPr/>
            <p:nvPr/>
          </p:nvSpPr>
          <p:spPr>
            <a:xfrm>
              <a:off x="4438629" y="6215033"/>
              <a:ext cx="1618413" cy="184076"/>
            </a:xfrm>
            <a:custGeom>
              <a:rect b="b" l="l" r="r" t="t"/>
              <a:pathLst>
                <a:path extrusionOk="0" h="184076" w="1618413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" name="Google Shape;70;p72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71" name="Google Shape;71;p72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72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3" name="Google Shape;73;p72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74" name="Google Shape;74;p72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75;p72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6" name="Google Shape;76;p72"/>
            <p:cNvSpPr/>
            <p:nvPr/>
          </p:nvSpPr>
          <p:spPr>
            <a:xfrm>
              <a:off x="3892805" y="496953"/>
              <a:ext cx="5479036" cy="5431217"/>
            </a:xfrm>
            <a:custGeom>
              <a:rect b="b" l="l" r="r" t="t"/>
              <a:pathLst>
                <a:path extrusionOk="0"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" name="Google Shape;77;p72"/>
          <p:cNvSpPr/>
          <p:nvPr>
            <p:ph idx="2" type="pic"/>
          </p:nvPr>
        </p:nvSpPr>
        <p:spPr>
          <a:xfrm>
            <a:off x="1476563" y="3682168"/>
            <a:ext cx="3595770" cy="21917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mage slide layout">
  <p:cSld name="1_Image slide layou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3"/>
          <p:cNvSpPr/>
          <p:nvPr/>
        </p:nvSpPr>
        <p:spPr>
          <a:xfrm>
            <a:off x="3683725" y="1301929"/>
            <a:ext cx="5029200" cy="5029200"/>
          </a:xfrm>
          <a:prstGeom prst="frame">
            <a:avLst>
              <a:gd fmla="val 1388" name="adj1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73"/>
          <p:cNvSpPr/>
          <p:nvPr>
            <p:ph idx="2" type="pic"/>
          </p:nvPr>
        </p:nvSpPr>
        <p:spPr>
          <a:xfrm>
            <a:off x="6876370" y="709751"/>
            <a:ext cx="4296728" cy="49682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1" name="Google Shape;81;p73"/>
          <p:cNvSpPr/>
          <p:nvPr>
            <p:ph idx="3" type="pic"/>
          </p:nvPr>
        </p:nvSpPr>
        <p:spPr>
          <a:xfrm>
            <a:off x="2116183" y="2699658"/>
            <a:ext cx="4200933" cy="262473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ontents slide layout">
  <p:cSld name="14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" name="Google Shape;84;p74"/>
          <p:cNvGrpSpPr/>
          <p:nvPr/>
        </p:nvGrpSpPr>
        <p:grpSpPr>
          <a:xfrm>
            <a:off x="168812" y="126609"/>
            <a:ext cx="11859065" cy="1589649"/>
            <a:chOff x="168812" y="126609"/>
            <a:chExt cx="11859065" cy="1589649"/>
          </a:xfrm>
        </p:grpSpPr>
        <p:sp>
          <p:nvSpPr>
            <p:cNvPr id="85" name="Google Shape;85;p74"/>
            <p:cNvSpPr/>
            <p:nvPr/>
          </p:nvSpPr>
          <p:spPr>
            <a:xfrm>
              <a:off x="168812" y="126609"/>
              <a:ext cx="11859065" cy="15896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6" name="Google Shape;86;p7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480430" y="201688"/>
              <a:ext cx="1434905" cy="14394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Image slide layout">
  <p:cSld name="10_Image slide layou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5"/>
          <p:cNvSpPr/>
          <p:nvPr>
            <p:ph idx="2" type="pic"/>
          </p:nvPr>
        </p:nvSpPr>
        <p:spPr>
          <a:xfrm>
            <a:off x="649480" y="1157591"/>
            <a:ext cx="10893040" cy="454281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7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ontents slide layout">
  <p:cSld name="3_Contents slide layou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7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Google Shape;91;p76"/>
          <p:cNvSpPr/>
          <p:nvPr/>
        </p:nvSpPr>
        <p:spPr>
          <a:xfrm>
            <a:off x="4953000" y="1199607"/>
            <a:ext cx="228600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76"/>
          <p:cNvSpPr/>
          <p:nvPr/>
        </p:nvSpPr>
        <p:spPr>
          <a:xfrm rot="-5400000">
            <a:off x="5745971" y="413084"/>
            <a:ext cx="697831" cy="1219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ontents slide layout">
  <p:cSld name="16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7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" name="Google Shape;95;p77"/>
          <p:cNvGrpSpPr/>
          <p:nvPr/>
        </p:nvGrpSpPr>
        <p:grpSpPr>
          <a:xfrm>
            <a:off x="168812" y="126609"/>
            <a:ext cx="11859065" cy="1589649"/>
            <a:chOff x="168812" y="126609"/>
            <a:chExt cx="11859065" cy="1589649"/>
          </a:xfrm>
        </p:grpSpPr>
        <p:sp>
          <p:nvSpPr>
            <p:cNvPr id="96" name="Google Shape;96;p77"/>
            <p:cNvSpPr/>
            <p:nvPr/>
          </p:nvSpPr>
          <p:spPr>
            <a:xfrm>
              <a:off x="168812" y="126609"/>
              <a:ext cx="11859065" cy="15896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7" name="Google Shape;97;p7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480430" y="201688"/>
              <a:ext cx="1434905" cy="14394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ontents slide layout">
  <p:cSld name="17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" name="Google Shape;100;p78"/>
          <p:cNvGrpSpPr/>
          <p:nvPr/>
        </p:nvGrpSpPr>
        <p:grpSpPr>
          <a:xfrm>
            <a:off x="168812" y="126609"/>
            <a:ext cx="11859065" cy="1589649"/>
            <a:chOff x="168812" y="126609"/>
            <a:chExt cx="11859065" cy="1589649"/>
          </a:xfrm>
        </p:grpSpPr>
        <p:sp>
          <p:nvSpPr>
            <p:cNvPr id="101" name="Google Shape;101;p78"/>
            <p:cNvSpPr/>
            <p:nvPr/>
          </p:nvSpPr>
          <p:spPr>
            <a:xfrm>
              <a:off x="168812" y="126609"/>
              <a:ext cx="11859065" cy="15896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2" name="Google Shape;102;p7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480430" y="201688"/>
              <a:ext cx="1434905" cy="14394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80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8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81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8" name="Google Shape;108;p81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fmla="val 39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81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81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81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81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81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81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Slide layout">
  <p:cSld name="Section Break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Agenda slide layout">
  <p:cSld name="3_Agenda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" name="Google Shape;19;p60"/>
          <p:cNvGrpSpPr/>
          <p:nvPr/>
        </p:nvGrpSpPr>
        <p:grpSpPr>
          <a:xfrm>
            <a:off x="168812" y="126609"/>
            <a:ext cx="11859065" cy="1589649"/>
            <a:chOff x="168812" y="126609"/>
            <a:chExt cx="11859065" cy="1589649"/>
          </a:xfrm>
        </p:grpSpPr>
        <p:sp>
          <p:nvSpPr>
            <p:cNvPr id="20" name="Google Shape;20;p60"/>
            <p:cNvSpPr/>
            <p:nvPr/>
          </p:nvSpPr>
          <p:spPr>
            <a:xfrm>
              <a:off x="168812" y="126609"/>
              <a:ext cx="11859065" cy="15896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" name="Google Shape;21;p6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480430" y="201688"/>
              <a:ext cx="1434905" cy="14394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1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61"/>
          <p:cNvSpPr/>
          <p:nvPr/>
        </p:nvSpPr>
        <p:spPr>
          <a:xfrm>
            <a:off x="0" y="5500468"/>
            <a:ext cx="12192000" cy="1357532"/>
          </a:xfrm>
          <a:prstGeom prst="rect">
            <a:avLst/>
          </a:prstGeom>
          <a:solidFill>
            <a:srgbClr val="50AB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aam slide layout">
  <p:cSld name="4_Taam slide layou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Google Shape;27;p62"/>
          <p:cNvSpPr/>
          <p:nvPr>
            <p:ph idx="2" type="pic"/>
          </p:nvPr>
        </p:nvSpPr>
        <p:spPr>
          <a:xfrm>
            <a:off x="995114" y="2392774"/>
            <a:ext cx="1711826" cy="171182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" name="Google Shape;28;p62"/>
          <p:cNvSpPr/>
          <p:nvPr>
            <p:ph idx="3" type="pic"/>
          </p:nvPr>
        </p:nvSpPr>
        <p:spPr>
          <a:xfrm>
            <a:off x="3840865" y="2392774"/>
            <a:ext cx="1711826" cy="171182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" name="Google Shape;29;p62"/>
          <p:cNvSpPr/>
          <p:nvPr>
            <p:ph idx="4" type="pic"/>
          </p:nvPr>
        </p:nvSpPr>
        <p:spPr>
          <a:xfrm>
            <a:off x="6686616" y="2392774"/>
            <a:ext cx="1711826" cy="171182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" name="Google Shape;30;p62"/>
          <p:cNvSpPr/>
          <p:nvPr>
            <p:ph idx="5" type="pic"/>
          </p:nvPr>
        </p:nvSpPr>
        <p:spPr>
          <a:xfrm>
            <a:off x="9532368" y="2392774"/>
            <a:ext cx="1711826" cy="171182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2_Images &amp; Contents Layout">
  <p:cSld name="52_Images &amp; Contents Layou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3"/>
          <p:cNvSpPr/>
          <p:nvPr>
            <p:ph idx="2" type="pic"/>
          </p:nvPr>
        </p:nvSpPr>
        <p:spPr>
          <a:xfrm>
            <a:off x="678235" y="635634"/>
            <a:ext cx="6379790" cy="558673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ntents slide layout">
  <p:cSld name="2_Contents slide layou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Contents slide layout">
  <p:cSld name="6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" name="Google Shape;36;p65"/>
          <p:cNvGrpSpPr/>
          <p:nvPr/>
        </p:nvGrpSpPr>
        <p:grpSpPr>
          <a:xfrm>
            <a:off x="168812" y="126609"/>
            <a:ext cx="11859065" cy="1589649"/>
            <a:chOff x="168812" y="126609"/>
            <a:chExt cx="11859065" cy="1589649"/>
          </a:xfrm>
        </p:grpSpPr>
        <p:sp>
          <p:nvSpPr>
            <p:cNvPr id="37" name="Google Shape;37;p65"/>
            <p:cNvSpPr/>
            <p:nvPr/>
          </p:nvSpPr>
          <p:spPr>
            <a:xfrm>
              <a:off x="168812" y="126609"/>
              <a:ext cx="11859065" cy="15896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8" name="Google Shape;38;p6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480430" y="201688"/>
              <a:ext cx="1434905" cy="14394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1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14.xml"/><Relationship Id="rId22" Type="http://schemas.openxmlformats.org/officeDocument/2006/relationships/theme" Target="../theme/theme4.xml"/><Relationship Id="rId10" Type="http://schemas.openxmlformats.org/officeDocument/2006/relationships/slideLayout" Target="../slideLayouts/slideLayout13.xml"/><Relationship Id="rId21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8.xml"/><Relationship Id="rId19" Type="http://schemas.openxmlformats.org/officeDocument/2006/relationships/slideLayout" Target="../slideLayouts/slideLayout22.xml"/><Relationship Id="rId6" Type="http://schemas.openxmlformats.org/officeDocument/2006/relationships/slideLayout" Target="../slideLayouts/slideLayout9.xml"/><Relationship Id="rId1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  <p:sldLayoutId id="2147483674" r:id="rId2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5" Type="http://schemas.openxmlformats.org/officeDocument/2006/relationships/image" Target="../media/image2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chart" Target="../charts/chart1.xml"/><Relationship Id="rId4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png"/><Relationship Id="rId4" Type="http://schemas.openxmlformats.org/officeDocument/2006/relationships/image" Target="../media/image2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chart" Target="../charts/chart2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4.png"/><Relationship Id="rId4" Type="http://schemas.openxmlformats.org/officeDocument/2006/relationships/image" Target="../media/image36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8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4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8.xml"/><Relationship Id="rId3" Type="http://schemas.openxmlformats.org/officeDocument/2006/relationships/chart" Target="../charts/chart3.xml"/><Relationship Id="rId4" Type="http://schemas.openxmlformats.org/officeDocument/2006/relationships/chart" Target="../charts/chart4.xml"/><Relationship Id="rId5" Type="http://schemas.openxmlformats.org/officeDocument/2006/relationships/image" Target="../media/image35.png"/><Relationship Id="rId6" Type="http://schemas.openxmlformats.org/officeDocument/2006/relationships/image" Target="../media/image44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1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0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6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2.png"/><Relationship Id="rId4" Type="http://schemas.openxmlformats.org/officeDocument/2006/relationships/image" Target="../media/image17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2.png"/><Relationship Id="rId4" Type="http://schemas.openxmlformats.org/officeDocument/2006/relationships/image" Target="../media/image36.png"/><Relationship Id="rId5" Type="http://schemas.openxmlformats.org/officeDocument/2006/relationships/image" Target="../media/image43.png"/><Relationship Id="rId6" Type="http://schemas.openxmlformats.org/officeDocument/2006/relationships/image" Target="../media/image38.png"/><Relationship Id="rId7" Type="http://schemas.openxmlformats.org/officeDocument/2006/relationships/image" Target="../media/image50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2.png"/><Relationship Id="rId4" Type="http://schemas.openxmlformats.org/officeDocument/2006/relationships/image" Target="../media/image49.png"/><Relationship Id="rId5" Type="http://schemas.openxmlformats.org/officeDocument/2006/relationships/image" Target="../media/image24.png"/><Relationship Id="rId6" Type="http://schemas.openxmlformats.org/officeDocument/2006/relationships/image" Target="../media/image22.png"/><Relationship Id="rId7" Type="http://schemas.openxmlformats.org/officeDocument/2006/relationships/image" Target="../media/image47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5.png"/><Relationship Id="rId4" Type="http://schemas.openxmlformats.org/officeDocument/2006/relationships/image" Target="../media/image29.png"/><Relationship Id="rId5" Type="http://schemas.openxmlformats.org/officeDocument/2006/relationships/image" Target="../media/image40.png"/><Relationship Id="rId6" Type="http://schemas.openxmlformats.org/officeDocument/2006/relationships/image" Target="../media/image30.png"/><Relationship Id="rId7" Type="http://schemas.openxmlformats.org/officeDocument/2006/relationships/image" Target="../media/image4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8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8.png"/><Relationship Id="rId4" Type="http://schemas.openxmlformats.org/officeDocument/2006/relationships/image" Target="../media/image27.png"/><Relationship Id="rId5" Type="http://schemas.openxmlformats.org/officeDocument/2006/relationships/image" Target="../media/image34.png"/><Relationship Id="rId6" Type="http://schemas.openxmlformats.org/officeDocument/2006/relationships/image" Target="../media/image33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51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4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72751" y="-114751"/>
            <a:ext cx="12937501" cy="7087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"/>
          <p:cNvSpPr txBox="1"/>
          <p:nvPr/>
        </p:nvSpPr>
        <p:spPr>
          <a:xfrm>
            <a:off x="583475" y="1959926"/>
            <a:ext cx="5741457" cy="25545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1A8EA9"/>
                </a:solidFill>
                <a:latin typeface="Calibri"/>
                <a:ea typeface="Calibri"/>
                <a:cs typeface="Calibri"/>
                <a:sym typeface="Calibri"/>
              </a:rPr>
              <a:t>Free Template</a:t>
            </a:r>
            <a:endParaRPr sz="8000">
              <a:solidFill>
                <a:srgbClr val="1A8EA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"/>
          <p:cNvSpPr txBox="1"/>
          <p:nvPr/>
        </p:nvSpPr>
        <p:spPr>
          <a:xfrm>
            <a:off x="583544" y="4514471"/>
            <a:ext cx="5741388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rgbClr val="1A8EA9"/>
                </a:solidFill>
                <a:latin typeface="Calibri"/>
                <a:ea typeface="Calibri"/>
                <a:cs typeface="Calibri"/>
                <a:sym typeface="Calibri"/>
              </a:rPr>
              <a:t>Insert the Subtitle of Your Presentation</a:t>
            </a:r>
            <a:endParaRPr sz="1867">
              <a:solidFill>
                <a:srgbClr val="1A8EA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"/>
          <p:cNvSpPr txBox="1"/>
          <p:nvPr/>
        </p:nvSpPr>
        <p:spPr>
          <a:xfrm>
            <a:off x="583475" y="699724"/>
            <a:ext cx="1271049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rgbClr val="1A8EA9"/>
                </a:solidFill>
                <a:latin typeface="Arial Black"/>
                <a:ea typeface="Arial Black"/>
                <a:cs typeface="Arial Black"/>
                <a:sym typeface="Arial Black"/>
              </a:rPr>
              <a:t>INTELLIGENCE</a:t>
            </a:r>
            <a:endParaRPr sz="9600">
              <a:solidFill>
                <a:srgbClr val="1A8EA9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23" name="Google Shape;123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8409894" y="2563407"/>
            <a:ext cx="2743377" cy="290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38723" y="2269384"/>
            <a:ext cx="2472239" cy="4314296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"/>
          <p:cNvSpPr txBox="1"/>
          <p:nvPr/>
        </p:nvSpPr>
        <p:spPr>
          <a:xfrm>
            <a:off x="583475" y="4261943"/>
            <a:ext cx="4777096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rgbClr val="1A8EA9"/>
                </a:solidFill>
                <a:latin typeface="Calibri"/>
                <a:ea typeface="Calibri"/>
                <a:cs typeface="Calibri"/>
                <a:sym typeface="Calibri"/>
              </a:rPr>
              <a:t>Insert the Subtitle of Your Presentation</a:t>
            </a:r>
            <a:endParaRPr sz="1867">
              <a:solidFill>
                <a:srgbClr val="1A8EA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"/>
          <p:cNvSpPr txBox="1"/>
          <p:nvPr/>
        </p:nvSpPr>
        <p:spPr>
          <a:xfrm>
            <a:off x="1004967" y="5019527"/>
            <a:ext cx="293515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287B0"/>
                </a:solidFill>
                <a:latin typeface="Calibri"/>
                <a:ea typeface="Calibri"/>
                <a:cs typeface="Calibri"/>
                <a:sym typeface="Calibri"/>
              </a:rPr>
              <a:t>Get a modern PowerPoint  Presentation that is beautifully designed. 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323" name="Google Shape;323;p10"/>
          <p:cNvSpPr/>
          <p:nvPr/>
        </p:nvSpPr>
        <p:spPr>
          <a:xfrm rot="-7409336">
            <a:off x="4917422" y="3264928"/>
            <a:ext cx="405294" cy="2072240"/>
          </a:xfrm>
          <a:prstGeom prst="roundRect">
            <a:avLst>
              <a:gd fmla="val 50000" name="adj"/>
            </a:avLst>
          </a:prstGeom>
          <a:gradFill>
            <a:gsLst>
              <a:gs pos="0">
                <a:schemeClr val="accent3"/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0"/>
          <p:cNvSpPr/>
          <p:nvPr/>
        </p:nvSpPr>
        <p:spPr>
          <a:xfrm rot="-3508544">
            <a:off x="6489610" y="3988826"/>
            <a:ext cx="405294" cy="2072240"/>
          </a:xfrm>
          <a:prstGeom prst="roundRect">
            <a:avLst>
              <a:gd fmla="val 50000" name="adj"/>
            </a:avLst>
          </a:prstGeom>
          <a:gradFill>
            <a:gsLst>
              <a:gs pos="0">
                <a:schemeClr val="accent6"/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0"/>
          <p:cNvSpPr/>
          <p:nvPr/>
        </p:nvSpPr>
        <p:spPr>
          <a:xfrm rot="-1874632">
            <a:off x="6012780" y="2270961"/>
            <a:ext cx="405294" cy="2072240"/>
          </a:xfrm>
          <a:prstGeom prst="roundRect">
            <a:avLst>
              <a:gd fmla="val 50000" name="adj"/>
            </a:avLst>
          </a:prstGeom>
          <a:gradFill>
            <a:gsLst>
              <a:gs pos="0">
                <a:schemeClr val="accent1"/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6" name="Google Shape;326;p10"/>
          <p:cNvGrpSpPr/>
          <p:nvPr/>
        </p:nvGrpSpPr>
        <p:grpSpPr>
          <a:xfrm>
            <a:off x="5533488" y="3485925"/>
            <a:ext cx="1344828" cy="1344828"/>
            <a:chOff x="1089413" y="2131797"/>
            <a:chExt cx="2968238" cy="2968238"/>
          </a:xfrm>
        </p:grpSpPr>
        <p:sp>
          <p:nvSpPr>
            <p:cNvPr id="327" name="Google Shape;327;p10"/>
            <p:cNvSpPr/>
            <p:nvPr/>
          </p:nvSpPr>
          <p:spPr>
            <a:xfrm>
              <a:off x="1089413" y="2131797"/>
              <a:ext cx="2968238" cy="2968238"/>
            </a:xfrm>
            <a:custGeom>
              <a:rect b="b" l="l" r="r" t="t"/>
              <a:pathLst>
                <a:path extrusionOk="0" h="2968238" w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10"/>
            <p:cNvSpPr/>
            <p:nvPr/>
          </p:nvSpPr>
          <p:spPr>
            <a:xfrm>
              <a:off x="1234570" y="2279534"/>
              <a:ext cx="2678023" cy="2676273"/>
            </a:xfrm>
            <a:custGeom>
              <a:rect b="b" l="l" r="r" t="t"/>
              <a:pathLst>
                <a:path extrusionOk="0" h="2676273" w="267802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9" name="Google Shape;329;p10"/>
          <p:cNvGrpSpPr/>
          <p:nvPr/>
        </p:nvGrpSpPr>
        <p:grpSpPr>
          <a:xfrm>
            <a:off x="5533488" y="1740962"/>
            <a:ext cx="1298170" cy="1298170"/>
            <a:chOff x="1089413" y="2131797"/>
            <a:chExt cx="2968238" cy="2968238"/>
          </a:xfrm>
        </p:grpSpPr>
        <p:sp>
          <p:nvSpPr>
            <p:cNvPr id="330" name="Google Shape;330;p10"/>
            <p:cNvSpPr/>
            <p:nvPr/>
          </p:nvSpPr>
          <p:spPr>
            <a:xfrm>
              <a:off x="1089413" y="2131797"/>
              <a:ext cx="2968238" cy="2968238"/>
            </a:xfrm>
            <a:custGeom>
              <a:rect b="b" l="l" r="r" t="t"/>
              <a:pathLst>
                <a:path extrusionOk="0" h="2968238" w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0"/>
            <p:cNvSpPr/>
            <p:nvPr/>
          </p:nvSpPr>
          <p:spPr>
            <a:xfrm>
              <a:off x="1234570" y="2279534"/>
              <a:ext cx="2678023" cy="2676273"/>
            </a:xfrm>
            <a:custGeom>
              <a:rect b="b" l="l" r="r" t="t"/>
              <a:pathLst>
                <a:path extrusionOk="0" h="2676273" w="267802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2" name="Google Shape;332;p10"/>
          <p:cNvGrpSpPr/>
          <p:nvPr/>
        </p:nvGrpSpPr>
        <p:grpSpPr>
          <a:xfrm>
            <a:off x="3936380" y="4531668"/>
            <a:ext cx="1298170" cy="1298170"/>
            <a:chOff x="1089413" y="2131797"/>
            <a:chExt cx="2968238" cy="2968238"/>
          </a:xfrm>
        </p:grpSpPr>
        <p:sp>
          <p:nvSpPr>
            <p:cNvPr id="333" name="Google Shape;333;p10"/>
            <p:cNvSpPr/>
            <p:nvPr/>
          </p:nvSpPr>
          <p:spPr>
            <a:xfrm>
              <a:off x="1089413" y="2131797"/>
              <a:ext cx="2968238" cy="2968238"/>
            </a:xfrm>
            <a:custGeom>
              <a:rect b="b" l="l" r="r" t="t"/>
              <a:pathLst>
                <a:path extrusionOk="0" h="2968238" w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10"/>
            <p:cNvSpPr/>
            <p:nvPr/>
          </p:nvSpPr>
          <p:spPr>
            <a:xfrm>
              <a:off x="1234570" y="2279534"/>
              <a:ext cx="2678023" cy="2676273"/>
            </a:xfrm>
            <a:custGeom>
              <a:rect b="b" l="l" r="r" t="t"/>
              <a:pathLst>
                <a:path extrusionOk="0" h="2676273" w="267802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5" name="Google Shape;335;p10"/>
          <p:cNvGrpSpPr/>
          <p:nvPr/>
        </p:nvGrpSpPr>
        <p:grpSpPr>
          <a:xfrm>
            <a:off x="7121071" y="4531668"/>
            <a:ext cx="1298170" cy="1298170"/>
            <a:chOff x="1089413" y="2131797"/>
            <a:chExt cx="2968238" cy="2968238"/>
          </a:xfrm>
        </p:grpSpPr>
        <p:sp>
          <p:nvSpPr>
            <p:cNvPr id="336" name="Google Shape;336;p10"/>
            <p:cNvSpPr/>
            <p:nvPr/>
          </p:nvSpPr>
          <p:spPr>
            <a:xfrm>
              <a:off x="1089413" y="2131797"/>
              <a:ext cx="2968238" cy="2968238"/>
            </a:xfrm>
            <a:custGeom>
              <a:rect b="b" l="l" r="r" t="t"/>
              <a:pathLst>
                <a:path extrusionOk="0" h="2968238" w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10"/>
            <p:cNvSpPr/>
            <p:nvPr/>
          </p:nvSpPr>
          <p:spPr>
            <a:xfrm>
              <a:off x="1234570" y="2279534"/>
              <a:ext cx="2678023" cy="2676273"/>
            </a:xfrm>
            <a:custGeom>
              <a:rect b="b" l="l" r="r" t="t"/>
              <a:pathLst>
                <a:path extrusionOk="0" h="2676273" w="267802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8" name="Google Shape;338;p10"/>
          <p:cNvGrpSpPr/>
          <p:nvPr/>
        </p:nvGrpSpPr>
        <p:grpSpPr>
          <a:xfrm>
            <a:off x="877076" y="4531668"/>
            <a:ext cx="2570375" cy="1477328"/>
            <a:chOff x="3017859" y="4283314"/>
            <a:chExt cx="1886852" cy="1477328"/>
          </a:xfrm>
        </p:grpSpPr>
        <p:sp>
          <p:nvSpPr>
            <p:cNvPr id="339" name="Google Shape;339;p10"/>
            <p:cNvSpPr txBox="1"/>
            <p:nvPr/>
          </p:nvSpPr>
          <p:spPr>
            <a:xfrm>
              <a:off x="3017859" y="4560313"/>
              <a:ext cx="188685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10"/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1" name="Google Shape;341;p10"/>
          <p:cNvGrpSpPr/>
          <p:nvPr/>
        </p:nvGrpSpPr>
        <p:grpSpPr>
          <a:xfrm>
            <a:off x="8908170" y="4531668"/>
            <a:ext cx="2570375" cy="1477328"/>
            <a:chOff x="3017859" y="4283314"/>
            <a:chExt cx="1886852" cy="1477328"/>
          </a:xfrm>
        </p:grpSpPr>
        <p:sp>
          <p:nvSpPr>
            <p:cNvPr id="342" name="Google Shape;342;p10"/>
            <p:cNvSpPr txBox="1"/>
            <p:nvPr/>
          </p:nvSpPr>
          <p:spPr>
            <a:xfrm>
              <a:off x="3017859" y="4560313"/>
              <a:ext cx="188685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10"/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" name="Google Shape;344;p10"/>
          <p:cNvGrpSpPr/>
          <p:nvPr/>
        </p:nvGrpSpPr>
        <p:grpSpPr>
          <a:xfrm>
            <a:off x="1601727" y="1772334"/>
            <a:ext cx="3426325" cy="1107996"/>
            <a:chOff x="3017858" y="4283314"/>
            <a:chExt cx="1888097" cy="1107996"/>
          </a:xfrm>
        </p:grpSpPr>
        <p:sp>
          <p:nvSpPr>
            <p:cNvPr id="345" name="Google Shape;345;p10"/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I hope and I believe that this Template will your Time, Money and Reputation.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0"/>
            <p:cNvSpPr txBox="1"/>
            <p:nvPr/>
          </p:nvSpPr>
          <p:spPr>
            <a:xfrm>
              <a:off x="3017858" y="4283314"/>
              <a:ext cx="188809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47" name="Google Shape;34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97678" y="1595082"/>
            <a:ext cx="2396250" cy="254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" name="Google Shape;352;p11"/>
          <p:cNvGrpSpPr/>
          <p:nvPr/>
        </p:nvGrpSpPr>
        <p:grpSpPr>
          <a:xfrm>
            <a:off x="637971" y="2647182"/>
            <a:ext cx="5020197" cy="646331"/>
            <a:chOff x="959011" y="2597626"/>
            <a:chExt cx="5020197" cy="646331"/>
          </a:xfrm>
        </p:grpSpPr>
        <p:sp>
          <p:nvSpPr>
            <p:cNvPr id="353" name="Google Shape;353;p11"/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1A8EA9"/>
                  </a:solidFill>
                  <a:latin typeface="Arial"/>
                  <a:ea typeface="Arial"/>
                  <a:cs typeface="Arial"/>
                  <a:sym typeface="Arial"/>
                </a:rPr>
                <a:t>POWERPOINT</a:t>
              </a:r>
              <a:endParaRPr b="1" sz="1200">
                <a:solidFill>
                  <a:srgbClr val="1A8EA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1"/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1A8EA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</a:t>
              </a:r>
              <a:endParaRPr/>
            </a:p>
          </p:txBody>
        </p:sp>
        <p:sp>
          <p:nvSpPr>
            <p:cNvPr id="355" name="Google Shape;355;p11"/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fmla="val 54864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1A8EA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11"/>
          <p:cNvGrpSpPr/>
          <p:nvPr/>
        </p:nvGrpSpPr>
        <p:grpSpPr>
          <a:xfrm>
            <a:off x="637971" y="3679712"/>
            <a:ext cx="5020197" cy="646331"/>
            <a:chOff x="959011" y="3630156"/>
            <a:chExt cx="5020197" cy="646331"/>
          </a:xfrm>
        </p:grpSpPr>
        <p:sp>
          <p:nvSpPr>
            <p:cNvPr id="357" name="Google Shape;357;p11"/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1A8EA9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200">
                <a:solidFill>
                  <a:srgbClr val="1A8EA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11"/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1A8EA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359" name="Google Shape;359;p11"/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fmla="val 54864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1A8EA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0" name="Google Shape;360;p11"/>
          <p:cNvGrpSpPr/>
          <p:nvPr/>
        </p:nvGrpSpPr>
        <p:grpSpPr>
          <a:xfrm>
            <a:off x="6406897" y="3731824"/>
            <a:ext cx="5020197" cy="646331"/>
            <a:chOff x="959011" y="4662686"/>
            <a:chExt cx="5020197" cy="646331"/>
          </a:xfrm>
        </p:grpSpPr>
        <p:sp>
          <p:nvSpPr>
            <p:cNvPr id="361" name="Google Shape;361;p11"/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1A8EA9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1200">
                <a:solidFill>
                  <a:srgbClr val="1A8EA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1"/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1A8EA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363" name="Google Shape;363;p11"/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fmla="val 54864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1A8EA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4" name="Google Shape;364;p11"/>
          <p:cNvGrpSpPr/>
          <p:nvPr/>
        </p:nvGrpSpPr>
        <p:grpSpPr>
          <a:xfrm>
            <a:off x="6406897" y="2657742"/>
            <a:ext cx="5020197" cy="646331"/>
            <a:chOff x="959011" y="5695216"/>
            <a:chExt cx="5020197" cy="646331"/>
          </a:xfrm>
        </p:grpSpPr>
        <p:sp>
          <p:nvSpPr>
            <p:cNvPr id="365" name="Google Shape;365;p11"/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1A8EA9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1" sz="1200">
                <a:solidFill>
                  <a:srgbClr val="1A8EA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1"/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1A8EA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367" name="Google Shape;367;p11"/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fmla="val 54864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1A8EA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8" name="Google Shape;368;p11"/>
          <p:cNvSpPr txBox="1"/>
          <p:nvPr/>
        </p:nvSpPr>
        <p:spPr>
          <a:xfrm>
            <a:off x="8142319" y="5251250"/>
            <a:ext cx="3425326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1A8EA9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369" name="Google Shape;369;p11"/>
          <p:cNvSpPr txBox="1"/>
          <p:nvPr/>
        </p:nvSpPr>
        <p:spPr>
          <a:xfrm>
            <a:off x="8142319" y="5898412"/>
            <a:ext cx="342532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1A8EA9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3200">
              <a:solidFill>
                <a:srgbClr val="1A8EA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11"/>
          <p:cNvSpPr txBox="1"/>
          <p:nvPr/>
        </p:nvSpPr>
        <p:spPr>
          <a:xfrm>
            <a:off x="637971" y="587223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Char char="•"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1" name="Google Shape;37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3493958" y="3212052"/>
            <a:ext cx="1863141" cy="49071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377" name="Google Shape;377;p12"/>
          <p:cNvSpPr txBox="1"/>
          <p:nvPr/>
        </p:nvSpPr>
        <p:spPr>
          <a:xfrm>
            <a:off x="514969" y="1794843"/>
            <a:ext cx="2241327" cy="1631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ALLPPT</a:t>
            </a:r>
            <a:r>
              <a:rPr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Clean Text Slide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for your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12"/>
          <p:cNvSpPr txBox="1"/>
          <p:nvPr/>
        </p:nvSpPr>
        <p:spPr>
          <a:xfrm>
            <a:off x="3173045" y="1594789"/>
            <a:ext cx="3946993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/>
          </a:p>
        </p:txBody>
      </p:sp>
      <p:grpSp>
        <p:nvGrpSpPr>
          <p:cNvPr id="379" name="Google Shape;379;p12"/>
          <p:cNvGrpSpPr/>
          <p:nvPr/>
        </p:nvGrpSpPr>
        <p:grpSpPr>
          <a:xfrm>
            <a:off x="968262" y="4247997"/>
            <a:ext cx="2715078" cy="1107996"/>
            <a:chOff x="5889060" y="3872747"/>
            <a:chExt cx="2527679" cy="1107996"/>
          </a:xfrm>
        </p:grpSpPr>
        <p:sp>
          <p:nvSpPr>
            <p:cNvPr id="380" name="Google Shape;380;p12"/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Easy to change colors, photos and Text.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12"/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2" name="Google Shape;382;p12"/>
          <p:cNvGrpSpPr/>
          <p:nvPr/>
        </p:nvGrpSpPr>
        <p:grpSpPr>
          <a:xfrm>
            <a:off x="4404960" y="4247997"/>
            <a:ext cx="2715078" cy="1107996"/>
            <a:chOff x="5889060" y="3872747"/>
            <a:chExt cx="2527679" cy="1107996"/>
          </a:xfrm>
        </p:grpSpPr>
        <p:sp>
          <p:nvSpPr>
            <p:cNvPr id="383" name="Google Shape;383;p12"/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Easy to change colors, photos and Text.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2"/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5" name="Google Shape;385;p12"/>
          <p:cNvSpPr txBox="1"/>
          <p:nvPr/>
        </p:nvSpPr>
        <p:spPr>
          <a:xfrm>
            <a:off x="968262" y="5763915"/>
            <a:ext cx="1010301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 your Presentations. Easy to change colors, photos and Text. You can simply impress your audience and add a unique zing and appeal to  your Presentations. Easy to change colors, photos and Text You can simply impress your audience and add a unique zing and appeal to  your Presentations. Easy to change colors, photos and Text. You can simply impress your audience and add a unique zing and appeal to  your Presentations. Easy to change colors, photos and Text.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6" name="Google Shape;38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28731" y="883865"/>
            <a:ext cx="2342543" cy="44721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3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392" name="Google Shape;392;p13"/>
          <p:cNvSpPr/>
          <p:nvPr/>
        </p:nvSpPr>
        <p:spPr>
          <a:xfrm>
            <a:off x="5289447" y="1641661"/>
            <a:ext cx="15084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A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13"/>
          <p:cNvSpPr/>
          <p:nvPr/>
        </p:nvSpPr>
        <p:spPr>
          <a:xfrm>
            <a:off x="5289447" y="2420716"/>
            <a:ext cx="15084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B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13"/>
          <p:cNvSpPr/>
          <p:nvPr/>
        </p:nvSpPr>
        <p:spPr>
          <a:xfrm>
            <a:off x="5289447" y="3199771"/>
            <a:ext cx="15084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C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13"/>
          <p:cNvSpPr/>
          <p:nvPr/>
        </p:nvSpPr>
        <p:spPr>
          <a:xfrm>
            <a:off x="5289447" y="3978826"/>
            <a:ext cx="15084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D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13"/>
          <p:cNvSpPr/>
          <p:nvPr/>
        </p:nvSpPr>
        <p:spPr>
          <a:xfrm>
            <a:off x="5289447" y="4757881"/>
            <a:ext cx="15084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13"/>
          <p:cNvSpPr/>
          <p:nvPr/>
        </p:nvSpPr>
        <p:spPr>
          <a:xfrm>
            <a:off x="5289447" y="5536936"/>
            <a:ext cx="15084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F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98" name="Google Shape;398;p13"/>
          <p:cNvGraphicFramePr/>
          <p:nvPr/>
        </p:nvGraphicFramePr>
        <p:xfrm>
          <a:off x="6797874" y="1262743"/>
          <a:ext cx="5120640" cy="4947734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399" name="Google Shape;399;p13"/>
          <p:cNvSpPr/>
          <p:nvPr/>
        </p:nvSpPr>
        <p:spPr>
          <a:xfrm>
            <a:off x="7000903" y="1590999"/>
            <a:ext cx="6493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95%</a:t>
            </a:r>
            <a:endParaRPr/>
          </a:p>
        </p:txBody>
      </p:sp>
      <p:sp>
        <p:nvSpPr>
          <p:cNvPr id="400" name="Google Shape;400;p13"/>
          <p:cNvSpPr/>
          <p:nvPr/>
        </p:nvSpPr>
        <p:spPr>
          <a:xfrm>
            <a:off x="7002151" y="2371597"/>
            <a:ext cx="6493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/>
          </a:p>
        </p:txBody>
      </p:sp>
      <p:sp>
        <p:nvSpPr>
          <p:cNvPr id="401" name="Google Shape;401;p13"/>
          <p:cNvSpPr/>
          <p:nvPr/>
        </p:nvSpPr>
        <p:spPr>
          <a:xfrm>
            <a:off x="7003399" y="3152195"/>
            <a:ext cx="6493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75%</a:t>
            </a:r>
            <a:endParaRPr/>
          </a:p>
        </p:txBody>
      </p:sp>
      <p:sp>
        <p:nvSpPr>
          <p:cNvPr id="402" name="Google Shape;402;p13"/>
          <p:cNvSpPr/>
          <p:nvPr/>
        </p:nvSpPr>
        <p:spPr>
          <a:xfrm>
            <a:off x="7004647" y="3932793"/>
            <a:ext cx="6493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/>
          </a:p>
        </p:txBody>
      </p:sp>
      <p:sp>
        <p:nvSpPr>
          <p:cNvPr id="403" name="Google Shape;403;p13"/>
          <p:cNvSpPr/>
          <p:nvPr/>
        </p:nvSpPr>
        <p:spPr>
          <a:xfrm>
            <a:off x="7004647" y="4713391"/>
            <a:ext cx="6493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/>
          </a:p>
        </p:txBody>
      </p:sp>
      <p:sp>
        <p:nvSpPr>
          <p:cNvPr id="404" name="Google Shape;404;p13"/>
          <p:cNvSpPr/>
          <p:nvPr/>
        </p:nvSpPr>
        <p:spPr>
          <a:xfrm>
            <a:off x="7004647" y="5493989"/>
            <a:ext cx="6493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/>
          </a:p>
        </p:txBody>
      </p:sp>
      <p:sp>
        <p:nvSpPr>
          <p:cNvPr id="405" name="Google Shape;405;p13"/>
          <p:cNvSpPr/>
          <p:nvPr/>
        </p:nvSpPr>
        <p:spPr>
          <a:xfrm>
            <a:off x="7000903" y="2034110"/>
            <a:ext cx="36284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/>
          </a:p>
        </p:txBody>
      </p:sp>
      <p:sp>
        <p:nvSpPr>
          <p:cNvPr id="406" name="Google Shape;406;p13"/>
          <p:cNvSpPr/>
          <p:nvPr/>
        </p:nvSpPr>
        <p:spPr>
          <a:xfrm>
            <a:off x="7000903" y="2805648"/>
            <a:ext cx="36284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/>
          </a:p>
        </p:txBody>
      </p:sp>
      <p:sp>
        <p:nvSpPr>
          <p:cNvPr id="407" name="Google Shape;407;p13"/>
          <p:cNvSpPr/>
          <p:nvPr/>
        </p:nvSpPr>
        <p:spPr>
          <a:xfrm>
            <a:off x="7000903" y="3577186"/>
            <a:ext cx="36284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/>
          </a:p>
        </p:txBody>
      </p:sp>
      <p:sp>
        <p:nvSpPr>
          <p:cNvPr id="408" name="Google Shape;408;p13"/>
          <p:cNvSpPr/>
          <p:nvPr/>
        </p:nvSpPr>
        <p:spPr>
          <a:xfrm>
            <a:off x="7000903" y="4348724"/>
            <a:ext cx="36284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/>
          </a:p>
        </p:txBody>
      </p:sp>
      <p:sp>
        <p:nvSpPr>
          <p:cNvPr id="409" name="Google Shape;409;p13"/>
          <p:cNvSpPr/>
          <p:nvPr/>
        </p:nvSpPr>
        <p:spPr>
          <a:xfrm>
            <a:off x="7000903" y="5120262"/>
            <a:ext cx="36284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/>
          </a:p>
        </p:txBody>
      </p:sp>
      <p:sp>
        <p:nvSpPr>
          <p:cNvPr id="410" name="Google Shape;410;p13"/>
          <p:cNvSpPr/>
          <p:nvPr/>
        </p:nvSpPr>
        <p:spPr>
          <a:xfrm>
            <a:off x="7000903" y="5891799"/>
            <a:ext cx="36284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/>
          </a:p>
        </p:txBody>
      </p:sp>
      <p:pic>
        <p:nvPicPr>
          <p:cNvPr id="411" name="Google Shape;41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261" y="1689973"/>
            <a:ext cx="4475410" cy="4051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4"/>
          <p:cNvSpPr/>
          <p:nvPr>
            <p:ph idx="2" type="pic"/>
          </p:nvPr>
        </p:nvSpPr>
        <p:spPr>
          <a:xfrm>
            <a:off x="0" y="3238500"/>
            <a:ext cx="6035040" cy="3619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17" name="Google Shape;417;p14"/>
          <p:cNvSpPr/>
          <p:nvPr>
            <p:ph idx="3" type="pic"/>
          </p:nvPr>
        </p:nvSpPr>
        <p:spPr>
          <a:xfrm>
            <a:off x="6156960" y="3238500"/>
            <a:ext cx="6035040" cy="3619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18" name="Google Shape;418;p1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419" name="Google Shape;419;p14"/>
          <p:cNvSpPr/>
          <p:nvPr/>
        </p:nvSpPr>
        <p:spPr>
          <a:xfrm>
            <a:off x="2636807" y="5095875"/>
            <a:ext cx="6918386" cy="1762125"/>
          </a:xfrm>
          <a:prstGeom prst="roundRect">
            <a:avLst>
              <a:gd fmla="val 0" name="adj"/>
            </a:avLst>
          </a:prstGeom>
          <a:solidFill>
            <a:srgbClr val="1A8EA9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14"/>
          <p:cNvSpPr txBox="1"/>
          <p:nvPr/>
        </p:nvSpPr>
        <p:spPr>
          <a:xfrm>
            <a:off x="3461733" y="5295900"/>
            <a:ext cx="5268535" cy="505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Robot Industry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14"/>
          <p:cNvSpPr/>
          <p:nvPr/>
        </p:nvSpPr>
        <p:spPr>
          <a:xfrm>
            <a:off x="3558545" y="5857885"/>
            <a:ext cx="507491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</a:r>
            <a:endParaRPr/>
          </a:p>
        </p:txBody>
      </p:sp>
      <p:sp>
        <p:nvSpPr>
          <p:cNvPr id="422" name="Google Shape;422;p14"/>
          <p:cNvSpPr txBox="1"/>
          <p:nvPr/>
        </p:nvSpPr>
        <p:spPr>
          <a:xfrm>
            <a:off x="3400035" y="1300460"/>
            <a:ext cx="5391930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ALLPPT Layout </a:t>
            </a:r>
            <a:r>
              <a:rPr lang="en-US" sz="1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Presentation. ALLPPT Layout Clean Text Slide for your Presentation.</a:t>
            </a:r>
            <a:endParaRPr/>
          </a:p>
        </p:txBody>
      </p:sp>
      <p:sp>
        <p:nvSpPr>
          <p:cNvPr id="423" name="Google Shape;423;p14"/>
          <p:cNvSpPr txBox="1"/>
          <p:nvPr/>
        </p:nvSpPr>
        <p:spPr>
          <a:xfrm>
            <a:off x="1255720" y="2251380"/>
            <a:ext cx="968056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     </a:t>
            </a:r>
            <a:endParaRPr/>
          </a:p>
        </p:txBody>
      </p:sp>
      <p:sp>
        <p:nvSpPr>
          <p:cNvPr id="424" name="Google Shape;424;p14"/>
          <p:cNvSpPr/>
          <p:nvPr/>
        </p:nvSpPr>
        <p:spPr>
          <a:xfrm rot="5400000">
            <a:off x="542465" y="-544118"/>
            <a:ext cx="1329378" cy="2417614"/>
          </a:xfrm>
          <a:prstGeom prst="triangle">
            <a:avLst>
              <a:gd fmla="val 50000" name="adj"/>
            </a:avLst>
          </a:prstGeom>
          <a:solidFill>
            <a:srgbClr val="19A5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14"/>
          <p:cNvSpPr/>
          <p:nvPr/>
        </p:nvSpPr>
        <p:spPr>
          <a:xfrm rot="-5400000">
            <a:off x="10310156" y="-544118"/>
            <a:ext cx="1329378" cy="2417614"/>
          </a:xfrm>
          <a:prstGeom prst="triangle">
            <a:avLst>
              <a:gd fmla="val 50000" name="adj"/>
            </a:avLst>
          </a:prstGeom>
          <a:solidFill>
            <a:srgbClr val="19A5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6" name="Google Shape;42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96054" y="3210941"/>
            <a:ext cx="2028146" cy="20281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432" name="Google Shape;432;p15"/>
          <p:cNvSpPr/>
          <p:nvPr/>
        </p:nvSpPr>
        <p:spPr>
          <a:xfrm>
            <a:off x="6513224" y="3580170"/>
            <a:ext cx="2336431" cy="306467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15"/>
          <p:cNvSpPr txBox="1"/>
          <p:nvPr/>
        </p:nvSpPr>
        <p:spPr>
          <a:xfrm>
            <a:off x="6513225" y="3922361"/>
            <a:ext cx="233643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/>
          </a:p>
        </p:txBody>
      </p:sp>
      <p:sp>
        <p:nvSpPr>
          <p:cNvPr id="434" name="Google Shape;434;p15"/>
          <p:cNvSpPr/>
          <p:nvPr/>
        </p:nvSpPr>
        <p:spPr>
          <a:xfrm>
            <a:off x="9182884" y="3580170"/>
            <a:ext cx="2336431" cy="306467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15"/>
          <p:cNvSpPr txBox="1"/>
          <p:nvPr/>
        </p:nvSpPr>
        <p:spPr>
          <a:xfrm>
            <a:off x="9182885" y="3922361"/>
            <a:ext cx="233643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/>
          </a:p>
        </p:txBody>
      </p:sp>
      <p:sp>
        <p:nvSpPr>
          <p:cNvPr id="436" name="Google Shape;436;p15"/>
          <p:cNvSpPr/>
          <p:nvPr/>
        </p:nvSpPr>
        <p:spPr>
          <a:xfrm>
            <a:off x="6513224" y="4954823"/>
            <a:ext cx="2336431" cy="306467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15"/>
          <p:cNvSpPr txBox="1"/>
          <p:nvPr/>
        </p:nvSpPr>
        <p:spPr>
          <a:xfrm>
            <a:off x="6513225" y="5297014"/>
            <a:ext cx="233643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/>
          </a:p>
        </p:txBody>
      </p:sp>
      <p:sp>
        <p:nvSpPr>
          <p:cNvPr id="438" name="Google Shape;438;p15"/>
          <p:cNvSpPr/>
          <p:nvPr/>
        </p:nvSpPr>
        <p:spPr>
          <a:xfrm>
            <a:off x="9182884" y="4954823"/>
            <a:ext cx="2336431" cy="306467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15"/>
          <p:cNvSpPr txBox="1"/>
          <p:nvPr/>
        </p:nvSpPr>
        <p:spPr>
          <a:xfrm>
            <a:off x="9182885" y="5297014"/>
            <a:ext cx="233643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/>
          </a:p>
        </p:txBody>
      </p:sp>
      <p:grpSp>
        <p:nvGrpSpPr>
          <p:cNvPr id="440" name="Google Shape;440;p15"/>
          <p:cNvGrpSpPr/>
          <p:nvPr/>
        </p:nvGrpSpPr>
        <p:grpSpPr>
          <a:xfrm>
            <a:off x="6446856" y="1559190"/>
            <a:ext cx="5006091" cy="1745035"/>
            <a:chOff x="4822352" y="1916832"/>
            <a:chExt cx="3422056" cy="1745035"/>
          </a:xfrm>
        </p:grpSpPr>
        <p:sp>
          <p:nvSpPr>
            <p:cNvPr id="441" name="Google Shape;441;p15"/>
            <p:cNvSpPr txBox="1"/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000"/>
                <a:buFont typeface="Arial"/>
                <a:buNone/>
              </a:pPr>
              <a:r>
                <a:rPr b="1" lang="en-US" sz="20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Portfolio  Designed</a:t>
              </a:r>
              <a:endParaRPr/>
            </a:p>
          </p:txBody>
        </p:sp>
        <p:sp>
          <p:nvSpPr>
            <p:cNvPr id="442" name="Google Shape;442;p15"/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   </a:t>
              </a:r>
              <a:endParaRPr/>
            </a:p>
          </p:txBody>
        </p:sp>
      </p:grpSp>
      <p:pic>
        <p:nvPicPr>
          <p:cNvPr id="443" name="Google Shape;44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2723" y="2143859"/>
            <a:ext cx="4450764" cy="3984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449" name="Google Shape;449;p16"/>
          <p:cNvSpPr/>
          <p:nvPr/>
        </p:nvSpPr>
        <p:spPr>
          <a:xfrm flipH="1" rot="10800000">
            <a:off x="1697305" y="2044925"/>
            <a:ext cx="2812211" cy="940280"/>
          </a:xfrm>
          <a:custGeom>
            <a:rect b="b" l="l" r="r" t="t"/>
            <a:pathLst>
              <a:path extrusionOk="0" h="940280" w="2812211">
                <a:moveTo>
                  <a:pt x="2812211" y="0"/>
                </a:moveTo>
                <a:lnTo>
                  <a:pt x="1949570" y="940280"/>
                </a:lnTo>
                <a:lnTo>
                  <a:pt x="0" y="940280"/>
                </a:lnTo>
              </a:path>
            </a:pathLst>
          </a:custGeom>
          <a:noFill/>
          <a:ln cap="flat" cmpd="sng" w="508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16"/>
          <p:cNvSpPr/>
          <p:nvPr/>
        </p:nvSpPr>
        <p:spPr>
          <a:xfrm flipH="1" rot="10800000">
            <a:off x="7826612" y="5082010"/>
            <a:ext cx="2631058" cy="936000"/>
          </a:xfrm>
          <a:custGeom>
            <a:rect b="b" l="l" r="r" t="t"/>
            <a:pathLst>
              <a:path extrusionOk="0" h="793631" w="2631057">
                <a:moveTo>
                  <a:pt x="0" y="793631"/>
                </a:moveTo>
                <a:lnTo>
                  <a:pt x="603849" y="0"/>
                </a:lnTo>
                <a:lnTo>
                  <a:pt x="2631057" y="0"/>
                </a:lnTo>
              </a:path>
            </a:pathLst>
          </a:custGeom>
          <a:noFill/>
          <a:ln cap="flat" cmpd="sng" w="476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1" name="Google Shape;451;p16"/>
          <p:cNvGrpSpPr/>
          <p:nvPr/>
        </p:nvGrpSpPr>
        <p:grpSpPr>
          <a:xfrm>
            <a:off x="8526212" y="4966278"/>
            <a:ext cx="2808000" cy="969028"/>
            <a:chOff x="5652121" y="1872653"/>
            <a:chExt cx="2448361" cy="969028"/>
          </a:xfrm>
        </p:grpSpPr>
        <p:sp>
          <p:nvSpPr>
            <p:cNvPr id="452" name="Google Shape;452;p16"/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453" name="Google Shape;453;p16"/>
            <p:cNvSpPr txBox="1"/>
            <p:nvPr/>
          </p:nvSpPr>
          <p:spPr>
            <a:xfrm>
              <a:off x="5652121" y="1872653"/>
              <a:ext cx="244836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4" name="Google Shape;454;p16"/>
          <p:cNvGrpSpPr/>
          <p:nvPr/>
        </p:nvGrpSpPr>
        <p:grpSpPr>
          <a:xfrm>
            <a:off x="777559" y="2126666"/>
            <a:ext cx="2812211" cy="969028"/>
            <a:chOff x="5652121" y="1872653"/>
            <a:chExt cx="2448361" cy="969028"/>
          </a:xfrm>
        </p:grpSpPr>
        <p:sp>
          <p:nvSpPr>
            <p:cNvPr id="455" name="Google Shape;455;p16"/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456" name="Google Shape;456;p16"/>
            <p:cNvSpPr txBox="1"/>
            <p:nvPr/>
          </p:nvSpPr>
          <p:spPr>
            <a:xfrm>
              <a:off x="5652121" y="1872653"/>
              <a:ext cx="244836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7" name="Google Shape;457;p16"/>
          <p:cNvSpPr txBox="1"/>
          <p:nvPr/>
        </p:nvSpPr>
        <p:spPr>
          <a:xfrm>
            <a:off x="8986191" y="1690356"/>
            <a:ext cx="234802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C3248"/>
                </a:solidFill>
                <a:latin typeface="Arial"/>
                <a:ea typeface="Arial"/>
                <a:cs typeface="Arial"/>
                <a:sym typeface="Arial"/>
              </a:rPr>
              <a:t>ALLPPT Layout Clean Text Slide for your Presentation</a:t>
            </a:r>
            <a:endParaRPr sz="2400">
              <a:solidFill>
                <a:srgbClr val="0C324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8" name="Google Shape;45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6488" y="1690356"/>
            <a:ext cx="3850124" cy="3758272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16"/>
          <p:cNvSpPr/>
          <p:nvPr/>
        </p:nvSpPr>
        <p:spPr>
          <a:xfrm rot="5400000">
            <a:off x="542465" y="-544118"/>
            <a:ext cx="1329378" cy="2417614"/>
          </a:xfrm>
          <a:prstGeom prst="triangle">
            <a:avLst>
              <a:gd fmla="val 50000" name="adj"/>
            </a:avLst>
          </a:prstGeom>
          <a:solidFill>
            <a:srgbClr val="19A5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16"/>
          <p:cNvSpPr/>
          <p:nvPr/>
        </p:nvSpPr>
        <p:spPr>
          <a:xfrm rot="-5400000">
            <a:off x="10310156" y="-544118"/>
            <a:ext cx="1329378" cy="2417614"/>
          </a:xfrm>
          <a:prstGeom prst="triangle">
            <a:avLst>
              <a:gd fmla="val 50000" name="adj"/>
            </a:avLst>
          </a:prstGeom>
          <a:solidFill>
            <a:srgbClr val="19A5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7"/>
          <p:cNvSpPr txBox="1"/>
          <p:nvPr/>
        </p:nvSpPr>
        <p:spPr>
          <a:xfrm>
            <a:off x="830511" y="2217074"/>
            <a:ext cx="6268327" cy="19389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Clean Text Slide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for your Presentation</a:t>
            </a:r>
            <a:endParaRPr b="1" sz="4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6" name="Google Shape;46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98839" y="1911258"/>
            <a:ext cx="4800914" cy="4539195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17"/>
          <p:cNvSpPr txBox="1"/>
          <p:nvPr/>
        </p:nvSpPr>
        <p:spPr>
          <a:xfrm>
            <a:off x="618803" y="56459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8" name="Google Shape;468;p17"/>
          <p:cNvGrpSpPr/>
          <p:nvPr/>
        </p:nvGrpSpPr>
        <p:grpSpPr>
          <a:xfrm>
            <a:off x="830511" y="4461882"/>
            <a:ext cx="5006091" cy="1745035"/>
            <a:chOff x="4822352" y="1916832"/>
            <a:chExt cx="3422056" cy="1745035"/>
          </a:xfrm>
        </p:grpSpPr>
        <p:sp>
          <p:nvSpPr>
            <p:cNvPr id="469" name="Google Shape;469;p17"/>
            <p:cNvSpPr txBox="1"/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000"/>
                <a:buFont typeface="Arial"/>
                <a:buNone/>
              </a:pPr>
              <a:r>
                <a:rPr b="1" lang="en-US" sz="20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Portfolio  Designed</a:t>
              </a:r>
              <a:endParaRPr/>
            </a:p>
          </p:txBody>
        </p:sp>
        <p:sp>
          <p:nvSpPr>
            <p:cNvPr id="470" name="Google Shape;470;p17"/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   </a:t>
              </a: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1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476" name="Google Shape;476;p18"/>
          <p:cNvSpPr txBox="1"/>
          <p:nvPr/>
        </p:nvSpPr>
        <p:spPr>
          <a:xfrm>
            <a:off x="3191608" y="5292820"/>
            <a:ext cx="5808784" cy="430887"/>
          </a:xfrm>
          <a:prstGeom prst="rect">
            <a:avLst/>
          </a:prstGeom>
          <a:solidFill>
            <a:srgbClr val="0C3248"/>
          </a:solidFill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Humanoid Robot</a:t>
            </a:r>
            <a:endParaRPr/>
          </a:p>
        </p:txBody>
      </p:sp>
      <p:sp>
        <p:nvSpPr>
          <p:cNvPr id="477" name="Google Shape;477;p18"/>
          <p:cNvSpPr txBox="1"/>
          <p:nvPr/>
        </p:nvSpPr>
        <p:spPr>
          <a:xfrm>
            <a:off x="1878147" y="5773598"/>
            <a:ext cx="84357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C3248"/>
                </a:solidFill>
                <a:latin typeface="Arial"/>
                <a:ea typeface="Arial"/>
                <a:cs typeface="Arial"/>
                <a:sym typeface="Arial"/>
              </a:rPr>
              <a:t>ALLPPT Layout Clean Text Slide for your Presentation</a:t>
            </a:r>
            <a:endParaRPr sz="2400">
              <a:solidFill>
                <a:srgbClr val="0C324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18"/>
          <p:cNvSpPr txBox="1"/>
          <p:nvPr/>
        </p:nvSpPr>
        <p:spPr>
          <a:xfrm>
            <a:off x="953371" y="6066050"/>
            <a:ext cx="102852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/>
          </a:p>
        </p:txBody>
      </p:sp>
      <p:pic>
        <p:nvPicPr>
          <p:cNvPr id="479" name="Google Shape;47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61227" y="1276360"/>
            <a:ext cx="3069546" cy="3803855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18"/>
          <p:cNvSpPr/>
          <p:nvPr/>
        </p:nvSpPr>
        <p:spPr>
          <a:xfrm>
            <a:off x="953371" y="2144756"/>
            <a:ext cx="2336431" cy="306467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18"/>
          <p:cNvSpPr txBox="1"/>
          <p:nvPr/>
        </p:nvSpPr>
        <p:spPr>
          <a:xfrm>
            <a:off x="953372" y="2486947"/>
            <a:ext cx="233643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/>
          </a:p>
        </p:txBody>
      </p:sp>
      <p:sp>
        <p:nvSpPr>
          <p:cNvPr id="482" name="Google Shape;482;p18"/>
          <p:cNvSpPr/>
          <p:nvPr/>
        </p:nvSpPr>
        <p:spPr>
          <a:xfrm>
            <a:off x="953371" y="3519409"/>
            <a:ext cx="2336431" cy="306467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18"/>
          <p:cNvSpPr txBox="1"/>
          <p:nvPr/>
        </p:nvSpPr>
        <p:spPr>
          <a:xfrm>
            <a:off x="953372" y="3861600"/>
            <a:ext cx="233643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/>
          </a:p>
        </p:txBody>
      </p:sp>
      <p:sp>
        <p:nvSpPr>
          <p:cNvPr id="484" name="Google Shape;484;p18"/>
          <p:cNvSpPr/>
          <p:nvPr/>
        </p:nvSpPr>
        <p:spPr>
          <a:xfrm>
            <a:off x="9000392" y="2058346"/>
            <a:ext cx="2336431" cy="306467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18"/>
          <p:cNvSpPr txBox="1"/>
          <p:nvPr/>
        </p:nvSpPr>
        <p:spPr>
          <a:xfrm>
            <a:off x="9000393" y="2400537"/>
            <a:ext cx="233643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/>
          </a:p>
        </p:txBody>
      </p:sp>
      <p:sp>
        <p:nvSpPr>
          <p:cNvPr id="486" name="Google Shape;486;p18"/>
          <p:cNvSpPr/>
          <p:nvPr/>
        </p:nvSpPr>
        <p:spPr>
          <a:xfrm>
            <a:off x="9000392" y="3432999"/>
            <a:ext cx="2336431" cy="306467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18"/>
          <p:cNvSpPr txBox="1"/>
          <p:nvPr/>
        </p:nvSpPr>
        <p:spPr>
          <a:xfrm>
            <a:off x="9000393" y="3775190"/>
            <a:ext cx="233643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9"/>
          <p:cNvGrpSpPr/>
          <p:nvPr/>
        </p:nvGrpSpPr>
        <p:grpSpPr>
          <a:xfrm>
            <a:off x="2858441" y="1587391"/>
            <a:ext cx="6136536" cy="3601342"/>
            <a:chOff x="2687161" y="3731096"/>
            <a:chExt cx="5158677" cy="3027467"/>
          </a:xfrm>
        </p:grpSpPr>
        <p:sp>
          <p:nvSpPr>
            <p:cNvPr id="493" name="Google Shape;493;p19"/>
            <p:cNvSpPr/>
            <p:nvPr/>
          </p:nvSpPr>
          <p:spPr>
            <a:xfrm>
              <a:off x="2725967" y="4290519"/>
              <a:ext cx="1906137" cy="2468044"/>
            </a:xfrm>
            <a:custGeom>
              <a:rect b="b" l="l" r="r" t="t"/>
              <a:pathLst>
                <a:path extrusionOk="0" h="2468044" w="1906136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9"/>
            <p:cNvSpPr/>
            <p:nvPr/>
          </p:nvSpPr>
          <p:spPr>
            <a:xfrm>
              <a:off x="3644576" y="3731096"/>
              <a:ext cx="2992697" cy="1030680"/>
            </a:xfrm>
            <a:custGeom>
              <a:rect b="b" l="l" r="r" t="t"/>
              <a:pathLst>
                <a:path extrusionOk="0" h="1030680" w="2992697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9"/>
            <p:cNvSpPr/>
            <p:nvPr/>
          </p:nvSpPr>
          <p:spPr>
            <a:xfrm>
              <a:off x="3709769" y="4075070"/>
              <a:ext cx="34149" cy="15522"/>
            </a:xfrm>
            <a:custGeom>
              <a:rect b="b" l="l" r="r" t="t"/>
              <a:pathLst>
                <a:path extrusionOk="0" h="15522" w="34149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19"/>
            <p:cNvSpPr/>
            <p:nvPr/>
          </p:nvSpPr>
          <p:spPr>
            <a:xfrm>
              <a:off x="3530642" y="4043094"/>
              <a:ext cx="34149" cy="9313"/>
            </a:xfrm>
            <a:custGeom>
              <a:rect b="b" l="l" r="r" t="t"/>
              <a:pathLst>
                <a:path extrusionOk="0" h="9313" w="34149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19"/>
            <p:cNvSpPr/>
            <p:nvPr/>
          </p:nvSpPr>
          <p:spPr>
            <a:xfrm>
              <a:off x="3730569" y="4013602"/>
              <a:ext cx="37253" cy="40358"/>
            </a:xfrm>
            <a:custGeom>
              <a:rect b="b" l="l" r="r" t="t"/>
              <a:pathLst>
                <a:path extrusionOk="0" h="40357" w="37253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19"/>
            <p:cNvSpPr/>
            <p:nvPr/>
          </p:nvSpPr>
          <p:spPr>
            <a:xfrm>
              <a:off x="3457998" y="4104562"/>
              <a:ext cx="170745" cy="90029"/>
            </a:xfrm>
            <a:custGeom>
              <a:rect b="b" l="l" r="r" t="t"/>
              <a:pathLst>
                <a:path extrusionOk="0" h="90029" w="170745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19"/>
            <p:cNvSpPr/>
            <p:nvPr/>
          </p:nvSpPr>
          <p:spPr>
            <a:xfrm>
              <a:off x="3317366" y="4178759"/>
              <a:ext cx="139701" cy="152118"/>
            </a:xfrm>
            <a:custGeom>
              <a:rect b="b" l="l" r="r" t="t"/>
              <a:pathLst>
                <a:path extrusionOk="0" h="152118" w="139700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9"/>
            <p:cNvSpPr/>
            <p:nvPr/>
          </p:nvSpPr>
          <p:spPr>
            <a:xfrm>
              <a:off x="3770306" y="4054891"/>
              <a:ext cx="24836" cy="12418"/>
            </a:xfrm>
            <a:custGeom>
              <a:rect b="b" l="l" r="r" t="t"/>
              <a:pathLst>
                <a:path extrusionOk="0" h="12417" w="24835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9"/>
            <p:cNvSpPr/>
            <p:nvPr/>
          </p:nvSpPr>
          <p:spPr>
            <a:xfrm>
              <a:off x="3430679" y="4132192"/>
              <a:ext cx="12418" cy="6209"/>
            </a:xfrm>
            <a:custGeom>
              <a:rect b="b" l="l" r="r" t="t"/>
              <a:pathLst>
                <a:path extrusionOk="0" h="6208" w="12417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19"/>
            <p:cNvSpPr/>
            <p:nvPr/>
          </p:nvSpPr>
          <p:spPr>
            <a:xfrm>
              <a:off x="3367348" y="4082210"/>
              <a:ext cx="96238" cy="58985"/>
            </a:xfrm>
            <a:custGeom>
              <a:rect b="b" l="l" r="r" t="t"/>
              <a:pathLst>
                <a:path extrusionOk="0" h="58984" w="96238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19"/>
            <p:cNvSpPr/>
            <p:nvPr/>
          </p:nvSpPr>
          <p:spPr>
            <a:xfrm>
              <a:off x="3502702" y="4062342"/>
              <a:ext cx="43462" cy="27940"/>
            </a:xfrm>
            <a:custGeom>
              <a:rect b="b" l="l" r="r" t="t"/>
              <a:pathLst>
                <a:path extrusionOk="0" h="27940" w="43462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19"/>
            <p:cNvSpPr/>
            <p:nvPr/>
          </p:nvSpPr>
          <p:spPr>
            <a:xfrm>
              <a:off x="5862400" y="4041231"/>
              <a:ext cx="260774" cy="310446"/>
            </a:xfrm>
            <a:custGeom>
              <a:rect b="b" l="l" r="r" t="t"/>
              <a:pathLst>
                <a:path extrusionOk="0" h="310445" w="260774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19"/>
            <p:cNvSpPr/>
            <p:nvPr/>
          </p:nvSpPr>
          <p:spPr>
            <a:xfrm>
              <a:off x="7125604" y="4179690"/>
              <a:ext cx="15522" cy="12418"/>
            </a:xfrm>
            <a:custGeom>
              <a:rect b="b" l="l" r="r" t="t"/>
              <a:pathLst>
                <a:path extrusionOk="0" h="12417" w="15522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19"/>
            <p:cNvSpPr/>
            <p:nvPr/>
          </p:nvSpPr>
          <p:spPr>
            <a:xfrm>
              <a:off x="3826497" y="4062342"/>
              <a:ext cx="15522" cy="6209"/>
            </a:xfrm>
            <a:custGeom>
              <a:rect b="b" l="l" r="r" t="t"/>
              <a:pathLst>
                <a:path extrusionOk="0" h="6208" w="15522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19"/>
            <p:cNvSpPr/>
            <p:nvPr/>
          </p:nvSpPr>
          <p:spPr>
            <a:xfrm>
              <a:off x="7212839" y="4119464"/>
              <a:ext cx="71403" cy="49671"/>
            </a:xfrm>
            <a:custGeom>
              <a:rect b="b" l="l" r="r" t="t"/>
              <a:pathLst>
                <a:path extrusionOk="0" h="49671" w="71402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19"/>
            <p:cNvSpPr/>
            <p:nvPr/>
          </p:nvSpPr>
          <p:spPr>
            <a:xfrm>
              <a:off x="7085867" y="4082210"/>
              <a:ext cx="108656" cy="80716"/>
            </a:xfrm>
            <a:custGeom>
              <a:rect b="b" l="l" r="r" t="t"/>
              <a:pathLst>
                <a:path extrusionOk="0" h="80715" w="108656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19"/>
            <p:cNvSpPr/>
            <p:nvPr/>
          </p:nvSpPr>
          <p:spPr>
            <a:xfrm>
              <a:off x="4090065" y="4082210"/>
              <a:ext cx="12418" cy="9313"/>
            </a:xfrm>
            <a:custGeom>
              <a:rect b="b" l="l" r="r" t="t"/>
              <a:pathLst>
                <a:path extrusionOk="0" h="9313" w="12417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19"/>
            <p:cNvSpPr/>
            <p:nvPr/>
          </p:nvSpPr>
          <p:spPr>
            <a:xfrm>
              <a:off x="6122554" y="4209183"/>
              <a:ext cx="12418" cy="12418"/>
            </a:xfrm>
            <a:custGeom>
              <a:rect b="b" l="l" r="r" t="t"/>
              <a:pathLst>
                <a:path extrusionOk="0" h="12417" w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19"/>
            <p:cNvSpPr/>
            <p:nvPr/>
          </p:nvSpPr>
          <p:spPr>
            <a:xfrm>
              <a:off x="4937582" y="4135296"/>
              <a:ext cx="15522" cy="6209"/>
            </a:xfrm>
            <a:custGeom>
              <a:rect b="b" l="l" r="r" t="t"/>
              <a:pathLst>
                <a:path extrusionOk="0" h="6208" w="15522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19"/>
            <p:cNvSpPr/>
            <p:nvPr/>
          </p:nvSpPr>
          <p:spPr>
            <a:xfrm>
              <a:off x="5256410" y="5105129"/>
              <a:ext cx="12418" cy="24836"/>
            </a:xfrm>
            <a:custGeom>
              <a:rect b="b" l="l" r="r" t="t"/>
              <a:pathLst>
                <a:path extrusionOk="0" h="24835" w="12417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19"/>
            <p:cNvSpPr/>
            <p:nvPr/>
          </p:nvSpPr>
          <p:spPr>
            <a:xfrm>
              <a:off x="3850401" y="4200801"/>
              <a:ext cx="406684" cy="447042"/>
            </a:xfrm>
            <a:custGeom>
              <a:rect b="b" l="l" r="r" t="t"/>
              <a:pathLst>
                <a:path extrusionOk="0" h="447041" w="406683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19"/>
            <p:cNvSpPr/>
            <p:nvPr/>
          </p:nvSpPr>
          <p:spPr>
            <a:xfrm>
              <a:off x="5463788" y="5234275"/>
              <a:ext cx="43462" cy="15522"/>
            </a:xfrm>
            <a:custGeom>
              <a:rect b="b" l="l" r="r" t="t"/>
              <a:pathLst>
                <a:path extrusionOk="0" h="15522" w="4346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19"/>
            <p:cNvSpPr/>
            <p:nvPr/>
          </p:nvSpPr>
          <p:spPr>
            <a:xfrm>
              <a:off x="5144029" y="5162562"/>
              <a:ext cx="24836" cy="9313"/>
            </a:xfrm>
            <a:custGeom>
              <a:rect b="b" l="l" r="r" t="t"/>
              <a:pathLst>
                <a:path extrusionOk="0" h="9313" w="24835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19"/>
            <p:cNvSpPr/>
            <p:nvPr/>
          </p:nvSpPr>
          <p:spPr>
            <a:xfrm>
              <a:off x="5247097" y="5141141"/>
              <a:ext cx="24836" cy="40358"/>
            </a:xfrm>
            <a:custGeom>
              <a:rect b="b" l="l" r="r" t="t"/>
              <a:pathLst>
                <a:path extrusionOk="0" h="40357" w="24835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19"/>
            <p:cNvSpPr/>
            <p:nvPr/>
          </p:nvSpPr>
          <p:spPr>
            <a:xfrm>
              <a:off x="5592933" y="5239552"/>
              <a:ext cx="34149" cy="21731"/>
            </a:xfrm>
            <a:custGeom>
              <a:rect b="b" l="l" r="r" t="t"/>
              <a:pathLst>
                <a:path extrusionOk="0" h="21731" w="34149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19"/>
            <p:cNvSpPr/>
            <p:nvPr/>
          </p:nvSpPr>
          <p:spPr>
            <a:xfrm>
              <a:off x="4877977" y="3996527"/>
              <a:ext cx="2967861" cy="2340761"/>
            </a:xfrm>
            <a:custGeom>
              <a:rect b="b" l="l" r="r" t="t"/>
              <a:pathLst>
                <a:path extrusionOk="0" h="2340761" w="29678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19"/>
            <p:cNvSpPr/>
            <p:nvPr/>
          </p:nvSpPr>
          <p:spPr>
            <a:xfrm>
              <a:off x="3690211" y="4196454"/>
              <a:ext cx="74507" cy="99343"/>
            </a:xfrm>
            <a:custGeom>
              <a:rect b="b" l="l" r="r" t="t"/>
              <a:pathLst>
                <a:path extrusionOk="0" h="99342" w="74506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19"/>
            <p:cNvSpPr/>
            <p:nvPr/>
          </p:nvSpPr>
          <p:spPr>
            <a:xfrm>
              <a:off x="3753542" y="4135296"/>
              <a:ext cx="40358" cy="34149"/>
            </a:xfrm>
            <a:custGeom>
              <a:rect b="b" l="l" r="r" t="t"/>
              <a:pathLst>
                <a:path extrusionOk="0" h="34149" w="40357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19"/>
            <p:cNvSpPr/>
            <p:nvPr/>
          </p:nvSpPr>
          <p:spPr>
            <a:xfrm>
              <a:off x="3770306" y="4179690"/>
              <a:ext cx="55880" cy="96238"/>
            </a:xfrm>
            <a:custGeom>
              <a:rect b="b" l="l" r="r" t="t"/>
              <a:pathLst>
                <a:path extrusionOk="0" h="96238" w="55880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19"/>
            <p:cNvSpPr/>
            <p:nvPr/>
          </p:nvSpPr>
          <p:spPr>
            <a:xfrm>
              <a:off x="3630606" y="4070724"/>
              <a:ext cx="21731" cy="27940"/>
            </a:xfrm>
            <a:custGeom>
              <a:rect b="b" l="l" r="r" t="t"/>
              <a:pathLst>
                <a:path extrusionOk="0" h="27940" w="21731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19"/>
            <p:cNvSpPr/>
            <p:nvPr/>
          </p:nvSpPr>
          <p:spPr>
            <a:xfrm>
              <a:off x="3646438" y="4107667"/>
              <a:ext cx="86925" cy="68298"/>
            </a:xfrm>
            <a:custGeom>
              <a:rect b="b" l="l" r="r" t="t"/>
              <a:pathLst>
                <a:path extrusionOk="0" h="68298" w="86924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19"/>
            <p:cNvSpPr/>
            <p:nvPr/>
          </p:nvSpPr>
          <p:spPr>
            <a:xfrm>
              <a:off x="3750438" y="4075070"/>
              <a:ext cx="235939" cy="102447"/>
            </a:xfrm>
            <a:custGeom>
              <a:rect b="b" l="l" r="r" t="t"/>
              <a:pathLst>
                <a:path extrusionOk="0" h="102447" w="235938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19"/>
            <p:cNvSpPr/>
            <p:nvPr/>
          </p:nvSpPr>
          <p:spPr>
            <a:xfrm>
              <a:off x="6856448" y="5409987"/>
              <a:ext cx="24836" cy="58985"/>
            </a:xfrm>
            <a:custGeom>
              <a:rect b="b" l="l" r="r" t="t"/>
              <a:pathLst>
                <a:path extrusionOk="0" h="58984" w="24835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19"/>
            <p:cNvSpPr/>
            <p:nvPr/>
          </p:nvSpPr>
          <p:spPr>
            <a:xfrm>
              <a:off x="6876316" y="5644063"/>
              <a:ext cx="68298" cy="65194"/>
            </a:xfrm>
            <a:custGeom>
              <a:rect b="b" l="l" r="r" t="t"/>
              <a:pathLst>
                <a:path extrusionOk="0" h="65193" w="68298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19"/>
            <p:cNvSpPr/>
            <p:nvPr/>
          </p:nvSpPr>
          <p:spPr>
            <a:xfrm>
              <a:off x="6851170" y="5514917"/>
              <a:ext cx="83820" cy="139701"/>
            </a:xfrm>
            <a:custGeom>
              <a:rect b="b" l="l" r="r" t="t"/>
              <a:pathLst>
                <a:path extrusionOk="0" h="139700" w="8382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19"/>
            <p:cNvSpPr/>
            <p:nvPr/>
          </p:nvSpPr>
          <p:spPr>
            <a:xfrm>
              <a:off x="6849307" y="5908563"/>
              <a:ext cx="46567" cy="15522"/>
            </a:xfrm>
            <a:custGeom>
              <a:rect b="b" l="l" r="r" t="t"/>
              <a:pathLst>
                <a:path extrusionOk="0" h="15522" w="46566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19"/>
            <p:cNvSpPr/>
            <p:nvPr/>
          </p:nvSpPr>
          <p:spPr>
            <a:xfrm>
              <a:off x="6900220" y="5913840"/>
              <a:ext cx="55880" cy="31045"/>
            </a:xfrm>
            <a:custGeom>
              <a:rect b="b" l="l" r="r" t="t"/>
              <a:pathLst>
                <a:path extrusionOk="0" h="31044" w="55880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19"/>
            <p:cNvSpPr/>
            <p:nvPr/>
          </p:nvSpPr>
          <p:spPr>
            <a:xfrm>
              <a:off x="6939958" y="5274633"/>
              <a:ext cx="15522" cy="12418"/>
            </a:xfrm>
            <a:custGeom>
              <a:rect b="b" l="l" r="r" t="t"/>
              <a:pathLst>
                <a:path extrusionOk="0" h="12417" w="15522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19"/>
            <p:cNvSpPr/>
            <p:nvPr/>
          </p:nvSpPr>
          <p:spPr>
            <a:xfrm>
              <a:off x="6808639" y="5623884"/>
              <a:ext cx="40358" cy="46567"/>
            </a:xfrm>
            <a:custGeom>
              <a:rect b="b" l="l" r="r" t="t"/>
              <a:pathLst>
                <a:path extrusionOk="0" h="46566" w="40357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19"/>
            <p:cNvSpPr/>
            <p:nvPr/>
          </p:nvSpPr>
          <p:spPr>
            <a:xfrm>
              <a:off x="4168919" y="5514917"/>
              <a:ext cx="24836" cy="12418"/>
            </a:xfrm>
            <a:custGeom>
              <a:rect b="b" l="l" r="r" t="t"/>
              <a:pathLst>
                <a:path extrusionOk="0" h="12417" w="24835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19"/>
            <p:cNvSpPr/>
            <p:nvPr/>
          </p:nvSpPr>
          <p:spPr>
            <a:xfrm>
              <a:off x="2808235" y="5420542"/>
              <a:ext cx="27940" cy="15522"/>
            </a:xfrm>
            <a:custGeom>
              <a:rect b="b" l="l" r="r" t="t"/>
              <a:pathLst>
                <a:path extrusionOk="0" h="15522" w="27940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19"/>
            <p:cNvSpPr/>
            <p:nvPr/>
          </p:nvSpPr>
          <p:spPr>
            <a:xfrm>
              <a:off x="4066782" y="5047076"/>
              <a:ext cx="12418" cy="15522"/>
            </a:xfrm>
            <a:custGeom>
              <a:rect b="b" l="l" r="r" t="t"/>
              <a:pathLst>
                <a:path extrusionOk="0" h="15522" w="12417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19"/>
            <p:cNvSpPr/>
            <p:nvPr/>
          </p:nvSpPr>
          <p:spPr>
            <a:xfrm>
              <a:off x="4243736" y="5014168"/>
              <a:ext cx="18627" cy="37253"/>
            </a:xfrm>
            <a:custGeom>
              <a:rect b="b" l="l" r="r" t="t"/>
              <a:pathLst>
                <a:path extrusionOk="0" h="37253" w="18626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19"/>
            <p:cNvSpPr/>
            <p:nvPr/>
          </p:nvSpPr>
          <p:spPr>
            <a:xfrm>
              <a:off x="6688807" y="5690630"/>
              <a:ext cx="149014" cy="161432"/>
            </a:xfrm>
            <a:custGeom>
              <a:rect b="b" l="l" r="r" t="t"/>
              <a:pathLst>
                <a:path extrusionOk="0" h="161431" w="149013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19"/>
            <p:cNvSpPr/>
            <p:nvPr/>
          </p:nvSpPr>
          <p:spPr>
            <a:xfrm>
              <a:off x="6961689" y="5762343"/>
              <a:ext cx="15522" cy="46567"/>
            </a:xfrm>
            <a:custGeom>
              <a:rect b="b" l="l" r="r" t="t"/>
              <a:pathLst>
                <a:path extrusionOk="0" h="46566" w="15522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19"/>
            <p:cNvSpPr/>
            <p:nvPr/>
          </p:nvSpPr>
          <p:spPr>
            <a:xfrm>
              <a:off x="7269030" y="5852372"/>
              <a:ext cx="58985" cy="31045"/>
            </a:xfrm>
            <a:custGeom>
              <a:rect b="b" l="l" r="r" t="t"/>
              <a:pathLst>
                <a:path extrusionOk="0" h="31044" w="5898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19"/>
            <p:cNvSpPr/>
            <p:nvPr/>
          </p:nvSpPr>
          <p:spPr>
            <a:xfrm>
              <a:off x="7008566" y="5801459"/>
              <a:ext cx="291819" cy="152118"/>
            </a:xfrm>
            <a:custGeom>
              <a:rect b="b" l="l" r="r" t="t"/>
              <a:pathLst>
                <a:path extrusionOk="0" h="152118" w="291819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19"/>
            <p:cNvSpPr/>
            <p:nvPr/>
          </p:nvSpPr>
          <p:spPr>
            <a:xfrm>
              <a:off x="7300385" y="5823811"/>
              <a:ext cx="37253" cy="34149"/>
            </a:xfrm>
            <a:custGeom>
              <a:rect b="b" l="l" r="r" t="t"/>
              <a:pathLst>
                <a:path extrusionOk="0" h="34149" w="37253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19"/>
            <p:cNvSpPr/>
            <p:nvPr/>
          </p:nvSpPr>
          <p:spPr>
            <a:xfrm>
              <a:off x="7503417" y="6096693"/>
              <a:ext cx="43462" cy="34149"/>
            </a:xfrm>
            <a:custGeom>
              <a:rect b="b" l="l" r="r" t="t"/>
              <a:pathLst>
                <a:path extrusionOk="0" h="34149" w="43462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19"/>
            <p:cNvSpPr/>
            <p:nvPr/>
          </p:nvSpPr>
          <p:spPr>
            <a:xfrm>
              <a:off x="7529494" y="6010079"/>
              <a:ext cx="18627" cy="31045"/>
            </a:xfrm>
            <a:custGeom>
              <a:rect b="b" l="l" r="r" t="t"/>
              <a:pathLst>
                <a:path extrusionOk="0" h="31044" w="18626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19"/>
            <p:cNvSpPr/>
            <p:nvPr/>
          </p:nvSpPr>
          <p:spPr>
            <a:xfrm>
              <a:off x="7059479" y="5873482"/>
              <a:ext cx="12418" cy="18627"/>
            </a:xfrm>
            <a:custGeom>
              <a:rect b="b" l="l" r="r" t="t"/>
              <a:pathLst>
                <a:path extrusionOk="0" h="18626" w="12417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19"/>
            <p:cNvSpPr/>
            <p:nvPr/>
          </p:nvSpPr>
          <p:spPr>
            <a:xfrm>
              <a:off x="6836579" y="5928431"/>
              <a:ext cx="24836" cy="15522"/>
            </a:xfrm>
            <a:custGeom>
              <a:rect b="b" l="l" r="r" t="t"/>
              <a:pathLst>
                <a:path extrusionOk="0" h="15522" w="24835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19"/>
            <p:cNvSpPr/>
            <p:nvPr/>
          </p:nvSpPr>
          <p:spPr>
            <a:xfrm>
              <a:off x="6939958" y="5836539"/>
              <a:ext cx="18627" cy="9313"/>
            </a:xfrm>
            <a:custGeom>
              <a:rect b="b" l="l" r="r" t="t"/>
              <a:pathLst>
                <a:path extrusionOk="0" h="9313" w="18626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19"/>
            <p:cNvSpPr/>
            <p:nvPr/>
          </p:nvSpPr>
          <p:spPr>
            <a:xfrm>
              <a:off x="6803361" y="5908563"/>
              <a:ext cx="34149" cy="15522"/>
            </a:xfrm>
            <a:custGeom>
              <a:rect b="b" l="l" r="r" t="t"/>
              <a:pathLst>
                <a:path extrusionOk="0" h="15522" w="34149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2868772" y="5437617"/>
              <a:ext cx="34149" cy="12418"/>
            </a:xfrm>
            <a:custGeom>
              <a:rect b="b" l="l" r="r" t="t"/>
              <a:pathLst>
                <a:path extrusionOk="0" h="12417" w="34149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6993044" y="5054526"/>
              <a:ext cx="229730" cy="266983"/>
            </a:xfrm>
            <a:custGeom>
              <a:rect b="b" l="l" r="r" t="t"/>
              <a:pathLst>
                <a:path extrusionOk="0" h="266983" w="229729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6968829" y="5832193"/>
              <a:ext cx="43462" cy="18627"/>
            </a:xfrm>
            <a:custGeom>
              <a:rect b="b" l="l" r="r" t="t"/>
              <a:pathLst>
                <a:path extrusionOk="0" h="18626" w="43462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6983420" y="5324304"/>
              <a:ext cx="15522" cy="24836"/>
            </a:xfrm>
            <a:custGeom>
              <a:rect b="b" l="l" r="r" t="t"/>
              <a:pathLst>
                <a:path extrusionOk="0" h="24835" w="15522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6832543" y="5765758"/>
              <a:ext cx="99343" cy="108656"/>
            </a:xfrm>
            <a:custGeom>
              <a:rect b="b" l="l" r="r" t="t"/>
              <a:pathLst>
                <a:path extrusionOk="0" h="108656" w="99342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352229" y="5852372"/>
              <a:ext cx="21731" cy="34149"/>
            </a:xfrm>
            <a:custGeom>
              <a:rect b="b" l="l" r="r" t="t"/>
              <a:pathLst>
                <a:path extrusionOk="0" h="34149" w="21731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269084" y="5666105"/>
              <a:ext cx="24836" cy="55880"/>
            </a:xfrm>
            <a:custGeom>
              <a:rect b="b" l="l" r="r" t="t"/>
              <a:pathLst>
                <a:path extrusionOk="0" h="55880" w="24835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752448" y="5941160"/>
              <a:ext cx="599160" cy="468773"/>
            </a:xfrm>
            <a:custGeom>
              <a:rect b="b" l="l" r="r" t="t"/>
              <a:pathLst>
                <a:path extrusionOk="0" h="468773" w="599160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19"/>
            <p:cNvSpPr/>
            <p:nvPr/>
          </p:nvSpPr>
          <p:spPr>
            <a:xfrm>
              <a:off x="7376444" y="5893661"/>
              <a:ext cx="15522" cy="9313"/>
            </a:xfrm>
            <a:custGeom>
              <a:rect b="b" l="l" r="r" t="t"/>
              <a:pathLst>
                <a:path extrusionOk="0" h="9313" w="15522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19"/>
            <p:cNvSpPr/>
            <p:nvPr/>
          </p:nvSpPr>
          <p:spPr>
            <a:xfrm>
              <a:off x="2900127" y="5457796"/>
              <a:ext cx="55880" cy="37253"/>
            </a:xfrm>
            <a:custGeom>
              <a:rect b="b" l="l" r="r" t="t"/>
              <a:pathLst>
                <a:path extrusionOk="0" h="37253" w="55880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19"/>
            <p:cNvSpPr/>
            <p:nvPr/>
          </p:nvSpPr>
          <p:spPr>
            <a:xfrm>
              <a:off x="6488880" y="5710498"/>
              <a:ext cx="301132" cy="207999"/>
            </a:xfrm>
            <a:custGeom>
              <a:rect b="b" l="l" r="r" t="t"/>
              <a:pathLst>
                <a:path extrusionOk="0" h="207998" w="301132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19"/>
            <p:cNvSpPr/>
            <p:nvPr/>
          </p:nvSpPr>
          <p:spPr>
            <a:xfrm>
              <a:off x="7403453" y="5901112"/>
              <a:ext cx="24836" cy="21731"/>
            </a:xfrm>
            <a:custGeom>
              <a:rect b="b" l="l" r="r" t="t"/>
              <a:pathLst>
                <a:path extrusionOk="0" h="21731" w="24835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19"/>
            <p:cNvSpPr/>
            <p:nvPr/>
          </p:nvSpPr>
          <p:spPr>
            <a:xfrm>
              <a:off x="7568921" y="6290411"/>
              <a:ext cx="93134" cy="145910"/>
            </a:xfrm>
            <a:custGeom>
              <a:rect b="b" l="l" r="r" t="t"/>
              <a:pathLst>
                <a:path extrusionOk="0" h="145909" w="93133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19"/>
            <p:cNvSpPr/>
            <p:nvPr/>
          </p:nvSpPr>
          <p:spPr>
            <a:xfrm>
              <a:off x="7483548" y="6426076"/>
              <a:ext cx="117969" cy="136596"/>
            </a:xfrm>
            <a:custGeom>
              <a:rect b="b" l="l" r="r" t="t"/>
              <a:pathLst>
                <a:path extrusionOk="0" h="136596" w="117969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19"/>
            <p:cNvSpPr/>
            <p:nvPr/>
          </p:nvSpPr>
          <p:spPr>
            <a:xfrm>
              <a:off x="7696203" y="6032431"/>
              <a:ext cx="18627" cy="27940"/>
            </a:xfrm>
            <a:custGeom>
              <a:rect b="b" l="l" r="r" t="t"/>
              <a:pathLst>
                <a:path extrusionOk="0" h="27940" w="18626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19"/>
            <p:cNvSpPr/>
            <p:nvPr/>
          </p:nvSpPr>
          <p:spPr>
            <a:xfrm>
              <a:off x="7436671" y="5917876"/>
              <a:ext cx="18627" cy="21731"/>
            </a:xfrm>
            <a:custGeom>
              <a:rect b="b" l="l" r="r" t="t"/>
              <a:pathLst>
                <a:path extrusionOk="0" h="21731" w="18626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19"/>
            <p:cNvSpPr/>
            <p:nvPr/>
          </p:nvSpPr>
          <p:spPr>
            <a:xfrm>
              <a:off x="7423321" y="5928431"/>
              <a:ext cx="18627" cy="15522"/>
            </a:xfrm>
            <a:custGeom>
              <a:rect b="b" l="l" r="r" t="t"/>
              <a:pathLst>
                <a:path extrusionOk="0" h="15522" w="18626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19"/>
            <p:cNvSpPr/>
            <p:nvPr/>
          </p:nvSpPr>
          <p:spPr>
            <a:xfrm>
              <a:off x="7449089" y="5945506"/>
              <a:ext cx="12418" cy="12418"/>
            </a:xfrm>
            <a:custGeom>
              <a:rect b="b" l="l" r="r" t="t"/>
              <a:pathLst>
                <a:path extrusionOk="0" h="12417" w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19"/>
            <p:cNvSpPr/>
            <p:nvPr/>
          </p:nvSpPr>
          <p:spPr>
            <a:xfrm>
              <a:off x="7229293" y="6429180"/>
              <a:ext cx="52776" cy="68298"/>
            </a:xfrm>
            <a:custGeom>
              <a:rect b="b" l="l" r="r" t="t"/>
              <a:pathLst>
                <a:path extrusionOk="0" h="68298" w="52775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19"/>
            <p:cNvSpPr/>
            <p:nvPr/>
          </p:nvSpPr>
          <p:spPr>
            <a:xfrm>
              <a:off x="4103104" y="5644063"/>
              <a:ext cx="9313" cy="12418"/>
            </a:xfrm>
            <a:custGeom>
              <a:rect b="b" l="l" r="r" t="t"/>
              <a:pathLst>
                <a:path extrusionOk="0" h="12417" w="9313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19"/>
            <p:cNvSpPr/>
            <p:nvPr/>
          </p:nvSpPr>
          <p:spPr>
            <a:xfrm>
              <a:off x="4008418" y="5514917"/>
              <a:ext cx="34149" cy="18627"/>
            </a:xfrm>
            <a:custGeom>
              <a:rect b="b" l="l" r="r" t="t"/>
              <a:pathLst>
                <a:path extrusionOk="0" h="18626" w="34149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19"/>
            <p:cNvSpPr/>
            <p:nvPr/>
          </p:nvSpPr>
          <p:spPr>
            <a:xfrm>
              <a:off x="3912490" y="5445999"/>
              <a:ext cx="155223" cy="58985"/>
            </a:xfrm>
            <a:custGeom>
              <a:rect b="b" l="l" r="r" t="t"/>
              <a:pathLst>
                <a:path extrusionOk="0" h="58984" w="155222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19"/>
            <p:cNvSpPr/>
            <p:nvPr/>
          </p:nvSpPr>
          <p:spPr>
            <a:xfrm>
              <a:off x="4008418" y="5417438"/>
              <a:ext cx="12418" cy="24836"/>
            </a:xfrm>
            <a:custGeom>
              <a:rect b="b" l="l" r="r" t="t"/>
              <a:pathLst>
                <a:path extrusionOk="0" h="24835" w="12417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19"/>
            <p:cNvSpPr/>
            <p:nvPr/>
          </p:nvSpPr>
          <p:spPr>
            <a:xfrm>
              <a:off x="4000036" y="5393223"/>
              <a:ext cx="27940" cy="15522"/>
            </a:xfrm>
            <a:custGeom>
              <a:rect b="b" l="l" r="r" t="t"/>
              <a:pathLst>
                <a:path extrusionOk="0" h="15522" w="27940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19"/>
            <p:cNvSpPr/>
            <p:nvPr/>
          </p:nvSpPr>
          <p:spPr>
            <a:xfrm>
              <a:off x="5743810" y="6002628"/>
              <a:ext cx="99343" cy="207999"/>
            </a:xfrm>
            <a:custGeom>
              <a:rect b="b" l="l" r="r" t="t"/>
              <a:pathLst>
                <a:path extrusionOk="0" h="207998" w="99342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19"/>
            <p:cNvSpPr/>
            <p:nvPr/>
          </p:nvSpPr>
          <p:spPr>
            <a:xfrm>
              <a:off x="4236596" y="6662015"/>
              <a:ext cx="74507" cy="31045"/>
            </a:xfrm>
            <a:custGeom>
              <a:rect b="b" l="l" r="r" t="t"/>
              <a:pathLst>
                <a:path extrusionOk="0" h="31044" w="74506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19"/>
            <p:cNvSpPr/>
            <p:nvPr/>
          </p:nvSpPr>
          <p:spPr>
            <a:xfrm>
              <a:off x="4403305" y="5779417"/>
              <a:ext cx="34149" cy="31045"/>
            </a:xfrm>
            <a:custGeom>
              <a:rect b="b" l="l" r="r" t="t"/>
              <a:pathLst>
                <a:path extrusionOk="0" h="31044" w="34149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19"/>
            <p:cNvSpPr/>
            <p:nvPr/>
          </p:nvSpPr>
          <p:spPr>
            <a:xfrm>
              <a:off x="4237527" y="6453395"/>
              <a:ext cx="12418" cy="18627"/>
            </a:xfrm>
            <a:custGeom>
              <a:rect b="b" l="l" r="r" t="t"/>
              <a:pathLst>
                <a:path extrusionOk="0" h="18626" w="12417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19"/>
            <p:cNvSpPr/>
            <p:nvPr/>
          </p:nvSpPr>
          <p:spPr>
            <a:xfrm>
              <a:off x="4152155" y="6693680"/>
              <a:ext cx="58985" cy="52776"/>
            </a:xfrm>
            <a:custGeom>
              <a:rect b="b" l="l" r="r" t="t"/>
              <a:pathLst>
                <a:path extrusionOk="0" h="52775" w="58984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19"/>
            <p:cNvSpPr/>
            <p:nvPr/>
          </p:nvSpPr>
          <p:spPr>
            <a:xfrm>
              <a:off x="4063677" y="5497843"/>
              <a:ext cx="86925" cy="34149"/>
            </a:xfrm>
            <a:custGeom>
              <a:rect b="b" l="l" r="r" t="t"/>
              <a:pathLst>
                <a:path extrusionOk="0" h="34149" w="86924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19"/>
            <p:cNvSpPr/>
            <p:nvPr/>
          </p:nvSpPr>
          <p:spPr>
            <a:xfrm>
              <a:off x="4215796" y="5526404"/>
              <a:ext cx="34149" cy="12418"/>
            </a:xfrm>
            <a:custGeom>
              <a:rect b="b" l="l" r="r" t="t"/>
              <a:pathLst>
                <a:path extrusionOk="0" h="12417" w="34149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19"/>
            <p:cNvSpPr/>
            <p:nvPr/>
          </p:nvSpPr>
          <p:spPr>
            <a:xfrm>
              <a:off x="4066782" y="5047076"/>
              <a:ext cx="12418" cy="15522"/>
            </a:xfrm>
            <a:custGeom>
              <a:rect b="b" l="l" r="r" t="t"/>
              <a:pathLst>
                <a:path extrusionOk="0" h="15522" w="12417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19"/>
            <p:cNvSpPr/>
            <p:nvPr/>
          </p:nvSpPr>
          <p:spPr>
            <a:xfrm>
              <a:off x="3707286" y="4372477"/>
              <a:ext cx="55880" cy="43462"/>
            </a:xfrm>
            <a:custGeom>
              <a:rect b="b" l="l" r="r" t="t"/>
              <a:pathLst>
                <a:path extrusionOk="0" h="43462" w="55880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19"/>
            <p:cNvSpPr/>
            <p:nvPr/>
          </p:nvSpPr>
          <p:spPr>
            <a:xfrm>
              <a:off x="3927081" y="4626422"/>
              <a:ext cx="24836" cy="21731"/>
            </a:xfrm>
            <a:custGeom>
              <a:rect b="b" l="l" r="r" t="t"/>
              <a:pathLst>
                <a:path extrusionOk="0" h="21731" w="24835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19"/>
            <p:cNvSpPr/>
            <p:nvPr/>
          </p:nvSpPr>
          <p:spPr>
            <a:xfrm>
              <a:off x="3587454" y="4223153"/>
              <a:ext cx="37253" cy="31045"/>
            </a:xfrm>
            <a:custGeom>
              <a:rect b="b" l="l" r="r" t="t"/>
              <a:pathLst>
                <a:path extrusionOk="0" h="31044" w="37253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19"/>
            <p:cNvSpPr/>
            <p:nvPr/>
          </p:nvSpPr>
          <p:spPr>
            <a:xfrm>
              <a:off x="2717274" y="4696893"/>
              <a:ext cx="18627" cy="9313"/>
            </a:xfrm>
            <a:custGeom>
              <a:rect b="b" l="l" r="r" t="t"/>
              <a:pathLst>
                <a:path extrusionOk="0" h="9313" w="18626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19"/>
            <p:cNvSpPr/>
            <p:nvPr/>
          </p:nvSpPr>
          <p:spPr>
            <a:xfrm>
              <a:off x="2917512" y="4768295"/>
              <a:ext cx="31045" cy="34149"/>
            </a:xfrm>
            <a:custGeom>
              <a:rect b="b" l="l" r="r" t="t"/>
              <a:pathLst>
                <a:path extrusionOk="0" h="34149" w="31044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9"/>
            <p:cNvSpPr/>
            <p:nvPr/>
          </p:nvSpPr>
          <p:spPr>
            <a:xfrm>
              <a:off x="3423849" y="4239917"/>
              <a:ext cx="245252" cy="170745"/>
            </a:xfrm>
            <a:custGeom>
              <a:rect b="b" l="l" r="r" t="t"/>
              <a:pathLst>
                <a:path extrusionOk="0" h="170745" w="245252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19"/>
            <p:cNvSpPr/>
            <p:nvPr/>
          </p:nvSpPr>
          <p:spPr>
            <a:xfrm>
              <a:off x="2687161" y="4573956"/>
              <a:ext cx="37253" cy="27940"/>
            </a:xfrm>
            <a:custGeom>
              <a:rect b="b" l="l" r="r" t="t"/>
              <a:pathLst>
                <a:path extrusionOk="0" h="27940" w="37253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19"/>
            <p:cNvSpPr/>
            <p:nvPr/>
          </p:nvSpPr>
          <p:spPr>
            <a:xfrm>
              <a:off x="3878341" y="4529873"/>
              <a:ext cx="93134" cy="86925"/>
            </a:xfrm>
            <a:custGeom>
              <a:rect b="b" l="l" r="r" t="t"/>
              <a:pathLst>
                <a:path extrusionOk="0" h="86924" w="93133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19"/>
            <p:cNvSpPr/>
            <p:nvPr/>
          </p:nvSpPr>
          <p:spPr>
            <a:xfrm>
              <a:off x="4263915" y="4941524"/>
              <a:ext cx="93134" cy="111760"/>
            </a:xfrm>
            <a:custGeom>
              <a:rect b="b" l="l" r="r" t="t"/>
              <a:pathLst>
                <a:path extrusionOk="0" h="111760" w="93133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19"/>
            <p:cNvSpPr/>
            <p:nvPr/>
          </p:nvSpPr>
          <p:spPr>
            <a:xfrm>
              <a:off x="4034496" y="4432083"/>
              <a:ext cx="27940" cy="40358"/>
            </a:xfrm>
            <a:custGeom>
              <a:rect b="b" l="l" r="r" t="t"/>
              <a:pathLst>
                <a:path extrusionOk="0" h="40357" w="27940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19"/>
            <p:cNvSpPr/>
            <p:nvPr/>
          </p:nvSpPr>
          <p:spPr>
            <a:xfrm>
              <a:off x="3958436" y="4877572"/>
              <a:ext cx="15522" cy="9313"/>
            </a:xfrm>
            <a:custGeom>
              <a:rect b="b" l="l" r="r" t="t"/>
              <a:pathLst>
                <a:path extrusionOk="0" h="9313" w="15522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19"/>
            <p:cNvSpPr/>
            <p:nvPr/>
          </p:nvSpPr>
          <p:spPr>
            <a:xfrm>
              <a:off x="4347115" y="4401659"/>
              <a:ext cx="40358" cy="34149"/>
            </a:xfrm>
            <a:custGeom>
              <a:rect b="b" l="l" r="r" t="t"/>
              <a:pathLst>
                <a:path extrusionOk="0" h="34149" w="40357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19"/>
            <p:cNvSpPr/>
            <p:nvPr/>
          </p:nvSpPr>
          <p:spPr>
            <a:xfrm>
              <a:off x="4024251" y="4593825"/>
              <a:ext cx="12418" cy="15522"/>
            </a:xfrm>
            <a:custGeom>
              <a:rect b="b" l="l" r="r" t="t"/>
              <a:pathLst>
                <a:path extrusionOk="0" h="15522" w="12417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19"/>
            <p:cNvSpPr/>
            <p:nvPr/>
          </p:nvSpPr>
          <p:spPr>
            <a:xfrm>
              <a:off x="3970854" y="4639150"/>
              <a:ext cx="21731" cy="27940"/>
            </a:xfrm>
            <a:custGeom>
              <a:rect b="b" l="l" r="r" t="t"/>
              <a:pathLst>
                <a:path extrusionOk="0" h="27940" w="21731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19"/>
            <p:cNvSpPr/>
            <p:nvPr/>
          </p:nvSpPr>
          <p:spPr>
            <a:xfrm>
              <a:off x="7159753" y="4855531"/>
              <a:ext cx="43462" cy="189372"/>
            </a:xfrm>
            <a:custGeom>
              <a:rect b="b" l="l" r="r" t="t"/>
              <a:pathLst>
                <a:path extrusionOk="0" h="189371" w="43462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19"/>
            <p:cNvSpPr/>
            <p:nvPr/>
          </p:nvSpPr>
          <p:spPr>
            <a:xfrm>
              <a:off x="3223922" y="4869190"/>
              <a:ext cx="34149" cy="43462"/>
            </a:xfrm>
            <a:custGeom>
              <a:rect b="b" l="l" r="r" t="t"/>
              <a:pathLst>
                <a:path extrusionOk="0" h="43462" w="34149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19"/>
            <p:cNvSpPr/>
            <p:nvPr/>
          </p:nvSpPr>
          <p:spPr>
            <a:xfrm>
              <a:off x="5439263" y="4744081"/>
              <a:ext cx="18627" cy="18627"/>
            </a:xfrm>
            <a:custGeom>
              <a:rect b="b" l="l" r="r" t="t"/>
              <a:pathLst>
                <a:path extrusionOk="0" h="18626" w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19"/>
            <p:cNvSpPr/>
            <p:nvPr/>
          </p:nvSpPr>
          <p:spPr>
            <a:xfrm>
              <a:off x="5039098" y="4734767"/>
              <a:ext cx="111760" cy="217312"/>
            </a:xfrm>
            <a:custGeom>
              <a:rect b="b" l="l" r="r" t="t"/>
              <a:pathLst>
                <a:path extrusionOk="0" h="217312" w="111760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19"/>
            <p:cNvSpPr/>
            <p:nvPr/>
          </p:nvSpPr>
          <p:spPr>
            <a:xfrm>
              <a:off x="5278762" y="4812379"/>
              <a:ext cx="24836" cy="34149"/>
            </a:xfrm>
            <a:custGeom>
              <a:rect b="b" l="l" r="r" t="t"/>
              <a:pathLst>
                <a:path extrusionOk="0" h="34149" w="24835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19"/>
            <p:cNvSpPr/>
            <p:nvPr/>
          </p:nvSpPr>
          <p:spPr>
            <a:xfrm>
              <a:off x="7689063" y="4320943"/>
              <a:ext cx="49671" cy="27940"/>
            </a:xfrm>
            <a:custGeom>
              <a:rect b="b" l="l" r="r" t="t"/>
              <a:pathLst>
                <a:path extrusionOk="0" h="27940" w="49671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19"/>
            <p:cNvSpPr/>
            <p:nvPr/>
          </p:nvSpPr>
          <p:spPr>
            <a:xfrm>
              <a:off x="5774854" y="4394519"/>
              <a:ext cx="15522" cy="9313"/>
            </a:xfrm>
            <a:custGeom>
              <a:rect b="b" l="l" r="r" t="t"/>
              <a:pathLst>
                <a:path extrusionOk="0" h="9313" w="15522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19"/>
            <p:cNvSpPr/>
            <p:nvPr/>
          </p:nvSpPr>
          <p:spPr>
            <a:xfrm>
              <a:off x="7132744" y="4215702"/>
              <a:ext cx="55880" cy="21731"/>
            </a:xfrm>
            <a:custGeom>
              <a:rect b="b" l="l" r="r" t="t"/>
              <a:pathLst>
                <a:path extrusionOk="0" h="21731" w="55880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9"/>
            <p:cNvSpPr/>
            <p:nvPr/>
          </p:nvSpPr>
          <p:spPr>
            <a:xfrm>
              <a:off x="5371586" y="4771400"/>
              <a:ext cx="18627" cy="27940"/>
            </a:xfrm>
            <a:custGeom>
              <a:rect b="b" l="l" r="r" t="t"/>
              <a:pathLst>
                <a:path extrusionOk="0" h="27940" w="18626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19"/>
            <p:cNvSpPr/>
            <p:nvPr/>
          </p:nvSpPr>
          <p:spPr>
            <a:xfrm>
              <a:off x="4983839" y="4840940"/>
              <a:ext cx="52776" cy="80716"/>
            </a:xfrm>
            <a:custGeom>
              <a:rect b="b" l="l" r="r" t="t"/>
              <a:pathLst>
                <a:path extrusionOk="0" h="80715" w="5277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19"/>
            <p:cNvSpPr/>
            <p:nvPr/>
          </p:nvSpPr>
          <p:spPr>
            <a:xfrm>
              <a:off x="4217969" y="4962635"/>
              <a:ext cx="31045" cy="18627"/>
            </a:xfrm>
            <a:custGeom>
              <a:rect b="b" l="l" r="r" t="t"/>
              <a:pathLst>
                <a:path extrusionOk="0" h="18626" w="31044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19"/>
            <p:cNvSpPr/>
            <p:nvPr/>
          </p:nvSpPr>
          <p:spPr>
            <a:xfrm>
              <a:off x="4778634" y="4498518"/>
              <a:ext cx="158327" cy="117969"/>
            </a:xfrm>
            <a:custGeom>
              <a:rect b="b" l="l" r="r" t="t"/>
              <a:pathLst>
                <a:path extrusionOk="0" h="117969" w="158327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5" name="Google Shape;605;p1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606" name="Google Shape;606;p19"/>
          <p:cNvSpPr/>
          <p:nvPr/>
        </p:nvSpPr>
        <p:spPr>
          <a:xfrm>
            <a:off x="730287" y="5135042"/>
            <a:ext cx="3672000" cy="117274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19"/>
          <p:cNvSpPr/>
          <p:nvPr/>
        </p:nvSpPr>
        <p:spPr>
          <a:xfrm>
            <a:off x="7784009" y="5119129"/>
            <a:ext cx="3672000" cy="11727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8" name="Google Shape;608;p19"/>
          <p:cNvGrpSpPr/>
          <p:nvPr/>
        </p:nvGrpSpPr>
        <p:grpSpPr>
          <a:xfrm>
            <a:off x="1246037" y="5312433"/>
            <a:ext cx="206152" cy="206152"/>
            <a:chOff x="2411760" y="3708613"/>
            <a:chExt cx="206152" cy="206152"/>
          </a:xfrm>
        </p:grpSpPr>
        <p:sp>
          <p:nvSpPr>
            <p:cNvPr id="609" name="Google Shape;609;p19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19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fmla="val 65228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1" name="Google Shape;611;p19"/>
          <p:cNvGrpSpPr/>
          <p:nvPr/>
        </p:nvGrpSpPr>
        <p:grpSpPr>
          <a:xfrm>
            <a:off x="1505373" y="5275200"/>
            <a:ext cx="2304000" cy="924232"/>
            <a:chOff x="1435037" y="5275200"/>
            <a:chExt cx="2304000" cy="924232"/>
          </a:xfrm>
        </p:grpSpPr>
        <p:sp>
          <p:nvSpPr>
            <p:cNvPr id="612" name="Google Shape;612;p19"/>
            <p:cNvSpPr txBox="1"/>
            <p:nvPr/>
          </p:nvSpPr>
          <p:spPr>
            <a:xfrm>
              <a:off x="1435037" y="5275200"/>
              <a:ext cx="2304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19"/>
            <p:cNvSpPr txBox="1"/>
            <p:nvPr/>
          </p:nvSpPr>
          <p:spPr>
            <a:xfrm>
              <a:off x="1435037" y="5553101"/>
              <a:ext cx="2304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4" name="Google Shape;614;p19"/>
          <p:cNvGrpSpPr/>
          <p:nvPr/>
        </p:nvGrpSpPr>
        <p:grpSpPr>
          <a:xfrm>
            <a:off x="8367810" y="5296520"/>
            <a:ext cx="206152" cy="206152"/>
            <a:chOff x="2411760" y="3708613"/>
            <a:chExt cx="206152" cy="206152"/>
          </a:xfrm>
        </p:grpSpPr>
        <p:sp>
          <p:nvSpPr>
            <p:cNvPr id="615" name="Google Shape;615;p19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19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fmla="val 6522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7" name="Google Shape;617;p19"/>
          <p:cNvGrpSpPr/>
          <p:nvPr/>
        </p:nvGrpSpPr>
        <p:grpSpPr>
          <a:xfrm>
            <a:off x="8627146" y="5259287"/>
            <a:ext cx="2304000" cy="924232"/>
            <a:chOff x="8627146" y="5259287"/>
            <a:chExt cx="2304000" cy="924232"/>
          </a:xfrm>
        </p:grpSpPr>
        <p:sp>
          <p:nvSpPr>
            <p:cNvPr id="618" name="Google Shape;618;p19"/>
            <p:cNvSpPr txBox="1"/>
            <p:nvPr/>
          </p:nvSpPr>
          <p:spPr>
            <a:xfrm>
              <a:off x="8627146" y="5259287"/>
              <a:ext cx="2304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19"/>
            <p:cNvSpPr txBox="1"/>
            <p:nvPr/>
          </p:nvSpPr>
          <p:spPr>
            <a:xfrm>
              <a:off x="8627146" y="5537188"/>
              <a:ext cx="2304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0" name="Google Shape;620;p19"/>
          <p:cNvSpPr/>
          <p:nvPr/>
        </p:nvSpPr>
        <p:spPr>
          <a:xfrm>
            <a:off x="1729462" y="3570386"/>
            <a:ext cx="1121271" cy="751251"/>
          </a:xfrm>
          <a:prstGeom prst="wedgeEllipseCallout">
            <a:avLst>
              <a:gd fmla="val 146265" name="adj1"/>
              <a:gd fmla="val -86016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19"/>
          <p:cNvSpPr/>
          <p:nvPr/>
        </p:nvSpPr>
        <p:spPr>
          <a:xfrm>
            <a:off x="9512553" y="3259841"/>
            <a:ext cx="1121271" cy="751251"/>
          </a:xfrm>
          <a:prstGeom prst="wedgeEllipseCallout">
            <a:avLst>
              <a:gd fmla="val -249398" name="adj1"/>
              <a:gd fmla="val -87771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UK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19"/>
          <p:cNvSpPr txBox="1"/>
          <p:nvPr/>
        </p:nvSpPr>
        <p:spPr>
          <a:xfrm>
            <a:off x="4629465" y="5136639"/>
            <a:ext cx="1080120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120</a:t>
            </a:r>
            <a:endParaRPr b="1" sz="32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19"/>
          <p:cNvSpPr txBox="1"/>
          <p:nvPr/>
        </p:nvSpPr>
        <p:spPr>
          <a:xfrm>
            <a:off x="6448193" y="5136639"/>
            <a:ext cx="1080120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120</a:t>
            </a:r>
            <a:endParaRPr b="1" sz="32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19"/>
          <p:cNvSpPr txBox="1"/>
          <p:nvPr/>
        </p:nvSpPr>
        <p:spPr>
          <a:xfrm>
            <a:off x="3644798" y="2805578"/>
            <a:ext cx="807962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19"/>
          <p:cNvSpPr txBox="1"/>
          <p:nvPr/>
        </p:nvSpPr>
        <p:spPr>
          <a:xfrm>
            <a:off x="6948961" y="2580539"/>
            <a:ext cx="807962" cy="276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19"/>
          <p:cNvSpPr/>
          <p:nvPr/>
        </p:nvSpPr>
        <p:spPr>
          <a:xfrm>
            <a:off x="4956283" y="5782234"/>
            <a:ext cx="396000" cy="313084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Google Shape;627;p19"/>
          <p:cNvSpPr/>
          <p:nvPr/>
        </p:nvSpPr>
        <p:spPr>
          <a:xfrm>
            <a:off x="6838237" y="5782234"/>
            <a:ext cx="396000" cy="313084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19"/>
          <p:cNvSpPr txBox="1"/>
          <p:nvPr/>
        </p:nvSpPr>
        <p:spPr>
          <a:xfrm>
            <a:off x="897732" y="2243537"/>
            <a:ext cx="233643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/>
          </a:p>
        </p:txBody>
      </p:sp>
      <p:sp>
        <p:nvSpPr>
          <p:cNvPr id="629" name="Google Shape;629;p19"/>
          <p:cNvSpPr txBox="1"/>
          <p:nvPr/>
        </p:nvSpPr>
        <p:spPr>
          <a:xfrm>
            <a:off x="9311183" y="2260445"/>
            <a:ext cx="233643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" name="Google Shape;132;p2"/>
          <p:cNvGrpSpPr/>
          <p:nvPr/>
        </p:nvGrpSpPr>
        <p:grpSpPr>
          <a:xfrm>
            <a:off x="6878423" y="3217848"/>
            <a:ext cx="4797245" cy="1142740"/>
            <a:chOff x="6665542" y="2749602"/>
            <a:chExt cx="4797245" cy="1142740"/>
          </a:xfrm>
        </p:grpSpPr>
        <p:sp>
          <p:nvSpPr>
            <p:cNvPr id="133" name="Google Shape;133;p2"/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800">
                  <a:solidFill>
                    <a:srgbClr val="1A8EA9"/>
                  </a:solidFill>
                  <a:latin typeface="Arial"/>
                  <a:ea typeface="Arial"/>
                  <a:cs typeface="Arial"/>
                  <a:sym typeface="Arial"/>
                </a:rPr>
                <a:t>Section</a:t>
              </a:r>
              <a:r>
                <a:rPr lang="en-US" sz="4800">
                  <a:solidFill>
                    <a:srgbClr val="1A8EA9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lang="en-US" sz="4800">
                  <a:solidFill>
                    <a:srgbClr val="1A8EA9"/>
                  </a:solidFill>
                  <a:latin typeface="Arial"/>
                  <a:ea typeface="Arial"/>
                  <a:cs typeface="Arial"/>
                  <a:sym typeface="Arial"/>
                </a:rPr>
                <a:t>Break</a:t>
              </a:r>
              <a:endParaRPr b="1" sz="4800">
                <a:solidFill>
                  <a:srgbClr val="1A8EA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67">
                  <a:solidFill>
                    <a:srgbClr val="1A8EA9"/>
                  </a:solidFill>
                  <a:latin typeface="Arial"/>
                  <a:ea typeface="Arial"/>
                  <a:cs typeface="Arial"/>
                  <a:sym typeface="Arial"/>
                </a:rPr>
                <a:t>Insert the Subtitle of Your Presentation</a:t>
              </a:r>
              <a:endParaRPr sz="1867">
                <a:solidFill>
                  <a:srgbClr val="1A8EA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" name="Google Shape;135;p2"/>
          <p:cNvSpPr/>
          <p:nvPr/>
        </p:nvSpPr>
        <p:spPr>
          <a:xfrm>
            <a:off x="253218" y="6035040"/>
            <a:ext cx="11732456" cy="689317"/>
          </a:xfrm>
          <a:prstGeom prst="rect">
            <a:avLst/>
          </a:prstGeom>
          <a:solidFill>
            <a:srgbClr val="0287B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7622" y="873886"/>
            <a:ext cx="5870464" cy="4687924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"/>
          <p:cNvSpPr txBox="1"/>
          <p:nvPr/>
        </p:nvSpPr>
        <p:spPr>
          <a:xfrm>
            <a:off x="7531099" y="4303789"/>
            <a:ext cx="293515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287B0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</a:t>
            </a:r>
            <a:endParaRPr/>
          </a:p>
        </p:txBody>
      </p:sp>
      <p:pic>
        <p:nvPicPr>
          <p:cNvPr id="138" name="Google Shape;13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02427" y="1710230"/>
            <a:ext cx="1192500" cy="119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" name="Google Shape;634;p20"/>
          <p:cNvGrpSpPr/>
          <p:nvPr/>
        </p:nvGrpSpPr>
        <p:grpSpPr>
          <a:xfrm>
            <a:off x="0" y="1958505"/>
            <a:ext cx="8404456" cy="3883620"/>
            <a:chOff x="0" y="1992982"/>
            <a:chExt cx="3096864" cy="3380234"/>
          </a:xfrm>
        </p:grpSpPr>
        <p:sp>
          <p:nvSpPr>
            <p:cNvPr id="635" name="Google Shape;635;p20"/>
            <p:cNvSpPr/>
            <p:nvPr/>
          </p:nvSpPr>
          <p:spPr>
            <a:xfrm>
              <a:off x="0" y="1992982"/>
              <a:ext cx="302510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0"/>
            <p:cNvSpPr/>
            <p:nvPr/>
          </p:nvSpPr>
          <p:spPr>
            <a:xfrm>
              <a:off x="3051145" y="1992982"/>
              <a:ext cx="4571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7" name="Google Shape;637;p2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638" name="Google Shape;638;p20"/>
          <p:cNvSpPr/>
          <p:nvPr/>
        </p:nvSpPr>
        <p:spPr>
          <a:xfrm>
            <a:off x="4058842" y="2360038"/>
            <a:ext cx="683886" cy="68388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20"/>
          <p:cNvSpPr/>
          <p:nvPr/>
        </p:nvSpPr>
        <p:spPr>
          <a:xfrm>
            <a:off x="4058842" y="3546178"/>
            <a:ext cx="683886" cy="68388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20"/>
          <p:cNvSpPr/>
          <p:nvPr/>
        </p:nvSpPr>
        <p:spPr>
          <a:xfrm>
            <a:off x="4058842" y="4732318"/>
            <a:ext cx="683886" cy="68388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20"/>
          <p:cNvSpPr txBox="1"/>
          <p:nvPr/>
        </p:nvSpPr>
        <p:spPr>
          <a:xfrm>
            <a:off x="4887620" y="2378817"/>
            <a:ext cx="28947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20"/>
          <p:cNvSpPr txBox="1"/>
          <p:nvPr/>
        </p:nvSpPr>
        <p:spPr>
          <a:xfrm>
            <a:off x="4887620" y="3564957"/>
            <a:ext cx="28947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20"/>
          <p:cNvSpPr txBox="1"/>
          <p:nvPr/>
        </p:nvSpPr>
        <p:spPr>
          <a:xfrm>
            <a:off x="4887620" y="4751097"/>
            <a:ext cx="28947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20"/>
          <p:cNvSpPr/>
          <p:nvPr/>
        </p:nvSpPr>
        <p:spPr>
          <a:xfrm>
            <a:off x="685396" y="2213958"/>
            <a:ext cx="3139264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CLIENTS</a:t>
            </a:r>
            <a:endParaRPr/>
          </a:p>
        </p:txBody>
      </p:sp>
      <p:sp>
        <p:nvSpPr>
          <p:cNvPr id="645" name="Google Shape;645;p20"/>
          <p:cNvSpPr/>
          <p:nvPr/>
        </p:nvSpPr>
        <p:spPr>
          <a:xfrm>
            <a:off x="685398" y="3594482"/>
            <a:ext cx="2992081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20"/>
          <p:cNvSpPr/>
          <p:nvPr/>
        </p:nvSpPr>
        <p:spPr>
          <a:xfrm rot="2700000">
            <a:off x="4288519" y="3649750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20"/>
          <p:cNvSpPr/>
          <p:nvPr/>
        </p:nvSpPr>
        <p:spPr>
          <a:xfrm>
            <a:off x="4214454" y="2529898"/>
            <a:ext cx="360125" cy="337109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20"/>
          <p:cNvSpPr/>
          <p:nvPr/>
        </p:nvSpPr>
        <p:spPr>
          <a:xfrm>
            <a:off x="4214454" y="4892016"/>
            <a:ext cx="360125" cy="354350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9" name="Google Shape;649;p20"/>
          <p:cNvGrpSpPr/>
          <p:nvPr/>
        </p:nvGrpSpPr>
        <p:grpSpPr>
          <a:xfrm>
            <a:off x="8643965" y="758629"/>
            <a:ext cx="3323419" cy="5743271"/>
            <a:chOff x="8310563" y="-7938"/>
            <a:chExt cx="3573462" cy="6175376"/>
          </a:xfrm>
        </p:grpSpPr>
        <p:sp>
          <p:nvSpPr>
            <p:cNvPr id="650" name="Google Shape;650;p20"/>
            <p:cNvSpPr/>
            <p:nvPr/>
          </p:nvSpPr>
          <p:spPr>
            <a:xfrm>
              <a:off x="8310563" y="4695825"/>
              <a:ext cx="3535362" cy="885825"/>
            </a:xfrm>
            <a:custGeom>
              <a:rect b="b" l="l" r="r" t="t"/>
              <a:pathLst>
                <a:path extrusionOk="0" h="236" w="940">
                  <a:moveTo>
                    <a:pt x="861" y="157"/>
                  </a:moveTo>
                  <a:cubicBezTo>
                    <a:pt x="876" y="157"/>
                    <a:pt x="888" y="156"/>
                    <a:pt x="900" y="157"/>
                  </a:cubicBezTo>
                  <a:cubicBezTo>
                    <a:pt x="923" y="158"/>
                    <a:pt x="940" y="175"/>
                    <a:pt x="940" y="196"/>
                  </a:cubicBezTo>
                  <a:cubicBezTo>
                    <a:pt x="940" y="218"/>
                    <a:pt x="922" y="235"/>
                    <a:pt x="898" y="236"/>
                  </a:cubicBezTo>
                  <a:cubicBezTo>
                    <a:pt x="874" y="236"/>
                    <a:pt x="850" y="236"/>
                    <a:pt x="826" y="236"/>
                  </a:cubicBezTo>
                  <a:cubicBezTo>
                    <a:pt x="798" y="235"/>
                    <a:pt x="783" y="221"/>
                    <a:pt x="783" y="193"/>
                  </a:cubicBezTo>
                  <a:cubicBezTo>
                    <a:pt x="782" y="156"/>
                    <a:pt x="783" y="119"/>
                    <a:pt x="783" y="80"/>
                  </a:cubicBezTo>
                  <a:cubicBezTo>
                    <a:pt x="774" y="80"/>
                    <a:pt x="766" y="80"/>
                    <a:pt x="758" y="80"/>
                  </a:cubicBezTo>
                  <a:cubicBezTo>
                    <a:pt x="524" y="80"/>
                    <a:pt x="289" y="80"/>
                    <a:pt x="55" y="80"/>
                  </a:cubicBezTo>
                  <a:cubicBezTo>
                    <a:pt x="48" y="80"/>
                    <a:pt x="42" y="80"/>
                    <a:pt x="35" y="79"/>
                  </a:cubicBezTo>
                  <a:cubicBezTo>
                    <a:pt x="14" y="76"/>
                    <a:pt x="0" y="59"/>
                    <a:pt x="1" y="39"/>
                  </a:cubicBezTo>
                  <a:cubicBezTo>
                    <a:pt x="1" y="19"/>
                    <a:pt x="16" y="3"/>
                    <a:pt x="37" y="1"/>
                  </a:cubicBezTo>
                  <a:cubicBezTo>
                    <a:pt x="42" y="0"/>
                    <a:pt x="48" y="0"/>
                    <a:pt x="53" y="0"/>
                  </a:cubicBezTo>
                  <a:cubicBezTo>
                    <a:pt x="305" y="0"/>
                    <a:pt x="557" y="0"/>
                    <a:pt x="808" y="0"/>
                  </a:cubicBezTo>
                  <a:cubicBezTo>
                    <a:pt x="849" y="0"/>
                    <a:pt x="861" y="12"/>
                    <a:pt x="861" y="52"/>
                  </a:cubicBezTo>
                  <a:cubicBezTo>
                    <a:pt x="861" y="86"/>
                    <a:pt x="861" y="120"/>
                    <a:pt x="861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0"/>
            <p:cNvSpPr/>
            <p:nvPr/>
          </p:nvSpPr>
          <p:spPr>
            <a:xfrm>
              <a:off x="8604250" y="3524250"/>
              <a:ext cx="3279775" cy="300038"/>
            </a:xfrm>
            <a:custGeom>
              <a:rect b="b" l="l" r="r" t="t"/>
              <a:pathLst>
                <a:path extrusionOk="0" h="80" w="872">
                  <a:moveTo>
                    <a:pt x="431" y="0"/>
                  </a:moveTo>
                  <a:cubicBezTo>
                    <a:pt x="560" y="0"/>
                    <a:pt x="689" y="0"/>
                    <a:pt x="818" y="0"/>
                  </a:cubicBezTo>
                  <a:cubicBezTo>
                    <a:pt x="851" y="0"/>
                    <a:pt x="872" y="28"/>
                    <a:pt x="857" y="55"/>
                  </a:cubicBezTo>
                  <a:cubicBezTo>
                    <a:pt x="852" y="65"/>
                    <a:pt x="838" y="71"/>
                    <a:pt x="827" y="77"/>
                  </a:cubicBezTo>
                  <a:cubicBezTo>
                    <a:pt x="822" y="80"/>
                    <a:pt x="814" y="79"/>
                    <a:pt x="807" y="79"/>
                  </a:cubicBezTo>
                  <a:cubicBezTo>
                    <a:pt x="556" y="79"/>
                    <a:pt x="305" y="79"/>
                    <a:pt x="54" y="79"/>
                  </a:cubicBezTo>
                  <a:cubicBezTo>
                    <a:pt x="49" y="79"/>
                    <a:pt x="44" y="79"/>
                    <a:pt x="40" y="79"/>
                  </a:cubicBezTo>
                  <a:cubicBezTo>
                    <a:pt x="15" y="76"/>
                    <a:pt x="0" y="59"/>
                    <a:pt x="1" y="37"/>
                  </a:cubicBezTo>
                  <a:cubicBezTo>
                    <a:pt x="2" y="15"/>
                    <a:pt x="19" y="0"/>
                    <a:pt x="43" y="0"/>
                  </a:cubicBezTo>
                  <a:cubicBezTo>
                    <a:pt x="172" y="0"/>
                    <a:pt x="301" y="0"/>
                    <a:pt x="4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0"/>
            <p:cNvSpPr/>
            <p:nvPr/>
          </p:nvSpPr>
          <p:spPr>
            <a:xfrm>
              <a:off x="9782175" y="582613"/>
              <a:ext cx="2063750" cy="885825"/>
            </a:xfrm>
            <a:custGeom>
              <a:rect b="b" l="l" r="r" t="t"/>
              <a:pathLst>
                <a:path extrusionOk="0" h="236" w="549">
                  <a:moveTo>
                    <a:pt x="392" y="157"/>
                  </a:moveTo>
                  <a:cubicBezTo>
                    <a:pt x="392" y="119"/>
                    <a:pt x="392" y="85"/>
                    <a:pt x="392" y="50"/>
                  </a:cubicBezTo>
                  <a:cubicBezTo>
                    <a:pt x="392" y="14"/>
                    <a:pt x="405" y="1"/>
                    <a:pt x="441" y="0"/>
                  </a:cubicBezTo>
                  <a:cubicBezTo>
                    <a:pt x="463" y="0"/>
                    <a:pt x="485" y="0"/>
                    <a:pt x="507" y="0"/>
                  </a:cubicBezTo>
                  <a:cubicBezTo>
                    <a:pt x="532" y="2"/>
                    <a:pt x="549" y="18"/>
                    <a:pt x="549" y="40"/>
                  </a:cubicBezTo>
                  <a:cubicBezTo>
                    <a:pt x="549" y="63"/>
                    <a:pt x="531" y="79"/>
                    <a:pt x="505" y="79"/>
                  </a:cubicBezTo>
                  <a:cubicBezTo>
                    <a:pt x="494" y="79"/>
                    <a:pt x="483" y="79"/>
                    <a:pt x="470" y="79"/>
                  </a:cubicBezTo>
                  <a:cubicBezTo>
                    <a:pt x="470" y="117"/>
                    <a:pt x="470" y="153"/>
                    <a:pt x="470" y="189"/>
                  </a:cubicBezTo>
                  <a:cubicBezTo>
                    <a:pt x="469" y="199"/>
                    <a:pt x="469" y="212"/>
                    <a:pt x="463" y="217"/>
                  </a:cubicBezTo>
                  <a:cubicBezTo>
                    <a:pt x="453" y="226"/>
                    <a:pt x="438" y="234"/>
                    <a:pt x="426" y="235"/>
                  </a:cubicBezTo>
                  <a:cubicBezTo>
                    <a:pt x="299" y="236"/>
                    <a:pt x="172" y="235"/>
                    <a:pt x="46" y="235"/>
                  </a:cubicBezTo>
                  <a:cubicBezTo>
                    <a:pt x="18" y="235"/>
                    <a:pt x="2" y="221"/>
                    <a:pt x="1" y="198"/>
                  </a:cubicBezTo>
                  <a:cubicBezTo>
                    <a:pt x="0" y="173"/>
                    <a:pt x="17" y="157"/>
                    <a:pt x="45" y="157"/>
                  </a:cubicBezTo>
                  <a:cubicBezTo>
                    <a:pt x="151" y="157"/>
                    <a:pt x="257" y="157"/>
                    <a:pt x="363" y="157"/>
                  </a:cubicBezTo>
                  <a:cubicBezTo>
                    <a:pt x="371" y="157"/>
                    <a:pt x="380" y="157"/>
                    <a:pt x="392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20"/>
            <p:cNvSpPr/>
            <p:nvPr/>
          </p:nvSpPr>
          <p:spPr>
            <a:xfrm>
              <a:off x="10074275" y="5281613"/>
              <a:ext cx="1771650" cy="885825"/>
            </a:xfrm>
            <a:custGeom>
              <a:rect b="b" l="l" r="r" t="t"/>
              <a:pathLst>
                <a:path extrusionOk="0" h="236" w="471">
                  <a:moveTo>
                    <a:pt x="236" y="157"/>
                  </a:moveTo>
                  <a:cubicBezTo>
                    <a:pt x="258" y="157"/>
                    <a:pt x="277" y="157"/>
                    <a:pt x="297" y="157"/>
                  </a:cubicBezTo>
                  <a:cubicBezTo>
                    <a:pt x="341" y="157"/>
                    <a:pt x="384" y="157"/>
                    <a:pt x="427" y="157"/>
                  </a:cubicBezTo>
                  <a:cubicBezTo>
                    <a:pt x="453" y="158"/>
                    <a:pt x="471" y="174"/>
                    <a:pt x="471" y="197"/>
                  </a:cubicBezTo>
                  <a:cubicBezTo>
                    <a:pt x="471" y="220"/>
                    <a:pt x="452" y="236"/>
                    <a:pt x="427" y="236"/>
                  </a:cubicBezTo>
                  <a:cubicBezTo>
                    <a:pt x="351" y="236"/>
                    <a:pt x="276" y="236"/>
                    <a:pt x="201" y="236"/>
                  </a:cubicBezTo>
                  <a:cubicBezTo>
                    <a:pt x="173" y="236"/>
                    <a:pt x="158" y="221"/>
                    <a:pt x="157" y="193"/>
                  </a:cubicBezTo>
                  <a:cubicBezTo>
                    <a:pt x="157" y="156"/>
                    <a:pt x="157" y="119"/>
                    <a:pt x="157" y="80"/>
                  </a:cubicBezTo>
                  <a:cubicBezTo>
                    <a:pt x="126" y="80"/>
                    <a:pt x="95" y="80"/>
                    <a:pt x="65" y="80"/>
                  </a:cubicBezTo>
                  <a:cubicBezTo>
                    <a:pt x="56" y="80"/>
                    <a:pt x="47" y="80"/>
                    <a:pt x="39" y="80"/>
                  </a:cubicBezTo>
                  <a:cubicBezTo>
                    <a:pt x="17" y="78"/>
                    <a:pt x="1" y="61"/>
                    <a:pt x="1" y="41"/>
                  </a:cubicBezTo>
                  <a:cubicBezTo>
                    <a:pt x="0" y="21"/>
                    <a:pt x="15" y="2"/>
                    <a:pt x="36" y="2"/>
                  </a:cubicBezTo>
                  <a:cubicBezTo>
                    <a:pt x="91" y="0"/>
                    <a:pt x="146" y="0"/>
                    <a:pt x="202" y="2"/>
                  </a:cubicBezTo>
                  <a:cubicBezTo>
                    <a:pt x="223" y="2"/>
                    <a:pt x="235" y="20"/>
                    <a:pt x="236" y="44"/>
                  </a:cubicBezTo>
                  <a:cubicBezTo>
                    <a:pt x="236" y="81"/>
                    <a:pt x="236" y="118"/>
                    <a:pt x="236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20"/>
            <p:cNvSpPr/>
            <p:nvPr/>
          </p:nvSpPr>
          <p:spPr>
            <a:xfrm>
              <a:off x="10071100" y="-7938"/>
              <a:ext cx="1184275" cy="887413"/>
            </a:xfrm>
            <a:custGeom>
              <a:rect b="b" l="l" r="r" t="t"/>
              <a:pathLst>
                <a:path extrusionOk="0" h="236" w="315">
                  <a:moveTo>
                    <a:pt x="158" y="157"/>
                  </a:moveTo>
                  <a:cubicBezTo>
                    <a:pt x="158" y="120"/>
                    <a:pt x="158" y="85"/>
                    <a:pt x="158" y="51"/>
                  </a:cubicBezTo>
                  <a:cubicBezTo>
                    <a:pt x="158" y="15"/>
                    <a:pt x="172" y="1"/>
                    <a:pt x="208" y="1"/>
                  </a:cubicBezTo>
                  <a:cubicBezTo>
                    <a:pt x="228" y="1"/>
                    <a:pt x="249" y="0"/>
                    <a:pt x="270" y="1"/>
                  </a:cubicBezTo>
                  <a:cubicBezTo>
                    <a:pt x="297" y="1"/>
                    <a:pt x="315" y="17"/>
                    <a:pt x="315" y="40"/>
                  </a:cubicBezTo>
                  <a:cubicBezTo>
                    <a:pt x="315" y="64"/>
                    <a:pt x="297" y="80"/>
                    <a:pt x="270" y="80"/>
                  </a:cubicBezTo>
                  <a:cubicBezTo>
                    <a:pt x="260" y="80"/>
                    <a:pt x="250" y="80"/>
                    <a:pt x="237" y="80"/>
                  </a:cubicBezTo>
                  <a:cubicBezTo>
                    <a:pt x="237" y="96"/>
                    <a:pt x="237" y="112"/>
                    <a:pt x="237" y="128"/>
                  </a:cubicBezTo>
                  <a:cubicBezTo>
                    <a:pt x="237" y="150"/>
                    <a:pt x="237" y="173"/>
                    <a:pt x="237" y="196"/>
                  </a:cubicBezTo>
                  <a:cubicBezTo>
                    <a:pt x="236" y="220"/>
                    <a:pt x="221" y="236"/>
                    <a:pt x="197" y="236"/>
                  </a:cubicBezTo>
                  <a:cubicBezTo>
                    <a:pt x="146" y="236"/>
                    <a:pt x="94" y="236"/>
                    <a:pt x="43" y="236"/>
                  </a:cubicBezTo>
                  <a:cubicBezTo>
                    <a:pt x="20" y="236"/>
                    <a:pt x="3" y="220"/>
                    <a:pt x="2" y="199"/>
                  </a:cubicBezTo>
                  <a:cubicBezTo>
                    <a:pt x="0" y="177"/>
                    <a:pt x="17" y="159"/>
                    <a:pt x="42" y="158"/>
                  </a:cubicBezTo>
                  <a:cubicBezTo>
                    <a:pt x="71" y="156"/>
                    <a:pt x="101" y="157"/>
                    <a:pt x="131" y="157"/>
                  </a:cubicBezTo>
                  <a:cubicBezTo>
                    <a:pt x="139" y="157"/>
                    <a:pt x="147" y="157"/>
                    <a:pt x="158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0"/>
            <p:cNvSpPr/>
            <p:nvPr/>
          </p:nvSpPr>
          <p:spPr>
            <a:xfrm>
              <a:off x="10180638" y="2347913"/>
              <a:ext cx="1665287" cy="296863"/>
            </a:xfrm>
            <a:custGeom>
              <a:rect b="b" l="l" r="r" t="t"/>
              <a:pathLst>
                <a:path extrusionOk="0" h="79" w="443">
                  <a:moveTo>
                    <a:pt x="228" y="78"/>
                  </a:moveTo>
                  <a:cubicBezTo>
                    <a:pt x="170" y="78"/>
                    <a:pt x="112" y="79"/>
                    <a:pt x="54" y="78"/>
                  </a:cubicBezTo>
                  <a:cubicBezTo>
                    <a:pt x="21" y="78"/>
                    <a:pt x="0" y="47"/>
                    <a:pt x="17" y="21"/>
                  </a:cubicBezTo>
                  <a:cubicBezTo>
                    <a:pt x="24" y="11"/>
                    <a:pt x="39" y="1"/>
                    <a:pt x="51" y="1"/>
                  </a:cubicBezTo>
                  <a:cubicBezTo>
                    <a:pt x="169" y="0"/>
                    <a:pt x="286" y="0"/>
                    <a:pt x="404" y="1"/>
                  </a:cubicBezTo>
                  <a:cubicBezTo>
                    <a:pt x="426" y="1"/>
                    <a:pt x="442" y="18"/>
                    <a:pt x="443" y="39"/>
                  </a:cubicBezTo>
                  <a:cubicBezTo>
                    <a:pt x="443" y="60"/>
                    <a:pt x="427" y="78"/>
                    <a:pt x="404" y="78"/>
                  </a:cubicBezTo>
                  <a:cubicBezTo>
                    <a:pt x="345" y="79"/>
                    <a:pt x="286" y="78"/>
                    <a:pt x="228" y="78"/>
                  </a:cubicBezTo>
                  <a:cubicBezTo>
                    <a:pt x="228" y="78"/>
                    <a:pt x="228" y="78"/>
                    <a:pt x="228" y="7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0"/>
            <p:cNvSpPr/>
            <p:nvPr/>
          </p:nvSpPr>
          <p:spPr>
            <a:xfrm>
              <a:off x="8461375" y="4110038"/>
              <a:ext cx="1474787" cy="296863"/>
            </a:xfrm>
            <a:custGeom>
              <a:rect b="b" l="l" r="r" t="t"/>
              <a:pathLst>
                <a:path extrusionOk="0" h="79" w="392">
                  <a:moveTo>
                    <a:pt x="195" y="0"/>
                  </a:moveTo>
                  <a:cubicBezTo>
                    <a:pt x="245" y="0"/>
                    <a:pt x="295" y="0"/>
                    <a:pt x="345" y="0"/>
                  </a:cubicBezTo>
                  <a:cubicBezTo>
                    <a:pt x="372" y="0"/>
                    <a:pt x="391" y="16"/>
                    <a:pt x="391" y="39"/>
                  </a:cubicBezTo>
                  <a:cubicBezTo>
                    <a:pt x="392" y="63"/>
                    <a:pt x="373" y="79"/>
                    <a:pt x="344" y="79"/>
                  </a:cubicBezTo>
                  <a:cubicBezTo>
                    <a:pt x="245" y="79"/>
                    <a:pt x="146" y="79"/>
                    <a:pt x="47" y="79"/>
                  </a:cubicBezTo>
                  <a:cubicBezTo>
                    <a:pt x="17" y="79"/>
                    <a:pt x="0" y="64"/>
                    <a:pt x="0" y="39"/>
                  </a:cubicBezTo>
                  <a:cubicBezTo>
                    <a:pt x="0" y="14"/>
                    <a:pt x="17" y="0"/>
                    <a:pt x="47" y="0"/>
                  </a:cubicBezTo>
                  <a:cubicBezTo>
                    <a:pt x="97" y="0"/>
                    <a:pt x="146" y="0"/>
                    <a:pt x="1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0"/>
            <p:cNvSpPr/>
            <p:nvPr/>
          </p:nvSpPr>
          <p:spPr>
            <a:xfrm>
              <a:off x="9777413" y="2933700"/>
              <a:ext cx="1482725" cy="296863"/>
            </a:xfrm>
            <a:custGeom>
              <a:rect b="b" l="l" r="r" t="t"/>
              <a:pathLst>
                <a:path extrusionOk="0" h="79" w="394">
                  <a:moveTo>
                    <a:pt x="197" y="79"/>
                  </a:moveTo>
                  <a:cubicBezTo>
                    <a:pt x="146" y="79"/>
                    <a:pt x="96" y="79"/>
                    <a:pt x="45" y="79"/>
                  </a:cubicBezTo>
                  <a:cubicBezTo>
                    <a:pt x="20" y="79"/>
                    <a:pt x="4" y="65"/>
                    <a:pt x="2" y="43"/>
                  </a:cubicBezTo>
                  <a:cubicBezTo>
                    <a:pt x="0" y="20"/>
                    <a:pt x="16" y="1"/>
                    <a:pt x="39" y="1"/>
                  </a:cubicBezTo>
                  <a:cubicBezTo>
                    <a:pt x="144" y="0"/>
                    <a:pt x="249" y="1"/>
                    <a:pt x="355" y="1"/>
                  </a:cubicBezTo>
                  <a:cubicBezTo>
                    <a:pt x="376" y="1"/>
                    <a:pt x="393" y="18"/>
                    <a:pt x="393" y="39"/>
                  </a:cubicBezTo>
                  <a:cubicBezTo>
                    <a:pt x="394" y="61"/>
                    <a:pt x="377" y="78"/>
                    <a:pt x="352" y="79"/>
                  </a:cubicBezTo>
                  <a:cubicBezTo>
                    <a:pt x="301" y="79"/>
                    <a:pt x="249" y="79"/>
                    <a:pt x="197" y="79"/>
                  </a:cubicBezTo>
                  <a:cubicBezTo>
                    <a:pt x="197" y="79"/>
                    <a:pt x="197" y="79"/>
                    <a:pt x="197" y="7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20"/>
            <p:cNvSpPr/>
            <p:nvPr/>
          </p:nvSpPr>
          <p:spPr>
            <a:xfrm>
              <a:off x="10812463" y="4110038"/>
              <a:ext cx="1033462" cy="300038"/>
            </a:xfrm>
            <a:custGeom>
              <a:rect b="b" l="l" r="r" t="t"/>
              <a:pathLst>
                <a:path extrusionOk="0" h="80" w="275">
                  <a:moveTo>
                    <a:pt x="138" y="0"/>
                  </a:moveTo>
                  <a:cubicBezTo>
                    <a:pt x="169" y="0"/>
                    <a:pt x="200" y="0"/>
                    <a:pt x="231" y="0"/>
                  </a:cubicBezTo>
                  <a:cubicBezTo>
                    <a:pt x="256" y="0"/>
                    <a:pt x="275" y="17"/>
                    <a:pt x="275" y="40"/>
                  </a:cubicBezTo>
                  <a:cubicBezTo>
                    <a:pt x="275" y="61"/>
                    <a:pt x="257" y="79"/>
                    <a:pt x="233" y="79"/>
                  </a:cubicBezTo>
                  <a:cubicBezTo>
                    <a:pt x="169" y="80"/>
                    <a:pt x="105" y="80"/>
                    <a:pt x="42" y="79"/>
                  </a:cubicBezTo>
                  <a:cubicBezTo>
                    <a:pt x="17" y="79"/>
                    <a:pt x="0" y="61"/>
                    <a:pt x="0" y="39"/>
                  </a:cubicBezTo>
                  <a:cubicBezTo>
                    <a:pt x="0" y="17"/>
                    <a:pt x="18" y="0"/>
                    <a:pt x="44" y="0"/>
                  </a:cubicBezTo>
                  <a:cubicBezTo>
                    <a:pt x="75" y="0"/>
                    <a:pt x="106" y="0"/>
                    <a:pt x="1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0"/>
            <p:cNvSpPr/>
            <p:nvPr/>
          </p:nvSpPr>
          <p:spPr>
            <a:xfrm>
              <a:off x="10807700" y="1757363"/>
              <a:ext cx="1038225" cy="296863"/>
            </a:xfrm>
            <a:custGeom>
              <a:rect b="b" l="l" r="r" t="t"/>
              <a:pathLst>
                <a:path extrusionOk="0" h="79" w="276">
                  <a:moveTo>
                    <a:pt x="138" y="79"/>
                  </a:moveTo>
                  <a:cubicBezTo>
                    <a:pt x="107" y="79"/>
                    <a:pt x="75" y="79"/>
                    <a:pt x="44" y="79"/>
                  </a:cubicBezTo>
                  <a:cubicBezTo>
                    <a:pt x="19" y="78"/>
                    <a:pt x="2" y="63"/>
                    <a:pt x="1" y="41"/>
                  </a:cubicBezTo>
                  <a:cubicBezTo>
                    <a:pt x="0" y="18"/>
                    <a:pt x="18" y="1"/>
                    <a:pt x="44" y="1"/>
                  </a:cubicBezTo>
                  <a:cubicBezTo>
                    <a:pt x="107" y="0"/>
                    <a:pt x="170" y="0"/>
                    <a:pt x="234" y="1"/>
                  </a:cubicBezTo>
                  <a:cubicBezTo>
                    <a:pt x="259" y="1"/>
                    <a:pt x="276" y="17"/>
                    <a:pt x="276" y="40"/>
                  </a:cubicBezTo>
                  <a:cubicBezTo>
                    <a:pt x="276" y="62"/>
                    <a:pt x="258" y="78"/>
                    <a:pt x="232" y="79"/>
                  </a:cubicBezTo>
                  <a:cubicBezTo>
                    <a:pt x="201" y="79"/>
                    <a:pt x="169" y="79"/>
                    <a:pt x="138" y="7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20"/>
            <p:cNvSpPr/>
            <p:nvPr/>
          </p:nvSpPr>
          <p:spPr>
            <a:xfrm>
              <a:off x="11545888" y="-7938"/>
              <a:ext cx="300037" cy="301625"/>
            </a:xfrm>
            <a:custGeom>
              <a:rect b="b" l="l" r="r" t="t"/>
              <a:pathLst>
                <a:path extrusionOk="0" h="80" w="80">
                  <a:moveTo>
                    <a:pt x="41" y="80"/>
                  </a:moveTo>
                  <a:cubicBezTo>
                    <a:pt x="20" y="80"/>
                    <a:pt x="1" y="63"/>
                    <a:pt x="1" y="41"/>
                  </a:cubicBezTo>
                  <a:cubicBezTo>
                    <a:pt x="0" y="20"/>
                    <a:pt x="18" y="1"/>
                    <a:pt x="39" y="1"/>
                  </a:cubicBezTo>
                  <a:cubicBezTo>
                    <a:pt x="60" y="0"/>
                    <a:pt x="79" y="19"/>
                    <a:pt x="80" y="40"/>
                  </a:cubicBezTo>
                  <a:cubicBezTo>
                    <a:pt x="80" y="61"/>
                    <a:pt x="62" y="79"/>
                    <a:pt x="41" y="8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20"/>
            <p:cNvSpPr/>
            <p:nvPr/>
          </p:nvSpPr>
          <p:spPr>
            <a:xfrm>
              <a:off x="10221913" y="1762125"/>
              <a:ext cx="300037" cy="292100"/>
            </a:xfrm>
            <a:custGeom>
              <a:rect b="b" l="l" r="r" t="t"/>
              <a:pathLst>
                <a:path extrusionOk="0" h="78" w="80">
                  <a:moveTo>
                    <a:pt x="41" y="0"/>
                  </a:moveTo>
                  <a:cubicBezTo>
                    <a:pt x="63" y="0"/>
                    <a:pt x="80" y="18"/>
                    <a:pt x="80" y="40"/>
                  </a:cubicBezTo>
                  <a:cubicBezTo>
                    <a:pt x="79" y="61"/>
                    <a:pt x="61" y="78"/>
                    <a:pt x="39" y="78"/>
                  </a:cubicBezTo>
                  <a:cubicBezTo>
                    <a:pt x="17" y="77"/>
                    <a:pt x="0" y="60"/>
                    <a:pt x="1" y="38"/>
                  </a:cubicBezTo>
                  <a:cubicBezTo>
                    <a:pt x="1" y="16"/>
                    <a:pt x="19" y="0"/>
                    <a:pt x="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20"/>
            <p:cNvSpPr/>
            <p:nvPr/>
          </p:nvSpPr>
          <p:spPr>
            <a:xfrm>
              <a:off x="10225088" y="4110038"/>
              <a:ext cx="296862" cy="300038"/>
            </a:xfrm>
            <a:custGeom>
              <a:rect b="b" l="l" r="r" t="t"/>
              <a:pathLst>
                <a:path extrusionOk="0" h="80" w="79">
                  <a:moveTo>
                    <a:pt x="79" y="40"/>
                  </a:moveTo>
                  <a:cubicBezTo>
                    <a:pt x="78" y="61"/>
                    <a:pt x="59" y="80"/>
                    <a:pt x="39" y="79"/>
                  </a:cubicBezTo>
                  <a:cubicBezTo>
                    <a:pt x="18" y="79"/>
                    <a:pt x="0" y="60"/>
                    <a:pt x="0" y="39"/>
                  </a:cubicBezTo>
                  <a:cubicBezTo>
                    <a:pt x="0" y="18"/>
                    <a:pt x="19" y="0"/>
                    <a:pt x="40" y="0"/>
                  </a:cubicBezTo>
                  <a:cubicBezTo>
                    <a:pt x="61" y="0"/>
                    <a:pt x="79" y="19"/>
                    <a:pt x="79" y="4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20"/>
            <p:cNvSpPr/>
            <p:nvPr/>
          </p:nvSpPr>
          <p:spPr>
            <a:xfrm>
              <a:off x="9428163" y="623888"/>
              <a:ext cx="296862" cy="300038"/>
            </a:xfrm>
            <a:custGeom>
              <a:rect b="b" l="l" r="r" t="t"/>
              <a:pathLst>
                <a:path extrusionOk="0" h="80" w="79">
                  <a:moveTo>
                    <a:pt x="40" y="80"/>
                  </a:moveTo>
                  <a:cubicBezTo>
                    <a:pt x="19" y="80"/>
                    <a:pt x="0" y="61"/>
                    <a:pt x="0" y="40"/>
                  </a:cubicBezTo>
                  <a:cubicBezTo>
                    <a:pt x="0" y="19"/>
                    <a:pt x="18" y="1"/>
                    <a:pt x="40" y="1"/>
                  </a:cubicBezTo>
                  <a:cubicBezTo>
                    <a:pt x="61" y="0"/>
                    <a:pt x="79" y="19"/>
                    <a:pt x="79" y="40"/>
                  </a:cubicBezTo>
                  <a:cubicBezTo>
                    <a:pt x="79" y="61"/>
                    <a:pt x="61" y="80"/>
                    <a:pt x="40" y="8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0"/>
            <p:cNvSpPr/>
            <p:nvPr/>
          </p:nvSpPr>
          <p:spPr>
            <a:xfrm>
              <a:off x="11545888" y="2933700"/>
              <a:ext cx="300037" cy="296863"/>
            </a:xfrm>
            <a:custGeom>
              <a:rect b="b" l="l" r="r" t="t"/>
              <a:pathLst>
                <a:path extrusionOk="0" h="79" w="80">
                  <a:moveTo>
                    <a:pt x="39" y="1"/>
                  </a:moveTo>
                  <a:cubicBezTo>
                    <a:pt x="61" y="0"/>
                    <a:pt x="79" y="18"/>
                    <a:pt x="80" y="39"/>
                  </a:cubicBezTo>
                  <a:cubicBezTo>
                    <a:pt x="80" y="60"/>
                    <a:pt x="62" y="78"/>
                    <a:pt x="41" y="79"/>
                  </a:cubicBezTo>
                  <a:cubicBezTo>
                    <a:pt x="19" y="79"/>
                    <a:pt x="1" y="62"/>
                    <a:pt x="1" y="40"/>
                  </a:cubicBezTo>
                  <a:cubicBezTo>
                    <a:pt x="0" y="19"/>
                    <a:pt x="18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9" name="Google Shape;66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72751" y="-114751"/>
            <a:ext cx="12937501" cy="7087501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21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671" name="Google Shape;671;p21"/>
          <p:cNvSpPr/>
          <p:nvPr/>
        </p:nvSpPr>
        <p:spPr>
          <a:xfrm>
            <a:off x="9103587" y="1856419"/>
            <a:ext cx="2160000" cy="42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72" name="Google Shape;672;p21"/>
          <p:cNvGraphicFramePr/>
          <p:nvPr/>
        </p:nvGraphicFramePr>
        <p:xfrm>
          <a:off x="9211587" y="19644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{91E1A4B3-DE5D-4480-944B-5CC84B70604D}</a:tableStyleId>
              </a:tblPr>
              <a:tblGrid>
                <a:gridCol w="727950"/>
                <a:gridCol w="1216050"/>
              </a:tblGrid>
              <a:tr h="90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8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43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1" sz="14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b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0D6EB"/>
                    </a:solidFill>
                  </a:tcPr>
                </a:tc>
                <a:tc hMerge="1"/>
              </a:tr>
              <a:tr h="687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Presentation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0D6EB"/>
                    </a:solidFill>
                  </a:tcPr>
                </a:tc>
                <a:tc hMerge="1"/>
              </a:tr>
              <a:tr h="343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1" sz="14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b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0D6EB"/>
                    </a:solidFill>
                  </a:tcPr>
                </a:tc>
                <a:tc hMerge="1"/>
              </a:tr>
              <a:tr h="687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Presentation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0D6EB"/>
                    </a:solidFill>
                  </a:tcPr>
                </a:tc>
                <a:tc hMerge="1"/>
              </a:tr>
              <a:tr h="343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1" sz="14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b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0D6EB"/>
                    </a:solidFill>
                  </a:tcPr>
                </a:tc>
                <a:tc hMerge="1"/>
              </a:tr>
              <a:tr h="687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Presentation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0D6EB"/>
                    </a:solidFill>
                  </a:tcPr>
                </a:tc>
                <a:tc hMerge="1"/>
              </a:tr>
            </a:tbl>
          </a:graphicData>
        </a:graphic>
      </p:graphicFrame>
      <p:sp>
        <p:nvSpPr>
          <p:cNvPr id="673" name="Google Shape;673;p21"/>
          <p:cNvSpPr/>
          <p:nvPr/>
        </p:nvSpPr>
        <p:spPr>
          <a:xfrm>
            <a:off x="3253933" y="1856419"/>
            <a:ext cx="5666731" cy="42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74" name="Google Shape;674;p21"/>
          <p:cNvGraphicFramePr/>
          <p:nvPr/>
        </p:nvGraphicFramePr>
        <p:xfrm>
          <a:off x="3361578" y="196434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{91E1A4B3-DE5D-4480-944B-5CC84B70604D}</a:tableStyleId>
              </a:tblPr>
              <a:tblGrid>
                <a:gridCol w="1471025"/>
                <a:gridCol w="3980425"/>
              </a:tblGrid>
              <a:tr h="368775">
                <a:tc row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/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538725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 hope and I believe that this Template will your Time, Money and Reputation. </a:t>
                      </a:r>
                      <a:endParaRPr b="1"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41180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b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5DBE1"/>
                    </a:solidFill>
                  </a:tcPr>
                </a:tc>
                <a:tc hMerge="1"/>
              </a:tr>
              <a:tr h="61770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Example Text : I hope and I believe that this Template will your Time, Money and Reputation. Easy to change colors, photos and Text.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5DBE1"/>
                    </a:solidFill>
                  </a:tcPr>
                </a:tc>
                <a:tc hMerge="1"/>
              </a:tr>
              <a:tr h="41180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b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5DBE1"/>
                    </a:solidFill>
                  </a:tcPr>
                </a:tc>
                <a:tc hMerge="1"/>
              </a:tr>
              <a:tr h="61770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Example Text : I hope and I believe that this Template will your Time, Money and Reputation. Easy to change colors, photos and Text. 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5DBE1"/>
                    </a:solidFill>
                  </a:tcPr>
                </a:tc>
                <a:tc hMerge="1"/>
              </a:tr>
              <a:tr h="41180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b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5DBE1"/>
                    </a:solidFill>
                  </a:tcPr>
                </a:tc>
                <a:tc hMerge="1"/>
              </a:tr>
              <a:tr h="61770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Example Text : I hope and I believe that this Template will your Time, Money and Reputation. Easy to change colors, photos and Text. 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5DBE1"/>
                    </a:solidFill>
                  </a:tcPr>
                </a:tc>
                <a:tc hMerge="1"/>
              </a:tr>
            </a:tbl>
          </a:graphicData>
        </a:graphic>
      </p:graphicFrame>
      <p:sp>
        <p:nvSpPr>
          <p:cNvPr id="675" name="Google Shape;675;p21"/>
          <p:cNvSpPr/>
          <p:nvPr/>
        </p:nvSpPr>
        <p:spPr>
          <a:xfrm>
            <a:off x="911009" y="1856419"/>
            <a:ext cx="2160000" cy="42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76" name="Google Shape;676;p21"/>
          <p:cNvGraphicFramePr/>
          <p:nvPr/>
        </p:nvGraphicFramePr>
        <p:xfrm>
          <a:off x="1019009" y="19644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{91E1A4B3-DE5D-4480-944B-5CC84B70604D}</a:tableStyleId>
              </a:tblPr>
              <a:tblGrid>
                <a:gridCol w="727950"/>
                <a:gridCol w="1216050"/>
              </a:tblGrid>
              <a:tr h="90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8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43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1" sz="14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b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0D6EB"/>
                    </a:solidFill>
                  </a:tcPr>
                </a:tc>
                <a:tc hMerge="1"/>
              </a:tr>
              <a:tr h="687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Presentation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0D6EB"/>
                    </a:solidFill>
                  </a:tcPr>
                </a:tc>
                <a:tc hMerge="1"/>
              </a:tr>
              <a:tr h="343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1" sz="14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b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0D6EB"/>
                    </a:solidFill>
                  </a:tcPr>
                </a:tc>
                <a:tc hMerge="1"/>
              </a:tr>
              <a:tr h="687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Presentation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0D6EB"/>
                    </a:solidFill>
                  </a:tcPr>
                </a:tc>
                <a:tc hMerge="1"/>
              </a:tr>
              <a:tr h="343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1" sz="14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b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0D6EB"/>
                    </a:solidFill>
                  </a:tcPr>
                </a:tc>
                <a:tc hMerge="1"/>
              </a:tr>
              <a:tr h="687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Presentation</a:t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0D6EB"/>
                    </a:solidFill>
                  </a:tcPr>
                </a:tc>
                <a:tc hMerge="1"/>
              </a:tr>
            </a:tbl>
          </a:graphicData>
        </a:graphic>
      </p:graphicFrame>
      <p:sp>
        <p:nvSpPr>
          <p:cNvPr id="677" name="Google Shape;677;p21"/>
          <p:cNvSpPr/>
          <p:nvPr/>
        </p:nvSpPr>
        <p:spPr>
          <a:xfrm>
            <a:off x="9443461" y="2222242"/>
            <a:ext cx="289623" cy="383283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21"/>
          <p:cNvSpPr/>
          <p:nvPr/>
        </p:nvSpPr>
        <p:spPr>
          <a:xfrm>
            <a:off x="1266903" y="2199179"/>
            <a:ext cx="367655" cy="367655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21"/>
          <p:cNvSpPr/>
          <p:nvPr/>
        </p:nvSpPr>
        <p:spPr>
          <a:xfrm>
            <a:off x="3612340" y="2215395"/>
            <a:ext cx="375433" cy="351439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2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cxnSp>
        <p:nvCxnSpPr>
          <p:cNvPr id="685" name="Google Shape;685;p22"/>
          <p:cNvCxnSpPr/>
          <p:nvPr/>
        </p:nvCxnSpPr>
        <p:spPr>
          <a:xfrm>
            <a:off x="0" y="2860081"/>
            <a:ext cx="12192000" cy="0"/>
          </a:xfrm>
          <a:prstGeom prst="straightConnector1">
            <a:avLst/>
          </a:prstGeom>
          <a:noFill/>
          <a:ln cap="flat" cmpd="sng" w="25400">
            <a:solidFill>
              <a:srgbClr val="3F3F3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686" name="Google Shape;686;p22"/>
          <p:cNvSpPr/>
          <p:nvPr/>
        </p:nvSpPr>
        <p:spPr>
          <a:xfrm>
            <a:off x="1281599" y="2291730"/>
            <a:ext cx="1080000" cy="108000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22"/>
          <p:cNvSpPr/>
          <p:nvPr/>
        </p:nvSpPr>
        <p:spPr>
          <a:xfrm>
            <a:off x="6983665" y="2291730"/>
            <a:ext cx="1080000" cy="1080000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22"/>
          <p:cNvSpPr/>
          <p:nvPr/>
        </p:nvSpPr>
        <p:spPr>
          <a:xfrm>
            <a:off x="9834699" y="2291730"/>
            <a:ext cx="1080000" cy="1080000"/>
          </a:xfrm>
          <a:prstGeom prst="ellipse">
            <a:avLst/>
          </a:prstGeom>
          <a:solidFill>
            <a:schemeClr val="accent4"/>
          </a:solidFill>
          <a:ln cap="flat" cmpd="sng" w="1270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22"/>
          <p:cNvSpPr/>
          <p:nvPr/>
        </p:nvSpPr>
        <p:spPr>
          <a:xfrm>
            <a:off x="4132632" y="2291730"/>
            <a:ext cx="1080000" cy="1080000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0" name="Google Shape;690;p22"/>
          <p:cNvGrpSpPr/>
          <p:nvPr/>
        </p:nvGrpSpPr>
        <p:grpSpPr>
          <a:xfrm>
            <a:off x="899784" y="3717034"/>
            <a:ext cx="1843633" cy="2241540"/>
            <a:chOff x="2079598" y="4199174"/>
            <a:chExt cx="3303211" cy="2241540"/>
          </a:xfrm>
        </p:grpSpPr>
        <p:sp>
          <p:nvSpPr>
            <p:cNvPr id="691" name="Google Shape;691;p22"/>
            <p:cNvSpPr txBox="1"/>
            <p:nvPr/>
          </p:nvSpPr>
          <p:spPr>
            <a:xfrm>
              <a:off x="2098436" y="4501722"/>
              <a:ext cx="3255730" cy="1938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/>
            </a:p>
          </p:txBody>
        </p:sp>
        <p:sp>
          <p:nvSpPr>
            <p:cNvPr id="692" name="Google Shape;692;p22"/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3" name="Google Shape;693;p22"/>
          <p:cNvGrpSpPr/>
          <p:nvPr/>
        </p:nvGrpSpPr>
        <p:grpSpPr>
          <a:xfrm>
            <a:off x="6601850" y="3717034"/>
            <a:ext cx="1843633" cy="2241540"/>
            <a:chOff x="2079598" y="4199174"/>
            <a:chExt cx="3303211" cy="2241540"/>
          </a:xfrm>
        </p:grpSpPr>
        <p:sp>
          <p:nvSpPr>
            <p:cNvPr id="694" name="Google Shape;694;p22"/>
            <p:cNvSpPr txBox="1"/>
            <p:nvPr/>
          </p:nvSpPr>
          <p:spPr>
            <a:xfrm>
              <a:off x="2098436" y="4501722"/>
              <a:ext cx="3255730" cy="1938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Easy to change colors, photos and Text.  </a:t>
              </a:r>
              <a:endParaRPr/>
            </a:p>
          </p:txBody>
        </p:sp>
        <p:sp>
          <p:nvSpPr>
            <p:cNvPr id="695" name="Google Shape;695;p22"/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6" name="Google Shape;696;p22"/>
          <p:cNvGrpSpPr/>
          <p:nvPr/>
        </p:nvGrpSpPr>
        <p:grpSpPr>
          <a:xfrm>
            <a:off x="3750817" y="3717034"/>
            <a:ext cx="1843633" cy="2241540"/>
            <a:chOff x="2079598" y="4199174"/>
            <a:chExt cx="3303211" cy="2241540"/>
          </a:xfrm>
        </p:grpSpPr>
        <p:sp>
          <p:nvSpPr>
            <p:cNvPr id="697" name="Google Shape;697;p22"/>
            <p:cNvSpPr txBox="1"/>
            <p:nvPr/>
          </p:nvSpPr>
          <p:spPr>
            <a:xfrm>
              <a:off x="2098436" y="4501722"/>
              <a:ext cx="3255730" cy="1938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Easy to change colors, photos and Text.  </a:t>
              </a:r>
              <a:endParaRPr/>
            </a:p>
          </p:txBody>
        </p:sp>
        <p:sp>
          <p:nvSpPr>
            <p:cNvPr id="698" name="Google Shape;698;p22"/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9" name="Google Shape;699;p22"/>
          <p:cNvGrpSpPr/>
          <p:nvPr/>
        </p:nvGrpSpPr>
        <p:grpSpPr>
          <a:xfrm>
            <a:off x="9452884" y="3717034"/>
            <a:ext cx="1843633" cy="2241540"/>
            <a:chOff x="2079598" y="4199174"/>
            <a:chExt cx="3303211" cy="2241540"/>
          </a:xfrm>
        </p:grpSpPr>
        <p:sp>
          <p:nvSpPr>
            <p:cNvPr id="700" name="Google Shape;700;p22"/>
            <p:cNvSpPr txBox="1"/>
            <p:nvPr/>
          </p:nvSpPr>
          <p:spPr>
            <a:xfrm>
              <a:off x="2098436" y="4501722"/>
              <a:ext cx="3255730" cy="1938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2"/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2" name="Google Shape;702;p22"/>
          <p:cNvSpPr/>
          <p:nvPr/>
        </p:nvSpPr>
        <p:spPr>
          <a:xfrm rot="-5400000">
            <a:off x="4478683" y="2579785"/>
            <a:ext cx="438067" cy="522291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22"/>
          <p:cNvSpPr/>
          <p:nvPr/>
        </p:nvSpPr>
        <p:spPr>
          <a:xfrm>
            <a:off x="7304576" y="2628537"/>
            <a:ext cx="463089" cy="463089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22"/>
          <p:cNvSpPr/>
          <p:nvPr/>
        </p:nvSpPr>
        <p:spPr>
          <a:xfrm>
            <a:off x="1587385" y="2694074"/>
            <a:ext cx="505185" cy="332015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22"/>
          <p:cNvSpPr/>
          <p:nvPr/>
        </p:nvSpPr>
        <p:spPr>
          <a:xfrm>
            <a:off x="10118666" y="2571792"/>
            <a:ext cx="506594" cy="510718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22"/>
          <p:cNvSpPr/>
          <p:nvPr/>
        </p:nvSpPr>
        <p:spPr>
          <a:xfrm rot="5400000">
            <a:off x="542465" y="-544118"/>
            <a:ext cx="1329378" cy="2417614"/>
          </a:xfrm>
          <a:prstGeom prst="triangle">
            <a:avLst>
              <a:gd fmla="val 50000" name="adj"/>
            </a:avLst>
          </a:prstGeom>
          <a:solidFill>
            <a:srgbClr val="19A5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22"/>
          <p:cNvSpPr/>
          <p:nvPr/>
        </p:nvSpPr>
        <p:spPr>
          <a:xfrm rot="-5400000">
            <a:off x="10310156" y="-544118"/>
            <a:ext cx="1329378" cy="2417614"/>
          </a:xfrm>
          <a:prstGeom prst="triangle">
            <a:avLst>
              <a:gd fmla="val 50000" name="adj"/>
            </a:avLst>
          </a:prstGeom>
          <a:solidFill>
            <a:srgbClr val="19A5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2" name="Google Shape;71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11158" y="678539"/>
            <a:ext cx="3087353" cy="4791729"/>
          </a:xfrm>
          <a:prstGeom prst="rect">
            <a:avLst/>
          </a:prstGeom>
          <a:noFill/>
          <a:ln>
            <a:noFill/>
          </a:ln>
        </p:spPr>
      </p:pic>
      <p:sp>
        <p:nvSpPr>
          <p:cNvPr id="713" name="Google Shape;713;p23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714" name="Google Shape;714;p23"/>
          <p:cNvSpPr/>
          <p:nvPr/>
        </p:nvSpPr>
        <p:spPr>
          <a:xfrm>
            <a:off x="951796" y="4421449"/>
            <a:ext cx="2556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23"/>
          <p:cNvSpPr txBox="1"/>
          <p:nvPr/>
        </p:nvSpPr>
        <p:spPr>
          <a:xfrm>
            <a:off x="923896" y="4623543"/>
            <a:ext cx="120836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Option A</a:t>
            </a:r>
            <a:endParaRPr b="1" sz="1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6" name="Google Shape;716;p23"/>
          <p:cNvGrpSpPr/>
          <p:nvPr/>
        </p:nvGrpSpPr>
        <p:grpSpPr>
          <a:xfrm>
            <a:off x="923896" y="4934220"/>
            <a:ext cx="1921103" cy="1107996"/>
            <a:chOff x="2551706" y="4283314"/>
            <a:chExt cx="1480091" cy="1107996"/>
          </a:xfrm>
        </p:grpSpPr>
        <p:sp>
          <p:nvSpPr>
            <p:cNvPr id="717" name="Google Shape;717;p23"/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/>
            </a:p>
          </p:txBody>
        </p:sp>
        <p:sp>
          <p:nvSpPr>
            <p:cNvPr id="718" name="Google Shape;718;p23"/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9" name="Google Shape;719;p23"/>
          <p:cNvSpPr/>
          <p:nvPr/>
        </p:nvSpPr>
        <p:spPr>
          <a:xfrm>
            <a:off x="1064178" y="3703198"/>
            <a:ext cx="620627" cy="620627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23"/>
          <p:cNvSpPr/>
          <p:nvPr/>
        </p:nvSpPr>
        <p:spPr>
          <a:xfrm>
            <a:off x="3541999" y="3839481"/>
            <a:ext cx="2556000" cy="144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23"/>
          <p:cNvSpPr txBox="1"/>
          <p:nvPr/>
        </p:nvSpPr>
        <p:spPr>
          <a:xfrm>
            <a:off x="3557041" y="4044237"/>
            <a:ext cx="117569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Option B</a:t>
            </a:r>
            <a:endParaRPr b="1" sz="16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2" name="Google Shape;722;p23"/>
          <p:cNvGrpSpPr/>
          <p:nvPr/>
        </p:nvGrpSpPr>
        <p:grpSpPr>
          <a:xfrm>
            <a:off x="3512990" y="4362272"/>
            <a:ext cx="1921103" cy="1107996"/>
            <a:chOff x="2551706" y="4283314"/>
            <a:chExt cx="1480091" cy="1107996"/>
          </a:xfrm>
        </p:grpSpPr>
        <p:sp>
          <p:nvSpPr>
            <p:cNvPr id="723" name="Google Shape;723;p23"/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/>
            </a:p>
          </p:txBody>
        </p:sp>
        <p:sp>
          <p:nvSpPr>
            <p:cNvPr id="724" name="Google Shape;724;p23"/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5" name="Google Shape;725;p23"/>
          <p:cNvSpPr/>
          <p:nvPr/>
        </p:nvSpPr>
        <p:spPr>
          <a:xfrm>
            <a:off x="3647160" y="3103328"/>
            <a:ext cx="620627" cy="620627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23"/>
          <p:cNvSpPr/>
          <p:nvPr/>
        </p:nvSpPr>
        <p:spPr>
          <a:xfrm>
            <a:off x="6133311" y="3229590"/>
            <a:ext cx="2556000" cy="1440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23"/>
          <p:cNvSpPr txBox="1"/>
          <p:nvPr/>
        </p:nvSpPr>
        <p:spPr>
          <a:xfrm>
            <a:off x="6158627" y="3437009"/>
            <a:ext cx="11088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Option C</a:t>
            </a:r>
            <a:endParaRPr b="1" sz="16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8" name="Google Shape;728;p23"/>
          <p:cNvGrpSpPr/>
          <p:nvPr/>
        </p:nvGrpSpPr>
        <p:grpSpPr>
          <a:xfrm>
            <a:off x="6103193" y="3762402"/>
            <a:ext cx="1921103" cy="1107996"/>
            <a:chOff x="2551706" y="4283314"/>
            <a:chExt cx="1480091" cy="1107996"/>
          </a:xfrm>
        </p:grpSpPr>
        <p:sp>
          <p:nvSpPr>
            <p:cNvPr id="729" name="Google Shape;729;p23"/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/>
            </a:p>
          </p:txBody>
        </p:sp>
        <p:sp>
          <p:nvSpPr>
            <p:cNvPr id="730" name="Google Shape;730;p23"/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1" name="Google Shape;731;p23"/>
          <p:cNvSpPr/>
          <p:nvPr/>
        </p:nvSpPr>
        <p:spPr>
          <a:xfrm flipH="1" rot="10800000">
            <a:off x="6231030" y="2483485"/>
            <a:ext cx="620627" cy="620627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32" name="Google Shape;732;p23"/>
          <p:cNvGrpSpPr/>
          <p:nvPr/>
        </p:nvGrpSpPr>
        <p:grpSpPr>
          <a:xfrm>
            <a:off x="971961" y="1743134"/>
            <a:ext cx="2352903" cy="1099865"/>
            <a:chOff x="634921" y="1725549"/>
            <a:chExt cx="2352903" cy="1099865"/>
          </a:xfrm>
        </p:grpSpPr>
        <p:sp>
          <p:nvSpPr>
            <p:cNvPr id="733" name="Google Shape;733;p23"/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</p:txBody>
        </p:sp>
        <p:sp>
          <p:nvSpPr>
            <p:cNvPr id="734" name="Google Shape;734;p23"/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5" name="Google Shape;735;p23"/>
          <p:cNvSpPr/>
          <p:nvPr/>
        </p:nvSpPr>
        <p:spPr>
          <a:xfrm flipH="1">
            <a:off x="3816791" y="3254947"/>
            <a:ext cx="305624" cy="305624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23"/>
          <p:cNvSpPr/>
          <p:nvPr/>
        </p:nvSpPr>
        <p:spPr>
          <a:xfrm>
            <a:off x="6405456" y="2644278"/>
            <a:ext cx="297522" cy="25675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23"/>
          <p:cNvSpPr/>
          <p:nvPr/>
        </p:nvSpPr>
        <p:spPr>
          <a:xfrm>
            <a:off x="1239154" y="3860414"/>
            <a:ext cx="323381" cy="331550"/>
          </a:xfrm>
          <a:custGeom>
            <a:rect b="b" l="l" r="r" t="t"/>
            <a:pathLst>
              <a:path extrusionOk="0" h="2354614" w="229659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24"/>
          <p:cNvSpPr/>
          <p:nvPr/>
        </p:nvSpPr>
        <p:spPr>
          <a:xfrm>
            <a:off x="1" y="0"/>
            <a:ext cx="5085806" cy="6858000"/>
          </a:xfrm>
          <a:prstGeom prst="rect">
            <a:avLst/>
          </a:prstGeom>
          <a:solidFill>
            <a:schemeClr val="dk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24"/>
          <p:cNvSpPr txBox="1"/>
          <p:nvPr/>
        </p:nvSpPr>
        <p:spPr>
          <a:xfrm>
            <a:off x="622664" y="3267714"/>
            <a:ext cx="38404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Industry</a:t>
            </a:r>
            <a:endParaRPr/>
          </a:p>
        </p:txBody>
      </p:sp>
      <p:sp>
        <p:nvSpPr>
          <p:cNvPr id="744" name="Google Shape;744;p24"/>
          <p:cNvSpPr txBox="1"/>
          <p:nvPr/>
        </p:nvSpPr>
        <p:spPr>
          <a:xfrm>
            <a:off x="622664" y="3983662"/>
            <a:ext cx="3840480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</p:txBody>
      </p:sp>
      <p:sp>
        <p:nvSpPr>
          <p:cNvPr id="745" name="Google Shape;745;p24"/>
          <p:cNvSpPr txBox="1"/>
          <p:nvPr/>
        </p:nvSpPr>
        <p:spPr>
          <a:xfrm>
            <a:off x="622664" y="5535871"/>
            <a:ext cx="3840480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24"/>
          <p:cNvSpPr txBox="1"/>
          <p:nvPr/>
        </p:nvSpPr>
        <p:spPr>
          <a:xfrm>
            <a:off x="622664" y="2352085"/>
            <a:ext cx="384048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Robot</a:t>
            </a:r>
            <a:endParaRPr/>
          </a:p>
        </p:txBody>
      </p:sp>
      <p:sp>
        <p:nvSpPr>
          <p:cNvPr id="747" name="Google Shape;747;p24"/>
          <p:cNvSpPr txBox="1"/>
          <p:nvPr/>
        </p:nvSpPr>
        <p:spPr>
          <a:xfrm>
            <a:off x="622664" y="5018468"/>
            <a:ext cx="3840480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24"/>
          <p:cNvSpPr txBox="1"/>
          <p:nvPr/>
        </p:nvSpPr>
        <p:spPr>
          <a:xfrm>
            <a:off x="622664" y="4501065"/>
            <a:ext cx="3840480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QUALITY </a:t>
            </a:r>
            <a:endParaRPr/>
          </a:p>
        </p:txBody>
      </p:sp>
      <p:sp>
        <p:nvSpPr>
          <p:cNvPr id="749" name="Google Shape;749;p24"/>
          <p:cNvSpPr txBox="1"/>
          <p:nvPr/>
        </p:nvSpPr>
        <p:spPr>
          <a:xfrm>
            <a:off x="507426" y="805144"/>
            <a:ext cx="4070957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0" name="Google Shape;75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64846" y="1716787"/>
            <a:ext cx="4061250" cy="453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5" name="Google Shape;75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72751" y="-114751"/>
            <a:ext cx="12937501" cy="7087501"/>
          </a:xfrm>
          <a:prstGeom prst="rect">
            <a:avLst/>
          </a:prstGeom>
          <a:noFill/>
          <a:ln>
            <a:noFill/>
          </a:ln>
        </p:spPr>
      </p:pic>
      <p:sp>
        <p:nvSpPr>
          <p:cNvPr id="756" name="Google Shape;756;p2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757" name="Google Shape;757;p25"/>
          <p:cNvSpPr/>
          <p:nvPr/>
        </p:nvSpPr>
        <p:spPr>
          <a:xfrm flipH="1">
            <a:off x="1653309" y="1797826"/>
            <a:ext cx="9587267" cy="210539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25"/>
          <p:cNvSpPr/>
          <p:nvPr/>
        </p:nvSpPr>
        <p:spPr>
          <a:xfrm flipH="1">
            <a:off x="2692920" y="1952271"/>
            <a:ext cx="7996182" cy="1796505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9" name="Google Shape;759;p25"/>
          <p:cNvGrpSpPr/>
          <p:nvPr/>
        </p:nvGrpSpPr>
        <p:grpSpPr>
          <a:xfrm>
            <a:off x="951424" y="2254562"/>
            <a:ext cx="1366502" cy="1191918"/>
            <a:chOff x="1043608" y="2309090"/>
            <a:chExt cx="970807" cy="846777"/>
          </a:xfrm>
        </p:grpSpPr>
        <p:sp>
          <p:nvSpPr>
            <p:cNvPr id="760" name="Google Shape;760;p25"/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25"/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2" name="Google Shape;762;p25"/>
          <p:cNvSpPr/>
          <p:nvPr/>
        </p:nvSpPr>
        <p:spPr>
          <a:xfrm rot="10800000">
            <a:off x="1653309" y="3915898"/>
            <a:ext cx="9587267" cy="210539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25"/>
          <p:cNvSpPr/>
          <p:nvPr/>
        </p:nvSpPr>
        <p:spPr>
          <a:xfrm rot="10800000">
            <a:off x="2692920" y="4070342"/>
            <a:ext cx="7996182" cy="1796505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4" name="Google Shape;764;p25"/>
          <p:cNvGrpSpPr/>
          <p:nvPr/>
        </p:nvGrpSpPr>
        <p:grpSpPr>
          <a:xfrm flipH="1" rot="10800000">
            <a:off x="951424" y="4372634"/>
            <a:ext cx="1366502" cy="1191918"/>
            <a:chOff x="1043608" y="2309090"/>
            <a:chExt cx="970807" cy="846777"/>
          </a:xfrm>
        </p:grpSpPr>
        <p:sp>
          <p:nvSpPr>
            <p:cNvPr id="765" name="Google Shape;765;p25"/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25"/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7" name="Google Shape;767;p25"/>
          <p:cNvSpPr txBox="1"/>
          <p:nvPr/>
        </p:nvSpPr>
        <p:spPr>
          <a:xfrm>
            <a:off x="1229171" y="2619690"/>
            <a:ext cx="103961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25"/>
          <p:cNvSpPr txBox="1"/>
          <p:nvPr/>
        </p:nvSpPr>
        <p:spPr>
          <a:xfrm>
            <a:off x="1229171" y="4737762"/>
            <a:ext cx="103961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25"/>
          <p:cNvSpPr/>
          <p:nvPr/>
        </p:nvSpPr>
        <p:spPr>
          <a:xfrm>
            <a:off x="6656532" y="2040521"/>
            <a:ext cx="68958" cy="16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25"/>
          <p:cNvSpPr/>
          <p:nvPr/>
        </p:nvSpPr>
        <p:spPr>
          <a:xfrm>
            <a:off x="6656532" y="4158593"/>
            <a:ext cx="68958" cy="162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1" name="Google Shape;771;p25"/>
          <p:cNvGrpSpPr/>
          <p:nvPr/>
        </p:nvGrpSpPr>
        <p:grpSpPr>
          <a:xfrm>
            <a:off x="7184107" y="2300590"/>
            <a:ext cx="3151385" cy="1099865"/>
            <a:chOff x="634921" y="1725549"/>
            <a:chExt cx="2352903" cy="1099865"/>
          </a:xfrm>
        </p:grpSpPr>
        <p:sp>
          <p:nvSpPr>
            <p:cNvPr id="772" name="Google Shape;772;p25"/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Presentation</a:t>
              </a:r>
              <a:endParaRPr/>
            </a:p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Presentation </a:t>
              </a:r>
              <a:endParaRPr/>
            </a:p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Presentation </a:t>
              </a:r>
              <a:endParaRPr/>
            </a:p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Presentation </a:t>
              </a:r>
              <a:endParaRPr/>
            </a:p>
          </p:txBody>
        </p:sp>
        <p:sp>
          <p:nvSpPr>
            <p:cNvPr id="773" name="Google Shape;773;p25"/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4" name="Google Shape;774;p25"/>
          <p:cNvGrpSpPr/>
          <p:nvPr/>
        </p:nvGrpSpPr>
        <p:grpSpPr>
          <a:xfrm>
            <a:off x="7184107" y="4418662"/>
            <a:ext cx="3151385" cy="1099865"/>
            <a:chOff x="634921" y="1725549"/>
            <a:chExt cx="2352903" cy="1099865"/>
          </a:xfrm>
        </p:grpSpPr>
        <p:sp>
          <p:nvSpPr>
            <p:cNvPr id="775" name="Google Shape;775;p25"/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Presentation</a:t>
              </a:r>
              <a:endParaRPr/>
            </a:p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Presentation </a:t>
              </a:r>
              <a:endParaRPr/>
            </a:p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Presentation </a:t>
              </a:r>
              <a:endParaRPr/>
            </a:p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Presentation  </a:t>
              </a:r>
              <a:endParaRPr/>
            </a:p>
          </p:txBody>
        </p:sp>
        <p:sp>
          <p:nvSpPr>
            <p:cNvPr id="776" name="Google Shape;776;p25"/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7" name="Google Shape;777;p25"/>
          <p:cNvGrpSpPr/>
          <p:nvPr/>
        </p:nvGrpSpPr>
        <p:grpSpPr>
          <a:xfrm>
            <a:off x="3019811" y="2204191"/>
            <a:ext cx="3459815" cy="1292662"/>
            <a:chOff x="2551706" y="4283314"/>
            <a:chExt cx="1941719" cy="1292662"/>
          </a:xfrm>
        </p:grpSpPr>
        <p:sp>
          <p:nvSpPr>
            <p:cNvPr id="778" name="Google Shape;778;p25"/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/>
            </a:p>
          </p:txBody>
        </p:sp>
        <p:sp>
          <p:nvSpPr>
            <p:cNvPr id="779" name="Google Shape;779;p25"/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0" name="Google Shape;780;p25"/>
          <p:cNvGrpSpPr/>
          <p:nvPr/>
        </p:nvGrpSpPr>
        <p:grpSpPr>
          <a:xfrm>
            <a:off x="3019811" y="4322262"/>
            <a:ext cx="3459815" cy="1292662"/>
            <a:chOff x="2551706" y="4283314"/>
            <a:chExt cx="1941719" cy="1292662"/>
          </a:xfrm>
        </p:grpSpPr>
        <p:sp>
          <p:nvSpPr>
            <p:cNvPr id="781" name="Google Shape;781;p25"/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/>
            </a:p>
          </p:txBody>
        </p:sp>
        <p:sp>
          <p:nvSpPr>
            <p:cNvPr id="782" name="Google Shape;782;p25"/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7" name="Google Shape;787;p26"/>
          <p:cNvGrpSpPr/>
          <p:nvPr/>
        </p:nvGrpSpPr>
        <p:grpSpPr>
          <a:xfrm>
            <a:off x="405829" y="261299"/>
            <a:ext cx="6422367" cy="3716387"/>
            <a:chOff x="-8960894" y="-287863"/>
            <a:chExt cx="6422367" cy="3716387"/>
          </a:xfrm>
        </p:grpSpPr>
        <p:sp>
          <p:nvSpPr>
            <p:cNvPr id="788" name="Google Shape;788;p26"/>
            <p:cNvSpPr/>
            <p:nvPr/>
          </p:nvSpPr>
          <p:spPr>
            <a:xfrm flipH="1" rot="5400000">
              <a:off x="-9729431" y="1129515"/>
              <a:ext cx="3676763" cy="921255"/>
            </a:xfrm>
            <a:custGeom>
              <a:rect b="b" l="l" r="r" t="t"/>
              <a:pathLst>
                <a:path extrusionOk="0" h="236" w="940">
                  <a:moveTo>
                    <a:pt x="861" y="157"/>
                  </a:moveTo>
                  <a:cubicBezTo>
                    <a:pt x="876" y="157"/>
                    <a:pt x="888" y="156"/>
                    <a:pt x="900" y="157"/>
                  </a:cubicBezTo>
                  <a:cubicBezTo>
                    <a:pt x="923" y="158"/>
                    <a:pt x="940" y="175"/>
                    <a:pt x="940" y="196"/>
                  </a:cubicBezTo>
                  <a:cubicBezTo>
                    <a:pt x="940" y="218"/>
                    <a:pt x="922" y="235"/>
                    <a:pt x="898" y="236"/>
                  </a:cubicBezTo>
                  <a:cubicBezTo>
                    <a:pt x="874" y="236"/>
                    <a:pt x="850" y="236"/>
                    <a:pt x="826" y="236"/>
                  </a:cubicBezTo>
                  <a:cubicBezTo>
                    <a:pt x="798" y="235"/>
                    <a:pt x="783" y="221"/>
                    <a:pt x="783" y="193"/>
                  </a:cubicBezTo>
                  <a:cubicBezTo>
                    <a:pt x="782" y="156"/>
                    <a:pt x="783" y="119"/>
                    <a:pt x="783" y="80"/>
                  </a:cubicBezTo>
                  <a:cubicBezTo>
                    <a:pt x="774" y="80"/>
                    <a:pt x="766" y="80"/>
                    <a:pt x="758" y="80"/>
                  </a:cubicBezTo>
                  <a:cubicBezTo>
                    <a:pt x="524" y="80"/>
                    <a:pt x="289" y="80"/>
                    <a:pt x="55" y="80"/>
                  </a:cubicBezTo>
                  <a:cubicBezTo>
                    <a:pt x="48" y="80"/>
                    <a:pt x="42" y="80"/>
                    <a:pt x="35" y="79"/>
                  </a:cubicBezTo>
                  <a:cubicBezTo>
                    <a:pt x="14" y="76"/>
                    <a:pt x="0" y="59"/>
                    <a:pt x="1" y="39"/>
                  </a:cubicBezTo>
                  <a:cubicBezTo>
                    <a:pt x="1" y="19"/>
                    <a:pt x="16" y="3"/>
                    <a:pt x="37" y="1"/>
                  </a:cubicBezTo>
                  <a:cubicBezTo>
                    <a:pt x="42" y="0"/>
                    <a:pt x="48" y="0"/>
                    <a:pt x="53" y="0"/>
                  </a:cubicBezTo>
                  <a:cubicBezTo>
                    <a:pt x="305" y="0"/>
                    <a:pt x="557" y="0"/>
                    <a:pt x="808" y="0"/>
                  </a:cubicBezTo>
                  <a:cubicBezTo>
                    <a:pt x="849" y="0"/>
                    <a:pt x="861" y="12"/>
                    <a:pt x="861" y="52"/>
                  </a:cubicBezTo>
                  <a:cubicBezTo>
                    <a:pt x="861" y="86"/>
                    <a:pt x="861" y="120"/>
                    <a:pt x="861" y="157"/>
                  </a:cubicBezTo>
                  <a:close/>
                </a:path>
              </a:pathLst>
            </a:custGeom>
            <a:solidFill>
              <a:srgbClr val="B2C5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26"/>
            <p:cNvSpPr/>
            <p:nvPr/>
          </p:nvSpPr>
          <p:spPr>
            <a:xfrm flipH="1" rot="5400000">
              <a:off x="-8073485" y="1261595"/>
              <a:ext cx="3410954" cy="312038"/>
            </a:xfrm>
            <a:custGeom>
              <a:rect b="b" l="l" r="r" t="t"/>
              <a:pathLst>
                <a:path extrusionOk="0" h="80" w="872">
                  <a:moveTo>
                    <a:pt x="431" y="0"/>
                  </a:moveTo>
                  <a:cubicBezTo>
                    <a:pt x="560" y="0"/>
                    <a:pt x="689" y="0"/>
                    <a:pt x="818" y="0"/>
                  </a:cubicBezTo>
                  <a:cubicBezTo>
                    <a:pt x="851" y="0"/>
                    <a:pt x="872" y="28"/>
                    <a:pt x="857" y="55"/>
                  </a:cubicBezTo>
                  <a:cubicBezTo>
                    <a:pt x="852" y="65"/>
                    <a:pt x="838" y="71"/>
                    <a:pt x="827" y="77"/>
                  </a:cubicBezTo>
                  <a:cubicBezTo>
                    <a:pt x="822" y="80"/>
                    <a:pt x="814" y="79"/>
                    <a:pt x="807" y="79"/>
                  </a:cubicBezTo>
                  <a:cubicBezTo>
                    <a:pt x="556" y="79"/>
                    <a:pt x="305" y="79"/>
                    <a:pt x="54" y="79"/>
                  </a:cubicBezTo>
                  <a:cubicBezTo>
                    <a:pt x="49" y="79"/>
                    <a:pt x="44" y="79"/>
                    <a:pt x="40" y="79"/>
                  </a:cubicBezTo>
                  <a:cubicBezTo>
                    <a:pt x="15" y="76"/>
                    <a:pt x="0" y="59"/>
                    <a:pt x="1" y="37"/>
                  </a:cubicBezTo>
                  <a:cubicBezTo>
                    <a:pt x="2" y="15"/>
                    <a:pt x="19" y="0"/>
                    <a:pt x="43" y="0"/>
                  </a:cubicBezTo>
                  <a:cubicBezTo>
                    <a:pt x="172" y="0"/>
                    <a:pt x="301" y="0"/>
                    <a:pt x="431" y="0"/>
                  </a:cubicBezTo>
                  <a:close/>
                </a:path>
              </a:pathLst>
            </a:custGeom>
            <a:solidFill>
              <a:srgbClr val="B2C5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26"/>
            <p:cNvSpPr/>
            <p:nvPr/>
          </p:nvSpPr>
          <p:spPr>
            <a:xfrm flipH="1" rot="5400000">
              <a:off x="-4686471" y="364280"/>
              <a:ext cx="2146292" cy="921255"/>
            </a:xfrm>
            <a:custGeom>
              <a:rect b="b" l="l" r="r" t="t"/>
              <a:pathLst>
                <a:path extrusionOk="0" h="236" w="549">
                  <a:moveTo>
                    <a:pt x="392" y="157"/>
                  </a:moveTo>
                  <a:cubicBezTo>
                    <a:pt x="392" y="119"/>
                    <a:pt x="392" y="85"/>
                    <a:pt x="392" y="50"/>
                  </a:cubicBezTo>
                  <a:cubicBezTo>
                    <a:pt x="392" y="14"/>
                    <a:pt x="405" y="1"/>
                    <a:pt x="441" y="0"/>
                  </a:cubicBezTo>
                  <a:cubicBezTo>
                    <a:pt x="463" y="0"/>
                    <a:pt x="485" y="0"/>
                    <a:pt x="507" y="0"/>
                  </a:cubicBezTo>
                  <a:cubicBezTo>
                    <a:pt x="532" y="2"/>
                    <a:pt x="549" y="18"/>
                    <a:pt x="549" y="40"/>
                  </a:cubicBezTo>
                  <a:cubicBezTo>
                    <a:pt x="549" y="63"/>
                    <a:pt x="531" y="79"/>
                    <a:pt x="505" y="79"/>
                  </a:cubicBezTo>
                  <a:cubicBezTo>
                    <a:pt x="494" y="79"/>
                    <a:pt x="483" y="79"/>
                    <a:pt x="470" y="79"/>
                  </a:cubicBezTo>
                  <a:cubicBezTo>
                    <a:pt x="470" y="117"/>
                    <a:pt x="470" y="153"/>
                    <a:pt x="470" y="189"/>
                  </a:cubicBezTo>
                  <a:cubicBezTo>
                    <a:pt x="469" y="199"/>
                    <a:pt x="469" y="212"/>
                    <a:pt x="463" y="217"/>
                  </a:cubicBezTo>
                  <a:cubicBezTo>
                    <a:pt x="453" y="226"/>
                    <a:pt x="438" y="234"/>
                    <a:pt x="426" y="235"/>
                  </a:cubicBezTo>
                  <a:cubicBezTo>
                    <a:pt x="299" y="236"/>
                    <a:pt x="172" y="235"/>
                    <a:pt x="46" y="235"/>
                  </a:cubicBezTo>
                  <a:cubicBezTo>
                    <a:pt x="18" y="235"/>
                    <a:pt x="2" y="221"/>
                    <a:pt x="1" y="198"/>
                  </a:cubicBezTo>
                  <a:cubicBezTo>
                    <a:pt x="0" y="173"/>
                    <a:pt x="17" y="157"/>
                    <a:pt x="45" y="157"/>
                  </a:cubicBezTo>
                  <a:cubicBezTo>
                    <a:pt x="151" y="157"/>
                    <a:pt x="257" y="157"/>
                    <a:pt x="363" y="157"/>
                  </a:cubicBezTo>
                  <a:cubicBezTo>
                    <a:pt x="371" y="157"/>
                    <a:pt x="380" y="157"/>
                    <a:pt x="392" y="157"/>
                  </a:cubicBezTo>
                  <a:close/>
                </a:path>
              </a:pathLst>
            </a:custGeom>
            <a:solidFill>
              <a:srgbClr val="B2C5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6"/>
            <p:cNvSpPr/>
            <p:nvPr/>
          </p:nvSpPr>
          <p:spPr>
            <a:xfrm flipH="1" rot="5400000">
              <a:off x="-9421521" y="212388"/>
              <a:ext cx="1842509" cy="921255"/>
            </a:xfrm>
            <a:custGeom>
              <a:rect b="b" l="l" r="r" t="t"/>
              <a:pathLst>
                <a:path extrusionOk="0" h="236" w="471">
                  <a:moveTo>
                    <a:pt x="236" y="157"/>
                  </a:moveTo>
                  <a:cubicBezTo>
                    <a:pt x="258" y="157"/>
                    <a:pt x="277" y="157"/>
                    <a:pt x="297" y="157"/>
                  </a:cubicBezTo>
                  <a:cubicBezTo>
                    <a:pt x="341" y="157"/>
                    <a:pt x="384" y="157"/>
                    <a:pt x="427" y="157"/>
                  </a:cubicBezTo>
                  <a:cubicBezTo>
                    <a:pt x="453" y="158"/>
                    <a:pt x="471" y="174"/>
                    <a:pt x="471" y="197"/>
                  </a:cubicBezTo>
                  <a:cubicBezTo>
                    <a:pt x="471" y="220"/>
                    <a:pt x="452" y="236"/>
                    <a:pt x="427" y="236"/>
                  </a:cubicBezTo>
                  <a:cubicBezTo>
                    <a:pt x="351" y="236"/>
                    <a:pt x="276" y="236"/>
                    <a:pt x="201" y="236"/>
                  </a:cubicBezTo>
                  <a:cubicBezTo>
                    <a:pt x="173" y="236"/>
                    <a:pt x="158" y="221"/>
                    <a:pt x="157" y="193"/>
                  </a:cubicBezTo>
                  <a:cubicBezTo>
                    <a:pt x="157" y="156"/>
                    <a:pt x="157" y="119"/>
                    <a:pt x="157" y="80"/>
                  </a:cubicBezTo>
                  <a:cubicBezTo>
                    <a:pt x="126" y="80"/>
                    <a:pt x="95" y="80"/>
                    <a:pt x="65" y="80"/>
                  </a:cubicBezTo>
                  <a:cubicBezTo>
                    <a:pt x="56" y="80"/>
                    <a:pt x="47" y="80"/>
                    <a:pt x="39" y="80"/>
                  </a:cubicBezTo>
                  <a:cubicBezTo>
                    <a:pt x="17" y="78"/>
                    <a:pt x="1" y="61"/>
                    <a:pt x="1" y="41"/>
                  </a:cubicBezTo>
                  <a:cubicBezTo>
                    <a:pt x="0" y="21"/>
                    <a:pt x="15" y="2"/>
                    <a:pt x="36" y="2"/>
                  </a:cubicBezTo>
                  <a:cubicBezTo>
                    <a:pt x="91" y="0"/>
                    <a:pt x="146" y="0"/>
                    <a:pt x="202" y="2"/>
                  </a:cubicBezTo>
                  <a:cubicBezTo>
                    <a:pt x="223" y="2"/>
                    <a:pt x="235" y="20"/>
                    <a:pt x="236" y="44"/>
                  </a:cubicBezTo>
                  <a:cubicBezTo>
                    <a:pt x="236" y="81"/>
                    <a:pt x="236" y="118"/>
                    <a:pt x="236" y="157"/>
                  </a:cubicBezTo>
                  <a:close/>
                </a:path>
              </a:pathLst>
            </a:custGeom>
            <a:solidFill>
              <a:srgbClr val="B2C5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26"/>
            <p:cNvSpPr/>
            <p:nvPr/>
          </p:nvSpPr>
          <p:spPr>
            <a:xfrm flipH="1" rot="5400000">
              <a:off x="-3615801" y="520298"/>
              <a:ext cx="1231642" cy="922906"/>
            </a:xfrm>
            <a:custGeom>
              <a:rect b="b" l="l" r="r" t="t"/>
              <a:pathLst>
                <a:path extrusionOk="0" h="236" w="315">
                  <a:moveTo>
                    <a:pt x="158" y="157"/>
                  </a:moveTo>
                  <a:cubicBezTo>
                    <a:pt x="158" y="120"/>
                    <a:pt x="158" y="85"/>
                    <a:pt x="158" y="51"/>
                  </a:cubicBezTo>
                  <a:cubicBezTo>
                    <a:pt x="158" y="15"/>
                    <a:pt x="172" y="1"/>
                    <a:pt x="208" y="1"/>
                  </a:cubicBezTo>
                  <a:cubicBezTo>
                    <a:pt x="228" y="1"/>
                    <a:pt x="249" y="0"/>
                    <a:pt x="270" y="1"/>
                  </a:cubicBezTo>
                  <a:cubicBezTo>
                    <a:pt x="297" y="1"/>
                    <a:pt x="315" y="17"/>
                    <a:pt x="315" y="40"/>
                  </a:cubicBezTo>
                  <a:cubicBezTo>
                    <a:pt x="315" y="64"/>
                    <a:pt x="297" y="80"/>
                    <a:pt x="270" y="80"/>
                  </a:cubicBezTo>
                  <a:cubicBezTo>
                    <a:pt x="260" y="80"/>
                    <a:pt x="250" y="80"/>
                    <a:pt x="237" y="80"/>
                  </a:cubicBezTo>
                  <a:cubicBezTo>
                    <a:pt x="237" y="96"/>
                    <a:pt x="237" y="112"/>
                    <a:pt x="237" y="128"/>
                  </a:cubicBezTo>
                  <a:cubicBezTo>
                    <a:pt x="237" y="150"/>
                    <a:pt x="237" y="173"/>
                    <a:pt x="237" y="196"/>
                  </a:cubicBezTo>
                  <a:cubicBezTo>
                    <a:pt x="236" y="220"/>
                    <a:pt x="221" y="236"/>
                    <a:pt x="197" y="236"/>
                  </a:cubicBezTo>
                  <a:cubicBezTo>
                    <a:pt x="146" y="236"/>
                    <a:pt x="94" y="236"/>
                    <a:pt x="43" y="236"/>
                  </a:cubicBezTo>
                  <a:cubicBezTo>
                    <a:pt x="20" y="236"/>
                    <a:pt x="3" y="220"/>
                    <a:pt x="2" y="199"/>
                  </a:cubicBezTo>
                  <a:cubicBezTo>
                    <a:pt x="0" y="177"/>
                    <a:pt x="17" y="159"/>
                    <a:pt x="42" y="158"/>
                  </a:cubicBezTo>
                  <a:cubicBezTo>
                    <a:pt x="71" y="156"/>
                    <a:pt x="101" y="157"/>
                    <a:pt x="131" y="157"/>
                  </a:cubicBezTo>
                  <a:cubicBezTo>
                    <a:pt x="139" y="157"/>
                    <a:pt x="147" y="157"/>
                    <a:pt x="158" y="157"/>
                  </a:cubicBezTo>
                  <a:close/>
                </a:path>
              </a:pathLst>
            </a:custGeom>
            <a:solidFill>
              <a:srgbClr val="B2C5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26"/>
            <p:cNvSpPr/>
            <p:nvPr/>
          </p:nvSpPr>
          <p:spPr>
            <a:xfrm flipH="1" rot="5400000">
              <a:off x="-6008917" y="463339"/>
              <a:ext cx="1731892" cy="308736"/>
            </a:xfrm>
            <a:custGeom>
              <a:rect b="b" l="l" r="r" t="t"/>
              <a:pathLst>
                <a:path extrusionOk="0" h="79" w="443">
                  <a:moveTo>
                    <a:pt x="228" y="78"/>
                  </a:moveTo>
                  <a:cubicBezTo>
                    <a:pt x="170" y="78"/>
                    <a:pt x="112" y="79"/>
                    <a:pt x="54" y="78"/>
                  </a:cubicBezTo>
                  <a:cubicBezTo>
                    <a:pt x="21" y="78"/>
                    <a:pt x="0" y="47"/>
                    <a:pt x="17" y="21"/>
                  </a:cubicBezTo>
                  <a:cubicBezTo>
                    <a:pt x="24" y="11"/>
                    <a:pt x="39" y="1"/>
                    <a:pt x="51" y="1"/>
                  </a:cubicBezTo>
                  <a:cubicBezTo>
                    <a:pt x="169" y="0"/>
                    <a:pt x="286" y="0"/>
                    <a:pt x="404" y="1"/>
                  </a:cubicBezTo>
                  <a:cubicBezTo>
                    <a:pt x="426" y="1"/>
                    <a:pt x="442" y="18"/>
                    <a:pt x="443" y="39"/>
                  </a:cubicBezTo>
                  <a:cubicBezTo>
                    <a:pt x="443" y="60"/>
                    <a:pt x="427" y="78"/>
                    <a:pt x="404" y="78"/>
                  </a:cubicBezTo>
                  <a:cubicBezTo>
                    <a:pt x="345" y="79"/>
                    <a:pt x="286" y="78"/>
                    <a:pt x="228" y="78"/>
                  </a:cubicBezTo>
                  <a:cubicBezTo>
                    <a:pt x="228" y="78"/>
                    <a:pt x="228" y="78"/>
                    <a:pt x="228" y="78"/>
                  </a:cubicBezTo>
                  <a:close/>
                </a:path>
              </a:pathLst>
            </a:custGeom>
            <a:solidFill>
              <a:srgbClr val="B2C5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26"/>
            <p:cNvSpPr/>
            <p:nvPr/>
          </p:nvSpPr>
          <p:spPr>
            <a:xfrm flipH="1" rot="5400000">
              <a:off x="-7742461" y="2350425"/>
              <a:ext cx="1533773" cy="308736"/>
            </a:xfrm>
            <a:custGeom>
              <a:rect b="b" l="l" r="r" t="t"/>
              <a:pathLst>
                <a:path extrusionOk="0" h="79" w="392">
                  <a:moveTo>
                    <a:pt x="195" y="0"/>
                  </a:moveTo>
                  <a:cubicBezTo>
                    <a:pt x="245" y="0"/>
                    <a:pt x="295" y="0"/>
                    <a:pt x="345" y="0"/>
                  </a:cubicBezTo>
                  <a:cubicBezTo>
                    <a:pt x="372" y="0"/>
                    <a:pt x="391" y="16"/>
                    <a:pt x="391" y="39"/>
                  </a:cubicBezTo>
                  <a:cubicBezTo>
                    <a:pt x="392" y="63"/>
                    <a:pt x="373" y="79"/>
                    <a:pt x="344" y="79"/>
                  </a:cubicBezTo>
                  <a:cubicBezTo>
                    <a:pt x="245" y="79"/>
                    <a:pt x="146" y="79"/>
                    <a:pt x="47" y="79"/>
                  </a:cubicBezTo>
                  <a:cubicBezTo>
                    <a:pt x="17" y="79"/>
                    <a:pt x="0" y="64"/>
                    <a:pt x="0" y="39"/>
                  </a:cubicBezTo>
                  <a:cubicBezTo>
                    <a:pt x="0" y="14"/>
                    <a:pt x="17" y="0"/>
                    <a:pt x="47" y="0"/>
                  </a:cubicBezTo>
                  <a:cubicBezTo>
                    <a:pt x="97" y="0"/>
                    <a:pt x="146" y="0"/>
                    <a:pt x="195" y="0"/>
                  </a:cubicBezTo>
                  <a:close/>
                </a:path>
              </a:pathLst>
            </a:custGeom>
            <a:solidFill>
              <a:srgbClr val="B2C5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26"/>
            <p:cNvSpPr/>
            <p:nvPr/>
          </p:nvSpPr>
          <p:spPr>
            <a:xfrm flipH="1" rot="5400000">
              <a:off x="-6523201" y="977623"/>
              <a:ext cx="1542028" cy="308736"/>
            </a:xfrm>
            <a:custGeom>
              <a:rect b="b" l="l" r="r" t="t"/>
              <a:pathLst>
                <a:path extrusionOk="0" h="79" w="394">
                  <a:moveTo>
                    <a:pt x="197" y="79"/>
                  </a:moveTo>
                  <a:cubicBezTo>
                    <a:pt x="146" y="79"/>
                    <a:pt x="96" y="79"/>
                    <a:pt x="45" y="79"/>
                  </a:cubicBezTo>
                  <a:cubicBezTo>
                    <a:pt x="20" y="79"/>
                    <a:pt x="4" y="65"/>
                    <a:pt x="2" y="43"/>
                  </a:cubicBezTo>
                  <a:cubicBezTo>
                    <a:pt x="0" y="20"/>
                    <a:pt x="16" y="1"/>
                    <a:pt x="39" y="1"/>
                  </a:cubicBezTo>
                  <a:cubicBezTo>
                    <a:pt x="144" y="0"/>
                    <a:pt x="249" y="1"/>
                    <a:pt x="355" y="1"/>
                  </a:cubicBezTo>
                  <a:cubicBezTo>
                    <a:pt x="376" y="1"/>
                    <a:pt x="393" y="18"/>
                    <a:pt x="393" y="39"/>
                  </a:cubicBezTo>
                  <a:cubicBezTo>
                    <a:pt x="394" y="61"/>
                    <a:pt x="377" y="78"/>
                    <a:pt x="352" y="79"/>
                  </a:cubicBezTo>
                  <a:cubicBezTo>
                    <a:pt x="301" y="79"/>
                    <a:pt x="249" y="79"/>
                    <a:pt x="197" y="79"/>
                  </a:cubicBezTo>
                  <a:cubicBezTo>
                    <a:pt x="197" y="79"/>
                    <a:pt x="197" y="79"/>
                    <a:pt x="197" y="79"/>
                  </a:cubicBezTo>
                  <a:close/>
                </a:path>
              </a:pathLst>
            </a:custGeom>
            <a:solidFill>
              <a:srgbClr val="B2C5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26"/>
            <p:cNvSpPr/>
            <p:nvPr/>
          </p:nvSpPr>
          <p:spPr>
            <a:xfrm flipH="1" rot="5400000">
              <a:off x="-7514623" y="133140"/>
              <a:ext cx="1074797" cy="312038"/>
            </a:xfrm>
            <a:custGeom>
              <a:rect b="b" l="l" r="r" t="t"/>
              <a:pathLst>
                <a:path extrusionOk="0" h="80" w="275">
                  <a:moveTo>
                    <a:pt x="138" y="0"/>
                  </a:moveTo>
                  <a:cubicBezTo>
                    <a:pt x="169" y="0"/>
                    <a:pt x="200" y="0"/>
                    <a:pt x="231" y="0"/>
                  </a:cubicBezTo>
                  <a:cubicBezTo>
                    <a:pt x="256" y="0"/>
                    <a:pt x="275" y="17"/>
                    <a:pt x="275" y="40"/>
                  </a:cubicBezTo>
                  <a:cubicBezTo>
                    <a:pt x="275" y="61"/>
                    <a:pt x="257" y="79"/>
                    <a:pt x="233" y="79"/>
                  </a:cubicBezTo>
                  <a:cubicBezTo>
                    <a:pt x="169" y="80"/>
                    <a:pt x="105" y="80"/>
                    <a:pt x="42" y="79"/>
                  </a:cubicBezTo>
                  <a:cubicBezTo>
                    <a:pt x="17" y="79"/>
                    <a:pt x="0" y="61"/>
                    <a:pt x="0" y="39"/>
                  </a:cubicBezTo>
                  <a:cubicBezTo>
                    <a:pt x="0" y="17"/>
                    <a:pt x="18" y="0"/>
                    <a:pt x="44" y="0"/>
                  </a:cubicBezTo>
                  <a:cubicBezTo>
                    <a:pt x="75" y="0"/>
                    <a:pt x="106" y="0"/>
                    <a:pt x="138" y="0"/>
                  </a:cubicBezTo>
                  <a:close/>
                </a:path>
              </a:pathLst>
            </a:custGeom>
            <a:solidFill>
              <a:srgbClr val="B2C5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26"/>
            <p:cNvSpPr/>
            <p:nvPr/>
          </p:nvSpPr>
          <p:spPr>
            <a:xfrm flipH="1" rot="5400000">
              <a:off x="-5068676" y="137268"/>
              <a:ext cx="1079750" cy="308736"/>
            </a:xfrm>
            <a:custGeom>
              <a:rect b="b" l="l" r="r" t="t"/>
              <a:pathLst>
                <a:path extrusionOk="0" h="79" w="276">
                  <a:moveTo>
                    <a:pt x="138" y="79"/>
                  </a:moveTo>
                  <a:cubicBezTo>
                    <a:pt x="107" y="79"/>
                    <a:pt x="75" y="79"/>
                    <a:pt x="44" y="79"/>
                  </a:cubicBezTo>
                  <a:cubicBezTo>
                    <a:pt x="19" y="78"/>
                    <a:pt x="2" y="63"/>
                    <a:pt x="1" y="41"/>
                  </a:cubicBezTo>
                  <a:cubicBezTo>
                    <a:pt x="0" y="18"/>
                    <a:pt x="18" y="1"/>
                    <a:pt x="44" y="1"/>
                  </a:cubicBezTo>
                  <a:cubicBezTo>
                    <a:pt x="107" y="0"/>
                    <a:pt x="170" y="0"/>
                    <a:pt x="234" y="1"/>
                  </a:cubicBezTo>
                  <a:cubicBezTo>
                    <a:pt x="259" y="1"/>
                    <a:pt x="276" y="17"/>
                    <a:pt x="276" y="40"/>
                  </a:cubicBezTo>
                  <a:cubicBezTo>
                    <a:pt x="276" y="62"/>
                    <a:pt x="258" y="78"/>
                    <a:pt x="232" y="79"/>
                  </a:cubicBezTo>
                  <a:cubicBezTo>
                    <a:pt x="201" y="79"/>
                    <a:pt x="169" y="79"/>
                    <a:pt x="138" y="79"/>
                  </a:cubicBezTo>
                  <a:close/>
                </a:path>
              </a:pathLst>
            </a:custGeom>
            <a:solidFill>
              <a:srgbClr val="B2C5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26"/>
            <p:cNvSpPr/>
            <p:nvPr/>
          </p:nvSpPr>
          <p:spPr>
            <a:xfrm flipH="1" rot="5400000">
              <a:off x="-2851390" y="-249065"/>
              <a:ext cx="312037" cy="313689"/>
            </a:xfrm>
            <a:custGeom>
              <a:rect b="b" l="l" r="r" t="t"/>
              <a:pathLst>
                <a:path extrusionOk="0" h="80" w="80">
                  <a:moveTo>
                    <a:pt x="41" y="80"/>
                  </a:moveTo>
                  <a:cubicBezTo>
                    <a:pt x="20" y="80"/>
                    <a:pt x="1" y="63"/>
                    <a:pt x="1" y="41"/>
                  </a:cubicBezTo>
                  <a:cubicBezTo>
                    <a:pt x="0" y="20"/>
                    <a:pt x="18" y="1"/>
                    <a:pt x="39" y="1"/>
                  </a:cubicBezTo>
                  <a:cubicBezTo>
                    <a:pt x="60" y="0"/>
                    <a:pt x="79" y="19"/>
                    <a:pt x="80" y="40"/>
                  </a:cubicBezTo>
                  <a:cubicBezTo>
                    <a:pt x="80" y="61"/>
                    <a:pt x="62" y="79"/>
                    <a:pt x="41" y="80"/>
                  </a:cubicBezTo>
                  <a:close/>
                </a:path>
              </a:pathLst>
            </a:custGeom>
            <a:solidFill>
              <a:srgbClr val="B2C5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26"/>
            <p:cNvSpPr/>
            <p:nvPr/>
          </p:nvSpPr>
          <p:spPr>
            <a:xfrm flipH="1" rot="5400000">
              <a:off x="-4687296" y="1132817"/>
              <a:ext cx="312037" cy="303783"/>
            </a:xfrm>
            <a:custGeom>
              <a:rect b="b" l="l" r="r" t="t"/>
              <a:pathLst>
                <a:path extrusionOk="0" h="78" w="80">
                  <a:moveTo>
                    <a:pt x="41" y="0"/>
                  </a:moveTo>
                  <a:cubicBezTo>
                    <a:pt x="63" y="0"/>
                    <a:pt x="80" y="18"/>
                    <a:pt x="80" y="40"/>
                  </a:cubicBezTo>
                  <a:cubicBezTo>
                    <a:pt x="79" y="61"/>
                    <a:pt x="61" y="78"/>
                    <a:pt x="39" y="78"/>
                  </a:cubicBezTo>
                  <a:cubicBezTo>
                    <a:pt x="17" y="77"/>
                    <a:pt x="0" y="60"/>
                    <a:pt x="1" y="38"/>
                  </a:cubicBezTo>
                  <a:cubicBezTo>
                    <a:pt x="1" y="16"/>
                    <a:pt x="19" y="0"/>
                    <a:pt x="41" y="0"/>
                  </a:cubicBezTo>
                  <a:close/>
                </a:path>
              </a:pathLst>
            </a:custGeom>
            <a:solidFill>
              <a:srgbClr val="B2C5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26"/>
            <p:cNvSpPr/>
            <p:nvPr/>
          </p:nvSpPr>
          <p:spPr>
            <a:xfrm flipH="1" rot="5400000">
              <a:off x="-7131593" y="1127038"/>
              <a:ext cx="308735" cy="312038"/>
            </a:xfrm>
            <a:custGeom>
              <a:rect b="b" l="l" r="r" t="t"/>
              <a:pathLst>
                <a:path extrusionOk="0" h="80" w="79">
                  <a:moveTo>
                    <a:pt x="79" y="40"/>
                  </a:moveTo>
                  <a:cubicBezTo>
                    <a:pt x="78" y="61"/>
                    <a:pt x="59" y="80"/>
                    <a:pt x="39" y="79"/>
                  </a:cubicBezTo>
                  <a:cubicBezTo>
                    <a:pt x="18" y="79"/>
                    <a:pt x="0" y="60"/>
                    <a:pt x="0" y="39"/>
                  </a:cubicBezTo>
                  <a:cubicBezTo>
                    <a:pt x="0" y="18"/>
                    <a:pt x="19" y="0"/>
                    <a:pt x="40" y="0"/>
                  </a:cubicBezTo>
                  <a:cubicBezTo>
                    <a:pt x="61" y="0"/>
                    <a:pt x="79" y="19"/>
                    <a:pt x="79" y="40"/>
                  </a:cubicBezTo>
                  <a:close/>
                </a:path>
              </a:pathLst>
            </a:custGeom>
            <a:solidFill>
              <a:srgbClr val="B2C5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26"/>
            <p:cNvSpPr/>
            <p:nvPr/>
          </p:nvSpPr>
          <p:spPr>
            <a:xfrm flipH="1" rot="5400000">
              <a:off x="-3506010" y="1955837"/>
              <a:ext cx="308735" cy="312038"/>
            </a:xfrm>
            <a:custGeom>
              <a:rect b="b" l="l" r="r" t="t"/>
              <a:pathLst>
                <a:path extrusionOk="0" h="80" w="79">
                  <a:moveTo>
                    <a:pt x="40" y="80"/>
                  </a:moveTo>
                  <a:cubicBezTo>
                    <a:pt x="19" y="80"/>
                    <a:pt x="0" y="61"/>
                    <a:pt x="0" y="40"/>
                  </a:cubicBezTo>
                  <a:cubicBezTo>
                    <a:pt x="0" y="19"/>
                    <a:pt x="18" y="1"/>
                    <a:pt x="40" y="1"/>
                  </a:cubicBezTo>
                  <a:cubicBezTo>
                    <a:pt x="61" y="0"/>
                    <a:pt x="79" y="19"/>
                    <a:pt x="79" y="40"/>
                  </a:cubicBezTo>
                  <a:cubicBezTo>
                    <a:pt x="79" y="61"/>
                    <a:pt x="61" y="80"/>
                    <a:pt x="40" y="80"/>
                  </a:cubicBezTo>
                  <a:close/>
                </a:path>
              </a:pathLst>
            </a:custGeom>
            <a:solidFill>
              <a:srgbClr val="B2C5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26"/>
            <p:cNvSpPr/>
            <p:nvPr/>
          </p:nvSpPr>
          <p:spPr>
            <a:xfrm flipH="1" rot="5400000">
              <a:off x="-5908206" y="-246589"/>
              <a:ext cx="312037" cy="308736"/>
            </a:xfrm>
            <a:custGeom>
              <a:rect b="b" l="l" r="r" t="t"/>
              <a:pathLst>
                <a:path extrusionOk="0" h="79" w="80">
                  <a:moveTo>
                    <a:pt x="39" y="1"/>
                  </a:moveTo>
                  <a:cubicBezTo>
                    <a:pt x="61" y="0"/>
                    <a:pt x="79" y="18"/>
                    <a:pt x="80" y="39"/>
                  </a:cubicBezTo>
                  <a:cubicBezTo>
                    <a:pt x="80" y="60"/>
                    <a:pt x="62" y="78"/>
                    <a:pt x="41" y="79"/>
                  </a:cubicBezTo>
                  <a:cubicBezTo>
                    <a:pt x="19" y="79"/>
                    <a:pt x="1" y="62"/>
                    <a:pt x="1" y="40"/>
                  </a:cubicBezTo>
                  <a:cubicBezTo>
                    <a:pt x="0" y="19"/>
                    <a:pt x="18" y="1"/>
                    <a:pt x="39" y="1"/>
                  </a:cubicBezTo>
                  <a:close/>
                </a:path>
              </a:pathLst>
            </a:custGeom>
            <a:solidFill>
              <a:srgbClr val="B2C5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3" name="Google Shape;803;p26"/>
          <p:cNvSpPr txBox="1"/>
          <p:nvPr/>
        </p:nvSpPr>
        <p:spPr>
          <a:xfrm>
            <a:off x="677974" y="3838025"/>
            <a:ext cx="4527772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26"/>
          <p:cNvSpPr txBox="1"/>
          <p:nvPr/>
        </p:nvSpPr>
        <p:spPr>
          <a:xfrm>
            <a:off x="677973" y="549833"/>
            <a:ext cx="356844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26"/>
          <p:cNvSpPr txBox="1"/>
          <p:nvPr/>
        </p:nvSpPr>
        <p:spPr>
          <a:xfrm>
            <a:off x="688601" y="2997637"/>
            <a:ext cx="35684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26"/>
          <p:cNvSpPr txBox="1"/>
          <p:nvPr/>
        </p:nvSpPr>
        <p:spPr>
          <a:xfrm>
            <a:off x="677971" y="2236815"/>
            <a:ext cx="3568440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26"/>
          <p:cNvSpPr/>
          <p:nvPr/>
        </p:nvSpPr>
        <p:spPr>
          <a:xfrm>
            <a:off x="3050102" y="5265407"/>
            <a:ext cx="566911" cy="720000"/>
          </a:xfrm>
          <a:custGeom>
            <a:rect b="b" l="l" r="r" t="t"/>
            <a:pathLst>
              <a:path extrusionOk="0" h="3888432" w="3061657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26"/>
          <p:cNvSpPr/>
          <p:nvPr/>
        </p:nvSpPr>
        <p:spPr>
          <a:xfrm>
            <a:off x="794927" y="5265407"/>
            <a:ext cx="400799" cy="720000"/>
          </a:xfrm>
          <a:custGeom>
            <a:rect b="b" l="l" r="r" t="t"/>
            <a:pathLst>
              <a:path extrusionOk="0" h="3880673" w="2160240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26"/>
          <p:cNvSpPr txBox="1"/>
          <p:nvPr/>
        </p:nvSpPr>
        <p:spPr>
          <a:xfrm>
            <a:off x="1314218" y="5025242"/>
            <a:ext cx="145033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26"/>
          <p:cNvSpPr txBox="1"/>
          <p:nvPr/>
        </p:nvSpPr>
        <p:spPr>
          <a:xfrm>
            <a:off x="3735506" y="5044658"/>
            <a:ext cx="145033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26"/>
          <p:cNvSpPr/>
          <p:nvPr>
            <p:ph idx="2" type="pic"/>
          </p:nvPr>
        </p:nvSpPr>
        <p:spPr>
          <a:xfrm>
            <a:off x="5661437" y="0"/>
            <a:ext cx="6530564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27"/>
          <p:cNvSpPr/>
          <p:nvPr/>
        </p:nvSpPr>
        <p:spPr>
          <a:xfrm>
            <a:off x="8052000" y="2994536"/>
            <a:ext cx="4140000" cy="1728000"/>
          </a:xfrm>
          <a:custGeom>
            <a:rect b="b" l="l" r="r" t="t"/>
            <a:pathLst>
              <a:path extrusionOk="0" h="1619848" w="2623756">
                <a:moveTo>
                  <a:pt x="187935" y="0"/>
                </a:moveTo>
                <a:lnTo>
                  <a:pt x="2623756" y="0"/>
                </a:lnTo>
                <a:lnTo>
                  <a:pt x="2623756" y="1619848"/>
                </a:lnTo>
                <a:lnTo>
                  <a:pt x="187935" y="1619848"/>
                </a:lnTo>
                <a:cubicBezTo>
                  <a:pt x="84141" y="1619848"/>
                  <a:pt x="0" y="1535707"/>
                  <a:pt x="0" y="1431913"/>
                </a:cubicBezTo>
                <a:lnTo>
                  <a:pt x="0" y="187935"/>
                </a:lnTo>
                <a:cubicBezTo>
                  <a:pt x="0" y="84141"/>
                  <a:pt x="84141" y="0"/>
                  <a:pt x="187935" y="0"/>
                </a:cubicBezTo>
                <a:close/>
              </a:path>
            </a:pathLst>
          </a:custGeom>
          <a:solidFill>
            <a:srgbClr val="DAF3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27"/>
          <p:cNvSpPr/>
          <p:nvPr/>
        </p:nvSpPr>
        <p:spPr>
          <a:xfrm>
            <a:off x="0" y="2994536"/>
            <a:ext cx="4140000" cy="1728000"/>
          </a:xfrm>
          <a:custGeom>
            <a:rect b="b" l="l" r="r" t="t"/>
            <a:pathLst>
              <a:path extrusionOk="0" h="1619848" w="2543162">
                <a:moveTo>
                  <a:pt x="7407" y="0"/>
                </a:moveTo>
                <a:lnTo>
                  <a:pt x="2355227" y="0"/>
                </a:lnTo>
                <a:cubicBezTo>
                  <a:pt x="2459021" y="0"/>
                  <a:pt x="2543162" y="84141"/>
                  <a:pt x="2543162" y="187935"/>
                </a:cubicBezTo>
                <a:lnTo>
                  <a:pt x="2543162" y="1431913"/>
                </a:lnTo>
                <a:cubicBezTo>
                  <a:pt x="2543162" y="1535707"/>
                  <a:pt x="2459021" y="1619848"/>
                  <a:pt x="2355227" y="1619848"/>
                </a:cubicBezTo>
                <a:lnTo>
                  <a:pt x="7407" y="1619848"/>
                </a:lnTo>
                <a:lnTo>
                  <a:pt x="0" y="1619102"/>
                </a:lnTo>
                <a:lnTo>
                  <a:pt x="0" y="747"/>
                </a:lnTo>
                <a:cubicBezTo>
                  <a:pt x="2442" y="48"/>
                  <a:pt x="4919" y="0"/>
                  <a:pt x="7407" y="0"/>
                </a:cubicBezTo>
                <a:close/>
              </a:path>
            </a:pathLst>
          </a:custGeom>
          <a:solidFill>
            <a:srgbClr val="DAF3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8" name="Google Shape;818;p27"/>
          <p:cNvGrpSpPr/>
          <p:nvPr/>
        </p:nvGrpSpPr>
        <p:grpSpPr>
          <a:xfrm>
            <a:off x="4033537" y="2298822"/>
            <a:ext cx="4126829" cy="3130410"/>
            <a:chOff x="4479144" y="2660790"/>
            <a:chExt cx="3244006" cy="2460744"/>
          </a:xfrm>
        </p:grpSpPr>
        <p:sp>
          <p:nvSpPr>
            <p:cNvPr id="819" name="Google Shape;819;p27"/>
            <p:cNvSpPr/>
            <p:nvPr/>
          </p:nvSpPr>
          <p:spPr>
            <a:xfrm>
              <a:off x="4870054" y="2660790"/>
              <a:ext cx="2460744" cy="2460744"/>
            </a:xfrm>
            <a:prstGeom prst="ellipse">
              <a:avLst/>
            </a:prstGeom>
            <a:noFill/>
            <a:ln cap="flat" cmpd="sng" w="508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5116130" y="2906866"/>
              <a:ext cx="1968594" cy="1968594"/>
            </a:xfrm>
            <a:prstGeom prst="ellipse">
              <a:avLst/>
            </a:prstGeom>
            <a:noFill/>
            <a:ln cap="flat" cmpd="sng" w="508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4479144" y="3474477"/>
              <a:ext cx="833373" cy="833373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89777" y="3474477"/>
              <a:ext cx="833373" cy="833373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7"/>
            <p:cNvSpPr/>
            <p:nvPr/>
          </p:nvSpPr>
          <p:spPr>
            <a:xfrm rot="-5400000">
              <a:off x="7070834" y="3645311"/>
              <a:ext cx="471257" cy="471568"/>
            </a:xfrm>
            <a:custGeom>
              <a:rect b="b" l="l" r="r" t="t"/>
              <a:pathLst>
                <a:path extrusionOk="0" h="3187558" w="3185463">
                  <a:moveTo>
                    <a:pt x="764000" y="2343999"/>
                  </a:moveTo>
                  <a:cubicBezTo>
                    <a:pt x="566798" y="2256389"/>
                    <a:pt x="385374" y="2134753"/>
                    <a:pt x="230072" y="1981662"/>
                  </a:cubicBezTo>
                  <a:cubicBezTo>
                    <a:pt x="297001" y="2223876"/>
                    <a:pt x="428049" y="2439341"/>
                    <a:pt x="603989" y="2608945"/>
                  </a:cubicBezTo>
                  <a:cubicBezTo>
                    <a:pt x="667739" y="2525681"/>
                    <a:pt x="720588" y="2436567"/>
                    <a:pt x="764000" y="2343999"/>
                  </a:cubicBezTo>
                  <a:close/>
                  <a:moveTo>
                    <a:pt x="783530" y="862903"/>
                  </a:moveTo>
                  <a:cubicBezTo>
                    <a:pt x="737619" y="760936"/>
                    <a:pt x="681240" y="662513"/>
                    <a:pt x="611676" y="571152"/>
                  </a:cubicBezTo>
                  <a:cubicBezTo>
                    <a:pt x="419218" y="754019"/>
                    <a:pt x="279227" y="991173"/>
                    <a:pt x="215545" y="1258034"/>
                  </a:cubicBezTo>
                  <a:cubicBezTo>
                    <a:pt x="378729" y="1090139"/>
                    <a:pt x="571934" y="956907"/>
                    <a:pt x="783530" y="862903"/>
                  </a:cubicBezTo>
                  <a:close/>
                  <a:moveTo>
                    <a:pt x="935657" y="1673146"/>
                  </a:moveTo>
                  <a:lnTo>
                    <a:pt x="227023" y="1673146"/>
                  </a:lnTo>
                  <a:cubicBezTo>
                    <a:pt x="393068" y="1882941"/>
                    <a:pt x="605618" y="2045968"/>
                    <a:pt x="844267" y="2153109"/>
                  </a:cubicBezTo>
                  <a:cubicBezTo>
                    <a:pt x="897907" y="1997390"/>
                    <a:pt x="928862" y="1835739"/>
                    <a:pt x="935657" y="1673146"/>
                  </a:cubicBezTo>
                  <a:close/>
                  <a:moveTo>
                    <a:pt x="935928" y="1493146"/>
                  </a:moveTo>
                  <a:cubicBezTo>
                    <a:pt x="928922" y="1345638"/>
                    <a:pt x="902278" y="1198995"/>
                    <a:pt x="856775" y="1056956"/>
                  </a:cubicBezTo>
                  <a:cubicBezTo>
                    <a:pt x="636768" y="1156959"/>
                    <a:pt x="439487" y="1304654"/>
                    <a:pt x="281464" y="1493146"/>
                  </a:cubicBezTo>
                  <a:close/>
                  <a:moveTo>
                    <a:pt x="1469785" y="2515107"/>
                  </a:moveTo>
                  <a:cubicBezTo>
                    <a:pt x="1283000" y="2508124"/>
                    <a:pt x="1100523" y="2472287"/>
                    <a:pt x="927628" y="2411229"/>
                  </a:cubicBezTo>
                  <a:cubicBezTo>
                    <a:pt x="876831" y="2520843"/>
                    <a:pt x="814172" y="2626182"/>
                    <a:pt x="738220" y="2724387"/>
                  </a:cubicBezTo>
                  <a:cubicBezTo>
                    <a:pt x="944637" y="2881665"/>
                    <a:pt x="1196120" y="2982471"/>
                    <a:pt x="1469785" y="3005418"/>
                  </a:cubicBezTo>
                  <a:close/>
                  <a:moveTo>
                    <a:pt x="1469785" y="1673146"/>
                  </a:moveTo>
                  <a:lnTo>
                    <a:pt x="1112275" y="1673146"/>
                  </a:lnTo>
                  <a:cubicBezTo>
                    <a:pt x="1105327" y="1858153"/>
                    <a:pt x="1070032" y="2042144"/>
                    <a:pt x="1008001" y="2219039"/>
                  </a:cubicBezTo>
                  <a:cubicBezTo>
                    <a:pt x="1155519" y="2270408"/>
                    <a:pt x="1310845" y="2300826"/>
                    <a:pt x="1469785" y="2307834"/>
                  </a:cubicBezTo>
                  <a:close/>
                  <a:moveTo>
                    <a:pt x="1469785" y="898989"/>
                  </a:moveTo>
                  <a:cubicBezTo>
                    <a:pt x="1315103" y="907762"/>
                    <a:pt x="1164166" y="938783"/>
                    <a:pt x="1020939" y="990066"/>
                  </a:cubicBezTo>
                  <a:cubicBezTo>
                    <a:pt x="1074574" y="1153655"/>
                    <a:pt x="1105461" y="1322925"/>
                    <a:pt x="1112368" y="1493146"/>
                  </a:cubicBezTo>
                  <a:lnTo>
                    <a:pt x="1469785" y="1493146"/>
                  </a:lnTo>
                  <a:close/>
                  <a:moveTo>
                    <a:pt x="1469785" y="182141"/>
                  </a:moveTo>
                  <a:cubicBezTo>
                    <a:pt x="1199839" y="204777"/>
                    <a:pt x="951477" y="303168"/>
                    <a:pt x="746615" y="456764"/>
                  </a:cubicBezTo>
                  <a:cubicBezTo>
                    <a:pt x="828296" y="562801"/>
                    <a:pt x="894225" y="677310"/>
                    <a:pt x="947434" y="796072"/>
                  </a:cubicBezTo>
                  <a:cubicBezTo>
                    <a:pt x="1113886" y="736067"/>
                    <a:pt x="1289644" y="700323"/>
                    <a:pt x="1469785" y="691530"/>
                  </a:cubicBezTo>
                  <a:close/>
                  <a:moveTo>
                    <a:pt x="2150063" y="992171"/>
                  </a:moveTo>
                  <a:cubicBezTo>
                    <a:pt x="1990712" y="935501"/>
                    <a:pt x="1822242" y="902595"/>
                    <a:pt x="1649785" y="897224"/>
                  </a:cubicBezTo>
                  <a:lnTo>
                    <a:pt x="1649785" y="1493146"/>
                  </a:lnTo>
                  <a:lnTo>
                    <a:pt x="2063712" y="1493146"/>
                  </a:lnTo>
                  <a:cubicBezTo>
                    <a:pt x="2069089" y="1323887"/>
                    <a:pt x="2098366" y="1155330"/>
                    <a:pt x="2150063" y="992171"/>
                  </a:cubicBezTo>
                  <a:close/>
                  <a:moveTo>
                    <a:pt x="2168848" y="2199110"/>
                  </a:moveTo>
                  <a:cubicBezTo>
                    <a:pt x="2108555" y="2028681"/>
                    <a:pt x="2073581" y="1851532"/>
                    <a:pt x="2065295" y="1673146"/>
                  </a:cubicBezTo>
                  <a:lnTo>
                    <a:pt x="1649785" y="1673146"/>
                  </a:lnTo>
                  <a:lnTo>
                    <a:pt x="1649785" y="2307299"/>
                  </a:lnTo>
                  <a:cubicBezTo>
                    <a:pt x="1829404" y="2299517"/>
                    <a:pt x="2004315" y="2261965"/>
                    <a:pt x="2168848" y="2199110"/>
                  </a:cubicBezTo>
                  <a:close/>
                  <a:moveTo>
                    <a:pt x="2422394" y="446879"/>
                  </a:moveTo>
                  <a:cubicBezTo>
                    <a:pt x="2204309" y="287209"/>
                    <a:pt x="1938140" y="189883"/>
                    <a:pt x="1649785" y="178919"/>
                  </a:cubicBezTo>
                  <a:lnTo>
                    <a:pt x="1649785" y="689876"/>
                  </a:lnTo>
                  <a:cubicBezTo>
                    <a:pt x="1846998" y="695154"/>
                    <a:pt x="2039668" y="732502"/>
                    <a:pt x="2221721" y="797410"/>
                  </a:cubicBezTo>
                  <a:cubicBezTo>
                    <a:pt x="2275056" y="675360"/>
                    <a:pt x="2341760" y="557662"/>
                    <a:pt x="2422394" y="446879"/>
                  </a:cubicBezTo>
                  <a:close/>
                  <a:moveTo>
                    <a:pt x="2447278" y="2722123"/>
                  </a:moveTo>
                  <a:cubicBezTo>
                    <a:pt x="2366121" y="2618714"/>
                    <a:pt x="2299534" y="2507403"/>
                    <a:pt x="2246145" y="2391362"/>
                  </a:cubicBezTo>
                  <a:cubicBezTo>
                    <a:pt x="2057375" y="2464119"/>
                    <a:pt x="1856285" y="2506958"/>
                    <a:pt x="1649785" y="2514779"/>
                  </a:cubicBezTo>
                  <a:lnTo>
                    <a:pt x="1649785" y="3008639"/>
                  </a:lnTo>
                  <a:cubicBezTo>
                    <a:pt x="1949198" y="2997255"/>
                    <a:pt x="2224691" y="2892757"/>
                    <a:pt x="2447278" y="2722123"/>
                  </a:cubicBezTo>
                  <a:close/>
                  <a:moveTo>
                    <a:pt x="2878934" y="1493146"/>
                  </a:moveTo>
                  <a:cubicBezTo>
                    <a:pt x="2723190" y="1307255"/>
                    <a:pt x="2529440" y="1161128"/>
                    <a:pt x="2313862" y="1060620"/>
                  </a:cubicBezTo>
                  <a:cubicBezTo>
                    <a:pt x="2270535" y="1201714"/>
                    <a:pt x="2245604" y="1347104"/>
                    <a:pt x="2240109" y="1493146"/>
                  </a:cubicBezTo>
                  <a:close/>
                  <a:moveTo>
                    <a:pt x="2890636" y="1673146"/>
                  </a:moveTo>
                  <a:lnTo>
                    <a:pt x="2241814" y="1673146"/>
                  </a:lnTo>
                  <a:cubicBezTo>
                    <a:pt x="2249736" y="1827102"/>
                    <a:pt x="2279520" y="1979973"/>
                    <a:pt x="2329964" y="2127513"/>
                  </a:cubicBezTo>
                  <a:cubicBezTo>
                    <a:pt x="2545677" y="2019923"/>
                    <a:pt x="2738160" y="1866413"/>
                    <a:pt x="2890636" y="1673146"/>
                  </a:cubicBezTo>
                  <a:close/>
                  <a:moveTo>
                    <a:pt x="2973035" y="1284386"/>
                  </a:moveTo>
                  <a:cubicBezTo>
                    <a:pt x="2912066" y="1001840"/>
                    <a:pt x="2765308" y="751379"/>
                    <a:pt x="2561381" y="561108"/>
                  </a:cubicBezTo>
                  <a:cubicBezTo>
                    <a:pt x="2489321" y="656437"/>
                    <a:pt x="2431363" y="759225"/>
                    <a:pt x="2384553" y="865647"/>
                  </a:cubicBezTo>
                  <a:cubicBezTo>
                    <a:pt x="2604520" y="964977"/>
                    <a:pt x="2804622" y="1106677"/>
                    <a:pt x="2973035" y="1284386"/>
                  </a:cubicBezTo>
                  <a:close/>
                  <a:moveTo>
                    <a:pt x="2974277" y="1897328"/>
                  </a:moveTo>
                  <a:cubicBezTo>
                    <a:pt x="2812488" y="2073933"/>
                    <a:pt x="2619878" y="2216690"/>
                    <a:pt x="2407486" y="2319665"/>
                  </a:cubicBezTo>
                  <a:cubicBezTo>
                    <a:pt x="2454169" y="2420503"/>
                    <a:pt x="2511856" y="2517376"/>
                    <a:pt x="2582047" y="2607468"/>
                  </a:cubicBezTo>
                  <a:cubicBezTo>
                    <a:pt x="2776399" y="2417974"/>
                    <a:pt x="2916061" y="2172750"/>
                    <a:pt x="2974277" y="1897328"/>
                  </a:cubicBezTo>
                  <a:close/>
                  <a:moveTo>
                    <a:pt x="3185463" y="1593779"/>
                  </a:moveTo>
                  <a:cubicBezTo>
                    <a:pt x="3185463" y="2473999"/>
                    <a:pt x="2471904" y="3187558"/>
                    <a:pt x="1591684" y="3187558"/>
                  </a:cubicBezTo>
                  <a:cubicBezTo>
                    <a:pt x="738111" y="3187558"/>
                    <a:pt x="41261" y="2516549"/>
                    <a:pt x="1913" y="1673146"/>
                  </a:cubicBezTo>
                  <a:lnTo>
                    <a:pt x="0" y="1673146"/>
                  </a:lnTo>
                  <a:lnTo>
                    <a:pt x="0" y="1493146"/>
                  </a:lnTo>
                  <a:lnTo>
                    <a:pt x="2750" y="1493146"/>
                  </a:lnTo>
                  <a:cubicBezTo>
                    <a:pt x="50490" y="700174"/>
                    <a:pt x="679654" y="64473"/>
                    <a:pt x="1469785" y="6156"/>
                  </a:cubicBezTo>
                  <a:lnTo>
                    <a:pt x="1469785" y="0"/>
                  </a:lnTo>
                  <a:lnTo>
                    <a:pt x="1591684" y="0"/>
                  </a:lnTo>
                  <a:lnTo>
                    <a:pt x="1649785" y="0"/>
                  </a:lnTo>
                  <a:lnTo>
                    <a:pt x="1649785" y="2934"/>
                  </a:lnTo>
                  <a:cubicBezTo>
                    <a:pt x="2503127" y="31654"/>
                    <a:pt x="3185463" y="733032"/>
                    <a:pt x="3185463" y="15937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4687690" y="3681284"/>
              <a:ext cx="416279" cy="419755"/>
            </a:xfrm>
            <a:custGeom>
              <a:rect b="b" l="l" r="r" t="t"/>
              <a:pathLst>
                <a:path extrusionOk="0" h="1665940" w="1652142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5" name="Google Shape;825;p2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826" name="Google Shape;826;p27"/>
          <p:cNvSpPr/>
          <p:nvPr/>
        </p:nvSpPr>
        <p:spPr>
          <a:xfrm rot="10800000">
            <a:off x="6984684" y="4813265"/>
            <a:ext cx="1408483" cy="688820"/>
          </a:xfrm>
          <a:custGeom>
            <a:rect b="b" l="l" r="r" t="t"/>
            <a:pathLst>
              <a:path extrusionOk="0" h="638175" w="130492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27"/>
          <p:cNvSpPr/>
          <p:nvPr/>
        </p:nvSpPr>
        <p:spPr>
          <a:xfrm>
            <a:off x="3750386" y="2250254"/>
            <a:ext cx="1516316" cy="688820"/>
          </a:xfrm>
          <a:custGeom>
            <a:rect b="b" l="l" r="r" t="t"/>
            <a:pathLst>
              <a:path extrusionOk="0" h="638175" w="130492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27"/>
          <p:cNvSpPr/>
          <p:nvPr/>
        </p:nvSpPr>
        <p:spPr>
          <a:xfrm>
            <a:off x="6787120" y="2733956"/>
            <a:ext cx="416686" cy="4166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27"/>
          <p:cNvSpPr/>
          <p:nvPr/>
        </p:nvSpPr>
        <p:spPr>
          <a:xfrm>
            <a:off x="6787120" y="4524466"/>
            <a:ext cx="416686" cy="4166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27"/>
          <p:cNvSpPr/>
          <p:nvPr/>
        </p:nvSpPr>
        <p:spPr>
          <a:xfrm>
            <a:off x="5033564" y="4524466"/>
            <a:ext cx="416686" cy="4166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27"/>
          <p:cNvSpPr/>
          <p:nvPr/>
        </p:nvSpPr>
        <p:spPr>
          <a:xfrm>
            <a:off x="5033564" y="2733956"/>
            <a:ext cx="416686" cy="4166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2" name="Google Shape;832;p27"/>
          <p:cNvGrpSpPr/>
          <p:nvPr/>
        </p:nvGrpSpPr>
        <p:grpSpPr>
          <a:xfrm>
            <a:off x="8403681" y="1747566"/>
            <a:ext cx="984297" cy="984297"/>
            <a:chOff x="6657557" y="1620255"/>
            <a:chExt cx="911927" cy="911927"/>
          </a:xfrm>
        </p:grpSpPr>
        <p:sp>
          <p:nvSpPr>
            <p:cNvPr id="833" name="Google Shape;833;p27"/>
            <p:cNvSpPr/>
            <p:nvPr/>
          </p:nvSpPr>
          <p:spPr>
            <a:xfrm>
              <a:off x="6657557" y="1620255"/>
              <a:ext cx="911927" cy="911927"/>
            </a:xfrm>
            <a:prstGeom prst="ellipse">
              <a:avLst/>
            </a:prstGeom>
            <a:solidFill>
              <a:schemeClr val="accent2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3551" y="1696249"/>
              <a:ext cx="759939" cy="75993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5" name="Google Shape;835;p27"/>
          <p:cNvGrpSpPr/>
          <p:nvPr/>
        </p:nvGrpSpPr>
        <p:grpSpPr>
          <a:xfrm>
            <a:off x="2804024" y="1747566"/>
            <a:ext cx="984297" cy="984297"/>
            <a:chOff x="1837163" y="4852588"/>
            <a:chExt cx="911927" cy="911927"/>
          </a:xfrm>
        </p:grpSpPr>
        <p:sp>
          <p:nvSpPr>
            <p:cNvPr id="836" name="Google Shape;836;p27"/>
            <p:cNvSpPr/>
            <p:nvPr/>
          </p:nvSpPr>
          <p:spPr>
            <a:xfrm>
              <a:off x="1837163" y="4852588"/>
              <a:ext cx="911927" cy="911927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1913156" y="4928582"/>
              <a:ext cx="759939" cy="75993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8" name="Google Shape;838;p27"/>
          <p:cNvGrpSpPr/>
          <p:nvPr/>
        </p:nvGrpSpPr>
        <p:grpSpPr>
          <a:xfrm>
            <a:off x="2804024" y="5007478"/>
            <a:ext cx="984297" cy="984297"/>
            <a:chOff x="1837163" y="4852588"/>
            <a:chExt cx="911927" cy="911927"/>
          </a:xfrm>
        </p:grpSpPr>
        <p:sp>
          <p:nvSpPr>
            <p:cNvPr id="839" name="Google Shape;839;p27"/>
            <p:cNvSpPr/>
            <p:nvPr/>
          </p:nvSpPr>
          <p:spPr>
            <a:xfrm>
              <a:off x="1837163" y="4852588"/>
              <a:ext cx="911927" cy="911927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1913156" y="4928582"/>
              <a:ext cx="759939" cy="75993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1" name="Google Shape;841;p27"/>
          <p:cNvGrpSpPr/>
          <p:nvPr/>
        </p:nvGrpSpPr>
        <p:grpSpPr>
          <a:xfrm>
            <a:off x="8403681" y="5007478"/>
            <a:ext cx="984297" cy="984297"/>
            <a:chOff x="6609996" y="4624904"/>
            <a:chExt cx="911927" cy="911927"/>
          </a:xfrm>
        </p:grpSpPr>
        <p:sp>
          <p:nvSpPr>
            <p:cNvPr id="842" name="Google Shape;842;p27"/>
            <p:cNvSpPr/>
            <p:nvPr/>
          </p:nvSpPr>
          <p:spPr>
            <a:xfrm>
              <a:off x="6609996" y="4624904"/>
              <a:ext cx="911927" cy="911927"/>
            </a:xfrm>
            <a:prstGeom prst="ellipse">
              <a:avLst/>
            </a:prstGeom>
            <a:solidFill>
              <a:schemeClr val="accent2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85990" y="4700898"/>
              <a:ext cx="759939" cy="75993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4" name="Google Shape;844;p27"/>
          <p:cNvSpPr/>
          <p:nvPr/>
        </p:nvSpPr>
        <p:spPr>
          <a:xfrm flipH="1">
            <a:off x="7002302" y="2250254"/>
            <a:ext cx="1390865" cy="725694"/>
          </a:xfrm>
          <a:custGeom>
            <a:rect b="b" l="l" r="r" t="t"/>
            <a:pathLst>
              <a:path extrusionOk="0" h="638175" w="130492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27"/>
          <p:cNvSpPr/>
          <p:nvPr/>
        </p:nvSpPr>
        <p:spPr>
          <a:xfrm flipH="1" rot="10800000">
            <a:off x="3769353" y="4776392"/>
            <a:ext cx="1497349" cy="725694"/>
          </a:xfrm>
          <a:custGeom>
            <a:rect b="b" l="l" r="r" t="t"/>
            <a:pathLst>
              <a:path extrusionOk="0" h="638175" w="130492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27"/>
          <p:cNvSpPr txBox="1"/>
          <p:nvPr/>
        </p:nvSpPr>
        <p:spPr>
          <a:xfrm>
            <a:off x="9584144" y="2085826"/>
            <a:ext cx="135702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27"/>
          <p:cNvSpPr/>
          <p:nvPr/>
        </p:nvSpPr>
        <p:spPr>
          <a:xfrm>
            <a:off x="703387" y="3258372"/>
            <a:ext cx="311155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848" name="Google Shape;848;p27"/>
          <p:cNvSpPr txBox="1"/>
          <p:nvPr/>
        </p:nvSpPr>
        <p:spPr>
          <a:xfrm>
            <a:off x="9584144" y="5345738"/>
            <a:ext cx="135702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27"/>
          <p:cNvSpPr txBox="1"/>
          <p:nvPr/>
        </p:nvSpPr>
        <p:spPr>
          <a:xfrm>
            <a:off x="1250829" y="2085826"/>
            <a:ext cx="135702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27"/>
          <p:cNvSpPr txBox="1"/>
          <p:nvPr/>
        </p:nvSpPr>
        <p:spPr>
          <a:xfrm>
            <a:off x="1250829" y="5345738"/>
            <a:ext cx="135702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27"/>
          <p:cNvSpPr/>
          <p:nvPr/>
        </p:nvSpPr>
        <p:spPr>
          <a:xfrm>
            <a:off x="8361689" y="3258372"/>
            <a:ext cx="319140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852" name="Google Shape;852;p27"/>
          <p:cNvSpPr/>
          <p:nvPr/>
        </p:nvSpPr>
        <p:spPr>
          <a:xfrm>
            <a:off x="8705842" y="2034095"/>
            <a:ext cx="379974" cy="379974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27"/>
          <p:cNvSpPr/>
          <p:nvPr/>
        </p:nvSpPr>
        <p:spPr>
          <a:xfrm>
            <a:off x="3087976" y="2064597"/>
            <a:ext cx="416686" cy="331066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27"/>
          <p:cNvSpPr/>
          <p:nvPr/>
        </p:nvSpPr>
        <p:spPr>
          <a:xfrm rot="2700000">
            <a:off x="3143190" y="5227329"/>
            <a:ext cx="305961" cy="548531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27"/>
          <p:cNvSpPr/>
          <p:nvPr/>
        </p:nvSpPr>
        <p:spPr>
          <a:xfrm flipH="1">
            <a:off x="8710506" y="5323470"/>
            <a:ext cx="402304" cy="331876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6" name="Google Shape;85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09171" y="2996713"/>
            <a:ext cx="1615918" cy="1816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2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862" name="Google Shape;862;p28"/>
          <p:cNvSpPr/>
          <p:nvPr/>
        </p:nvSpPr>
        <p:spPr>
          <a:xfrm>
            <a:off x="1190893" y="2723010"/>
            <a:ext cx="9789376" cy="257123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63" name="Google Shape;863;p28"/>
          <p:cNvGraphicFramePr/>
          <p:nvPr/>
        </p:nvGraphicFramePr>
        <p:xfrm>
          <a:off x="3325512" y="2621048"/>
          <a:ext cx="7445065" cy="2754802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864" name="Google Shape;864;p28"/>
          <p:cNvSpPr txBox="1"/>
          <p:nvPr/>
        </p:nvSpPr>
        <p:spPr>
          <a:xfrm>
            <a:off x="1345512" y="4048646"/>
            <a:ext cx="1980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28"/>
          <p:cNvSpPr txBox="1"/>
          <p:nvPr/>
        </p:nvSpPr>
        <p:spPr>
          <a:xfrm>
            <a:off x="1345512" y="4457154"/>
            <a:ext cx="1980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28"/>
          <p:cNvSpPr txBox="1"/>
          <p:nvPr/>
        </p:nvSpPr>
        <p:spPr>
          <a:xfrm>
            <a:off x="1345512" y="4865660"/>
            <a:ext cx="1980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28"/>
          <p:cNvSpPr txBox="1"/>
          <p:nvPr/>
        </p:nvSpPr>
        <p:spPr>
          <a:xfrm>
            <a:off x="1345512" y="3640139"/>
            <a:ext cx="1980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Content 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28"/>
          <p:cNvSpPr txBox="1"/>
          <p:nvPr/>
        </p:nvSpPr>
        <p:spPr>
          <a:xfrm>
            <a:off x="1345512" y="3231631"/>
            <a:ext cx="1980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28"/>
          <p:cNvSpPr txBox="1"/>
          <p:nvPr/>
        </p:nvSpPr>
        <p:spPr>
          <a:xfrm>
            <a:off x="1345512" y="2823122"/>
            <a:ext cx="1980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28"/>
          <p:cNvSpPr txBox="1"/>
          <p:nvPr/>
        </p:nvSpPr>
        <p:spPr>
          <a:xfrm>
            <a:off x="1608992" y="1743940"/>
            <a:ext cx="895165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28"/>
          <p:cNvSpPr txBox="1"/>
          <p:nvPr/>
        </p:nvSpPr>
        <p:spPr>
          <a:xfrm>
            <a:off x="905608" y="5459709"/>
            <a:ext cx="1036425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28"/>
          <p:cNvSpPr txBox="1"/>
          <p:nvPr/>
        </p:nvSpPr>
        <p:spPr>
          <a:xfrm>
            <a:off x="4303985" y="2823123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28"/>
          <p:cNvSpPr txBox="1"/>
          <p:nvPr/>
        </p:nvSpPr>
        <p:spPr>
          <a:xfrm>
            <a:off x="6474366" y="3243846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28"/>
          <p:cNvSpPr txBox="1"/>
          <p:nvPr/>
        </p:nvSpPr>
        <p:spPr>
          <a:xfrm>
            <a:off x="7540777" y="3646690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65%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28"/>
          <p:cNvSpPr txBox="1"/>
          <p:nvPr/>
        </p:nvSpPr>
        <p:spPr>
          <a:xfrm>
            <a:off x="7173566" y="4061350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28"/>
          <p:cNvSpPr txBox="1"/>
          <p:nvPr/>
        </p:nvSpPr>
        <p:spPr>
          <a:xfrm>
            <a:off x="5024640" y="4470102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28"/>
          <p:cNvSpPr txBox="1"/>
          <p:nvPr/>
        </p:nvSpPr>
        <p:spPr>
          <a:xfrm>
            <a:off x="5740305" y="4881050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28"/>
          <p:cNvSpPr txBox="1"/>
          <p:nvPr/>
        </p:nvSpPr>
        <p:spPr>
          <a:xfrm>
            <a:off x="7916060" y="4470102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28"/>
          <p:cNvSpPr txBox="1"/>
          <p:nvPr/>
        </p:nvSpPr>
        <p:spPr>
          <a:xfrm>
            <a:off x="7181524" y="4881050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28"/>
          <p:cNvSpPr txBox="1"/>
          <p:nvPr/>
        </p:nvSpPr>
        <p:spPr>
          <a:xfrm>
            <a:off x="10027954" y="4881050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28"/>
          <p:cNvSpPr txBox="1"/>
          <p:nvPr/>
        </p:nvSpPr>
        <p:spPr>
          <a:xfrm>
            <a:off x="10027954" y="4470102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28"/>
          <p:cNvSpPr txBox="1"/>
          <p:nvPr/>
        </p:nvSpPr>
        <p:spPr>
          <a:xfrm>
            <a:off x="10027954" y="4061350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25%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28"/>
          <p:cNvSpPr txBox="1"/>
          <p:nvPr/>
        </p:nvSpPr>
        <p:spPr>
          <a:xfrm>
            <a:off x="10027954" y="3652598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15%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28"/>
          <p:cNvSpPr txBox="1"/>
          <p:nvPr/>
        </p:nvSpPr>
        <p:spPr>
          <a:xfrm>
            <a:off x="10027954" y="3243846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28"/>
          <p:cNvSpPr txBox="1"/>
          <p:nvPr/>
        </p:nvSpPr>
        <p:spPr>
          <a:xfrm>
            <a:off x="10027954" y="2823123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45%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28"/>
          <p:cNvSpPr txBox="1"/>
          <p:nvPr/>
        </p:nvSpPr>
        <p:spPr>
          <a:xfrm>
            <a:off x="8265636" y="4061350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15%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28"/>
          <p:cNvSpPr txBox="1"/>
          <p:nvPr/>
        </p:nvSpPr>
        <p:spPr>
          <a:xfrm>
            <a:off x="8991164" y="3662797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28"/>
          <p:cNvSpPr txBox="1"/>
          <p:nvPr/>
        </p:nvSpPr>
        <p:spPr>
          <a:xfrm>
            <a:off x="8615212" y="3243846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28"/>
          <p:cNvSpPr txBox="1"/>
          <p:nvPr/>
        </p:nvSpPr>
        <p:spPr>
          <a:xfrm>
            <a:off x="6824568" y="2823123"/>
            <a:ext cx="574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35%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28"/>
          <p:cNvSpPr/>
          <p:nvPr/>
        </p:nvSpPr>
        <p:spPr>
          <a:xfrm rot="5400000">
            <a:off x="542465" y="-544118"/>
            <a:ext cx="1329378" cy="2417614"/>
          </a:xfrm>
          <a:prstGeom prst="triangle">
            <a:avLst>
              <a:gd fmla="val 50000" name="adj"/>
            </a:avLst>
          </a:prstGeom>
          <a:solidFill>
            <a:srgbClr val="19A5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28"/>
          <p:cNvSpPr/>
          <p:nvPr/>
        </p:nvSpPr>
        <p:spPr>
          <a:xfrm rot="-5400000">
            <a:off x="10310156" y="-544118"/>
            <a:ext cx="1329378" cy="2417614"/>
          </a:xfrm>
          <a:prstGeom prst="triangle">
            <a:avLst>
              <a:gd fmla="val 50000" name="adj"/>
            </a:avLst>
          </a:prstGeom>
          <a:solidFill>
            <a:srgbClr val="19A5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29"/>
          <p:cNvSpPr txBox="1"/>
          <p:nvPr/>
        </p:nvSpPr>
        <p:spPr>
          <a:xfrm>
            <a:off x="605807" y="199289"/>
            <a:ext cx="4709237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897" name="Google Shape;897;p29"/>
          <p:cNvSpPr txBox="1"/>
          <p:nvPr/>
        </p:nvSpPr>
        <p:spPr>
          <a:xfrm>
            <a:off x="515963" y="2482442"/>
            <a:ext cx="471981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  <a:endParaRPr/>
          </a:p>
        </p:txBody>
      </p:sp>
      <p:sp>
        <p:nvSpPr>
          <p:cNvPr id="898" name="Google Shape;898;p29"/>
          <p:cNvSpPr txBox="1"/>
          <p:nvPr/>
        </p:nvSpPr>
        <p:spPr>
          <a:xfrm>
            <a:off x="7411112" y="2210335"/>
            <a:ext cx="3729200" cy="20621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</a:t>
            </a:r>
            <a:endParaRPr sz="32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29"/>
          <p:cNvSpPr/>
          <p:nvPr/>
        </p:nvSpPr>
        <p:spPr>
          <a:xfrm>
            <a:off x="6944413" y="1938227"/>
            <a:ext cx="588430" cy="544215"/>
          </a:xfrm>
          <a:custGeom>
            <a:rect b="b" l="l" r="r" t="t"/>
            <a:pathLst>
              <a:path extrusionOk="0" h="261194" w="282415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29"/>
          <p:cNvSpPr/>
          <p:nvPr/>
        </p:nvSpPr>
        <p:spPr>
          <a:xfrm rot="10800000">
            <a:off x="11265985" y="4000330"/>
            <a:ext cx="588430" cy="544215"/>
          </a:xfrm>
          <a:custGeom>
            <a:rect b="b" l="l" r="r" t="t"/>
            <a:pathLst>
              <a:path extrusionOk="0" h="261194" w="282415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29"/>
          <p:cNvSpPr txBox="1"/>
          <p:nvPr/>
        </p:nvSpPr>
        <p:spPr>
          <a:xfrm>
            <a:off x="515962" y="3528882"/>
            <a:ext cx="471981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  <a:endParaRPr/>
          </a:p>
        </p:txBody>
      </p:sp>
      <p:sp>
        <p:nvSpPr>
          <p:cNvPr id="902" name="Google Shape;902;p29"/>
          <p:cNvSpPr txBox="1"/>
          <p:nvPr/>
        </p:nvSpPr>
        <p:spPr>
          <a:xfrm>
            <a:off x="515961" y="4575322"/>
            <a:ext cx="471981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  <a:endParaRPr/>
          </a:p>
        </p:txBody>
      </p:sp>
      <p:sp>
        <p:nvSpPr>
          <p:cNvPr id="903" name="Google Shape;903;p29"/>
          <p:cNvSpPr txBox="1"/>
          <p:nvPr/>
        </p:nvSpPr>
        <p:spPr>
          <a:xfrm>
            <a:off x="515961" y="5652539"/>
            <a:ext cx="471981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  <a:endParaRPr/>
          </a:p>
        </p:txBody>
      </p:sp>
      <p:grpSp>
        <p:nvGrpSpPr>
          <p:cNvPr id="904" name="Google Shape;904;p29"/>
          <p:cNvGrpSpPr/>
          <p:nvPr/>
        </p:nvGrpSpPr>
        <p:grpSpPr>
          <a:xfrm>
            <a:off x="8381736" y="4575322"/>
            <a:ext cx="2502622" cy="1812317"/>
            <a:chOff x="11088687" y="3602038"/>
            <a:chExt cx="3717926" cy="2692401"/>
          </a:xfrm>
        </p:grpSpPr>
        <p:sp>
          <p:nvSpPr>
            <p:cNvPr id="905" name="Google Shape;905;p29"/>
            <p:cNvSpPr/>
            <p:nvPr/>
          </p:nvSpPr>
          <p:spPr>
            <a:xfrm>
              <a:off x="13017500" y="3602038"/>
              <a:ext cx="1789113" cy="2670175"/>
            </a:xfrm>
            <a:custGeom>
              <a:rect b="b" l="l" r="r" t="t"/>
              <a:pathLst>
                <a:path extrusionOk="0" h="709" w="476">
                  <a:moveTo>
                    <a:pt x="2" y="406"/>
                  </a:moveTo>
                  <a:cubicBezTo>
                    <a:pt x="2" y="318"/>
                    <a:pt x="3" y="229"/>
                    <a:pt x="2" y="140"/>
                  </a:cubicBezTo>
                  <a:cubicBezTo>
                    <a:pt x="2" y="124"/>
                    <a:pt x="7" y="113"/>
                    <a:pt x="21" y="104"/>
                  </a:cubicBezTo>
                  <a:cubicBezTo>
                    <a:pt x="79" y="64"/>
                    <a:pt x="140" y="30"/>
                    <a:pt x="211" y="16"/>
                  </a:cubicBezTo>
                  <a:cubicBezTo>
                    <a:pt x="293" y="0"/>
                    <a:pt x="366" y="32"/>
                    <a:pt x="400" y="108"/>
                  </a:cubicBezTo>
                  <a:cubicBezTo>
                    <a:pt x="476" y="278"/>
                    <a:pt x="455" y="438"/>
                    <a:pt x="302" y="561"/>
                  </a:cubicBezTo>
                  <a:cubicBezTo>
                    <a:pt x="245" y="607"/>
                    <a:pt x="182" y="641"/>
                    <a:pt x="116" y="669"/>
                  </a:cubicBezTo>
                  <a:cubicBezTo>
                    <a:pt x="89" y="680"/>
                    <a:pt x="62" y="691"/>
                    <a:pt x="34" y="700"/>
                  </a:cubicBezTo>
                  <a:cubicBezTo>
                    <a:pt x="9" y="709"/>
                    <a:pt x="1" y="703"/>
                    <a:pt x="1" y="676"/>
                  </a:cubicBezTo>
                  <a:cubicBezTo>
                    <a:pt x="0" y="586"/>
                    <a:pt x="1" y="496"/>
                    <a:pt x="1" y="406"/>
                  </a:cubicBezTo>
                  <a:cubicBezTo>
                    <a:pt x="1" y="406"/>
                    <a:pt x="2" y="406"/>
                    <a:pt x="2" y="406"/>
                  </a:cubicBezTo>
                  <a:close/>
                  <a:moveTo>
                    <a:pt x="131" y="543"/>
                  </a:moveTo>
                  <a:cubicBezTo>
                    <a:pt x="203" y="505"/>
                    <a:pt x="262" y="456"/>
                    <a:pt x="305" y="389"/>
                  </a:cubicBezTo>
                  <a:cubicBezTo>
                    <a:pt x="327" y="353"/>
                    <a:pt x="342" y="314"/>
                    <a:pt x="338" y="270"/>
                  </a:cubicBezTo>
                  <a:cubicBezTo>
                    <a:pt x="334" y="220"/>
                    <a:pt x="307" y="184"/>
                    <a:pt x="265" y="158"/>
                  </a:cubicBezTo>
                  <a:cubicBezTo>
                    <a:pt x="297" y="201"/>
                    <a:pt x="317" y="248"/>
                    <a:pt x="300" y="301"/>
                  </a:cubicBezTo>
                  <a:cubicBezTo>
                    <a:pt x="289" y="335"/>
                    <a:pt x="272" y="369"/>
                    <a:pt x="251" y="398"/>
                  </a:cubicBezTo>
                  <a:cubicBezTo>
                    <a:pt x="215" y="448"/>
                    <a:pt x="173" y="494"/>
                    <a:pt x="131" y="543"/>
                  </a:cubicBezTo>
                  <a:close/>
                </a:path>
              </a:pathLst>
            </a:custGeom>
            <a:solidFill>
              <a:srgbClr val="19A5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29"/>
            <p:cNvSpPr/>
            <p:nvPr/>
          </p:nvSpPr>
          <p:spPr>
            <a:xfrm>
              <a:off x="11088687" y="3609976"/>
              <a:ext cx="1744663" cy="2684463"/>
            </a:xfrm>
            <a:custGeom>
              <a:rect b="b" l="l" r="r" t="t"/>
              <a:pathLst>
                <a:path extrusionOk="0" h="713" w="464">
                  <a:moveTo>
                    <a:pt x="360" y="552"/>
                  </a:moveTo>
                  <a:cubicBezTo>
                    <a:pt x="339" y="537"/>
                    <a:pt x="315" y="537"/>
                    <a:pt x="295" y="548"/>
                  </a:cubicBezTo>
                  <a:cubicBezTo>
                    <a:pt x="276" y="558"/>
                    <a:pt x="259" y="573"/>
                    <a:pt x="246" y="589"/>
                  </a:cubicBezTo>
                  <a:cubicBezTo>
                    <a:pt x="237" y="600"/>
                    <a:pt x="229" y="604"/>
                    <a:pt x="215" y="603"/>
                  </a:cubicBezTo>
                  <a:cubicBezTo>
                    <a:pt x="148" y="598"/>
                    <a:pt x="109" y="536"/>
                    <a:pt x="123" y="471"/>
                  </a:cubicBezTo>
                  <a:cubicBezTo>
                    <a:pt x="127" y="453"/>
                    <a:pt x="160" y="433"/>
                    <a:pt x="184" y="431"/>
                  </a:cubicBezTo>
                  <a:cubicBezTo>
                    <a:pt x="191" y="431"/>
                    <a:pt x="198" y="431"/>
                    <a:pt x="206" y="429"/>
                  </a:cubicBezTo>
                  <a:cubicBezTo>
                    <a:pt x="173" y="417"/>
                    <a:pt x="143" y="422"/>
                    <a:pt x="114" y="441"/>
                  </a:cubicBezTo>
                  <a:cubicBezTo>
                    <a:pt x="109" y="444"/>
                    <a:pt x="97" y="445"/>
                    <a:pt x="92" y="442"/>
                  </a:cubicBezTo>
                  <a:cubicBezTo>
                    <a:pt x="35" y="399"/>
                    <a:pt x="0" y="344"/>
                    <a:pt x="4" y="271"/>
                  </a:cubicBezTo>
                  <a:cubicBezTo>
                    <a:pt x="4" y="253"/>
                    <a:pt x="14" y="235"/>
                    <a:pt x="18" y="223"/>
                  </a:cubicBezTo>
                  <a:cubicBezTo>
                    <a:pt x="51" y="229"/>
                    <a:pt x="79" y="235"/>
                    <a:pt x="106" y="240"/>
                  </a:cubicBezTo>
                  <a:cubicBezTo>
                    <a:pt x="138" y="245"/>
                    <a:pt x="161" y="259"/>
                    <a:pt x="163" y="296"/>
                  </a:cubicBezTo>
                  <a:cubicBezTo>
                    <a:pt x="165" y="295"/>
                    <a:pt x="168" y="293"/>
                    <a:pt x="171" y="292"/>
                  </a:cubicBezTo>
                  <a:cubicBezTo>
                    <a:pt x="163" y="273"/>
                    <a:pt x="156" y="255"/>
                    <a:pt x="148" y="235"/>
                  </a:cubicBezTo>
                  <a:cubicBezTo>
                    <a:pt x="164" y="228"/>
                    <a:pt x="183" y="218"/>
                    <a:pt x="203" y="208"/>
                  </a:cubicBezTo>
                  <a:cubicBezTo>
                    <a:pt x="202" y="206"/>
                    <a:pt x="202" y="204"/>
                    <a:pt x="201" y="203"/>
                  </a:cubicBezTo>
                  <a:cubicBezTo>
                    <a:pt x="166" y="221"/>
                    <a:pt x="129" y="225"/>
                    <a:pt x="91" y="216"/>
                  </a:cubicBezTo>
                  <a:cubicBezTo>
                    <a:pt x="47" y="205"/>
                    <a:pt x="33" y="185"/>
                    <a:pt x="35" y="140"/>
                  </a:cubicBezTo>
                  <a:cubicBezTo>
                    <a:pt x="39" y="61"/>
                    <a:pt x="124" y="0"/>
                    <a:pt x="198" y="22"/>
                  </a:cubicBezTo>
                  <a:cubicBezTo>
                    <a:pt x="215" y="27"/>
                    <a:pt x="225" y="34"/>
                    <a:pt x="229" y="53"/>
                  </a:cubicBezTo>
                  <a:cubicBezTo>
                    <a:pt x="240" y="109"/>
                    <a:pt x="273" y="140"/>
                    <a:pt x="324" y="144"/>
                  </a:cubicBezTo>
                  <a:cubicBezTo>
                    <a:pt x="293" y="131"/>
                    <a:pt x="272" y="113"/>
                    <a:pt x="266" y="84"/>
                  </a:cubicBezTo>
                  <a:cubicBezTo>
                    <a:pt x="264" y="71"/>
                    <a:pt x="263" y="57"/>
                    <a:pt x="263" y="44"/>
                  </a:cubicBezTo>
                  <a:cubicBezTo>
                    <a:pt x="263" y="40"/>
                    <a:pt x="268" y="34"/>
                    <a:pt x="272" y="31"/>
                  </a:cubicBezTo>
                  <a:cubicBezTo>
                    <a:pt x="310" y="7"/>
                    <a:pt x="358" y="9"/>
                    <a:pt x="393" y="38"/>
                  </a:cubicBezTo>
                  <a:cubicBezTo>
                    <a:pt x="434" y="72"/>
                    <a:pt x="464" y="112"/>
                    <a:pt x="459" y="169"/>
                  </a:cubicBezTo>
                  <a:cubicBezTo>
                    <a:pt x="458" y="182"/>
                    <a:pt x="459" y="194"/>
                    <a:pt x="459" y="207"/>
                  </a:cubicBezTo>
                  <a:cubicBezTo>
                    <a:pt x="413" y="230"/>
                    <a:pt x="331" y="223"/>
                    <a:pt x="308" y="193"/>
                  </a:cubicBezTo>
                  <a:cubicBezTo>
                    <a:pt x="311" y="216"/>
                    <a:pt x="319" y="221"/>
                    <a:pt x="386" y="244"/>
                  </a:cubicBezTo>
                  <a:cubicBezTo>
                    <a:pt x="361" y="272"/>
                    <a:pt x="354" y="305"/>
                    <a:pt x="358" y="336"/>
                  </a:cubicBezTo>
                  <a:cubicBezTo>
                    <a:pt x="366" y="316"/>
                    <a:pt x="373" y="291"/>
                    <a:pt x="385" y="268"/>
                  </a:cubicBezTo>
                  <a:cubicBezTo>
                    <a:pt x="401" y="240"/>
                    <a:pt x="431" y="246"/>
                    <a:pt x="458" y="248"/>
                  </a:cubicBezTo>
                  <a:cubicBezTo>
                    <a:pt x="458" y="306"/>
                    <a:pt x="458" y="363"/>
                    <a:pt x="458" y="420"/>
                  </a:cubicBezTo>
                  <a:cubicBezTo>
                    <a:pt x="386" y="441"/>
                    <a:pt x="309" y="399"/>
                    <a:pt x="277" y="321"/>
                  </a:cubicBezTo>
                  <a:cubicBezTo>
                    <a:pt x="274" y="349"/>
                    <a:pt x="293" y="382"/>
                    <a:pt x="332" y="418"/>
                  </a:cubicBezTo>
                  <a:cubicBezTo>
                    <a:pt x="323" y="425"/>
                    <a:pt x="313" y="431"/>
                    <a:pt x="304" y="439"/>
                  </a:cubicBezTo>
                  <a:cubicBezTo>
                    <a:pt x="295" y="446"/>
                    <a:pt x="289" y="455"/>
                    <a:pt x="283" y="465"/>
                  </a:cubicBezTo>
                  <a:cubicBezTo>
                    <a:pt x="297" y="456"/>
                    <a:pt x="310" y="443"/>
                    <a:pt x="326" y="438"/>
                  </a:cubicBezTo>
                  <a:cubicBezTo>
                    <a:pt x="338" y="433"/>
                    <a:pt x="353" y="435"/>
                    <a:pt x="365" y="438"/>
                  </a:cubicBezTo>
                  <a:cubicBezTo>
                    <a:pt x="396" y="444"/>
                    <a:pt x="425" y="453"/>
                    <a:pt x="458" y="463"/>
                  </a:cubicBezTo>
                  <a:cubicBezTo>
                    <a:pt x="458" y="462"/>
                    <a:pt x="459" y="466"/>
                    <a:pt x="459" y="471"/>
                  </a:cubicBezTo>
                  <a:cubicBezTo>
                    <a:pt x="460" y="538"/>
                    <a:pt x="460" y="605"/>
                    <a:pt x="461" y="673"/>
                  </a:cubicBezTo>
                  <a:cubicBezTo>
                    <a:pt x="461" y="705"/>
                    <a:pt x="452" y="713"/>
                    <a:pt x="421" y="706"/>
                  </a:cubicBezTo>
                  <a:cubicBezTo>
                    <a:pt x="393" y="700"/>
                    <a:pt x="364" y="694"/>
                    <a:pt x="337" y="685"/>
                  </a:cubicBezTo>
                  <a:cubicBezTo>
                    <a:pt x="301" y="674"/>
                    <a:pt x="281" y="648"/>
                    <a:pt x="272" y="613"/>
                  </a:cubicBezTo>
                  <a:cubicBezTo>
                    <a:pt x="271" y="608"/>
                    <a:pt x="273" y="601"/>
                    <a:pt x="275" y="596"/>
                  </a:cubicBezTo>
                  <a:cubicBezTo>
                    <a:pt x="291" y="561"/>
                    <a:pt x="321" y="547"/>
                    <a:pt x="360" y="552"/>
                  </a:cubicBezTo>
                  <a:close/>
                </a:path>
              </a:pathLst>
            </a:custGeom>
            <a:solidFill>
              <a:srgbClr val="19A5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"/>
          <p:cNvSpPr txBox="1"/>
          <p:nvPr/>
        </p:nvSpPr>
        <p:spPr>
          <a:xfrm>
            <a:off x="4294909" y="399957"/>
            <a:ext cx="7897091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4" name="Google Shape;144;p3"/>
          <p:cNvGrpSpPr/>
          <p:nvPr/>
        </p:nvGrpSpPr>
        <p:grpSpPr>
          <a:xfrm>
            <a:off x="4407693" y="2005389"/>
            <a:ext cx="3865827" cy="972690"/>
            <a:chOff x="5486403" y="831114"/>
            <a:chExt cx="3865827" cy="972690"/>
          </a:xfrm>
        </p:grpSpPr>
        <p:grpSp>
          <p:nvGrpSpPr>
            <p:cNvPr id="145" name="Google Shape;145;p3"/>
            <p:cNvGrpSpPr/>
            <p:nvPr/>
          </p:nvGrpSpPr>
          <p:grpSpPr>
            <a:xfrm>
              <a:off x="6403290" y="917642"/>
              <a:ext cx="2948940" cy="886162"/>
              <a:chOff x="6751979" y="1666120"/>
              <a:chExt cx="3952213" cy="886162"/>
            </a:xfrm>
          </p:grpSpPr>
          <p:sp>
            <p:nvSpPr>
              <p:cNvPr id="146" name="Google Shape;146;p3"/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0287B0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 </a:t>
                </a:r>
                <a:endParaRPr/>
              </a:p>
            </p:txBody>
          </p:sp>
          <p:sp>
            <p:nvSpPr>
              <p:cNvPr id="147" name="Google Shape;147;p3"/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400">
                    <a:solidFill>
                      <a:srgbClr val="0287B0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2400">
                  <a:solidFill>
                    <a:srgbClr val="0287B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8" name="Google Shape;148;p3"/>
            <p:cNvSpPr txBox="1"/>
            <p:nvPr/>
          </p:nvSpPr>
          <p:spPr>
            <a:xfrm>
              <a:off x="5486403" y="831114"/>
              <a:ext cx="877115" cy="7694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400">
                  <a:solidFill>
                    <a:srgbClr val="0287B0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b="1" sz="4400">
                <a:solidFill>
                  <a:srgbClr val="0287B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" name="Google Shape;149;p3"/>
          <p:cNvGrpSpPr/>
          <p:nvPr/>
        </p:nvGrpSpPr>
        <p:grpSpPr>
          <a:xfrm>
            <a:off x="4407693" y="4115381"/>
            <a:ext cx="3865827" cy="972690"/>
            <a:chOff x="5486403" y="2192361"/>
            <a:chExt cx="3865827" cy="972690"/>
          </a:xfrm>
        </p:grpSpPr>
        <p:grpSp>
          <p:nvGrpSpPr>
            <p:cNvPr id="150" name="Google Shape;150;p3"/>
            <p:cNvGrpSpPr/>
            <p:nvPr/>
          </p:nvGrpSpPr>
          <p:grpSpPr>
            <a:xfrm>
              <a:off x="6403290" y="2278889"/>
              <a:ext cx="2948940" cy="886162"/>
              <a:chOff x="6751979" y="1666120"/>
              <a:chExt cx="3952213" cy="886162"/>
            </a:xfrm>
          </p:grpSpPr>
          <p:sp>
            <p:nvSpPr>
              <p:cNvPr id="151" name="Google Shape;151;p3"/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0287B0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 </a:t>
                </a:r>
                <a:endParaRPr/>
              </a:p>
            </p:txBody>
          </p:sp>
          <p:sp>
            <p:nvSpPr>
              <p:cNvPr id="152" name="Google Shape;152;p3"/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400">
                    <a:solidFill>
                      <a:srgbClr val="0287B0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2400">
                  <a:solidFill>
                    <a:srgbClr val="0287B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3" name="Google Shape;153;p3"/>
            <p:cNvSpPr txBox="1"/>
            <p:nvPr/>
          </p:nvSpPr>
          <p:spPr>
            <a:xfrm>
              <a:off x="5486403" y="2192361"/>
              <a:ext cx="877115" cy="7694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400">
                  <a:solidFill>
                    <a:srgbClr val="0287B0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b="1" sz="4400">
                <a:solidFill>
                  <a:srgbClr val="0287B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" name="Google Shape;154;p3"/>
          <p:cNvGrpSpPr/>
          <p:nvPr/>
        </p:nvGrpSpPr>
        <p:grpSpPr>
          <a:xfrm>
            <a:off x="7803187" y="3060385"/>
            <a:ext cx="3865827" cy="972690"/>
            <a:chOff x="5486403" y="831114"/>
            <a:chExt cx="3865827" cy="972690"/>
          </a:xfrm>
        </p:grpSpPr>
        <p:grpSp>
          <p:nvGrpSpPr>
            <p:cNvPr id="155" name="Google Shape;155;p3"/>
            <p:cNvGrpSpPr/>
            <p:nvPr/>
          </p:nvGrpSpPr>
          <p:grpSpPr>
            <a:xfrm>
              <a:off x="6403290" y="917642"/>
              <a:ext cx="2948940" cy="886162"/>
              <a:chOff x="6751979" y="1666120"/>
              <a:chExt cx="3952213" cy="886162"/>
            </a:xfrm>
          </p:grpSpPr>
          <p:sp>
            <p:nvSpPr>
              <p:cNvPr id="156" name="Google Shape;156;p3"/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0287B0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 </a:t>
                </a:r>
                <a:endParaRPr/>
              </a:p>
            </p:txBody>
          </p:sp>
          <p:sp>
            <p:nvSpPr>
              <p:cNvPr id="157" name="Google Shape;157;p3"/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400">
                    <a:solidFill>
                      <a:srgbClr val="0287B0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2400">
                  <a:solidFill>
                    <a:srgbClr val="0287B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8" name="Google Shape;158;p3"/>
            <p:cNvSpPr txBox="1"/>
            <p:nvPr/>
          </p:nvSpPr>
          <p:spPr>
            <a:xfrm>
              <a:off x="5486403" y="831114"/>
              <a:ext cx="877115" cy="7694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400">
                  <a:solidFill>
                    <a:srgbClr val="0287B0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b="1" sz="4400">
                <a:solidFill>
                  <a:srgbClr val="0287B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" name="Google Shape;159;p3"/>
          <p:cNvGrpSpPr/>
          <p:nvPr/>
        </p:nvGrpSpPr>
        <p:grpSpPr>
          <a:xfrm>
            <a:off x="7803187" y="5170378"/>
            <a:ext cx="3865827" cy="972690"/>
            <a:chOff x="5486403" y="2192361"/>
            <a:chExt cx="3865827" cy="972690"/>
          </a:xfrm>
        </p:grpSpPr>
        <p:grpSp>
          <p:nvGrpSpPr>
            <p:cNvPr id="160" name="Google Shape;160;p3"/>
            <p:cNvGrpSpPr/>
            <p:nvPr/>
          </p:nvGrpSpPr>
          <p:grpSpPr>
            <a:xfrm>
              <a:off x="6403290" y="2278889"/>
              <a:ext cx="2948940" cy="886162"/>
              <a:chOff x="6751979" y="1666120"/>
              <a:chExt cx="3952213" cy="886162"/>
            </a:xfrm>
          </p:grpSpPr>
          <p:sp>
            <p:nvSpPr>
              <p:cNvPr id="161" name="Google Shape;161;p3"/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0287B0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 </a:t>
                </a:r>
                <a:endParaRPr/>
              </a:p>
            </p:txBody>
          </p:sp>
          <p:sp>
            <p:nvSpPr>
              <p:cNvPr id="162" name="Google Shape;162;p3"/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400">
                    <a:solidFill>
                      <a:srgbClr val="0287B0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2400">
                  <a:solidFill>
                    <a:srgbClr val="0287B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3" name="Google Shape;163;p3"/>
            <p:cNvSpPr txBox="1"/>
            <p:nvPr/>
          </p:nvSpPr>
          <p:spPr>
            <a:xfrm>
              <a:off x="5486403" y="2192361"/>
              <a:ext cx="877115" cy="7694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400">
                  <a:solidFill>
                    <a:srgbClr val="0287B0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b="1" sz="4400">
                <a:solidFill>
                  <a:srgbClr val="0287B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64" name="Google Shape;16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1890" y="2641231"/>
            <a:ext cx="3583019" cy="35830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3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912" name="Google Shape;912;p30"/>
          <p:cNvSpPr/>
          <p:nvPr/>
        </p:nvSpPr>
        <p:spPr>
          <a:xfrm>
            <a:off x="9819932" y="3467454"/>
            <a:ext cx="810105" cy="810105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30"/>
          <p:cNvSpPr/>
          <p:nvPr/>
        </p:nvSpPr>
        <p:spPr>
          <a:xfrm>
            <a:off x="7938783" y="3490128"/>
            <a:ext cx="810105" cy="810105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4" name="Google Shape;914;p30"/>
          <p:cNvGrpSpPr/>
          <p:nvPr/>
        </p:nvGrpSpPr>
        <p:grpSpPr>
          <a:xfrm>
            <a:off x="6112971" y="4381792"/>
            <a:ext cx="2848136" cy="923330"/>
            <a:chOff x="2551705" y="4283314"/>
            <a:chExt cx="1821094" cy="923330"/>
          </a:xfrm>
        </p:grpSpPr>
        <p:sp>
          <p:nvSpPr>
            <p:cNvPr id="915" name="Google Shape;915;p30"/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30"/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7" name="Google Shape;917;p30"/>
          <p:cNvGrpSpPr/>
          <p:nvPr/>
        </p:nvGrpSpPr>
        <p:grpSpPr>
          <a:xfrm>
            <a:off x="9048590" y="4401375"/>
            <a:ext cx="2848136" cy="923330"/>
            <a:chOff x="2551705" y="4283314"/>
            <a:chExt cx="1821094" cy="923330"/>
          </a:xfrm>
        </p:grpSpPr>
        <p:sp>
          <p:nvSpPr>
            <p:cNvPr id="918" name="Google Shape;918;p30"/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30"/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0" name="Google Shape;920;p30"/>
          <p:cNvSpPr/>
          <p:nvPr/>
        </p:nvSpPr>
        <p:spPr>
          <a:xfrm>
            <a:off x="2279759" y="3428229"/>
            <a:ext cx="810105" cy="810105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1" name="Google Shape;921;p30"/>
          <p:cNvGrpSpPr/>
          <p:nvPr/>
        </p:nvGrpSpPr>
        <p:grpSpPr>
          <a:xfrm>
            <a:off x="241727" y="4381792"/>
            <a:ext cx="2848136" cy="923330"/>
            <a:chOff x="2551705" y="4283314"/>
            <a:chExt cx="1821094" cy="923330"/>
          </a:xfrm>
        </p:grpSpPr>
        <p:sp>
          <p:nvSpPr>
            <p:cNvPr id="922" name="Google Shape;922;p30"/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30"/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4" name="Google Shape;924;p30"/>
          <p:cNvSpPr/>
          <p:nvPr/>
        </p:nvSpPr>
        <p:spPr>
          <a:xfrm>
            <a:off x="3753283" y="3438050"/>
            <a:ext cx="810105" cy="810105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5" name="Google Shape;925;p30"/>
          <p:cNvGrpSpPr/>
          <p:nvPr/>
        </p:nvGrpSpPr>
        <p:grpSpPr>
          <a:xfrm>
            <a:off x="3177350" y="4381792"/>
            <a:ext cx="2848136" cy="923330"/>
            <a:chOff x="2551705" y="4283314"/>
            <a:chExt cx="1821094" cy="923330"/>
          </a:xfrm>
        </p:grpSpPr>
        <p:sp>
          <p:nvSpPr>
            <p:cNvPr id="926" name="Google Shape;926;p30"/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30"/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8" name="Google Shape;928;p30"/>
          <p:cNvSpPr/>
          <p:nvPr/>
        </p:nvSpPr>
        <p:spPr>
          <a:xfrm rot="2700000">
            <a:off x="4061980" y="3604730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30"/>
          <p:cNvSpPr/>
          <p:nvPr/>
        </p:nvSpPr>
        <p:spPr>
          <a:xfrm>
            <a:off x="2520079" y="3686988"/>
            <a:ext cx="329463" cy="308407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30"/>
          <p:cNvSpPr/>
          <p:nvPr/>
        </p:nvSpPr>
        <p:spPr>
          <a:xfrm>
            <a:off x="10053857" y="3719817"/>
            <a:ext cx="365319" cy="305377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30"/>
          <p:cNvSpPr/>
          <p:nvPr/>
        </p:nvSpPr>
        <p:spPr>
          <a:xfrm>
            <a:off x="8177542" y="3716360"/>
            <a:ext cx="354676" cy="357638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2" name="Google Shape;932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86579" y="961111"/>
            <a:ext cx="3246328" cy="3246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31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938" name="Google Shape;938;p31"/>
          <p:cNvSpPr/>
          <p:nvPr/>
        </p:nvSpPr>
        <p:spPr>
          <a:xfrm rot="-5400000">
            <a:off x="4788860" y="2768646"/>
            <a:ext cx="2614280" cy="225369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39" name="Google Shape;939;p31"/>
          <p:cNvCxnSpPr>
            <a:endCxn id="938" idx="5"/>
          </p:cNvCxnSpPr>
          <p:nvPr/>
        </p:nvCxnSpPr>
        <p:spPr>
          <a:xfrm>
            <a:off x="2583556" y="2295873"/>
            <a:ext cx="2385600" cy="855900"/>
          </a:xfrm>
          <a:prstGeom prst="straightConnector1">
            <a:avLst/>
          </a:prstGeom>
          <a:noFill/>
          <a:ln cap="flat" cmpd="sng" w="12700">
            <a:solidFill>
              <a:schemeClr val="accent4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940" name="Google Shape;940;p31"/>
          <p:cNvSpPr/>
          <p:nvPr/>
        </p:nvSpPr>
        <p:spPr>
          <a:xfrm rot="10800000">
            <a:off x="1794388" y="1855062"/>
            <a:ext cx="702482" cy="70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31"/>
          <p:cNvSpPr/>
          <p:nvPr/>
        </p:nvSpPr>
        <p:spPr>
          <a:xfrm>
            <a:off x="5507206" y="1733156"/>
            <a:ext cx="1136746" cy="4189789"/>
          </a:xfrm>
          <a:custGeom>
            <a:rect b="b" l="l" r="r" t="t"/>
            <a:pathLst>
              <a:path extrusionOk="0" h="2998" w="862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2" name="Google Shape;942;p31"/>
          <p:cNvCxnSpPr>
            <a:endCxn id="938" idx="4"/>
          </p:cNvCxnSpPr>
          <p:nvPr/>
        </p:nvCxnSpPr>
        <p:spPr>
          <a:xfrm flipH="1" rot="10800000">
            <a:off x="2583556" y="4639208"/>
            <a:ext cx="2385600" cy="9348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943" name="Google Shape;943;p31"/>
          <p:cNvSpPr/>
          <p:nvPr/>
        </p:nvSpPr>
        <p:spPr>
          <a:xfrm>
            <a:off x="1780778" y="5220944"/>
            <a:ext cx="702000" cy="70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4" name="Google Shape;944;p31"/>
          <p:cNvCxnSpPr>
            <a:endCxn id="938" idx="2"/>
          </p:cNvCxnSpPr>
          <p:nvPr/>
        </p:nvCxnSpPr>
        <p:spPr>
          <a:xfrm rot="10800000">
            <a:off x="7222845" y="4639208"/>
            <a:ext cx="2149800" cy="850800"/>
          </a:xfrm>
          <a:prstGeom prst="straightConnector1">
            <a:avLst/>
          </a:prstGeom>
          <a:noFill/>
          <a:ln cap="flat" cmpd="sng" w="12700">
            <a:solidFill>
              <a:schemeClr val="accent2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945" name="Google Shape;945;p31"/>
          <p:cNvSpPr/>
          <p:nvPr/>
        </p:nvSpPr>
        <p:spPr>
          <a:xfrm>
            <a:off x="9502488" y="5220944"/>
            <a:ext cx="702000" cy="70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6" name="Google Shape;946;p31"/>
          <p:cNvCxnSpPr>
            <a:stCxn id="938" idx="1"/>
          </p:cNvCxnSpPr>
          <p:nvPr/>
        </p:nvCxnSpPr>
        <p:spPr>
          <a:xfrm flipH="1" rot="10800000">
            <a:off x="7222845" y="2202873"/>
            <a:ext cx="2149800" cy="94890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947" name="Google Shape;947;p31"/>
          <p:cNvSpPr/>
          <p:nvPr/>
        </p:nvSpPr>
        <p:spPr>
          <a:xfrm rot="10800000">
            <a:off x="9502488" y="1853349"/>
            <a:ext cx="702000" cy="70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8" name="Google Shape;948;p31"/>
          <p:cNvGrpSpPr/>
          <p:nvPr/>
        </p:nvGrpSpPr>
        <p:grpSpPr>
          <a:xfrm>
            <a:off x="8561510" y="4061194"/>
            <a:ext cx="2753761" cy="1088104"/>
            <a:chOff x="575693" y="4138194"/>
            <a:chExt cx="2155442" cy="1088104"/>
          </a:xfrm>
        </p:grpSpPr>
        <p:sp>
          <p:nvSpPr>
            <p:cNvPr id="949" name="Google Shape;949;p31"/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</p:txBody>
        </p:sp>
        <p:sp>
          <p:nvSpPr>
            <p:cNvPr id="950" name="Google Shape;950;p31"/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1" name="Google Shape;951;p31"/>
          <p:cNvGrpSpPr/>
          <p:nvPr/>
        </p:nvGrpSpPr>
        <p:grpSpPr>
          <a:xfrm>
            <a:off x="8561510" y="2714454"/>
            <a:ext cx="2753761" cy="1088104"/>
            <a:chOff x="575693" y="4138194"/>
            <a:chExt cx="2155442" cy="1088104"/>
          </a:xfrm>
        </p:grpSpPr>
        <p:sp>
          <p:nvSpPr>
            <p:cNvPr id="952" name="Google Shape;952;p31"/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</p:txBody>
        </p:sp>
        <p:sp>
          <p:nvSpPr>
            <p:cNvPr id="953" name="Google Shape;953;p31"/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4" name="Google Shape;954;p31"/>
          <p:cNvGrpSpPr/>
          <p:nvPr/>
        </p:nvGrpSpPr>
        <p:grpSpPr>
          <a:xfrm>
            <a:off x="859097" y="4061194"/>
            <a:ext cx="2753761" cy="1088104"/>
            <a:chOff x="575693" y="4138194"/>
            <a:chExt cx="2155442" cy="1088104"/>
          </a:xfrm>
        </p:grpSpPr>
        <p:sp>
          <p:nvSpPr>
            <p:cNvPr id="955" name="Google Shape;955;p31"/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</p:txBody>
        </p:sp>
        <p:sp>
          <p:nvSpPr>
            <p:cNvPr id="956" name="Google Shape;956;p31"/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7" name="Google Shape;957;p31"/>
          <p:cNvGrpSpPr/>
          <p:nvPr/>
        </p:nvGrpSpPr>
        <p:grpSpPr>
          <a:xfrm>
            <a:off x="859097" y="2714454"/>
            <a:ext cx="2753761" cy="1088104"/>
            <a:chOff x="575693" y="4138194"/>
            <a:chExt cx="2155442" cy="1088104"/>
          </a:xfrm>
        </p:grpSpPr>
        <p:sp>
          <p:nvSpPr>
            <p:cNvPr id="958" name="Google Shape;958;p31"/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</p:txBody>
        </p:sp>
        <p:sp>
          <p:nvSpPr>
            <p:cNvPr id="959" name="Google Shape;959;p31"/>
            <p:cNvSpPr txBox="1"/>
            <p:nvPr/>
          </p:nvSpPr>
          <p:spPr>
            <a:xfrm>
              <a:off x="575693" y="4138194"/>
              <a:ext cx="215544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0" name="Google Shape;960;p31"/>
          <p:cNvSpPr/>
          <p:nvPr/>
        </p:nvSpPr>
        <p:spPr>
          <a:xfrm rot="10800000">
            <a:off x="9713728" y="5400713"/>
            <a:ext cx="332010" cy="360000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31"/>
          <p:cNvSpPr/>
          <p:nvPr/>
        </p:nvSpPr>
        <p:spPr>
          <a:xfrm>
            <a:off x="1975385" y="5399664"/>
            <a:ext cx="297055" cy="360000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31"/>
          <p:cNvSpPr/>
          <p:nvPr/>
        </p:nvSpPr>
        <p:spPr>
          <a:xfrm rot="2700000">
            <a:off x="9738008" y="1976196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31"/>
          <p:cNvSpPr/>
          <p:nvPr/>
        </p:nvSpPr>
        <p:spPr>
          <a:xfrm>
            <a:off x="1969835" y="2030690"/>
            <a:ext cx="351587" cy="354523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32"/>
          <p:cNvSpPr/>
          <p:nvPr/>
        </p:nvSpPr>
        <p:spPr>
          <a:xfrm>
            <a:off x="6474840" y="0"/>
            <a:ext cx="5717161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32"/>
          <p:cNvSpPr/>
          <p:nvPr/>
        </p:nvSpPr>
        <p:spPr>
          <a:xfrm>
            <a:off x="1590948" y="2808624"/>
            <a:ext cx="590370" cy="5903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32"/>
          <p:cNvSpPr/>
          <p:nvPr/>
        </p:nvSpPr>
        <p:spPr>
          <a:xfrm>
            <a:off x="4399642" y="2808623"/>
            <a:ext cx="590370" cy="59037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32"/>
          <p:cNvSpPr/>
          <p:nvPr/>
        </p:nvSpPr>
        <p:spPr>
          <a:xfrm>
            <a:off x="2995295" y="2808623"/>
            <a:ext cx="590370" cy="59037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32"/>
          <p:cNvSpPr txBox="1"/>
          <p:nvPr/>
        </p:nvSpPr>
        <p:spPr>
          <a:xfrm>
            <a:off x="709306" y="1928794"/>
            <a:ext cx="54923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3" name="Google Shape;973;p32"/>
          <p:cNvGrpSpPr/>
          <p:nvPr/>
        </p:nvGrpSpPr>
        <p:grpSpPr>
          <a:xfrm>
            <a:off x="8265315" y="2453707"/>
            <a:ext cx="3416809" cy="912756"/>
            <a:chOff x="4862377" y="4246032"/>
            <a:chExt cx="1656184" cy="912756"/>
          </a:xfrm>
        </p:grpSpPr>
        <p:sp>
          <p:nvSpPr>
            <p:cNvPr id="974" name="Google Shape;974;p32"/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  <p:sp>
          <p:nvSpPr>
            <p:cNvPr id="975" name="Google Shape;975;p32"/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6" name="Google Shape;976;p32"/>
          <p:cNvSpPr txBox="1"/>
          <p:nvPr/>
        </p:nvSpPr>
        <p:spPr>
          <a:xfrm>
            <a:off x="7213438" y="1268760"/>
            <a:ext cx="429352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7" name="Google Shape;977;p32"/>
          <p:cNvGrpSpPr/>
          <p:nvPr/>
        </p:nvGrpSpPr>
        <p:grpSpPr>
          <a:xfrm>
            <a:off x="8265315" y="3808455"/>
            <a:ext cx="3416809" cy="912756"/>
            <a:chOff x="4862377" y="4246032"/>
            <a:chExt cx="1656184" cy="912756"/>
          </a:xfrm>
        </p:grpSpPr>
        <p:sp>
          <p:nvSpPr>
            <p:cNvPr id="978" name="Google Shape;978;p32"/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  <p:sp>
          <p:nvSpPr>
            <p:cNvPr id="979" name="Google Shape;979;p32"/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0" name="Google Shape;980;p32"/>
          <p:cNvGrpSpPr/>
          <p:nvPr/>
        </p:nvGrpSpPr>
        <p:grpSpPr>
          <a:xfrm>
            <a:off x="8265315" y="5163203"/>
            <a:ext cx="3416809" cy="912756"/>
            <a:chOff x="4862377" y="4246032"/>
            <a:chExt cx="1656184" cy="912756"/>
          </a:xfrm>
        </p:grpSpPr>
        <p:sp>
          <p:nvSpPr>
            <p:cNvPr id="981" name="Google Shape;981;p32"/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  <p:sp>
          <p:nvSpPr>
            <p:cNvPr id="982" name="Google Shape;982;p32"/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3" name="Google Shape;983;p32"/>
          <p:cNvSpPr/>
          <p:nvPr/>
        </p:nvSpPr>
        <p:spPr>
          <a:xfrm>
            <a:off x="3141814" y="3011329"/>
            <a:ext cx="292080" cy="214184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32"/>
          <p:cNvSpPr/>
          <p:nvPr/>
        </p:nvSpPr>
        <p:spPr>
          <a:xfrm>
            <a:off x="1725070" y="2949097"/>
            <a:ext cx="328856" cy="334344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32"/>
          <p:cNvSpPr/>
          <p:nvPr/>
        </p:nvSpPr>
        <p:spPr>
          <a:xfrm flipH="1">
            <a:off x="4557009" y="2969905"/>
            <a:ext cx="303724" cy="25055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32"/>
          <p:cNvSpPr/>
          <p:nvPr/>
        </p:nvSpPr>
        <p:spPr>
          <a:xfrm>
            <a:off x="7454537" y="4178816"/>
            <a:ext cx="410773" cy="301222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32"/>
          <p:cNvSpPr/>
          <p:nvPr/>
        </p:nvSpPr>
        <p:spPr>
          <a:xfrm>
            <a:off x="7428674" y="2679075"/>
            <a:ext cx="462498" cy="470216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32"/>
          <p:cNvSpPr/>
          <p:nvPr/>
        </p:nvSpPr>
        <p:spPr>
          <a:xfrm flipH="1">
            <a:off x="7446346" y="5509562"/>
            <a:ext cx="427154" cy="352375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32"/>
          <p:cNvSpPr txBox="1"/>
          <p:nvPr/>
        </p:nvSpPr>
        <p:spPr>
          <a:xfrm>
            <a:off x="650672" y="374416"/>
            <a:ext cx="330039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AB117"/>
                </a:solidFill>
                <a:latin typeface="Arial"/>
                <a:ea typeface="Arial"/>
                <a:cs typeface="Arial"/>
                <a:sym typeface="Arial"/>
              </a:rPr>
              <a:t>Infographic </a:t>
            </a:r>
            <a:r>
              <a:rPr lang="en-US" sz="4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/>
          </a:p>
        </p:txBody>
      </p:sp>
      <p:sp>
        <p:nvSpPr>
          <p:cNvPr id="990" name="Google Shape;990;p32"/>
          <p:cNvSpPr/>
          <p:nvPr>
            <p:ph idx="2" type="pic"/>
          </p:nvPr>
        </p:nvSpPr>
        <p:spPr>
          <a:xfrm>
            <a:off x="1476563" y="3682168"/>
            <a:ext cx="3595770" cy="21917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33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996" name="Google Shape;996;p33"/>
          <p:cNvGrpSpPr/>
          <p:nvPr/>
        </p:nvGrpSpPr>
        <p:grpSpPr>
          <a:xfrm>
            <a:off x="955349" y="1936792"/>
            <a:ext cx="2967698" cy="978623"/>
            <a:chOff x="1985513" y="4307149"/>
            <a:chExt cx="2380861" cy="978623"/>
          </a:xfrm>
        </p:grpSpPr>
        <p:sp>
          <p:nvSpPr>
            <p:cNvPr id="997" name="Google Shape;997;p33"/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998" name="Google Shape;998;p33"/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9" name="Google Shape;999;p33"/>
          <p:cNvGrpSpPr/>
          <p:nvPr/>
        </p:nvGrpSpPr>
        <p:grpSpPr>
          <a:xfrm>
            <a:off x="978826" y="4400671"/>
            <a:ext cx="2967698" cy="978623"/>
            <a:chOff x="1985513" y="4307149"/>
            <a:chExt cx="2380861" cy="978623"/>
          </a:xfrm>
        </p:grpSpPr>
        <p:sp>
          <p:nvSpPr>
            <p:cNvPr id="1000" name="Google Shape;1000;p33"/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001" name="Google Shape;1001;p33"/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2" name="Google Shape;1002;p33"/>
          <p:cNvGrpSpPr/>
          <p:nvPr/>
        </p:nvGrpSpPr>
        <p:grpSpPr>
          <a:xfrm>
            <a:off x="8268953" y="4400671"/>
            <a:ext cx="2967698" cy="978623"/>
            <a:chOff x="1985513" y="4307149"/>
            <a:chExt cx="2380861" cy="978623"/>
          </a:xfrm>
        </p:grpSpPr>
        <p:sp>
          <p:nvSpPr>
            <p:cNvPr id="1003" name="Google Shape;1003;p33"/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004" name="Google Shape;1004;p33"/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5" name="Google Shape;1005;p33"/>
          <p:cNvGrpSpPr/>
          <p:nvPr/>
        </p:nvGrpSpPr>
        <p:grpSpPr>
          <a:xfrm>
            <a:off x="8245476" y="1936792"/>
            <a:ext cx="2967698" cy="978623"/>
            <a:chOff x="1985513" y="4307149"/>
            <a:chExt cx="2380861" cy="978623"/>
          </a:xfrm>
        </p:grpSpPr>
        <p:sp>
          <p:nvSpPr>
            <p:cNvPr id="1006" name="Google Shape;1006;p33"/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007" name="Google Shape;1007;p33"/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08" name="Google Shape;1008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47288" y="1696963"/>
            <a:ext cx="3163561" cy="3531621"/>
          </a:xfrm>
          <a:prstGeom prst="rect">
            <a:avLst/>
          </a:prstGeom>
          <a:noFill/>
          <a:ln>
            <a:noFill/>
          </a:ln>
        </p:spPr>
      </p:pic>
      <p:sp>
        <p:nvSpPr>
          <p:cNvPr id="1009" name="Google Shape;1009;p33"/>
          <p:cNvSpPr/>
          <p:nvPr/>
        </p:nvSpPr>
        <p:spPr>
          <a:xfrm rot="5400000">
            <a:off x="542465" y="-544118"/>
            <a:ext cx="1329378" cy="2417614"/>
          </a:xfrm>
          <a:prstGeom prst="triangle">
            <a:avLst>
              <a:gd fmla="val 50000" name="adj"/>
            </a:avLst>
          </a:prstGeom>
          <a:solidFill>
            <a:srgbClr val="19A5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33"/>
          <p:cNvSpPr/>
          <p:nvPr/>
        </p:nvSpPr>
        <p:spPr>
          <a:xfrm rot="-5400000">
            <a:off x="10310156" y="-544118"/>
            <a:ext cx="1329378" cy="2417614"/>
          </a:xfrm>
          <a:prstGeom prst="triangle">
            <a:avLst>
              <a:gd fmla="val 50000" name="adj"/>
            </a:avLst>
          </a:prstGeom>
          <a:solidFill>
            <a:srgbClr val="19A5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4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5" name="Google Shape;1015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2106" y="264878"/>
            <a:ext cx="11624951" cy="6368452"/>
          </a:xfrm>
          <a:prstGeom prst="rect">
            <a:avLst/>
          </a:prstGeom>
          <a:noFill/>
          <a:ln>
            <a:noFill/>
          </a:ln>
        </p:spPr>
      </p:pic>
      <p:sp>
        <p:nvSpPr>
          <p:cNvPr id="1016" name="Google Shape;1016;p34"/>
          <p:cNvSpPr txBox="1"/>
          <p:nvPr/>
        </p:nvSpPr>
        <p:spPr>
          <a:xfrm rot="-5400000">
            <a:off x="9222105" y="2963036"/>
            <a:ext cx="49682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Food Portfolio Presentation</a:t>
            </a:r>
            <a:endParaRPr/>
          </a:p>
        </p:txBody>
      </p:sp>
      <p:sp>
        <p:nvSpPr>
          <p:cNvPr id="1017" name="Google Shape;1017;p34"/>
          <p:cNvSpPr txBox="1"/>
          <p:nvPr/>
        </p:nvSpPr>
        <p:spPr>
          <a:xfrm>
            <a:off x="592183" y="5446907"/>
            <a:ext cx="2811915" cy="9541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2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34"/>
          <p:cNvSpPr txBox="1"/>
          <p:nvPr/>
        </p:nvSpPr>
        <p:spPr>
          <a:xfrm>
            <a:off x="560063" y="1342134"/>
            <a:ext cx="29582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34"/>
          <p:cNvSpPr txBox="1"/>
          <p:nvPr/>
        </p:nvSpPr>
        <p:spPr>
          <a:xfrm>
            <a:off x="560063" y="469434"/>
            <a:ext cx="2958200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DOLOR SIT AMET </a:t>
            </a:r>
            <a:endParaRPr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34"/>
          <p:cNvSpPr txBox="1"/>
          <p:nvPr/>
        </p:nvSpPr>
        <p:spPr>
          <a:xfrm>
            <a:off x="4216649" y="1748742"/>
            <a:ext cx="2348020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ALLPPT Layout Clean Text Slide for your Presentation</a:t>
            </a:r>
            <a:endParaRPr sz="1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34"/>
          <p:cNvSpPr/>
          <p:nvPr/>
        </p:nvSpPr>
        <p:spPr>
          <a:xfrm>
            <a:off x="560063" y="1845502"/>
            <a:ext cx="295819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1022" name="Google Shape;1022;p34"/>
          <p:cNvSpPr/>
          <p:nvPr>
            <p:ph idx="3" type="pic"/>
          </p:nvPr>
        </p:nvSpPr>
        <p:spPr>
          <a:xfrm>
            <a:off x="2116183" y="2699658"/>
            <a:ext cx="4200933" cy="262473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23" name="Google Shape;1023;p34"/>
          <p:cNvSpPr/>
          <p:nvPr>
            <p:ph idx="2" type="pic"/>
          </p:nvPr>
        </p:nvSpPr>
        <p:spPr>
          <a:xfrm>
            <a:off x="6876370" y="709751"/>
            <a:ext cx="4296728" cy="49682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1024" name="Google Shape;1024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7486784" y="709749"/>
            <a:ext cx="3837461" cy="60759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35"/>
          <p:cNvSpPr txBox="1"/>
          <p:nvPr/>
        </p:nvSpPr>
        <p:spPr>
          <a:xfrm>
            <a:off x="1593611" y="2402924"/>
            <a:ext cx="418217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87A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</a:t>
            </a:r>
            <a:endParaRPr/>
          </a:p>
        </p:txBody>
      </p:sp>
      <p:sp>
        <p:nvSpPr>
          <p:cNvPr id="1030" name="Google Shape;1030;p35"/>
          <p:cNvSpPr/>
          <p:nvPr/>
        </p:nvSpPr>
        <p:spPr>
          <a:xfrm>
            <a:off x="3172822" y="5057966"/>
            <a:ext cx="566911" cy="720000"/>
          </a:xfrm>
          <a:custGeom>
            <a:rect b="b" l="l" r="r" t="t"/>
            <a:pathLst>
              <a:path extrusionOk="0" h="3888432" w="3061657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rgbClr val="B2C5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0587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35"/>
          <p:cNvSpPr/>
          <p:nvPr/>
        </p:nvSpPr>
        <p:spPr>
          <a:xfrm>
            <a:off x="917647" y="5057966"/>
            <a:ext cx="400799" cy="720000"/>
          </a:xfrm>
          <a:custGeom>
            <a:rect b="b" l="l" r="r" t="t"/>
            <a:pathLst>
              <a:path extrusionOk="0" h="3880673" w="2160240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rgbClr val="B2C5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0587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35"/>
          <p:cNvSpPr txBox="1"/>
          <p:nvPr/>
        </p:nvSpPr>
        <p:spPr>
          <a:xfrm>
            <a:off x="1436938" y="4817801"/>
            <a:ext cx="145033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87A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0587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35"/>
          <p:cNvSpPr txBox="1"/>
          <p:nvPr/>
        </p:nvSpPr>
        <p:spPr>
          <a:xfrm>
            <a:off x="3858226" y="4837217"/>
            <a:ext cx="145033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587A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0587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35"/>
          <p:cNvSpPr txBox="1"/>
          <p:nvPr/>
        </p:nvSpPr>
        <p:spPr>
          <a:xfrm>
            <a:off x="917647" y="3718085"/>
            <a:ext cx="4462482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587AF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587AF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2000">
              <a:solidFill>
                <a:srgbClr val="0587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35"/>
          <p:cNvSpPr/>
          <p:nvPr/>
        </p:nvSpPr>
        <p:spPr>
          <a:xfrm>
            <a:off x="917647" y="2332283"/>
            <a:ext cx="587745" cy="882808"/>
          </a:xfrm>
          <a:custGeom>
            <a:rect b="b" l="l" r="r" t="t"/>
            <a:pathLst>
              <a:path extrusionOk="0" h="2042077" w="1359549">
                <a:moveTo>
                  <a:pt x="976031" y="1662296"/>
                </a:moveTo>
                <a:cubicBezTo>
                  <a:pt x="876970" y="1662588"/>
                  <a:pt x="484038" y="1662344"/>
                  <a:pt x="386634" y="1662539"/>
                </a:cubicBezTo>
                <a:cubicBezTo>
                  <a:pt x="355628" y="1662637"/>
                  <a:pt x="337151" y="1678432"/>
                  <a:pt x="337396" y="1703685"/>
                </a:cubicBezTo>
                <a:cubicBezTo>
                  <a:pt x="337591" y="1728987"/>
                  <a:pt x="356408" y="1745026"/>
                  <a:pt x="386829" y="1745172"/>
                </a:cubicBezTo>
                <a:cubicBezTo>
                  <a:pt x="428218" y="1745416"/>
                  <a:pt x="816275" y="1745074"/>
                  <a:pt x="968913" y="1745416"/>
                </a:cubicBezTo>
                <a:cubicBezTo>
                  <a:pt x="987878" y="1745416"/>
                  <a:pt x="1004599" y="1742344"/>
                  <a:pt x="1015422" y="1725233"/>
                </a:cubicBezTo>
                <a:cubicBezTo>
                  <a:pt x="1023904" y="1711777"/>
                  <a:pt x="1024294" y="1697542"/>
                  <a:pt x="1016641" y="1683697"/>
                </a:cubicBezTo>
                <a:cubicBezTo>
                  <a:pt x="1007914" y="1667951"/>
                  <a:pt x="993777" y="1662247"/>
                  <a:pt x="976031" y="1662296"/>
                </a:cubicBezTo>
                <a:close/>
                <a:moveTo>
                  <a:pt x="426853" y="1191022"/>
                </a:moveTo>
                <a:cubicBezTo>
                  <a:pt x="404525" y="1190437"/>
                  <a:pt x="396481" y="1200675"/>
                  <a:pt x="396822" y="1221783"/>
                </a:cubicBezTo>
                <a:cubicBezTo>
                  <a:pt x="397456" y="1258200"/>
                  <a:pt x="397505" y="1405428"/>
                  <a:pt x="396822" y="1442625"/>
                </a:cubicBezTo>
                <a:cubicBezTo>
                  <a:pt x="396481" y="1463441"/>
                  <a:pt x="406134" y="1471778"/>
                  <a:pt x="426268" y="1471534"/>
                </a:cubicBezTo>
                <a:cubicBezTo>
                  <a:pt x="461905" y="1471095"/>
                  <a:pt x="497542" y="1471046"/>
                  <a:pt x="533179" y="1471534"/>
                </a:cubicBezTo>
                <a:cubicBezTo>
                  <a:pt x="554727" y="1471826"/>
                  <a:pt x="563892" y="1462076"/>
                  <a:pt x="563794" y="1440675"/>
                </a:cubicBezTo>
                <a:cubicBezTo>
                  <a:pt x="563404" y="1367889"/>
                  <a:pt x="563453" y="1295056"/>
                  <a:pt x="563794" y="1222271"/>
                </a:cubicBezTo>
                <a:cubicBezTo>
                  <a:pt x="563892" y="1201455"/>
                  <a:pt x="555994" y="1190632"/>
                  <a:pt x="533764" y="1191071"/>
                </a:cubicBezTo>
                <a:cubicBezTo>
                  <a:pt x="498127" y="1191802"/>
                  <a:pt x="462490" y="1191948"/>
                  <a:pt x="426853" y="1191022"/>
                </a:cubicBezTo>
                <a:close/>
                <a:moveTo>
                  <a:pt x="827341" y="1190972"/>
                </a:moveTo>
                <a:cubicBezTo>
                  <a:pt x="804038" y="1190241"/>
                  <a:pt x="795165" y="1200576"/>
                  <a:pt x="795506" y="1222807"/>
                </a:cubicBezTo>
                <a:cubicBezTo>
                  <a:pt x="796091" y="1259224"/>
                  <a:pt x="795994" y="1404891"/>
                  <a:pt x="795506" y="1441308"/>
                </a:cubicBezTo>
                <a:cubicBezTo>
                  <a:pt x="795312" y="1461101"/>
                  <a:pt x="803063" y="1471729"/>
                  <a:pt x="824026" y="1471534"/>
                </a:cubicBezTo>
                <a:cubicBezTo>
                  <a:pt x="861320" y="1471193"/>
                  <a:pt x="898566" y="1471388"/>
                  <a:pt x="935860" y="1471436"/>
                </a:cubicBezTo>
                <a:cubicBezTo>
                  <a:pt x="953849" y="1471436"/>
                  <a:pt x="962868" y="1462369"/>
                  <a:pt x="962868" y="1444574"/>
                </a:cubicBezTo>
                <a:cubicBezTo>
                  <a:pt x="962966" y="1369303"/>
                  <a:pt x="962966" y="1294081"/>
                  <a:pt x="962868" y="1218809"/>
                </a:cubicBezTo>
                <a:cubicBezTo>
                  <a:pt x="962868" y="1200138"/>
                  <a:pt x="953800" y="1190826"/>
                  <a:pt x="934300" y="1191118"/>
                </a:cubicBezTo>
                <a:cubicBezTo>
                  <a:pt x="898663" y="1191606"/>
                  <a:pt x="862977" y="1192045"/>
                  <a:pt x="827341" y="1190972"/>
                </a:cubicBezTo>
                <a:close/>
                <a:moveTo>
                  <a:pt x="100824" y="1063343"/>
                </a:moveTo>
                <a:cubicBezTo>
                  <a:pt x="100824" y="1214324"/>
                  <a:pt x="100239" y="1365306"/>
                  <a:pt x="101409" y="1516288"/>
                </a:cubicBezTo>
                <a:cubicBezTo>
                  <a:pt x="101604" y="1540370"/>
                  <a:pt x="95852" y="1550852"/>
                  <a:pt x="71233" y="1546610"/>
                </a:cubicBezTo>
                <a:cubicBezTo>
                  <a:pt x="27065" y="1534813"/>
                  <a:pt x="1276" y="1504392"/>
                  <a:pt x="740" y="1457152"/>
                </a:cubicBezTo>
                <a:cubicBezTo>
                  <a:pt x="-430" y="1356726"/>
                  <a:pt x="8" y="1256250"/>
                  <a:pt x="545" y="1155775"/>
                </a:cubicBezTo>
                <a:cubicBezTo>
                  <a:pt x="788" y="1107072"/>
                  <a:pt x="36766" y="1062270"/>
                  <a:pt x="100824" y="1063343"/>
                </a:cubicBezTo>
                <a:close/>
                <a:moveTo>
                  <a:pt x="1257596" y="1063050"/>
                </a:moveTo>
                <a:cubicBezTo>
                  <a:pt x="1330040" y="1068559"/>
                  <a:pt x="1359486" y="1100539"/>
                  <a:pt x="1359486" y="1173763"/>
                </a:cubicBezTo>
                <a:cubicBezTo>
                  <a:pt x="1359486" y="1267852"/>
                  <a:pt x="1359681" y="1361942"/>
                  <a:pt x="1359388" y="1456031"/>
                </a:cubicBezTo>
                <a:cubicBezTo>
                  <a:pt x="1359242" y="1502490"/>
                  <a:pt x="1332283" y="1535933"/>
                  <a:pt x="1287432" y="1546853"/>
                </a:cubicBezTo>
                <a:cubicBezTo>
                  <a:pt x="1263056" y="1550802"/>
                  <a:pt x="1256963" y="1540662"/>
                  <a:pt x="1257158" y="1516384"/>
                </a:cubicBezTo>
                <a:cubicBezTo>
                  <a:pt x="1258328" y="1365257"/>
                  <a:pt x="1257645" y="1214178"/>
                  <a:pt x="1257596" y="1063050"/>
                </a:cubicBezTo>
                <a:close/>
                <a:moveTo>
                  <a:pt x="314335" y="1037213"/>
                </a:moveTo>
                <a:cubicBezTo>
                  <a:pt x="557943" y="1036969"/>
                  <a:pt x="801600" y="1036920"/>
                  <a:pt x="1045207" y="1037262"/>
                </a:cubicBezTo>
                <a:cubicBezTo>
                  <a:pt x="1093909" y="1037310"/>
                  <a:pt x="1120186" y="1064465"/>
                  <a:pt x="1120186" y="1113069"/>
                </a:cubicBezTo>
                <a:cubicBezTo>
                  <a:pt x="1120284" y="1356336"/>
                  <a:pt x="1120284" y="1599603"/>
                  <a:pt x="1120186" y="1842821"/>
                </a:cubicBezTo>
                <a:cubicBezTo>
                  <a:pt x="1120186" y="1891864"/>
                  <a:pt x="1094543" y="1916922"/>
                  <a:pt x="1044622" y="1916971"/>
                </a:cubicBezTo>
                <a:cubicBezTo>
                  <a:pt x="922014" y="1917020"/>
                  <a:pt x="434750" y="1917068"/>
                  <a:pt x="313750" y="1916922"/>
                </a:cubicBezTo>
                <a:cubicBezTo>
                  <a:pt x="264658" y="1916873"/>
                  <a:pt x="238577" y="1891133"/>
                  <a:pt x="238528" y="1842187"/>
                </a:cubicBezTo>
                <a:cubicBezTo>
                  <a:pt x="238382" y="1598921"/>
                  <a:pt x="238382" y="1355654"/>
                  <a:pt x="238528" y="1112436"/>
                </a:cubicBezTo>
                <a:cubicBezTo>
                  <a:pt x="238577" y="1064465"/>
                  <a:pt x="265682" y="1037262"/>
                  <a:pt x="314335" y="1037213"/>
                </a:cubicBezTo>
                <a:close/>
                <a:moveTo>
                  <a:pt x="561404" y="1015487"/>
                </a:moveTo>
                <a:cubicBezTo>
                  <a:pt x="445605" y="1015489"/>
                  <a:pt x="343343" y="1015501"/>
                  <a:pt x="295226" y="1015519"/>
                </a:cubicBezTo>
                <a:cubicBezTo>
                  <a:pt x="246036" y="1015568"/>
                  <a:pt x="223660" y="1035068"/>
                  <a:pt x="217420" y="1082990"/>
                </a:cubicBezTo>
                <a:cubicBezTo>
                  <a:pt x="215860" y="1094983"/>
                  <a:pt x="215957" y="1856374"/>
                  <a:pt x="217371" y="1868415"/>
                </a:cubicBezTo>
                <a:cubicBezTo>
                  <a:pt x="223367" y="1919165"/>
                  <a:pt x="247499" y="1940371"/>
                  <a:pt x="299028" y="1940371"/>
                </a:cubicBezTo>
                <a:cubicBezTo>
                  <a:pt x="552435" y="1940371"/>
                  <a:pt x="805890" y="1940371"/>
                  <a:pt x="1059297" y="1940371"/>
                </a:cubicBezTo>
                <a:cubicBezTo>
                  <a:pt x="1115897" y="1940371"/>
                  <a:pt x="1143831" y="1913851"/>
                  <a:pt x="1143880" y="1857739"/>
                </a:cubicBezTo>
                <a:cubicBezTo>
                  <a:pt x="1144172" y="1603113"/>
                  <a:pt x="1144172" y="1348439"/>
                  <a:pt x="1143880" y="1093764"/>
                </a:cubicBezTo>
                <a:cubicBezTo>
                  <a:pt x="1143831" y="1043648"/>
                  <a:pt x="1114970" y="1015617"/>
                  <a:pt x="1065196" y="1015568"/>
                </a:cubicBezTo>
                <a:cubicBezTo>
                  <a:pt x="985001" y="1015507"/>
                  <a:pt x="754402" y="1015484"/>
                  <a:pt x="561404" y="1015487"/>
                </a:cubicBezTo>
                <a:close/>
                <a:moveTo>
                  <a:pt x="224049" y="913726"/>
                </a:moveTo>
                <a:cubicBezTo>
                  <a:pt x="528156" y="913385"/>
                  <a:pt x="832264" y="913385"/>
                  <a:pt x="1136371" y="913775"/>
                </a:cubicBezTo>
                <a:cubicBezTo>
                  <a:pt x="1197163" y="913873"/>
                  <a:pt x="1229924" y="948681"/>
                  <a:pt x="1229973" y="1010984"/>
                </a:cubicBezTo>
                <a:cubicBezTo>
                  <a:pt x="1230119" y="1322941"/>
                  <a:pt x="1230119" y="1634946"/>
                  <a:pt x="1229973" y="1946903"/>
                </a:cubicBezTo>
                <a:cubicBezTo>
                  <a:pt x="1229924" y="2009840"/>
                  <a:pt x="1197943" y="2041918"/>
                  <a:pt x="1135640" y="2041967"/>
                </a:cubicBezTo>
                <a:cubicBezTo>
                  <a:pt x="982611" y="2042114"/>
                  <a:pt x="374396" y="2042114"/>
                  <a:pt x="223317" y="2041967"/>
                </a:cubicBezTo>
                <a:cubicBezTo>
                  <a:pt x="161989" y="2041918"/>
                  <a:pt x="129472" y="2008914"/>
                  <a:pt x="129423" y="1946123"/>
                </a:cubicBezTo>
                <a:cubicBezTo>
                  <a:pt x="129228" y="1634166"/>
                  <a:pt x="129228" y="1322161"/>
                  <a:pt x="129423" y="1010204"/>
                </a:cubicBezTo>
                <a:cubicBezTo>
                  <a:pt x="129472" y="948681"/>
                  <a:pt x="163305" y="913824"/>
                  <a:pt x="224049" y="913726"/>
                </a:cubicBezTo>
                <a:close/>
                <a:moveTo>
                  <a:pt x="682746" y="412733"/>
                </a:moveTo>
                <a:cubicBezTo>
                  <a:pt x="705268" y="415122"/>
                  <a:pt x="719601" y="429357"/>
                  <a:pt x="724330" y="451149"/>
                </a:cubicBezTo>
                <a:cubicBezTo>
                  <a:pt x="728864" y="472160"/>
                  <a:pt x="720089" y="489662"/>
                  <a:pt x="703221" y="501898"/>
                </a:cubicBezTo>
                <a:cubicBezTo>
                  <a:pt x="695031" y="507846"/>
                  <a:pt x="691765" y="513452"/>
                  <a:pt x="691862" y="523495"/>
                </a:cubicBezTo>
                <a:cubicBezTo>
                  <a:pt x="692301" y="589113"/>
                  <a:pt x="692496" y="654732"/>
                  <a:pt x="691765" y="720351"/>
                </a:cubicBezTo>
                <a:cubicBezTo>
                  <a:pt x="691618" y="734245"/>
                  <a:pt x="695518" y="738242"/>
                  <a:pt x="709412" y="737950"/>
                </a:cubicBezTo>
                <a:cubicBezTo>
                  <a:pt x="754848" y="737121"/>
                  <a:pt x="800284" y="737511"/>
                  <a:pt x="845719" y="737706"/>
                </a:cubicBezTo>
                <a:cubicBezTo>
                  <a:pt x="877749" y="737852"/>
                  <a:pt x="895445" y="751307"/>
                  <a:pt x="903538" y="781972"/>
                </a:cubicBezTo>
                <a:cubicBezTo>
                  <a:pt x="905585" y="789772"/>
                  <a:pt x="905537" y="795183"/>
                  <a:pt x="916945" y="797280"/>
                </a:cubicBezTo>
                <a:cubicBezTo>
                  <a:pt x="967597" y="806591"/>
                  <a:pt x="985196" y="830187"/>
                  <a:pt x="984513" y="883568"/>
                </a:cubicBezTo>
                <a:cubicBezTo>
                  <a:pt x="781076" y="883568"/>
                  <a:pt x="577639" y="883617"/>
                  <a:pt x="374251" y="883617"/>
                </a:cubicBezTo>
                <a:cubicBezTo>
                  <a:pt x="374006" y="830527"/>
                  <a:pt x="392191" y="806396"/>
                  <a:pt x="442112" y="797133"/>
                </a:cubicBezTo>
                <a:cubicBezTo>
                  <a:pt x="452593" y="795183"/>
                  <a:pt x="454494" y="791381"/>
                  <a:pt x="456347" y="782411"/>
                </a:cubicBezTo>
                <a:cubicBezTo>
                  <a:pt x="462684" y="751892"/>
                  <a:pt x="480966" y="737852"/>
                  <a:pt x="513190" y="737706"/>
                </a:cubicBezTo>
                <a:cubicBezTo>
                  <a:pt x="556189" y="737462"/>
                  <a:pt x="599235" y="736682"/>
                  <a:pt x="642185" y="738096"/>
                </a:cubicBezTo>
                <a:cubicBezTo>
                  <a:pt x="659979" y="738681"/>
                  <a:pt x="663245" y="732782"/>
                  <a:pt x="662953" y="716402"/>
                </a:cubicBezTo>
                <a:cubicBezTo>
                  <a:pt x="661978" y="654829"/>
                  <a:pt x="662270" y="593258"/>
                  <a:pt x="662758" y="531685"/>
                </a:cubicBezTo>
                <a:cubicBezTo>
                  <a:pt x="662855" y="517450"/>
                  <a:pt x="660564" y="506822"/>
                  <a:pt x="648571" y="496292"/>
                </a:cubicBezTo>
                <a:cubicBezTo>
                  <a:pt x="631021" y="480936"/>
                  <a:pt x="628876" y="459729"/>
                  <a:pt x="639845" y="438669"/>
                </a:cubicBezTo>
                <a:cubicBezTo>
                  <a:pt x="648717" y="421557"/>
                  <a:pt x="662904" y="410588"/>
                  <a:pt x="682746" y="412733"/>
                </a:cubicBezTo>
                <a:close/>
                <a:moveTo>
                  <a:pt x="776689" y="290213"/>
                </a:moveTo>
                <a:cubicBezTo>
                  <a:pt x="783254" y="291020"/>
                  <a:pt x="790070" y="293129"/>
                  <a:pt x="796919" y="296639"/>
                </a:cubicBezTo>
                <a:cubicBezTo>
                  <a:pt x="887742" y="343099"/>
                  <a:pt x="929960" y="419978"/>
                  <a:pt x="935030" y="519577"/>
                </a:cubicBezTo>
                <a:cubicBezTo>
                  <a:pt x="932105" y="552093"/>
                  <a:pt x="928839" y="584220"/>
                  <a:pt x="912995" y="613373"/>
                </a:cubicBezTo>
                <a:cubicBezTo>
                  <a:pt x="898419" y="640186"/>
                  <a:pt x="874969" y="649254"/>
                  <a:pt x="850155" y="637943"/>
                </a:cubicBezTo>
                <a:cubicBezTo>
                  <a:pt x="827243" y="627462"/>
                  <a:pt x="816078" y="602648"/>
                  <a:pt x="829095" y="576663"/>
                </a:cubicBezTo>
                <a:cubicBezTo>
                  <a:pt x="864195" y="506560"/>
                  <a:pt x="826365" y="409692"/>
                  <a:pt x="754360" y="377663"/>
                </a:cubicBezTo>
                <a:cubicBezTo>
                  <a:pt x="726816" y="365426"/>
                  <a:pt x="718528" y="338321"/>
                  <a:pt x="730228" y="315359"/>
                </a:cubicBezTo>
                <a:cubicBezTo>
                  <a:pt x="739552" y="297077"/>
                  <a:pt x="756993" y="287790"/>
                  <a:pt x="776689" y="290213"/>
                </a:cubicBezTo>
                <a:close/>
                <a:moveTo>
                  <a:pt x="579504" y="278868"/>
                </a:moveTo>
                <a:cubicBezTo>
                  <a:pt x="599454" y="275356"/>
                  <a:pt x="616565" y="283244"/>
                  <a:pt x="626437" y="300538"/>
                </a:cubicBezTo>
                <a:cubicBezTo>
                  <a:pt x="640917" y="326035"/>
                  <a:pt x="633847" y="349874"/>
                  <a:pt x="602842" y="366839"/>
                </a:cubicBezTo>
                <a:cubicBezTo>
                  <a:pt x="546437" y="397699"/>
                  <a:pt x="517528" y="444305"/>
                  <a:pt x="516017" y="508120"/>
                </a:cubicBezTo>
                <a:cubicBezTo>
                  <a:pt x="515578" y="527132"/>
                  <a:pt x="522354" y="544439"/>
                  <a:pt x="529180" y="561892"/>
                </a:cubicBezTo>
                <a:cubicBezTo>
                  <a:pt x="541270" y="592751"/>
                  <a:pt x="533275" y="614786"/>
                  <a:pt x="506608" y="626730"/>
                </a:cubicBezTo>
                <a:cubicBezTo>
                  <a:pt x="481062" y="638187"/>
                  <a:pt x="457613" y="628095"/>
                  <a:pt x="443622" y="598698"/>
                </a:cubicBezTo>
                <a:cubicBezTo>
                  <a:pt x="429776" y="569692"/>
                  <a:pt x="426071" y="538345"/>
                  <a:pt x="423585" y="507096"/>
                </a:cubicBezTo>
                <a:cubicBezTo>
                  <a:pt x="428703" y="408765"/>
                  <a:pt x="470434" y="333104"/>
                  <a:pt x="558771" y="286254"/>
                </a:cubicBezTo>
                <a:cubicBezTo>
                  <a:pt x="565889" y="282476"/>
                  <a:pt x="572854" y="280039"/>
                  <a:pt x="579504" y="278868"/>
                </a:cubicBezTo>
                <a:close/>
                <a:moveTo>
                  <a:pt x="824293" y="152678"/>
                </a:moveTo>
                <a:cubicBezTo>
                  <a:pt x="834640" y="150435"/>
                  <a:pt x="846450" y="152361"/>
                  <a:pt x="859759" y="158625"/>
                </a:cubicBezTo>
                <a:cubicBezTo>
                  <a:pt x="951996" y="201916"/>
                  <a:pt x="1016493" y="271776"/>
                  <a:pt x="1056469" y="364792"/>
                </a:cubicBezTo>
                <a:cubicBezTo>
                  <a:pt x="1077919" y="414713"/>
                  <a:pt x="1084793" y="467413"/>
                  <a:pt x="1086304" y="508754"/>
                </a:cubicBezTo>
                <a:cubicBezTo>
                  <a:pt x="1086938" y="573787"/>
                  <a:pt x="1073434" y="623513"/>
                  <a:pt x="1053739" y="671679"/>
                </a:cubicBezTo>
                <a:cubicBezTo>
                  <a:pt x="1041209" y="702245"/>
                  <a:pt x="1016200" y="713458"/>
                  <a:pt x="989485" y="702489"/>
                </a:cubicBezTo>
                <a:cubicBezTo>
                  <a:pt x="965597" y="692642"/>
                  <a:pt x="956139" y="665438"/>
                  <a:pt x="969058" y="636188"/>
                </a:cubicBezTo>
                <a:cubicBezTo>
                  <a:pt x="1033166" y="490764"/>
                  <a:pt x="970862" y="316529"/>
                  <a:pt x="824220" y="244134"/>
                </a:cubicBezTo>
                <a:cubicBezTo>
                  <a:pt x="788095" y="226291"/>
                  <a:pt x="778833" y="197967"/>
                  <a:pt x="797602" y="171739"/>
                </a:cubicBezTo>
                <a:cubicBezTo>
                  <a:pt x="805061" y="161331"/>
                  <a:pt x="813946" y="154920"/>
                  <a:pt x="824293" y="152678"/>
                </a:cubicBezTo>
                <a:close/>
                <a:moveTo>
                  <a:pt x="516454" y="139942"/>
                </a:moveTo>
                <a:cubicBezTo>
                  <a:pt x="536726" y="136435"/>
                  <a:pt x="553371" y="144342"/>
                  <a:pt x="562915" y="162038"/>
                </a:cubicBezTo>
                <a:cubicBezTo>
                  <a:pt x="577150" y="188412"/>
                  <a:pt x="568131" y="212983"/>
                  <a:pt x="536638" y="229411"/>
                </a:cubicBezTo>
                <a:cubicBezTo>
                  <a:pt x="442841" y="278406"/>
                  <a:pt x="383317" y="353238"/>
                  <a:pt x="367424" y="458492"/>
                </a:cubicBezTo>
                <a:cubicBezTo>
                  <a:pt x="359770" y="509144"/>
                  <a:pt x="362061" y="560381"/>
                  <a:pt x="383219" y="608839"/>
                </a:cubicBezTo>
                <a:cubicBezTo>
                  <a:pt x="385803" y="614787"/>
                  <a:pt x="388094" y="620832"/>
                  <a:pt x="390142" y="626974"/>
                </a:cubicBezTo>
                <a:cubicBezTo>
                  <a:pt x="400331" y="657249"/>
                  <a:pt x="390727" y="681380"/>
                  <a:pt x="364694" y="691277"/>
                </a:cubicBezTo>
                <a:cubicBezTo>
                  <a:pt x="341098" y="700247"/>
                  <a:pt x="316138" y="688108"/>
                  <a:pt x="304536" y="660125"/>
                </a:cubicBezTo>
                <a:cubicBezTo>
                  <a:pt x="292738" y="631703"/>
                  <a:pt x="283231" y="602355"/>
                  <a:pt x="277479" y="572081"/>
                </a:cubicBezTo>
                <a:cubicBezTo>
                  <a:pt x="273286" y="549851"/>
                  <a:pt x="270264" y="527328"/>
                  <a:pt x="271434" y="504025"/>
                </a:cubicBezTo>
                <a:cubicBezTo>
                  <a:pt x="278551" y="343196"/>
                  <a:pt x="348850" y="221465"/>
                  <a:pt x="495102" y="147315"/>
                </a:cubicBezTo>
                <a:cubicBezTo>
                  <a:pt x="502537" y="143549"/>
                  <a:pt x="509697" y="141112"/>
                  <a:pt x="516454" y="139942"/>
                </a:cubicBezTo>
                <a:close/>
                <a:moveTo>
                  <a:pt x="884818" y="14628"/>
                </a:moveTo>
                <a:cubicBezTo>
                  <a:pt x="895275" y="11715"/>
                  <a:pt x="907243" y="12641"/>
                  <a:pt x="919138" y="17979"/>
                </a:cubicBezTo>
                <a:cubicBezTo>
                  <a:pt x="1017225" y="62099"/>
                  <a:pt x="1094983" y="129960"/>
                  <a:pt x="1152801" y="220295"/>
                </a:cubicBezTo>
                <a:cubicBezTo>
                  <a:pt x="1203648" y="299710"/>
                  <a:pt x="1242356" y="399454"/>
                  <a:pt x="1238261" y="520795"/>
                </a:cubicBezTo>
                <a:cubicBezTo>
                  <a:pt x="1241479" y="593043"/>
                  <a:pt x="1226561" y="666072"/>
                  <a:pt x="1194873" y="735688"/>
                </a:cubicBezTo>
                <a:cubicBezTo>
                  <a:pt x="1181272" y="765524"/>
                  <a:pt x="1159334" y="776980"/>
                  <a:pt x="1135835" y="768059"/>
                </a:cubicBezTo>
                <a:cubicBezTo>
                  <a:pt x="1106683" y="757041"/>
                  <a:pt x="1095811" y="733007"/>
                  <a:pt x="1109120" y="701563"/>
                </a:cubicBezTo>
                <a:cubicBezTo>
                  <a:pt x="1136031" y="638040"/>
                  <a:pt x="1153581" y="571934"/>
                  <a:pt x="1148170" y="503440"/>
                </a:cubicBezTo>
                <a:cubicBezTo>
                  <a:pt x="1134520" y="331252"/>
                  <a:pt x="1064074" y="192848"/>
                  <a:pt x="901539" y="113531"/>
                </a:cubicBezTo>
                <a:cubicBezTo>
                  <a:pt x="892131" y="108948"/>
                  <a:pt x="882917" y="103537"/>
                  <a:pt x="874336" y="97540"/>
                </a:cubicBezTo>
                <a:cubicBezTo>
                  <a:pt x="850400" y="80868"/>
                  <a:pt x="845427" y="58589"/>
                  <a:pt x="859565" y="34311"/>
                </a:cubicBezTo>
                <a:cubicBezTo>
                  <a:pt x="865415" y="24292"/>
                  <a:pt x="874361" y="17540"/>
                  <a:pt x="884818" y="14628"/>
                </a:cubicBezTo>
                <a:close/>
                <a:moveTo>
                  <a:pt x="458628" y="218"/>
                </a:moveTo>
                <a:cubicBezTo>
                  <a:pt x="481327" y="-1871"/>
                  <a:pt x="499124" y="11082"/>
                  <a:pt x="505048" y="35579"/>
                </a:cubicBezTo>
                <a:cubicBezTo>
                  <a:pt x="510654" y="58735"/>
                  <a:pt x="500075" y="74433"/>
                  <a:pt x="481404" y="86572"/>
                </a:cubicBezTo>
                <a:cubicBezTo>
                  <a:pt x="451568" y="105975"/>
                  <a:pt x="418271" y="118796"/>
                  <a:pt x="389216" y="140247"/>
                </a:cubicBezTo>
                <a:cubicBezTo>
                  <a:pt x="279283" y="221466"/>
                  <a:pt x="228484" y="333641"/>
                  <a:pt x="213274" y="465220"/>
                </a:cubicBezTo>
                <a:cubicBezTo>
                  <a:pt x="204548" y="540881"/>
                  <a:pt x="218490" y="613081"/>
                  <a:pt x="248375" y="682746"/>
                </a:cubicBezTo>
                <a:cubicBezTo>
                  <a:pt x="255005" y="698249"/>
                  <a:pt x="262269" y="714483"/>
                  <a:pt x="251056" y="731155"/>
                </a:cubicBezTo>
                <a:cubicBezTo>
                  <a:pt x="240623" y="746610"/>
                  <a:pt x="227363" y="758456"/>
                  <a:pt x="207424" y="757481"/>
                </a:cubicBezTo>
                <a:cubicBezTo>
                  <a:pt x="186461" y="756408"/>
                  <a:pt x="173494" y="743245"/>
                  <a:pt x="165352" y="725257"/>
                </a:cubicBezTo>
                <a:cubicBezTo>
                  <a:pt x="133567" y="654909"/>
                  <a:pt x="117333" y="581393"/>
                  <a:pt x="119039" y="503051"/>
                </a:cubicBezTo>
                <a:cubicBezTo>
                  <a:pt x="128984" y="277822"/>
                  <a:pt x="229069" y="109241"/>
                  <a:pt x="434554" y="7450"/>
                </a:cubicBezTo>
                <a:cubicBezTo>
                  <a:pt x="442951" y="3281"/>
                  <a:pt x="451062" y="914"/>
                  <a:pt x="458628" y="218"/>
                </a:cubicBezTo>
                <a:close/>
              </a:path>
            </a:pathLst>
          </a:custGeom>
          <a:solidFill>
            <a:srgbClr val="B2C5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587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35"/>
          <p:cNvSpPr txBox="1"/>
          <p:nvPr/>
        </p:nvSpPr>
        <p:spPr>
          <a:xfrm>
            <a:off x="703608" y="115587"/>
            <a:ext cx="4890559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1037" name="Google Shape;1037;p35"/>
          <p:cNvSpPr txBox="1"/>
          <p:nvPr/>
        </p:nvSpPr>
        <p:spPr>
          <a:xfrm>
            <a:off x="703608" y="895580"/>
            <a:ext cx="4890559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8" name="Google Shape;1038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91309" y="1739668"/>
            <a:ext cx="3823434" cy="4844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p3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044" name="Google Shape;1044;p36"/>
          <p:cNvGrpSpPr/>
          <p:nvPr/>
        </p:nvGrpSpPr>
        <p:grpSpPr>
          <a:xfrm>
            <a:off x="4351036" y="2932922"/>
            <a:ext cx="3500774" cy="2022882"/>
            <a:chOff x="2771800" y="2419161"/>
            <a:chExt cx="3500774" cy="2022882"/>
          </a:xfrm>
        </p:grpSpPr>
        <p:sp>
          <p:nvSpPr>
            <p:cNvPr id="1045" name="Google Shape;1045;p36"/>
            <p:cNvSpPr/>
            <p:nvPr/>
          </p:nvSpPr>
          <p:spPr>
            <a:xfrm>
              <a:off x="2771800" y="2419161"/>
              <a:ext cx="2016224" cy="2016224"/>
            </a:xfrm>
            <a:prstGeom prst="ellipse">
              <a:avLst/>
            </a:prstGeom>
            <a:solidFill>
              <a:schemeClr val="accent3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6"/>
            <p:cNvSpPr/>
            <p:nvPr/>
          </p:nvSpPr>
          <p:spPr>
            <a:xfrm>
              <a:off x="4256350" y="2425819"/>
              <a:ext cx="2016224" cy="2016224"/>
            </a:xfrm>
            <a:prstGeom prst="ellipse">
              <a:avLst/>
            </a:prstGeom>
            <a:solidFill>
              <a:schemeClr val="accent2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47" name="Google Shape;1047;p36"/>
          <p:cNvCxnSpPr/>
          <p:nvPr/>
        </p:nvCxnSpPr>
        <p:spPr>
          <a:xfrm rot="-5400000">
            <a:off x="5872802" y="2182284"/>
            <a:ext cx="1022400" cy="576000"/>
          </a:xfrm>
          <a:prstGeom prst="bentConnector3">
            <a:avLst>
              <a:gd fmla="val 99148" name="adj1"/>
            </a:avLst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med" w="med" type="oval"/>
          </a:ln>
        </p:spPr>
      </p:cxnSp>
      <p:grpSp>
        <p:nvGrpSpPr>
          <p:cNvPr id="1048" name="Google Shape;1048;p36"/>
          <p:cNvGrpSpPr/>
          <p:nvPr/>
        </p:nvGrpSpPr>
        <p:grpSpPr>
          <a:xfrm>
            <a:off x="6771690" y="1802606"/>
            <a:ext cx="4143637" cy="839106"/>
            <a:chOff x="5247690" y="1714185"/>
            <a:chExt cx="2924710" cy="839106"/>
          </a:xfrm>
        </p:grpSpPr>
        <p:sp>
          <p:nvSpPr>
            <p:cNvPr id="1049" name="Google Shape;1049;p36"/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6"/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051" name="Google Shape;1051;p36"/>
          <p:cNvGrpSpPr/>
          <p:nvPr/>
        </p:nvGrpSpPr>
        <p:grpSpPr>
          <a:xfrm>
            <a:off x="7380144" y="5205673"/>
            <a:ext cx="4119875" cy="858550"/>
            <a:chOff x="5247690" y="1753071"/>
            <a:chExt cx="2907938" cy="858550"/>
          </a:xfrm>
        </p:grpSpPr>
        <p:sp>
          <p:nvSpPr>
            <p:cNvPr id="1052" name="Google Shape;1052;p36"/>
            <p:cNvSpPr txBox="1"/>
            <p:nvPr/>
          </p:nvSpPr>
          <p:spPr>
            <a:xfrm>
              <a:off x="5247690" y="1753071"/>
              <a:ext cx="290793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6"/>
            <p:cNvSpPr txBox="1"/>
            <p:nvPr/>
          </p:nvSpPr>
          <p:spPr>
            <a:xfrm>
              <a:off x="5247690" y="1965290"/>
              <a:ext cx="2907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054" name="Google Shape;1054;p36"/>
          <p:cNvGrpSpPr/>
          <p:nvPr/>
        </p:nvGrpSpPr>
        <p:grpSpPr>
          <a:xfrm>
            <a:off x="815548" y="4385348"/>
            <a:ext cx="2801006" cy="858550"/>
            <a:chOff x="6096920" y="1753071"/>
            <a:chExt cx="2463137" cy="858550"/>
          </a:xfrm>
        </p:grpSpPr>
        <p:sp>
          <p:nvSpPr>
            <p:cNvPr id="1055" name="Google Shape;1055;p36"/>
            <p:cNvSpPr txBox="1"/>
            <p:nvPr/>
          </p:nvSpPr>
          <p:spPr>
            <a:xfrm>
              <a:off x="6096920" y="1753071"/>
              <a:ext cx="246313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6"/>
            <p:cNvSpPr txBox="1"/>
            <p:nvPr/>
          </p:nvSpPr>
          <p:spPr>
            <a:xfrm>
              <a:off x="6096920" y="1965290"/>
              <a:ext cx="246313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57" name="Google Shape;1057;p36"/>
          <p:cNvCxnSpPr/>
          <p:nvPr/>
        </p:nvCxnSpPr>
        <p:spPr>
          <a:xfrm flipH="1" rot="10800000">
            <a:off x="3485402" y="3858950"/>
            <a:ext cx="793200" cy="462000"/>
          </a:xfrm>
          <a:prstGeom prst="bentConnector3">
            <a:avLst>
              <a:gd fmla="val 747" name="adj1"/>
            </a:avLst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1058" name="Google Shape;1058;p36"/>
          <p:cNvCxnSpPr/>
          <p:nvPr/>
        </p:nvCxnSpPr>
        <p:spPr>
          <a:xfrm rot="10800000">
            <a:off x="6671972" y="4997594"/>
            <a:ext cx="666600" cy="420300"/>
          </a:xfrm>
          <a:prstGeom prst="bentConnector3">
            <a:avLst>
              <a:gd fmla="val 98189" name="adj1"/>
            </a:avLst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1059" name="Google Shape;1059;p36"/>
          <p:cNvSpPr/>
          <p:nvPr/>
        </p:nvSpPr>
        <p:spPr>
          <a:xfrm>
            <a:off x="6771690" y="3750929"/>
            <a:ext cx="575857" cy="422012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36"/>
          <p:cNvSpPr/>
          <p:nvPr/>
        </p:nvSpPr>
        <p:spPr>
          <a:xfrm>
            <a:off x="5012965" y="3687778"/>
            <a:ext cx="534804" cy="548314"/>
          </a:xfrm>
          <a:custGeom>
            <a:rect b="b" l="l" r="r" t="t"/>
            <a:pathLst>
              <a:path extrusionOk="0" h="2354614" w="229659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1" name="Google Shape;1061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9309" y="1063756"/>
            <a:ext cx="3173484" cy="2394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2" name="Google Shape;1062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8558276" y="2726475"/>
            <a:ext cx="3173484" cy="23944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7" name="Google Shape;1067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249" y="164650"/>
            <a:ext cx="11980551" cy="6563258"/>
          </a:xfrm>
          <a:prstGeom prst="rect">
            <a:avLst/>
          </a:prstGeom>
          <a:noFill/>
          <a:ln>
            <a:noFill/>
          </a:ln>
        </p:spPr>
      </p:pic>
      <p:sp>
        <p:nvSpPr>
          <p:cNvPr id="1068" name="Google Shape;1068;p37"/>
          <p:cNvSpPr/>
          <p:nvPr>
            <p:ph idx="2" type="pic"/>
          </p:nvPr>
        </p:nvSpPr>
        <p:spPr>
          <a:xfrm>
            <a:off x="649480" y="1157591"/>
            <a:ext cx="10893040" cy="454281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69" name="Google Shape;1069;p37"/>
          <p:cNvSpPr/>
          <p:nvPr/>
        </p:nvSpPr>
        <p:spPr>
          <a:xfrm flipH="1" rot="-5400000">
            <a:off x="6426438" y="0"/>
            <a:ext cx="5765562" cy="57655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37"/>
          <p:cNvSpPr txBox="1"/>
          <p:nvPr/>
        </p:nvSpPr>
        <p:spPr>
          <a:xfrm>
            <a:off x="696232" y="280428"/>
            <a:ext cx="4010324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37"/>
          <p:cNvSpPr txBox="1"/>
          <p:nvPr/>
        </p:nvSpPr>
        <p:spPr>
          <a:xfrm>
            <a:off x="8567303" y="747908"/>
            <a:ext cx="2928465" cy="20621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37"/>
          <p:cNvSpPr/>
          <p:nvPr/>
        </p:nvSpPr>
        <p:spPr>
          <a:xfrm>
            <a:off x="9015004" y="613376"/>
            <a:ext cx="588430" cy="544215"/>
          </a:xfrm>
          <a:custGeom>
            <a:rect b="b" l="l" r="r" t="t"/>
            <a:pathLst>
              <a:path extrusionOk="0" h="261194" w="282415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37"/>
          <p:cNvSpPr txBox="1"/>
          <p:nvPr/>
        </p:nvSpPr>
        <p:spPr>
          <a:xfrm>
            <a:off x="895487" y="4907801"/>
            <a:ext cx="4900426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 Quality Professional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4" name="Google Shape;1074;p37"/>
          <p:cNvSpPr txBox="1"/>
          <p:nvPr/>
        </p:nvSpPr>
        <p:spPr>
          <a:xfrm>
            <a:off x="4707476" y="6121320"/>
            <a:ext cx="6835044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</a:t>
            </a:r>
            <a:endParaRPr sz="12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Google Shape;1075;p37"/>
          <p:cNvSpPr/>
          <p:nvPr/>
        </p:nvSpPr>
        <p:spPr>
          <a:xfrm>
            <a:off x="760413" y="3914775"/>
            <a:ext cx="2466975" cy="2497138"/>
          </a:xfrm>
          <a:custGeom>
            <a:rect b="b" l="l" r="r" t="t"/>
            <a:pathLst>
              <a:path extrusionOk="0" h="663" w="655">
                <a:moveTo>
                  <a:pt x="452" y="156"/>
                </a:moveTo>
                <a:cubicBezTo>
                  <a:pt x="476" y="142"/>
                  <a:pt x="488" y="123"/>
                  <a:pt x="483" y="96"/>
                </a:cubicBezTo>
                <a:cubicBezTo>
                  <a:pt x="481" y="87"/>
                  <a:pt x="478" y="77"/>
                  <a:pt x="472" y="70"/>
                </a:cubicBezTo>
                <a:cubicBezTo>
                  <a:pt x="459" y="52"/>
                  <a:pt x="458" y="31"/>
                  <a:pt x="473" y="16"/>
                </a:cubicBezTo>
                <a:cubicBezTo>
                  <a:pt x="489" y="0"/>
                  <a:pt x="511" y="0"/>
                  <a:pt x="527" y="15"/>
                </a:cubicBezTo>
                <a:cubicBezTo>
                  <a:pt x="543" y="29"/>
                  <a:pt x="545" y="53"/>
                  <a:pt x="529" y="68"/>
                </a:cubicBezTo>
                <a:cubicBezTo>
                  <a:pt x="513" y="83"/>
                  <a:pt x="519" y="101"/>
                  <a:pt x="519" y="117"/>
                </a:cubicBezTo>
                <a:cubicBezTo>
                  <a:pt x="519" y="135"/>
                  <a:pt x="515" y="148"/>
                  <a:pt x="501" y="161"/>
                </a:cubicBezTo>
                <a:cubicBezTo>
                  <a:pt x="475" y="185"/>
                  <a:pt x="476" y="186"/>
                  <a:pt x="503" y="214"/>
                </a:cubicBezTo>
                <a:cubicBezTo>
                  <a:pt x="508" y="210"/>
                  <a:pt x="513" y="206"/>
                  <a:pt x="517" y="201"/>
                </a:cubicBezTo>
                <a:cubicBezTo>
                  <a:pt x="529" y="187"/>
                  <a:pt x="543" y="179"/>
                  <a:pt x="562" y="181"/>
                </a:cubicBezTo>
                <a:cubicBezTo>
                  <a:pt x="569" y="182"/>
                  <a:pt x="578" y="177"/>
                  <a:pt x="584" y="172"/>
                </a:cubicBezTo>
                <a:cubicBezTo>
                  <a:pt x="603" y="157"/>
                  <a:pt x="624" y="157"/>
                  <a:pt x="640" y="173"/>
                </a:cubicBezTo>
                <a:cubicBezTo>
                  <a:pt x="654" y="188"/>
                  <a:pt x="654" y="212"/>
                  <a:pt x="640" y="226"/>
                </a:cubicBezTo>
                <a:cubicBezTo>
                  <a:pt x="625" y="242"/>
                  <a:pt x="602" y="243"/>
                  <a:pt x="584" y="227"/>
                </a:cubicBezTo>
                <a:cubicBezTo>
                  <a:pt x="567" y="213"/>
                  <a:pt x="556" y="213"/>
                  <a:pt x="540" y="229"/>
                </a:cubicBezTo>
                <a:cubicBezTo>
                  <a:pt x="533" y="237"/>
                  <a:pt x="521" y="246"/>
                  <a:pt x="521" y="255"/>
                </a:cubicBezTo>
                <a:cubicBezTo>
                  <a:pt x="521" y="273"/>
                  <a:pt x="526" y="290"/>
                  <a:pt x="532" y="307"/>
                </a:cubicBezTo>
                <a:cubicBezTo>
                  <a:pt x="535" y="317"/>
                  <a:pt x="572" y="314"/>
                  <a:pt x="583" y="304"/>
                </a:cubicBezTo>
                <a:cubicBezTo>
                  <a:pt x="605" y="285"/>
                  <a:pt x="635" y="289"/>
                  <a:pt x="647" y="313"/>
                </a:cubicBezTo>
                <a:cubicBezTo>
                  <a:pt x="654" y="330"/>
                  <a:pt x="650" y="349"/>
                  <a:pt x="636" y="360"/>
                </a:cubicBezTo>
                <a:cubicBezTo>
                  <a:pt x="621" y="372"/>
                  <a:pt x="603" y="374"/>
                  <a:pt x="590" y="361"/>
                </a:cubicBezTo>
                <a:cubicBezTo>
                  <a:pt x="572" y="343"/>
                  <a:pt x="553" y="348"/>
                  <a:pt x="533" y="349"/>
                </a:cubicBezTo>
                <a:cubicBezTo>
                  <a:pt x="528" y="367"/>
                  <a:pt x="519" y="384"/>
                  <a:pt x="522" y="400"/>
                </a:cubicBezTo>
                <a:cubicBezTo>
                  <a:pt x="524" y="414"/>
                  <a:pt x="537" y="429"/>
                  <a:pt x="549" y="438"/>
                </a:cubicBezTo>
                <a:cubicBezTo>
                  <a:pt x="556" y="443"/>
                  <a:pt x="570" y="439"/>
                  <a:pt x="582" y="438"/>
                </a:cubicBezTo>
                <a:cubicBezTo>
                  <a:pt x="585" y="438"/>
                  <a:pt x="588" y="433"/>
                  <a:pt x="591" y="431"/>
                </a:cubicBezTo>
                <a:cubicBezTo>
                  <a:pt x="609" y="420"/>
                  <a:pt x="630" y="425"/>
                  <a:pt x="643" y="441"/>
                </a:cubicBezTo>
                <a:cubicBezTo>
                  <a:pt x="655" y="457"/>
                  <a:pt x="652" y="480"/>
                  <a:pt x="637" y="493"/>
                </a:cubicBezTo>
                <a:cubicBezTo>
                  <a:pt x="621" y="507"/>
                  <a:pt x="598" y="507"/>
                  <a:pt x="585" y="491"/>
                </a:cubicBezTo>
                <a:cubicBezTo>
                  <a:pt x="576" y="480"/>
                  <a:pt x="566" y="479"/>
                  <a:pt x="554" y="478"/>
                </a:cubicBezTo>
                <a:cubicBezTo>
                  <a:pt x="544" y="477"/>
                  <a:pt x="533" y="471"/>
                  <a:pt x="524" y="465"/>
                </a:cubicBezTo>
                <a:cubicBezTo>
                  <a:pt x="516" y="460"/>
                  <a:pt x="510" y="452"/>
                  <a:pt x="503" y="446"/>
                </a:cubicBezTo>
                <a:cubicBezTo>
                  <a:pt x="500" y="448"/>
                  <a:pt x="499" y="448"/>
                  <a:pt x="498" y="449"/>
                </a:cubicBezTo>
                <a:cubicBezTo>
                  <a:pt x="477" y="476"/>
                  <a:pt x="476" y="477"/>
                  <a:pt x="501" y="499"/>
                </a:cubicBezTo>
                <a:cubicBezTo>
                  <a:pt x="514" y="512"/>
                  <a:pt x="520" y="525"/>
                  <a:pt x="519" y="543"/>
                </a:cubicBezTo>
                <a:cubicBezTo>
                  <a:pt x="518" y="564"/>
                  <a:pt x="516" y="584"/>
                  <a:pt x="533" y="602"/>
                </a:cubicBezTo>
                <a:cubicBezTo>
                  <a:pt x="547" y="616"/>
                  <a:pt x="540" y="640"/>
                  <a:pt x="524" y="652"/>
                </a:cubicBezTo>
                <a:cubicBezTo>
                  <a:pt x="509" y="663"/>
                  <a:pt x="489" y="663"/>
                  <a:pt x="475" y="649"/>
                </a:cubicBezTo>
                <a:cubicBezTo>
                  <a:pt x="460" y="636"/>
                  <a:pt x="458" y="614"/>
                  <a:pt x="469" y="599"/>
                </a:cubicBezTo>
                <a:cubicBezTo>
                  <a:pt x="495" y="562"/>
                  <a:pt x="490" y="534"/>
                  <a:pt x="452" y="504"/>
                </a:cubicBezTo>
                <a:cubicBezTo>
                  <a:pt x="437" y="514"/>
                  <a:pt x="420" y="523"/>
                  <a:pt x="405" y="534"/>
                </a:cubicBezTo>
                <a:cubicBezTo>
                  <a:pt x="401" y="537"/>
                  <a:pt x="398" y="547"/>
                  <a:pt x="399" y="553"/>
                </a:cubicBezTo>
                <a:cubicBezTo>
                  <a:pt x="406" y="588"/>
                  <a:pt x="381" y="608"/>
                  <a:pt x="361" y="630"/>
                </a:cubicBezTo>
                <a:cubicBezTo>
                  <a:pt x="357" y="634"/>
                  <a:pt x="348" y="635"/>
                  <a:pt x="341" y="635"/>
                </a:cubicBezTo>
                <a:cubicBezTo>
                  <a:pt x="300" y="636"/>
                  <a:pt x="258" y="636"/>
                  <a:pt x="217" y="635"/>
                </a:cubicBezTo>
                <a:cubicBezTo>
                  <a:pt x="209" y="635"/>
                  <a:pt x="199" y="630"/>
                  <a:pt x="193" y="625"/>
                </a:cubicBezTo>
                <a:cubicBezTo>
                  <a:pt x="180" y="614"/>
                  <a:pt x="167" y="603"/>
                  <a:pt x="157" y="589"/>
                </a:cubicBezTo>
                <a:cubicBezTo>
                  <a:pt x="141" y="567"/>
                  <a:pt x="119" y="559"/>
                  <a:pt x="93" y="564"/>
                </a:cubicBezTo>
                <a:cubicBezTo>
                  <a:pt x="85" y="565"/>
                  <a:pt x="77" y="568"/>
                  <a:pt x="71" y="573"/>
                </a:cubicBezTo>
                <a:cubicBezTo>
                  <a:pt x="52" y="588"/>
                  <a:pt x="30" y="588"/>
                  <a:pt x="15" y="572"/>
                </a:cubicBezTo>
                <a:cubicBezTo>
                  <a:pt x="1" y="556"/>
                  <a:pt x="0" y="534"/>
                  <a:pt x="14" y="519"/>
                </a:cubicBezTo>
                <a:cubicBezTo>
                  <a:pt x="29" y="503"/>
                  <a:pt x="54" y="501"/>
                  <a:pt x="69" y="518"/>
                </a:cubicBezTo>
                <a:cubicBezTo>
                  <a:pt x="81" y="531"/>
                  <a:pt x="95" y="529"/>
                  <a:pt x="108" y="527"/>
                </a:cubicBezTo>
                <a:cubicBezTo>
                  <a:pt x="135" y="524"/>
                  <a:pt x="157" y="532"/>
                  <a:pt x="172" y="554"/>
                </a:cubicBezTo>
                <a:cubicBezTo>
                  <a:pt x="199" y="594"/>
                  <a:pt x="237" y="607"/>
                  <a:pt x="284" y="600"/>
                </a:cubicBezTo>
                <a:cubicBezTo>
                  <a:pt x="297" y="598"/>
                  <a:pt x="311" y="600"/>
                  <a:pt x="324" y="600"/>
                </a:cubicBezTo>
                <a:cubicBezTo>
                  <a:pt x="349" y="600"/>
                  <a:pt x="365" y="579"/>
                  <a:pt x="360" y="551"/>
                </a:cubicBezTo>
                <a:cubicBezTo>
                  <a:pt x="269" y="567"/>
                  <a:pt x="190" y="546"/>
                  <a:pt x="129" y="473"/>
                </a:cubicBezTo>
                <a:cubicBezTo>
                  <a:pt x="90" y="426"/>
                  <a:pt x="74" y="370"/>
                  <a:pt x="80" y="309"/>
                </a:cubicBezTo>
                <a:cubicBezTo>
                  <a:pt x="86" y="240"/>
                  <a:pt x="118" y="185"/>
                  <a:pt x="174" y="145"/>
                </a:cubicBezTo>
                <a:cubicBezTo>
                  <a:pt x="230" y="105"/>
                  <a:pt x="293" y="96"/>
                  <a:pt x="359" y="109"/>
                </a:cubicBezTo>
                <a:cubicBezTo>
                  <a:pt x="367" y="86"/>
                  <a:pt x="351" y="61"/>
                  <a:pt x="328" y="60"/>
                </a:cubicBezTo>
                <a:cubicBezTo>
                  <a:pt x="295" y="60"/>
                  <a:pt x="262" y="60"/>
                  <a:pt x="230" y="61"/>
                </a:cubicBezTo>
                <a:cubicBezTo>
                  <a:pt x="222" y="61"/>
                  <a:pt x="213" y="66"/>
                  <a:pt x="207" y="71"/>
                </a:cubicBezTo>
                <a:cubicBezTo>
                  <a:pt x="194" y="83"/>
                  <a:pt x="180" y="95"/>
                  <a:pt x="169" y="109"/>
                </a:cubicBezTo>
                <a:cubicBezTo>
                  <a:pt x="153" y="130"/>
                  <a:pt x="133" y="136"/>
                  <a:pt x="108" y="133"/>
                </a:cubicBezTo>
                <a:cubicBezTo>
                  <a:pt x="93" y="131"/>
                  <a:pt x="79" y="131"/>
                  <a:pt x="67" y="145"/>
                </a:cubicBezTo>
                <a:cubicBezTo>
                  <a:pt x="53" y="160"/>
                  <a:pt x="29" y="156"/>
                  <a:pt x="16" y="141"/>
                </a:cubicBezTo>
                <a:cubicBezTo>
                  <a:pt x="0" y="124"/>
                  <a:pt x="0" y="104"/>
                  <a:pt x="16" y="88"/>
                </a:cubicBezTo>
                <a:cubicBezTo>
                  <a:pt x="30" y="74"/>
                  <a:pt x="52" y="73"/>
                  <a:pt x="69" y="86"/>
                </a:cubicBezTo>
                <a:cubicBezTo>
                  <a:pt x="91" y="104"/>
                  <a:pt x="128" y="105"/>
                  <a:pt x="145" y="81"/>
                </a:cubicBezTo>
                <a:cubicBezTo>
                  <a:pt x="181" y="34"/>
                  <a:pt x="226" y="15"/>
                  <a:pt x="283" y="25"/>
                </a:cubicBezTo>
                <a:cubicBezTo>
                  <a:pt x="292" y="26"/>
                  <a:pt x="301" y="26"/>
                  <a:pt x="309" y="25"/>
                </a:cubicBezTo>
                <a:cubicBezTo>
                  <a:pt x="345" y="18"/>
                  <a:pt x="372" y="31"/>
                  <a:pt x="388" y="63"/>
                </a:cubicBezTo>
                <a:cubicBezTo>
                  <a:pt x="394" y="75"/>
                  <a:pt x="398" y="89"/>
                  <a:pt x="398" y="102"/>
                </a:cubicBezTo>
                <a:cubicBezTo>
                  <a:pt x="398" y="117"/>
                  <a:pt x="401" y="127"/>
                  <a:pt x="416" y="133"/>
                </a:cubicBezTo>
                <a:cubicBezTo>
                  <a:pt x="429" y="139"/>
                  <a:pt x="440" y="148"/>
                  <a:pt x="452" y="156"/>
                </a:cubicBezTo>
                <a:close/>
                <a:moveTo>
                  <a:pt x="410" y="332"/>
                </a:moveTo>
                <a:cubicBezTo>
                  <a:pt x="412" y="375"/>
                  <a:pt x="384" y="415"/>
                  <a:pt x="340" y="429"/>
                </a:cubicBezTo>
                <a:cubicBezTo>
                  <a:pt x="321" y="435"/>
                  <a:pt x="320" y="445"/>
                  <a:pt x="326" y="461"/>
                </a:cubicBezTo>
                <a:cubicBezTo>
                  <a:pt x="339" y="458"/>
                  <a:pt x="351" y="455"/>
                  <a:pt x="364" y="452"/>
                </a:cubicBezTo>
                <a:cubicBezTo>
                  <a:pt x="368" y="460"/>
                  <a:pt x="371" y="468"/>
                  <a:pt x="375" y="477"/>
                </a:cubicBezTo>
                <a:cubicBezTo>
                  <a:pt x="363" y="481"/>
                  <a:pt x="352" y="485"/>
                  <a:pt x="341" y="488"/>
                </a:cubicBezTo>
                <a:cubicBezTo>
                  <a:pt x="320" y="493"/>
                  <a:pt x="319" y="496"/>
                  <a:pt x="327" y="518"/>
                </a:cubicBezTo>
                <a:cubicBezTo>
                  <a:pt x="424" y="513"/>
                  <a:pt x="503" y="417"/>
                  <a:pt x="495" y="316"/>
                </a:cubicBezTo>
                <a:cubicBezTo>
                  <a:pt x="488" y="223"/>
                  <a:pt x="401" y="135"/>
                  <a:pt x="325" y="143"/>
                </a:cubicBezTo>
                <a:cubicBezTo>
                  <a:pt x="319" y="161"/>
                  <a:pt x="324" y="169"/>
                  <a:pt x="343" y="173"/>
                </a:cubicBezTo>
                <a:cubicBezTo>
                  <a:pt x="361" y="177"/>
                  <a:pt x="378" y="185"/>
                  <a:pt x="397" y="193"/>
                </a:cubicBezTo>
                <a:cubicBezTo>
                  <a:pt x="390" y="203"/>
                  <a:pt x="385" y="210"/>
                  <a:pt x="381" y="216"/>
                </a:cubicBezTo>
                <a:cubicBezTo>
                  <a:pt x="361" y="209"/>
                  <a:pt x="344" y="204"/>
                  <a:pt x="326" y="198"/>
                </a:cubicBezTo>
                <a:cubicBezTo>
                  <a:pt x="320" y="217"/>
                  <a:pt x="323" y="225"/>
                  <a:pt x="340" y="231"/>
                </a:cubicBezTo>
                <a:cubicBezTo>
                  <a:pt x="359" y="239"/>
                  <a:pt x="375" y="252"/>
                  <a:pt x="396" y="266"/>
                </a:cubicBezTo>
                <a:cubicBezTo>
                  <a:pt x="383" y="274"/>
                  <a:pt x="376" y="279"/>
                  <a:pt x="371" y="283"/>
                </a:cubicBezTo>
                <a:cubicBezTo>
                  <a:pt x="355" y="273"/>
                  <a:pt x="341" y="264"/>
                  <a:pt x="324" y="254"/>
                </a:cubicBezTo>
                <a:cubicBezTo>
                  <a:pt x="324" y="306"/>
                  <a:pt x="324" y="354"/>
                  <a:pt x="324" y="404"/>
                </a:cubicBezTo>
                <a:cubicBezTo>
                  <a:pt x="362" y="392"/>
                  <a:pt x="379" y="367"/>
                  <a:pt x="384" y="332"/>
                </a:cubicBezTo>
                <a:cubicBezTo>
                  <a:pt x="393" y="332"/>
                  <a:pt x="401" y="332"/>
                  <a:pt x="410" y="332"/>
                </a:cubicBezTo>
                <a:close/>
                <a:moveTo>
                  <a:pt x="217" y="220"/>
                </a:moveTo>
                <a:cubicBezTo>
                  <a:pt x="238" y="217"/>
                  <a:pt x="257" y="215"/>
                  <a:pt x="277" y="211"/>
                </a:cubicBezTo>
                <a:cubicBezTo>
                  <a:pt x="280" y="210"/>
                  <a:pt x="286" y="205"/>
                  <a:pt x="286" y="202"/>
                </a:cubicBezTo>
                <a:cubicBezTo>
                  <a:pt x="287" y="182"/>
                  <a:pt x="287" y="162"/>
                  <a:pt x="287" y="141"/>
                </a:cubicBezTo>
                <a:cubicBezTo>
                  <a:pt x="251" y="144"/>
                  <a:pt x="222" y="155"/>
                  <a:pt x="195" y="175"/>
                </a:cubicBezTo>
                <a:cubicBezTo>
                  <a:pt x="203" y="191"/>
                  <a:pt x="210" y="206"/>
                  <a:pt x="217" y="220"/>
                </a:cubicBezTo>
                <a:close/>
                <a:moveTo>
                  <a:pt x="195" y="485"/>
                </a:moveTo>
                <a:cubicBezTo>
                  <a:pt x="222" y="505"/>
                  <a:pt x="251" y="516"/>
                  <a:pt x="287" y="519"/>
                </a:cubicBezTo>
                <a:cubicBezTo>
                  <a:pt x="287" y="497"/>
                  <a:pt x="287" y="478"/>
                  <a:pt x="287" y="458"/>
                </a:cubicBezTo>
                <a:cubicBezTo>
                  <a:pt x="286" y="455"/>
                  <a:pt x="282" y="450"/>
                  <a:pt x="278" y="449"/>
                </a:cubicBezTo>
                <a:cubicBezTo>
                  <a:pt x="258" y="445"/>
                  <a:pt x="237" y="443"/>
                  <a:pt x="217" y="440"/>
                </a:cubicBezTo>
                <a:cubicBezTo>
                  <a:pt x="209" y="455"/>
                  <a:pt x="203" y="469"/>
                  <a:pt x="195" y="485"/>
                </a:cubicBezTo>
                <a:close/>
                <a:moveTo>
                  <a:pt x="283" y="421"/>
                </a:moveTo>
                <a:cubicBezTo>
                  <a:pt x="285" y="417"/>
                  <a:pt x="287" y="415"/>
                  <a:pt x="287" y="413"/>
                </a:cubicBezTo>
                <a:cubicBezTo>
                  <a:pt x="287" y="396"/>
                  <a:pt x="286" y="380"/>
                  <a:pt x="287" y="363"/>
                </a:cubicBezTo>
                <a:cubicBezTo>
                  <a:pt x="288" y="348"/>
                  <a:pt x="283" y="344"/>
                  <a:pt x="268" y="344"/>
                </a:cubicBezTo>
                <a:cubicBezTo>
                  <a:pt x="235" y="345"/>
                  <a:pt x="235" y="344"/>
                  <a:pt x="230" y="378"/>
                </a:cubicBezTo>
                <a:cubicBezTo>
                  <a:pt x="229" y="385"/>
                  <a:pt x="227" y="393"/>
                  <a:pt x="227" y="400"/>
                </a:cubicBezTo>
                <a:cubicBezTo>
                  <a:pt x="227" y="404"/>
                  <a:pt x="232" y="411"/>
                  <a:pt x="235" y="412"/>
                </a:cubicBezTo>
                <a:cubicBezTo>
                  <a:pt x="251" y="416"/>
                  <a:pt x="267" y="418"/>
                  <a:pt x="283" y="421"/>
                </a:cubicBezTo>
                <a:close/>
                <a:moveTo>
                  <a:pt x="287" y="238"/>
                </a:moveTo>
                <a:cubicBezTo>
                  <a:pt x="267" y="242"/>
                  <a:pt x="251" y="244"/>
                  <a:pt x="235" y="248"/>
                </a:cubicBezTo>
                <a:cubicBezTo>
                  <a:pt x="232" y="248"/>
                  <a:pt x="227" y="252"/>
                  <a:pt x="227" y="255"/>
                </a:cubicBezTo>
                <a:cubicBezTo>
                  <a:pt x="229" y="274"/>
                  <a:pt x="228" y="294"/>
                  <a:pt x="235" y="311"/>
                </a:cubicBezTo>
                <a:cubicBezTo>
                  <a:pt x="238" y="317"/>
                  <a:pt x="259" y="314"/>
                  <a:pt x="272" y="316"/>
                </a:cubicBezTo>
                <a:cubicBezTo>
                  <a:pt x="274" y="316"/>
                  <a:pt x="275" y="316"/>
                  <a:pt x="276" y="316"/>
                </a:cubicBezTo>
                <a:cubicBezTo>
                  <a:pt x="280" y="312"/>
                  <a:pt x="286" y="308"/>
                  <a:pt x="287" y="305"/>
                </a:cubicBezTo>
                <a:cubicBezTo>
                  <a:pt x="288" y="284"/>
                  <a:pt x="287" y="264"/>
                  <a:pt x="287" y="238"/>
                </a:cubicBezTo>
                <a:close/>
                <a:moveTo>
                  <a:pt x="204" y="314"/>
                </a:moveTo>
                <a:cubicBezTo>
                  <a:pt x="202" y="296"/>
                  <a:pt x="200" y="279"/>
                  <a:pt x="198" y="263"/>
                </a:cubicBezTo>
                <a:cubicBezTo>
                  <a:pt x="196" y="262"/>
                  <a:pt x="194" y="261"/>
                  <a:pt x="191" y="260"/>
                </a:cubicBezTo>
                <a:cubicBezTo>
                  <a:pt x="170" y="276"/>
                  <a:pt x="148" y="292"/>
                  <a:pt x="127" y="308"/>
                </a:cubicBezTo>
                <a:cubicBezTo>
                  <a:pt x="128" y="310"/>
                  <a:pt x="129" y="312"/>
                  <a:pt x="130" y="314"/>
                </a:cubicBezTo>
                <a:cubicBezTo>
                  <a:pt x="153" y="314"/>
                  <a:pt x="177" y="314"/>
                  <a:pt x="204" y="314"/>
                </a:cubicBezTo>
                <a:close/>
                <a:moveTo>
                  <a:pt x="204" y="346"/>
                </a:moveTo>
                <a:cubicBezTo>
                  <a:pt x="177" y="346"/>
                  <a:pt x="153" y="346"/>
                  <a:pt x="125" y="346"/>
                </a:cubicBezTo>
                <a:cubicBezTo>
                  <a:pt x="147" y="371"/>
                  <a:pt x="168" y="387"/>
                  <a:pt x="198" y="399"/>
                </a:cubicBezTo>
                <a:cubicBezTo>
                  <a:pt x="200" y="379"/>
                  <a:pt x="202" y="364"/>
                  <a:pt x="204" y="346"/>
                </a:cubicBezTo>
                <a:close/>
                <a:moveTo>
                  <a:pt x="173" y="197"/>
                </a:moveTo>
                <a:cubicBezTo>
                  <a:pt x="171" y="197"/>
                  <a:pt x="168" y="196"/>
                  <a:pt x="166" y="196"/>
                </a:cubicBezTo>
                <a:cubicBezTo>
                  <a:pt x="152" y="218"/>
                  <a:pt x="138" y="241"/>
                  <a:pt x="124" y="263"/>
                </a:cubicBezTo>
                <a:cubicBezTo>
                  <a:pt x="126" y="264"/>
                  <a:pt x="128" y="265"/>
                  <a:pt x="130" y="266"/>
                </a:cubicBezTo>
                <a:cubicBezTo>
                  <a:pt x="149" y="254"/>
                  <a:pt x="168" y="242"/>
                  <a:pt x="189" y="230"/>
                </a:cubicBezTo>
                <a:cubicBezTo>
                  <a:pt x="183" y="218"/>
                  <a:pt x="178" y="208"/>
                  <a:pt x="173" y="197"/>
                </a:cubicBezTo>
                <a:close/>
                <a:moveTo>
                  <a:pt x="188" y="430"/>
                </a:moveTo>
                <a:cubicBezTo>
                  <a:pt x="167" y="417"/>
                  <a:pt x="148" y="405"/>
                  <a:pt x="125" y="391"/>
                </a:cubicBezTo>
                <a:cubicBezTo>
                  <a:pt x="135" y="422"/>
                  <a:pt x="149" y="445"/>
                  <a:pt x="172" y="465"/>
                </a:cubicBezTo>
                <a:cubicBezTo>
                  <a:pt x="178" y="452"/>
                  <a:pt x="183" y="441"/>
                  <a:pt x="188" y="430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6" name="Google Shape;1076;p37"/>
          <p:cNvSpPr/>
          <p:nvPr/>
        </p:nvSpPr>
        <p:spPr>
          <a:xfrm>
            <a:off x="696913" y="5456238"/>
            <a:ext cx="225425" cy="225425"/>
          </a:xfrm>
          <a:custGeom>
            <a:rect b="b" l="l" r="r" t="t"/>
            <a:pathLst>
              <a:path extrusionOk="0" h="60" w="60">
                <a:moveTo>
                  <a:pt x="30" y="1"/>
                </a:moveTo>
                <a:cubicBezTo>
                  <a:pt x="46" y="1"/>
                  <a:pt x="60" y="15"/>
                  <a:pt x="59" y="31"/>
                </a:cubicBezTo>
                <a:cubicBezTo>
                  <a:pt x="59" y="47"/>
                  <a:pt x="45" y="60"/>
                  <a:pt x="28" y="60"/>
                </a:cubicBezTo>
                <a:cubicBezTo>
                  <a:pt x="11" y="59"/>
                  <a:pt x="0" y="45"/>
                  <a:pt x="0" y="29"/>
                </a:cubicBezTo>
                <a:cubicBezTo>
                  <a:pt x="1" y="13"/>
                  <a:pt x="15" y="0"/>
                  <a:pt x="30" y="1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37"/>
          <p:cNvSpPr/>
          <p:nvPr/>
        </p:nvSpPr>
        <p:spPr>
          <a:xfrm>
            <a:off x="696913" y="4633913"/>
            <a:ext cx="225425" cy="222250"/>
          </a:xfrm>
          <a:custGeom>
            <a:rect b="b" l="l" r="r" t="t"/>
            <a:pathLst>
              <a:path extrusionOk="0" h="59" w="60">
                <a:moveTo>
                  <a:pt x="59" y="29"/>
                </a:moveTo>
                <a:cubicBezTo>
                  <a:pt x="60" y="44"/>
                  <a:pt x="47" y="58"/>
                  <a:pt x="31" y="59"/>
                </a:cubicBezTo>
                <a:cubicBezTo>
                  <a:pt x="14" y="59"/>
                  <a:pt x="0" y="47"/>
                  <a:pt x="0" y="29"/>
                </a:cubicBezTo>
                <a:cubicBezTo>
                  <a:pt x="0" y="13"/>
                  <a:pt x="13" y="1"/>
                  <a:pt x="29" y="0"/>
                </a:cubicBezTo>
                <a:cubicBezTo>
                  <a:pt x="46" y="0"/>
                  <a:pt x="59" y="13"/>
                  <a:pt x="59" y="29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37"/>
          <p:cNvSpPr/>
          <p:nvPr/>
        </p:nvSpPr>
        <p:spPr>
          <a:xfrm>
            <a:off x="2286001" y="4951413"/>
            <a:ext cx="285750" cy="620713"/>
          </a:xfrm>
          <a:custGeom>
            <a:rect b="b" l="l" r="r" t="t"/>
            <a:pathLst>
              <a:path extrusionOk="0" h="165" w="76">
                <a:moveTo>
                  <a:pt x="19" y="165"/>
                </a:moveTo>
                <a:cubicBezTo>
                  <a:pt x="13" y="159"/>
                  <a:pt x="7" y="153"/>
                  <a:pt x="0" y="146"/>
                </a:cubicBezTo>
                <a:cubicBezTo>
                  <a:pt x="33" y="106"/>
                  <a:pt x="43" y="61"/>
                  <a:pt x="27" y="9"/>
                </a:cubicBezTo>
                <a:cubicBezTo>
                  <a:pt x="36" y="5"/>
                  <a:pt x="44" y="2"/>
                  <a:pt x="52" y="0"/>
                </a:cubicBezTo>
                <a:cubicBezTo>
                  <a:pt x="76" y="52"/>
                  <a:pt x="61" y="125"/>
                  <a:pt x="19" y="165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3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084" name="Google Shape;1084;p38"/>
          <p:cNvGraphicFramePr/>
          <p:nvPr/>
        </p:nvGraphicFramePr>
        <p:xfrm>
          <a:off x="1421725" y="3746246"/>
          <a:ext cx="2096285" cy="2016224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1085" name="Google Shape;1085;p38"/>
          <p:cNvSpPr/>
          <p:nvPr/>
        </p:nvSpPr>
        <p:spPr>
          <a:xfrm>
            <a:off x="2013792" y="4355951"/>
            <a:ext cx="912149" cy="825480"/>
          </a:xfrm>
          <a:custGeom>
            <a:rect b="b" l="l" r="r" t="t"/>
            <a:pathLst>
              <a:path extrusionOk="0" h="3594045" w="3971393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38"/>
          <p:cNvSpPr/>
          <p:nvPr/>
        </p:nvSpPr>
        <p:spPr>
          <a:xfrm>
            <a:off x="9239688" y="4355951"/>
            <a:ext cx="912149" cy="825480"/>
          </a:xfrm>
          <a:custGeom>
            <a:rect b="b" l="l" r="r" t="t"/>
            <a:pathLst>
              <a:path extrusionOk="0" h="3594045" w="3971393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7" name="Google Shape;1087;p38"/>
          <p:cNvGrpSpPr/>
          <p:nvPr/>
        </p:nvGrpSpPr>
        <p:grpSpPr>
          <a:xfrm>
            <a:off x="843134" y="2230788"/>
            <a:ext cx="3301597" cy="1262995"/>
            <a:chOff x="4830996" y="1683047"/>
            <a:chExt cx="1574762" cy="1262995"/>
          </a:xfrm>
        </p:grpSpPr>
        <p:sp>
          <p:nvSpPr>
            <p:cNvPr id="1088" name="Google Shape;1088;p38"/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38"/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0" name="Google Shape;1090;p38"/>
          <p:cNvGrpSpPr/>
          <p:nvPr/>
        </p:nvGrpSpPr>
        <p:grpSpPr>
          <a:xfrm>
            <a:off x="8044962" y="2230788"/>
            <a:ext cx="3301597" cy="1262995"/>
            <a:chOff x="4830996" y="1683047"/>
            <a:chExt cx="1574762" cy="1262995"/>
          </a:xfrm>
        </p:grpSpPr>
        <p:sp>
          <p:nvSpPr>
            <p:cNvPr id="1091" name="Google Shape;1091;p38"/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38"/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093" name="Google Shape;1093;p38"/>
          <p:cNvGraphicFramePr/>
          <p:nvPr/>
        </p:nvGraphicFramePr>
        <p:xfrm>
          <a:off x="8643596" y="3746246"/>
          <a:ext cx="2096285" cy="2016224"/>
        </p:xfrm>
        <a:graphic>
          <a:graphicData uri="http://schemas.openxmlformats.org/drawingml/2006/chart">
            <c:chart r:id="rId4"/>
          </a:graphicData>
        </a:graphic>
      </p:graphicFrame>
      <p:pic>
        <p:nvPicPr>
          <p:cNvPr id="1094" name="Google Shape;1094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04646" y="1052085"/>
            <a:ext cx="5658751" cy="5523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5" name="Google Shape;1095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58413" y="1410254"/>
            <a:ext cx="2610000" cy="255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9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3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101" name="Google Shape;1101;p39"/>
          <p:cNvGrpSpPr/>
          <p:nvPr/>
        </p:nvGrpSpPr>
        <p:grpSpPr>
          <a:xfrm>
            <a:off x="10279" y="1917196"/>
            <a:ext cx="10468344" cy="1918266"/>
            <a:chOff x="-3475307" y="811335"/>
            <a:chExt cx="14477277" cy="2652877"/>
          </a:xfrm>
        </p:grpSpPr>
        <p:sp>
          <p:nvSpPr>
            <p:cNvPr id="1102" name="Google Shape;1102;p39"/>
            <p:cNvSpPr/>
            <p:nvPr/>
          </p:nvSpPr>
          <p:spPr>
            <a:xfrm rot="10800000">
              <a:off x="-3475307" y="3200400"/>
              <a:ext cx="9610782" cy="228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39"/>
            <p:cNvSpPr/>
            <p:nvPr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9"/>
            <p:cNvSpPr/>
            <p:nvPr/>
          </p:nvSpPr>
          <p:spPr>
            <a:xfrm flipH="1" rot="-2727637">
              <a:off x="9542351" y="362795"/>
              <a:ext cx="228600" cy="3549958"/>
            </a:xfrm>
            <a:custGeom>
              <a:rect b="b" l="l" r="r" t="t"/>
              <a:pathLst>
                <a:path extrusionOk="0" h="3549958" w="228600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5" name="Google Shape;1105;p39"/>
          <p:cNvGrpSpPr/>
          <p:nvPr/>
        </p:nvGrpSpPr>
        <p:grpSpPr>
          <a:xfrm rot="10800000">
            <a:off x="6753535" y="3915095"/>
            <a:ext cx="5447990" cy="1918266"/>
            <a:chOff x="3467638" y="811335"/>
            <a:chExt cx="7534332" cy="2652877"/>
          </a:xfrm>
        </p:grpSpPr>
        <p:sp>
          <p:nvSpPr>
            <p:cNvPr id="1106" name="Google Shape;1106;p39"/>
            <p:cNvSpPr/>
            <p:nvPr/>
          </p:nvSpPr>
          <p:spPr>
            <a:xfrm rot="10800000">
              <a:off x="3467638" y="3205456"/>
              <a:ext cx="2655608" cy="228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39"/>
            <p:cNvSpPr/>
            <p:nvPr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39"/>
            <p:cNvSpPr/>
            <p:nvPr/>
          </p:nvSpPr>
          <p:spPr>
            <a:xfrm flipH="1" rot="-2727637">
              <a:off x="9542351" y="362795"/>
              <a:ext cx="228600" cy="3549958"/>
            </a:xfrm>
            <a:custGeom>
              <a:rect b="b" l="l" r="r" t="t"/>
              <a:pathLst>
                <a:path extrusionOk="0" h="3549958" w="228600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9" name="Google Shape;1109;p39"/>
          <p:cNvGrpSpPr/>
          <p:nvPr/>
        </p:nvGrpSpPr>
        <p:grpSpPr>
          <a:xfrm>
            <a:off x="1360666" y="4179462"/>
            <a:ext cx="488568" cy="585942"/>
            <a:chOff x="6761163" y="2984500"/>
            <a:chExt cx="915988" cy="1098550"/>
          </a:xfrm>
        </p:grpSpPr>
        <p:sp>
          <p:nvSpPr>
            <p:cNvPr id="1110" name="Google Shape;1110;p39"/>
            <p:cNvSpPr/>
            <p:nvPr/>
          </p:nvSpPr>
          <p:spPr>
            <a:xfrm>
              <a:off x="7046913" y="2984500"/>
              <a:ext cx="361950" cy="239713"/>
            </a:xfrm>
            <a:custGeom>
              <a:rect b="b" l="l" r="r" t="t"/>
              <a:pathLst>
                <a:path extrusionOk="0" h="492" w="741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noFill/>
            <a:ln cap="flat" cmpd="sng" w="158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39"/>
            <p:cNvSpPr/>
            <p:nvPr/>
          </p:nvSpPr>
          <p:spPr>
            <a:xfrm>
              <a:off x="6761163" y="3238500"/>
              <a:ext cx="915988" cy="844550"/>
            </a:xfrm>
            <a:custGeom>
              <a:rect b="b" l="l" r="r" t="t"/>
              <a:pathLst>
                <a:path extrusionOk="0" h="1735" w="1880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noFill/>
            <a:ln cap="flat" cmpd="sng" w="158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2" name="Google Shape;1112;p39"/>
          <p:cNvGrpSpPr/>
          <p:nvPr/>
        </p:nvGrpSpPr>
        <p:grpSpPr>
          <a:xfrm>
            <a:off x="3519012" y="4294047"/>
            <a:ext cx="556323" cy="469987"/>
            <a:chOff x="1960454" y="5041163"/>
            <a:chExt cx="1743075" cy="1472566"/>
          </a:xfrm>
        </p:grpSpPr>
        <p:sp>
          <p:nvSpPr>
            <p:cNvPr id="1113" name="Google Shape;1113;p39"/>
            <p:cNvSpPr/>
            <p:nvPr/>
          </p:nvSpPr>
          <p:spPr>
            <a:xfrm>
              <a:off x="1960454" y="5646954"/>
              <a:ext cx="1743075" cy="866775"/>
            </a:xfrm>
            <a:custGeom>
              <a:rect b="b" l="l" r="r" t="t"/>
              <a:pathLst>
                <a:path extrusionOk="0" h="866775" w="17430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noFill/>
            <a:ln cap="flat" cmpd="sng" w="15875">
              <a:solidFill>
                <a:schemeClr val="accen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39"/>
            <p:cNvSpPr/>
            <p:nvPr/>
          </p:nvSpPr>
          <p:spPr>
            <a:xfrm>
              <a:off x="3229274" y="5527891"/>
              <a:ext cx="9525" cy="9525"/>
            </a:xfrm>
            <a:custGeom>
              <a:rect b="b" l="l" r="r" t="t"/>
              <a:pathLst>
                <a:path extrusionOk="0" h="120000" w="120000">
                  <a:moveTo>
                    <a:pt x="36006" y="12006"/>
                  </a:moveTo>
                  <a:cubicBezTo>
                    <a:pt x="24000" y="12006"/>
                    <a:pt x="12006" y="0"/>
                    <a:pt x="0" y="0"/>
                  </a:cubicBezTo>
                </a:path>
              </a:pathLst>
            </a:custGeom>
            <a:noFill/>
            <a:ln cap="flat" cmpd="sng" w="15875">
              <a:solidFill>
                <a:schemeClr val="accen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39"/>
            <p:cNvSpPr/>
            <p:nvPr/>
          </p:nvSpPr>
          <p:spPr>
            <a:xfrm>
              <a:off x="3120559" y="5041163"/>
              <a:ext cx="161925" cy="485775"/>
            </a:xfrm>
            <a:custGeom>
              <a:rect b="b" l="l" r="r" t="t"/>
              <a:pathLst>
                <a:path extrusionOk="0" h="485775" w="161925">
                  <a:moveTo>
                    <a:pt x="141100" y="242888"/>
                  </a:moveTo>
                  <a:cubicBezTo>
                    <a:pt x="197297" y="178118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0050"/>
                    <a:pt x="67757" y="313372"/>
                    <a:pt x="141100" y="242888"/>
                  </a:cubicBezTo>
                  <a:cubicBezTo>
                    <a:pt x="142052" y="242888"/>
                    <a:pt x="142052" y="242888"/>
                    <a:pt x="141100" y="242888"/>
                  </a:cubicBezTo>
                  <a:close/>
                </a:path>
              </a:pathLst>
            </a:custGeom>
            <a:noFill/>
            <a:ln cap="flat" cmpd="sng" w="15875">
              <a:solidFill>
                <a:schemeClr val="accen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39"/>
            <p:cNvSpPr/>
            <p:nvPr/>
          </p:nvSpPr>
          <p:spPr>
            <a:xfrm>
              <a:off x="2908282" y="5540273"/>
              <a:ext cx="9525" cy="9525"/>
            </a:xfrm>
            <a:custGeom>
              <a:rect b="b" l="l" r="r" t="t"/>
              <a:pathLst>
                <a:path extrusionOk="0" h="120000" w="120000">
                  <a:moveTo>
                    <a:pt x="36006" y="12006"/>
                  </a:moveTo>
                  <a:cubicBezTo>
                    <a:pt x="24000" y="12006"/>
                    <a:pt x="12006" y="0"/>
                    <a:pt x="0" y="0"/>
                  </a:cubicBezTo>
                </a:path>
              </a:pathLst>
            </a:custGeom>
            <a:noFill/>
            <a:ln cap="flat" cmpd="sng" w="15875">
              <a:solidFill>
                <a:schemeClr val="accen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9"/>
            <p:cNvSpPr/>
            <p:nvPr/>
          </p:nvSpPr>
          <p:spPr>
            <a:xfrm>
              <a:off x="2800519" y="5053546"/>
              <a:ext cx="161925" cy="485775"/>
            </a:xfrm>
            <a:custGeom>
              <a:rect b="b" l="l" r="r" t="t"/>
              <a:pathLst>
                <a:path extrusionOk="0" h="485775" w="16192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7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8"/>
                    <a:pt x="107762" y="485775"/>
                  </a:cubicBezTo>
                  <a:cubicBezTo>
                    <a:pt x="55375" y="400050"/>
                    <a:pt x="66805" y="313373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noFill/>
            <a:ln cap="flat" cmpd="sng" w="15875">
              <a:solidFill>
                <a:schemeClr val="accen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2589194" y="5539321"/>
              <a:ext cx="9525" cy="9525"/>
            </a:xfrm>
            <a:custGeom>
              <a:rect b="b" l="l" r="r" t="t"/>
              <a:pathLst>
                <a:path extrusionOk="0" h="120000" w="120000">
                  <a:moveTo>
                    <a:pt x="36006" y="11994"/>
                  </a:moveTo>
                  <a:cubicBezTo>
                    <a:pt x="24000" y="11994"/>
                    <a:pt x="12006" y="0"/>
                    <a:pt x="0" y="0"/>
                  </a:cubicBezTo>
                </a:path>
              </a:pathLst>
            </a:custGeom>
            <a:noFill/>
            <a:ln cap="flat" cmpd="sng" w="15875">
              <a:solidFill>
                <a:schemeClr val="accen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2481432" y="5052594"/>
              <a:ext cx="161925" cy="485775"/>
            </a:xfrm>
            <a:custGeom>
              <a:rect b="b" l="l" r="r" t="t"/>
              <a:pathLst>
                <a:path extrusionOk="0" h="485775" w="16192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1003"/>
                    <a:pt x="67757" y="313372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noFill/>
            <a:ln cap="flat" cmpd="sng" w="15875">
              <a:solidFill>
                <a:schemeClr val="accen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0" name="Google Shape;1120;p39"/>
          <p:cNvSpPr/>
          <p:nvPr/>
        </p:nvSpPr>
        <p:spPr>
          <a:xfrm>
            <a:off x="5829207" y="4292677"/>
            <a:ext cx="320378" cy="463996"/>
          </a:xfrm>
          <a:custGeom>
            <a:rect b="b" l="l" r="r" t="t"/>
            <a:pathLst>
              <a:path extrusionOk="0" h="400050" w="276225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noFill/>
          <a:ln cap="flat" cmpd="sng" w="1587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1" name="Google Shape;1121;p39"/>
          <p:cNvGrpSpPr/>
          <p:nvPr/>
        </p:nvGrpSpPr>
        <p:grpSpPr>
          <a:xfrm>
            <a:off x="668191" y="4889034"/>
            <a:ext cx="1873519" cy="1107996"/>
            <a:chOff x="668191" y="4889034"/>
            <a:chExt cx="1873519" cy="1107996"/>
          </a:xfrm>
        </p:grpSpPr>
        <p:sp>
          <p:nvSpPr>
            <p:cNvPr id="1122" name="Google Shape;1122;p39"/>
            <p:cNvSpPr txBox="1"/>
            <p:nvPr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9"/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124" name="Google Shape;1124;p39"/>
          <p:cNvGrpSpPr/>
          <p:nvPr/>
        </p:nvGrpSpPr>
        <p:grpSpPr>
          <a:xfrm>
            <a:off x="2860414" y="4889034"/>
            <a:ext cx="1873519" cy="1107996"/>
            <a:chOff x="2860414" y="4889034"/>
            <a:chExt cx="1873519" cy="1107996"/>
          </a:xfrm>
        </p:grpSpPr>
        <p:sp>
          <p:nvSpPr>
            <p:cNvPr id="1125" name="Google Shape;1125;p39"/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9"/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127" name="Google Shape;1127;p39"/>
          <p:cNvGrpSpPr/>
          <p:nvPr/>
        </p:nvGrpSpPr>
        <p:grpSpPr>
          <a:xfrm>
            <a:off x="5052637" y="4889034"/>
            <a:ext cx="1873519" cy="1107996"/>
            <a:chOff x="5052637" y="4889034"/>
            <a:chExt cx="1873519" cy="1107996"/>
          </a:xfrm>
        </p:grpSpPr>
        <p:sp>
          <p:nvSpPr>
            <p:cNvPr id="1128" name="Google Shape;1128;p39"/>
            <p:cNvSpPr txBox="1"/>
            <p:nvPr/>
          </p:nvSpPr>
          <p:spPr>
            <a:xfrm>
              <a:off x="5052637" y="4889034"/>
              <a:ext cx="187351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9"/>
            <p:cNvSpPr txBox="1"/>
            <p:nvPr/>
          </p:nvSpPr>
          <p:spPr>
            <a:xfrm>
              <a:off x="5052637" y="5166033"/>
              <a:ext cx="187351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sp>
        <p:nvSpPr>
          <p:cNvPr id="1130" name="Google Shape;1130;p39"/>
          <p:cNvSpPr txBox="1"/>
          <p:nvPr/>
        </p:nvSpPr>
        <p:spPr>
          <a:xfrm>
            <a:off x="668191" y="2608757"/>
            <a:ext cx="589168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1131" name="Google Shape;1131;p39"/>
          <p:cNvSpPr txBox="1"/>
          <p:nvPr/>
        </p:nvSpPr>
        <p:spPr>
          <a:xfrm>
            <a:off x="668191" y="1675849"/>
            <a:ext cx="5214511" cy="86177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2" name="Google Shape;1132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87976" y="2800095"/>
            <a:ext cx="2178661" cy="2150367"/>
          </a:xfrm>
          <a:prstGeom prst="rect">
            <a:avLst/>
          </a:prstGeom>
          <a:noFill/>
          <a:ln>
            <a:noFill/>
          </a:ln>
        </p:spPr>
      </p:pic>
      <p:sp>
        <p:nvSpPr>
          <p:cNvPr id="1133" name="Google Shape;1133;p39"/>
          <p:cNvSpPr/>
          <p:nvPr/>
        </p:nvSpPr>
        <p:spPr>
          <a:xfrm rot="5400000">
            <a:off x="554396" y="-544118"/>
            <a:ext cx="1329378" cy="2417614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rgbClr val="12486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4" name="Google Shape;1134;p39"/>
          <p:cNvSpPr/>
          <p:nvPr/>
        </p:nvSpPr>
        <p:spPr>
          <a:xfrm rot="-5400000">
            <a:off x="10292903" y="-544118"/>
            <a:ext cx="1329378" cy="2417614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rgbClr val="12486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Timeline Style</a:t>
            </a:r>
            <a:endParaRPr/>
          </a:p>
        </p:txBody>
      </p:sp>
      <p:sp>
        <p:nvSpPr>
          <p:cNvPr id="170" name="Google Shape;170;p4"/>
          <p:cNvSpPr/>
          <p:nvPr/>
        </p:nvSpPr>
        <p:spPr>
          <a:xfrm>
            <a:off x="10266606" y="3131514"/>
            <a:ext cx="1001414" cy="1001414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4"/>
          <p:cNvSpPr/>
          <p:nvPr/>
        </p:nvSpPr>
        <p:spPr>
          <a:xfrm>
            <a:off x="8963408" y="3357192"/>
            <a:ext cx="1854000" cy="550058"/>
          </a:xfrm>
          <a:prstGeom prst="chevron">
            <a:avLst>
              <a:gd fmla="val 50000" name="adj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2" name="Google Shape;172;p4"/>
          <p:cNvCxnSpPr/>
          <p:nvPr/>
        </p:nvCxnSpPr>
        <p:spPr>
          <a:xfrm>
            <a:off x="1773227" y="2845784"/>
            <a:ext cx="0" cy="453129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73" name="Google Shape;173;p4"/>
          <p:cNvCxnSpPr/>
          <p:nvPr/>
        </p:nvCxnSpPr>
        <p:spPr>
          <a:xfrm>
            <a:off x="3802522" y="2845784"/>
            <a:ext cx="0" cy="453129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74" name="Google Shape;174;p4"/>
          <p:cNvCxnSpPr/>
          <p:nvPr/>
        </p:nvCxnSpPr>
        <p:spPr>
          <a:xfrm>
            <a:off x="5831817" y="2845784"/>
            <a:ext cx="0" cy="453129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75" name="Google Shape;175;p4"/>
          <p:cNvCxnSpPr/>
          <p:nvPr/>
        </p:nvCxnSpPr>
        <p:spPr>
          <a:xfrm>
            <a:off x="7861112" y="2845784"/>
            <a:ext cx="0" cy="453129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76" name="Google Shape;176;p4"/>
          <p:cNvCxnSpPr/>
          <p:nvPr/>
        </p:nvCxnSpPr>
        <p:spPr>
          <a:xfrm>
            <a:off x="9890408" y="2845784"/>
            <a:ext cx="0" cy="453129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77" name="Google Shape;177;p4"/>
          <p:cNvSpPr txBox="1"/>
          <p:nvPr/>
        </p:nvSpPr>
        <p:spPr>
          <a:xfrm>
            <a:off x="9557628" y="3462945"/>
            <a:ext cx="66556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4"/>
          <p:cNvSpPr/>
          <p:nvPr/>
        </p:nvSpPr>
        <p:spPr>
          <a:xfrm>
            <a:off x="8236864" y="3131514"/>
            <a:ext cx="1001414" cy="1001414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4"/>
          <p:cNvSpPr/>
          <p:nvPr/>
        </p:nvSpPr>
        <p:spPr>
          <a:xfrm>
            <a:off x="6934112" y="3357192"/>
            <a:ext cx="1854000" cy="550058"/>
          </a:xfrm>
          <a:prstGeom prst="chevron">
            <a:avLst>
              <a:gd fmla="val 50000" name="adj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4"/>
          <p:cNvSpPr txBox="1"/>
          <p:nvPr/>
        </p:nvSpPr>
        <p:spPr>
          <a:xfrm>
            <a:off x="7527106" y="3462945"/>
            <a:ext cx="66556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4"/>
          <p:cNvSpPr/>
          <p:nvPr/>
        </p:nvSpPr>
        <p:spPr>
          <a:xfrm>
            <a:off x="6207120" y="3131514"/>
            <a:ext cx="1001414" cy="1001414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4"/>
          <p:cNvSpPr/>
          <p:nvPr/>
        </p:nvSpPr>
        <p:spPr>
          <a:xfrm>
            <a:off x="4904817" y="3357192"/>
            <a:ext cx="1854000" cy="550058"/>
          </a:xfrm>
          <a:prstGeom prst="chevron">
            <a:avLst>
              <a:gd fmla="val 50000" name="adj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4"/>
          <p:cNvSpPr txBox="1"/>
          <p:nvPr/>
        </p:nvSpPr>
        <p:spPr>
          <a:xfrm>
            <a:off x="5496584" y="3462945"/>
            <a:ext cx="66556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4"/>
          <p:cNvSpPr/>
          <p:nvPr/>
        </p:nvSpPr>
        <p:spPr>
          <a:xfrm>
            <a:off x="4177378" y="3131514"/>
            <a:ext cx="1001414" cy="1001414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4"/>
          <p:cNvSpPr/>
          <p:nvPr/>
        </p:nvSpPr>
        <p:spPr>
          <a:xfrm>
            <a:off x="2875522" y="3357192"/>
            <a:ext cx="1854000" cy="550058"/>
          </a:xfrm>
          <a:prstGeom prst="chevron">
            <a:avLst>
              <a:gd fmla="val 50000" name="adj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4"/>
          <p:cNvSpPr txBox="1"/>
          <p:nvPr/>
        </p:nvSpPr>
        <p:spPr>
          <a:xfrm>
            <a:off x="3466062" y="3462945"/>
            <a:ext cx="66556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4"/>
          <p:cNvSpPr/>
          <p:nvPr/>
        </p:nvSpPr>
        <p:spPr>
          <a:xfrm>
            <a:off x="2147636" y="3131514"/>
            <a:ext cx="1001414" cy="1001414"/>
          </a:xfrm>
          <a:prstGeom prst="diamond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4"/>
          <p:cNvSpPr/>
          <p:nvPr/>
        </p:nvSpPr>
        <p:spPr>
          <a:xfrm>
            <a:off x="846227" y="3354794"/>
            <a:ext cx="1854000" cy="550058"/>
          </a:xfrm>
          <a:prstGeom prst="chevron">
            <a:avLst>
              <a:gd fmla="val 50000" name="adj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4"/>
          <p:cNvSpPr/>
          <p:nvPr/>
        </p:nvSpPr>
        <p:spPr>
          <a:xfrm>
            <a:off x="1445352" y="3462945"/>
            <a:ext cx="65575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0" name="Google Shape;190;p4"/>
          <p:cNvGrpSpPr/>
          <p:nvPr/>
        </p:nvGrpSpPr>
        <p:grpSpPr>
          <a:xfrm>
            <a:off x="1067314" y="4684940"/>
            <a:ext cx="1411829" cy="1292663"/>
            <a:chOff x="6210997" y="1433695"/>
            <a:chExt cx="1457348" cy="919631"/>
          </a:xfrm>
        </p:grpSpPr>
        <p:sp>
          <p:nvSpPr>
            <p:cNvPr id="191" name="Google Shape;191;p4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4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" name="Google Shape;193;p4"/>
          <p:cNvGrpSpPr/>
          <p:nvPr/>
        </p:nvGrpSpPr>
        <p:grpSpPr>
          <a:xfrm>
            <a:off x="3096609" y="4684940"/>
            <a:ext cx="1411829" cy="1292663"/>
            <a:chOff x="6210997" y="1433695"/>
            <a:chExt cx="1457348" cy="919631"/>
          </a:xfrm>
        </p:grpSpPr>
        <p:sp>
          <p:nvSpPr>
            <p:cNvPr id="194" name="Google Shape;194;p4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4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6" name="Google Shape;196;p4"/>
          <p:cNvGrpSpPr/>
          <p:nvPr/>
        </p:nvGrpSpPr>
        <p:grpSpPr>
          <a:xfrm>
            <a:off x="5125904" y="4684940"/>
            <a:ext cx="1411829" cy="1292663"/>
            <a:chOff x="6210997" y="1433695"/>
            <a:chExt cx="1457348" cy="919631"/>
          </a:xfrm>
        </p:grpSpPr>
        <p:sp>
          <p:nvSpPr>
            <p:cNvPr id="197" name="Google Shape;197;p4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4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" name="Google Shape;199;p4"/>
          <p:cNvGrpSpPr/>
          <p:nvPr/>
        </p:nvGrpSpPr>
        <p:grpSpPr>
          <a:xfrm>
            <a:off x="7155199" y="4684940"/>
            <a:ext cx="1411829" cy="1292663"/>
            <a:chOff x="6210997" y="1433695"/>
            <a:chExt cx="1457348" cy="919631"/>
          </a:xfrm>
        </p:grpSpPr>
        <p:sp>
          <p:nvSpPr>
            <p:cNvPr id="200" name="Google Shape;200;p4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4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2" name="Google Shape;202;p4"/>
          <p:cNvGrpSpPr/>
          <p:nvPr/>
        </p:nvGrpSpPr>
        <p:grpSpPr>
          <a:xfrm>
            <a:off x="9184495" y="4684940"/>
            <a:ext cx="1411829" cy="1292663"/>
            <a:chOff x="6210997" y="1433695"/>
            <a:chExt cx="1457348" cy="919631"/>
          </a:xfrm>
        </p:grpSpPr>
        <p:sp>
          <p:nvSpPr>
            <p:cNvPr id="203" name="Google Shape;203;p4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4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05" name="Google Shape;205;p4"/>
          <p:cNvCxnSpPr/>
          <p:nvPr/>
        </p:nvCxnSpPr>
        <p:spPr>
          <a:xfrm>
            <a:off x="1773227" y="3960732"/>
            <a:ext cx="0" cy="7200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800000"/>
            <a:headEnd len="med" w="med" type="triangle"/>
            <a:tailEnd len="sm" w="sm" type="none"/>
          </a:ln>
        </p:spPr>
      </p:cxnSp>
      <p:cxnSp>
        <p:nvCxnSpPr>
          <p:cNvPr id="206" name="Google Shape;206;p4"/>
          <p:cNvCxnSpPr/>
          <p:nvPr/>
        </p:nvCxnSpPr>
        <p:spPr>
          <a:xfrm>
            <a:off x="3801927" y="3960732"/>
            <a:ext cx="2261" cy="720000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miter lim="800000"/>
            <a:headEnd len="med" w="med" type="triangle"/>
            <a:tailEnd len="sm" w="sm" type="none"/>
          </a:ln>
        </p:spPr>
      </p:cxnSp>
      <p:cxnSp>
        <p:nvCxnSpPr>
          <p:cNvPr id="207" name="Google Shape;207;p4"/>
          <p:cNvCxnSpPr/>
          <p:nvPr/>
        </p:nvCxnSpPr>
        <p:spPr>
          <a:xfrm flipH="1">
            <a:off x="5832886" y="3960732"/>
            <a:ext cx="122" cy="72000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med" w="med" type="triangle"/>
            <a:tailEnd len="sm" w="sm" type="none"/>
          </a:ln>
        </p:spPr>
      </p:cxnSp>
      <p:cxnSp>
        <p:nvCxnSpPr>
          <p:cNvPr id="208" name="Google Shape;208;p4"/>
          <p:cNvCxnSpPr/>
          <p:nvPr/>
        </p:nvCxnSpPr>
        <p:spPr>
          <a:xfrm>
            <a:off x="7861708" y="3960732"/>
            <a:ext cx="0" cy="72000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med" w="med" type="triangle"/>
            <a:tailEnd len="sm" w="sm" type="none"/>
          </a:ln>
        </p:spPr>
      </p:cxnSp>
      <p:cxnSp>
        <p:nvCxnSpPr>
          <p:cNvPr id="209" name="Google Shape;209;p4"/>
          <p:cNvCxnSpPr/>
          <p:nvPr/>
        </p:nvCxnSpPr>
        <p:spPr>
          <a:xfrm>
            <a:off x="9890408" y="3960732"/>
            <a:ext cx="0" cy="7200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med" w="med" type="triangle"/>
            <a:tailEnd len="sm" w="sm" type="none"/>
          </a:ln>
        </p:spPr>
      </p:cxnSp>
      <p:sp>
        <p:nvSpPr>
          <p:cNvPr id="210" name="Google Shape;210;p4"/>
          <p:cNvSpPr txBox="1"/>
          <p:nvPr/>
        </p:nvSpPr>
        <p:spPr>
          <a:xfrm>
            <a:off x="956774" y="1948559"/>
            <a:ext cx="163290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4"/>
          <p:cNvSpPr txBox="1"/>
          <p:nvPr/>
        </p:nvSpPr>
        <p:spPr>
          <a:xfrm>
            <a:off x="2985149" y="1948559"/>
            <a:ext cx="163290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4"/>
          <p:cNvSpPr txBox="1"/>
          <p:nvPr/>
        </p:nvSpPr>
        <p:spPr>
          <a:xfrm>
            <a:off x="5013524" y="1948559"/>
            <a:ext cx="163290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4"/>
          <p:cNvSpPr txBox="1"/>
          <p:nvPr/>
        </p:nvSpPr>
        <p:spPr>
          <a:xfrm>
            <a:off x="7041899" y="1948559"/>
            <a:ext cx="163290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4"/>
          <p:cNvSpPr txBox="1"/>
          <p:nvPr/>
        </p:nvSpPr>
        <p:spPr>
          <a:xfrm>
            <a:off x="9070275" y="1948559"/>
            <a:ext cx="163290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4"/>
          <p:cNvSpPr/>
          <p:nvPr/>
        </p:nvSpPr>
        <p:spPr>
          <a:xfrm rot="5400000">
            <a:off x="542465" y="-544118"/>
            <a:ext cx="1329378" cy="2417614"/>
          </a:xfrm>
          <a:prstGeom prst="triangle">
            <a:avLst>
              <a:gd fmla="val 50000" name="adj"/>
            </a:avLst>
          </a:prstGeom>
          <a:solidFill>
            <a:srgbClr val="19A5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4"/>
          <p:cNvSpPr/>
          <p:nvPr/>
        </p:nvSpPr>
        <p:spPr>
          <a:xfrm rot="-5400000">
            <a:off x="10310156" y="-544118"/>
            <a:ext cx="1329378" cy="2417614"/>
          </a:xfrm>
          <a:prstGeom prst="triangle">
            <a:avLst>
              <a:gd fmla="val 50000" name="adj"/>
            </a:avLst>
          </a:prstGeom>
          <a:solidFill>
            <a:srgbClr val="19A5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8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4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40" name="Google Shape;1140;p40"/>
          <p:cNvSpPr txBox="1"/>
          <p:nvPr/>
        </p:nvSpPr>
        <p:spPr>
          <a:xfrm>
            <a:off x="5345424" y="2164489"/>
            <a:ext cx="589059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b="1" sz="2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40"/>
          <p:cNvSpPr txBox="1"/>
          <p:nvPr/>
        </p:nvSpPr>
        <p:spPr>
          <a:xfrm>
            <a:off x="5345424" y="1762434"/>
            <a:ext cx="58905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16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40"/>
          <p:cNvSpPr txBox="1"/>
          <p:nvPr/>
        </p:nvSpPr>
        <p:spPr>
          <a:xfrm>
            <a:off x="5345424" y="2687839"/>
            <a:ext cx="589059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1143" name="Google Shape;1143;p40"/>
          <p:cNvSpPr/>
          <p:nvPr/>
        </p:nvSpPr>
        <p:spPr>
          <a:xfrm flipH="1">
            <a:off x="5707339" y="3549228"/>
            <a:ext cx="560666" cy="560666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40"/>
          <p:cNvSpPr/>
          <p:nvPr/>
        </p:nvSpPr>
        <p:spPr>
          <a:xfrm flipH="1">
            <a:off x="8719221" y="3549228"/>
            <a:ext cx="560666" cy="560666"/>
          </a:xfrm>
          <a:prstGeom prst="rect">
            <a:avLst/>
          </a:prstGeom>
          <a:solidFill>
            <a:schemeClr val="accent2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5" name="Google Shape;1145;p40"/>
          <p:cNvSpPr/>
          <p:nvPr/>
        </p:nvSpPr>
        <p:spPr>
          <a:xfrm flipH="1">
            <a:off x="10225162" y="3549166"/>
            <a:ext cx="560666" cy="560728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6" name="Google Shape;1146;p40"/>
          <p:cNvSpPr/>
          <p:nvPr/>
        </p:nvSpPr>
        <p:spPr>
          <a:xfrm flipH="1">
            <a:off x="7213280" y="3549166"/>
            <a:ext cx="560666" cy="560728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40"/>
          <p:cNvSpPr txBox="1"/>
          <p:nvPr/>
        </p:nvSpPr>
        <p:spPr>
          <a:xfrm>
            <a:off x="5345423" y="4970383"/>
            <a:ext cx="514754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1148" name="Google Shape;1148;p40"/>
          <p:cNvSpPr txBox="1"/>
          <p:nvPr/>
        </p:nvSpPr>
        <p:spPr>
          <a:xfrm>
            <a:off x="5345425" y="4227303"/>
            <a:ext cx="125073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9" name="Google Shape;1149;p40"/>
          <p:cNvSpPr txBox="1"/>
          <p:nvPr/>
        </p:nvSpPr>
        <p:spPr>
          <a:xfrm>
            <a:off x="6841219" y="4197515"/>
            <a:ext cx="125073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0" name="Google Shape;1150;p40"/>
          <p:cNvSpPr txBox="1"/>
          <p:nvPr/>
        </p:nvSpPr>
        <p:spPr>
          <a:xfrm>
            <a:off x="8368559" y="4227303"/>
            <a:ext cx="125073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40"/>
          <p:cNvSpPr txBox="1"/>
          <p:nvPr/>
        </p:nvSpPr>
        <p:spPr>
          <a:xfrm>
            <a:off x="9880125" y="4227303"/>
            <a:ext cx="125073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40"/>
          <p:cNvSpPr/>
          <p:nvPr/>
        </p:nvSpPr>
        <p:spPr>
          <a:xfrm>
            <a:off x="8859091" y="3580843"/>
            <a:ext cx="269668" cy="623836"/>
          </a:xfrm>
          <a:custGeom>
            <a:rect b="b" l="l" r="r" t="t"/>
            <a:pathLst>
              <a:path extrusionOk="0" h="1204372" w="520618">
                <a:moveTo>
                  <a:pt x="422190" y="101446"/>
                </a:moveTo>
                <a:cubicBezTo>
                  <a:pt x="411297" y="101446"/>
                  <a:pt x="401765" y="108935"/>
                  <a:pt x="401765" y="118467"/>
                </a:cubicBezTo>
                <a:lnTo>
                  <a:pt x="401765" y="559653"/>
                </a:lnTo>
                <a:cubicBezTo>
                  <a:pt x="401765" y="569184"/>
                  <a:pt x="410616" y="576674"/>
                  <a:pt x="422190" y="576674"/>
                </a:cubicBezTo>
                <a:cubicBezTo>
                  <a:pt x="433084" y="576674"/>
                  <a:pt x="442615" y="569184"/>
                  <a:pt x="442615" y="559653"/>
                </a:cubicBezTo>
                <a:lnTo>
                  <a:pt x="442615" y="118467"/>
                </a:lnTo>
                <a:cubicBezTo>
                  <a:pt x="442615" y="108935"/>
                  <a:pt x="433764" y="101446"/>
                  <a:pt x="422190" y="101446"/>
                </a:cubicBezTo>
                <a:close/>
                <a:moveTo>
                  <a:pt x="342532" y="101446"/>
                </a:moveTo>
                <a:cubicBezTo>
                  <a:pt x="331638" y="101446"/>
                  <a:pt x="322107" y="108935"/>
                  <a:pt x="322107" y="118467"/>
                </a:cubicBezTo>
                <a:lnTo>
                  <a:pt x="322107" y="559653"/>
                </a:lnTo>
                <a:cubicBezTo>
                  <a:pt x="322107" y="569184"/>
                  <a:pt x="330957" y="576674"/>
                  <a:pt x="342532" y="576674"/>
                </a:cubicBezTo>
                <a:cubicBezTo>
                  <a:pt x="353425" y="576674"/>
                  <a:pt x="362957" y="569184"/>
                  <a:pt x="362957" y="559653"/>
                </a:cubicBezTo>
                <a:lnTo>
                  <a:pt x="362957" y="118467"/>
                </a:lnTo>
                <a:cubicBezTo>
                  <a:pt x="362957" y="108935"/>
                  <a:pt x="354106" y="101446"/>
                  <a:pt x="342532" y="101446"/>
                </a:cubicBezTo>
                <a:close/>
                <a:moveTo>
                  <a:pt x="262873" y="101446"/>
                </a:moveTo>
                <a:cubicBezTo>
                  <a:pt x="251979" y="101446"/>
                  <a:pt x="242448" y="108935"/>
                  <a:pt x="242448" y="118467"/>
                </a:cubicBezTo>
                <a:lnTo>
                  <a:pt x="242448" y="559653"/>
                </a:lnTo>
                <a:cubicBezTo>
                  <a:pt x="242448" y="569184"/>
                  <a:pt x="251298" y="576674"/>
                  <a:pt x="262873" y="576674"/>
                </a:cubicBezTo>
                <a:cubicBezTo>
                  <a:pt x="273766" y="576674"/>
                  <a:pt x="283298" y="569184"/>
                  <a:pt x="283298" y="559653"/>
                </a:cubicBezTo>
                <a:lnTo>
                  <a:pt x="283298" y="118467"/>
                </a:lnTo>
                <a:cubicBezTo>
                  <a:pt x="283298" y="108935"/>
                  <a:pt x="274448" y="101446"/>
                  <a:pt x="262873" y="101446"/>
                </a:cubicBezTo>
                <a:close/>
                <a:moveTo>
                  <a:pt x="183214" y="101446"/>
                </a:moveTo>
                <a:cubicBezTo>
                  <a:pt x="172321" y="101446"/>
                  <a:pt x="162789" y="108935"/>
                  <a:pt x="162789" y="118467"/>
                </a:cubicBezTo>
                <a:lnTo>
                  <a:pt x="162789" y="559653"/>
                </a:lnTo>
                <a:cubicBezTo>
                  <a:pt x="162789" y="569184"/>
                  <a:pt x="171640" y="576674"/>
                  <a:pt x="183214" y="576674"/>
                </a:cubicBezTo>
                <a:cubicBezTo>
                  <a:pt x="194107" y="576674"/>
                  <a:pt x="203639" y="569184"/>
                  <a:pt x="203639" y="559653"/>
                </a:cubicBezTo>
                <a:lnTo>
                  <a:pt x="203639" y="118467"/>
                </a:lnTo>
                <a:cubicBezTo>
                  <a:pt x="203639" y="108935"/>
                  <a:pt x="194789" y="101446"/>
                  <a:pt x="183214" y="101446"/>
                </a:cubicBezTo>
                <a:close/>
                <a:moveTo>
                  <a:pt x="103556" y="101446"/>
                </a:moveTo>
                <a:cubicBezTo>
                  <a:pt x="92662" y="101446"/>
                  <a:pt x="83130" y="108935"/>
                  <a:pt x="83130" y="118467"/>
                </a:cubicBezTo>
                <a:lnTo>
                  <a:pt x="83130" y="559653"/>
                </a:lnTo>
                <a:cubicBezTo>
                  <a:pt x="83130" y="569184"/>
                  <a:pt x="91981" y="576674"/>
                  <a:pt x="103556" y="576674"/>
                </a:cubicBezTo>
                <a:cubicBezTo>
                  <a:pt x="114449" y="576674"/>
                  <a:pt x="123981" y="569184"/>
                  <a:pt x="123981" y="559653"/>
                </a:cubicBezTo>
                <a:lnTo>
                  <a:pt x="123981" y="118467"/>
                </a:lnTo>
                <a:cubicBezTo>
                  <a:pt x="123981" y="108935"/>
                  <a:pt x="115130" y="101446"/>
                  <a:pt x="103556" y="101446"/>
                </a:cubicBezTo>
                <a:close/>
                <a:moveTo>
                  <a:pt x="164151" y="0"/>
                </a:moveTo>
                <a:lnTo>
                  <a:pt x="356829" y="0"/>
                </a:lnTo>
                <a:cubicBezTo>
                  <a:pt x="446700" y="0"/>
                  <a:pt x="531125" y="25872"/>
                  <a:pt x="519551" y="163402"/>
                </a:cubicBezTo>
                <a:lnTo>
                  <a:pt x="492317" y="560334"/>
                </a:lnTo>
                <a:cubicBezTo>
                  <a:pt x="492317" y="601184"/>
                  <a:pt x="458956" y="635227"/>
                  <a:pt x="417425" y="635227"/>
                </a:cubicBezTo>
                <a:lnTo>
                  <a:pt x="294873" y="635227"/>
                </a:lnTo>
                <a:lnTo>
                  <a:pt x="294873" y="979686"/>
                </a:lnTo>
                <a:lnTo>
                  <a:pt x="333721" y="979686"/>
                </a:lnTo>
                <a:lnTo>
                  <a:pt x="333721" y="1204372"/>
                </a:lnTo>
                <a:lnTo>
                  <a:pt x="198737" y="1204372"/>
                </a:lnTo>
                <a:lnTo>
                  <a:pt x="198737" y="979686"/>
                </a:lnTo>
                <a:lnTo>
                  <a:pt x="230192" y="979686"/>
                </a:lnTo>
                <a:lnTo>
                  <a:pt x="230192" y="635227"/>
                </a:lnTo>
                <a:lnTo>
                  <a:pt x="102875" y="635227"/>
                </a:lnTo>
                <a:cubicBezTo>
                  <a:pt x="62025" y="635227"/>
                  <a:pt x="27982" y="601865"/>
                  <a:pt x="27982" y="560334"/>
                </a:cubicBezTo>
                <a:lnTo>
                  <a:pt x="749" y="163402"/>
                </a:lnTo>
                <a:cubicBezTo>
                  <a:pt x="-8784" y="24510"/>
                  <a:pt x="74279" y="0"/>
                  <a:pt x="16415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3" name="Google Shape;1153;p40"/>
          <p:cNvGrpSpPr/>
          <p:nvPr/>
        </p:nvGrpSpPr>
        <p:grpSpPr>
          <a:xfrm>
            <a:off x="10352023" y="3652231"/>
            <a:ext cx="357135" cy="390251"/>
            <a:chOff x="9005763" y="2762363"/>
            <a:chExt cx="1544020" cy="1687193"/>
          </a:xfrm>
        </p:grpSpPr>
        <p:grpSp>
          <p:nvGrpSpPr>
            <p:cNvPr id="1154" name="Google Shape;1154;p40"/>
            <p:cNvGrpSpPr/>
            <p:nvPr/>
          </p:nvGrpSpPr>
          <p:grpSpPr>
            <a:xfrm rot="-2286132">
              <a:off x="9535303" y="2740910"/>
              <a:ext cx="283914" cy="1814358"/>
              <a:chOff x="1055023" y="2447150"/>
              <a:chExt cx="489227" cy="3126412"/>
            </a:xfrm>
          </p:grpSpPr>
          <p:grpSp>
            <p:nvGrpSpPr>
              <p:cNvPr id="1155" name="Google Shape;1155;p40"/>
              <p:cNvGrpSpPr/>
              <p:nvPr/>
            </p:nvGrpSpPr>
            <p:grpSpPr>
              <a:xfrm>
                <a:off x="1195228" y="3663994"/>
                <a:ext cx="208870" cy="1909568"/>
                <a:chOff x="4360431" y="3515651"/>
                <a:chExt cx="208870" cy="1909569"/>
              </a:xfrm>
            </p:grpSpPr>
            <p:sp>
              <p:nvSpPr>
                <p:cNvPr id="1156" name="Google Shape;1156;p40"/>
                <p:cNvSpPr/>
                <p:nvPr/>
              </p:nvSpPr>
              <p:spPr>
                <a:xfrm>
                  <a:off x="4360431" y="3515651"/>
                  <a:ext cx="208870" cy="1803164"/>
                </a:xfrm>
                <a:prstGeom prst="trapezoid">
                  <a:avLst>
                    <a:gd fmla="val 17206" name="adj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7" name="Google Shape;1157;p40"/>
                <p:cNvSpPr/>
                <p:nvPr/>
              </p:nvSpPr>
              <p:spPr>
                <a:xfrm>
                  <a:off x="4360431" y="5216350"/>
                  <a:ext cx="208870" cy="20887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58" name="Google Shape;1158;p40"/>
              <p:cNvSpPr/>
              <p:nvPr/>
            </p:nvSpPr>
            <p:spPr>
              <a:xfrm>
                <a:off x="1055023" y="2447150"/>
                <a:ext cx="489227" cy="1216846"/>
              </a:xfrm>
              <a:custGeom>
                <a:rect b="b" l="l" r="r" t="t"/>
                <a:pathLst>
                  <a:path extrusionOk="0" h="1397222" w="489227">
                    <a:moveTo>
                      <a:pt x="72993" y="0"/>
                    </a:moveTo>
                    <a:cubicBezTo>
                      <a:pt x="80946" y="0"/>
                      <a:pt x="88146" y="3224"/>
                      <a:pt x="93358" y="8435"/>
                    </a:cubicBezTo>
                    <a:lnTo>
                      <a:pt x="100861" y="26550"/>
                    </a:lnTo>
                    <a:cubicBezTo>
                      <a:pt x="100861" y="272898"/>
                      <a:pt x="100860" y="519246"/>
                      <a:pt x="100860" y="765594"/>
                    </a:cubicBezTo>
                    <a:cubicBezTo>
                      <a:pt x="100860" y="782369"/>
                      <a:pt x="114459" y="795968"/>
                      <a:pt x="131234" y="795968"/>
                    </a:cubicBezTo>
                    <a:cubicBezTo>
                      <a:pt x="148009" y="795968"/>
                      <a:pt x="161608" y="782369"/>
                      <a:pt x="161608" y="765594"/>
                    </a:cubicBezTo>
                    <a:lnTo>
                      <a:pt x="161608" y="28704"/>
                    </a:lnTo>
                    <a:lnTo>
                      <a:pt x="170003" y="8435"/>
                    </a:lnTo>
                    <a:cubicBezTo>
                      <a:pt x="175215" y="3224"/>
                      <a:pt x="182415" y="0"/>
                      <a:pt x="190368" y="0"/>
                    </a:cubicBezTo>
                    <a:cubicBezTo>
                      <a:pt x="198321" y="0"/>
                      <a:pt x="205521" y="3224"/>
                      <a:pt x="210733" y="8435"/>
                    </a:cubicBezTo>
                    <a:lnTo>
                      <a:pt x="217165" y="23964"/>
                    </a:lnTo>
                    <a:cubicBezTo>
                      <a:pt x="217165" y="271073"/>
                      <a:pt x="217164" y="518183"/>
                      <a:pt x="217164" y="765292"/>
                    </a:cubicBezTo>
                    <a:cubicBezTo>
                      <a:pt x="217164" y="782067"/>
                      <a:pt x="230763" y="795666"/>
                      <a:pt x="247538" y="795666"/>
                    </a:cubicBezTo>
                    <a:cubicBezTo>
                      <a:pt x="264313" y="795666"/>
                      <a:pt x="277912" y="782067"/>
                      <a:pt x="277912" y="765292"/>
                    </a:cubicBezTo>
                    <a:lnTo>
                      <a:pt x="277912" y="25070"/>
                    </a:lnTo>
                    <a:lnTo>
                      <a:pt x="284802" y="8435"/>
                    </a:lnTo>
                    <a:cubicBezTo>
                      <a:pt x="290014" y="3224"/>
                      <a:pt x="297214" y="0"/>
                      <a:pt x="305167" y="0"/>
                    </a:cubicBezTo>
                    <a:cubicBezTo>
                      <a:pt x="313120" y="0"/>
                      <a:pt x="320320" y="3224"/>
                      <a:pt x="325532" y="8435"/>
                    </a:cubicBezTo>
                    <a:lnTo>
                      <a:pt x="333470" y="27600"/>
                    </a:lnTo>
                    <a:cubicBezTo>
                      <a:pt x="333470" y="271196"/>
                      <a:pt x="333469" y="514792"/>
                      <a:pt x="333469" y="758388"/>
                    </a:cubicBezTo>
                    <a:cubicBezTo>
                      <a:pt x="333469" y="775163"/>
                      <a:pt x="347068" y="788762"/>
                      <a:pt x="363843" y="788762"/>
                    </a:cubicBezTo>
                    <a:cubicBezTo>
                      <a:pt x="380618" y="788762"/>
                      <a:pt x="394217" y="775163"/>
                      <a:pt x="394217" y="758388"/>
                    </a:cubicBezTo>
                    <a:lnTo>
                      <a:pt x="394217" y="27653"/>
                    </a:lnTo>
                    <a:lnTo>
                      <a:pt x="402177" y="8435"/>
                    </a:lnTo>
                    <a:cubicBezTo>
                      <a:pt x="407389" y="3224"/>
                      <a:pt x="414589" y="0"/>
                      <a:pt x="422542" y="0"/>
                    </a:cubicBezTo>
                    <a:cubicBezTo>
                      <a:pt x="438448" y="0"/>
                      <a:pt x="451342" y="12894"/>
                      <a:pt x="451342" y="28800"/>
                    </a:cubicBezTo>
                    <a:lnTo>
                      <a:pt x="489226" y="1094702"/>
                    </a:lnTo>
                    <a:cubicBezTo>
                      <a:pt x="489647" y="1154329"/>
                      <a:pt x="371582" y="1296382"/>
                      <a:pt x="312760" y="1397222"/>
                    </a:cubicBezTo>
                    <a:lnTo>
                      <a:pt x="176520" y="1397222"/>
                    </a:lnTo>
                    <a:cubicBezTo>
                      <a:pt x="117698" y="1296382"/>
                      <a:pt x="-2942" y="1149177"/>
                      <a:pt x="54" y="1094702"/>
                    </a:cubicBezTo>
                    <a:lnTo>
                      <a:pt x="44193" y="28800"/>
                    </a:lnTo>
                    <a:cubicBezTo>
                      <a:pt x="44193" y="12894"/>
                      <a:pt x="57087" y="0"/>
                      <a:pt x="729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9" name="Google Shape;1159;p40"/>
            <p:cNvGrpSpPr/>
            <p:nvPr/>
          </p:nvGrpSpPr>
          <p:grpSpPr>
            <a:xfrm flipH="1" rot="2286132">
              <a:off x="9758353" y="2616201"/>
              <a:ext cx="206038" cy="1968489"/>
              <a:chOff x="10476289" y="295275"/>
              <a:chExt cx="567209" cy="6132426"/>
            </a:xfrm>
          </p:grpSpPr>
          <p:grpSp>
            <p:nvGrpSpPr>
              <p:cNvPr id="1160" name="Google Shape;1160;p40"/>
              <p:cNvGrpSpPr/>
              <p:nvPr/>
            </p:nvGrpSpPr>
            <p:grpSpPr>
              <a:xfrm>
                <a:off x="10690850" y="3203660"/>
                <a:ext cx="352648" cy="3224041"/>
                <a:chOff x="3737748" y="3214934"/>
                <a:chExt cx="352648" cy="3224042"/>
              </a:xfrm>
            </p:grpSpPr>
            <p:sp>
              <p:nvSpPr>
                <p:cNvPr id="1161" name="Google Shape;1161;p40"/>
                <p:cNvSpPr/>
                <p:nvPr/>
              </p:nvSpPr>
              <p:spPr>
                <a:xfrm>
                  <a:off x="3737748" y="3214934"/>
                  <a:ext cx="352648" cy="3044392"/>
                </a:xfrm>
                <a:prstGeom prst="trapezoid">
                  <a:avLst>
                    <a:gd fmla="val 17206" name="adj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62" name="Google Shape;1162;p40"/>
                <p:cNvSpPr/>
                <p:nvPr/>
              </p:nvSpPr>
              <p:spPr>
                <a:xfrm>
                  <a:off x="3737748" y="6086328"/>
                  <a:ext cx="352648" cy="35264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63" name="Google Shape;1163;p40"/>
              <p:cNvSpPr/>
              <p:nvPr/>
            </p:nvSpPr>
            <p:spPr>
              <a:xfrm>
                <a:off x="10476289" y="295275"/>
                <a:ext cx="533237" cy="2908390"/>
              </a:xfrm>
              <a:custGeom>
                <a:rect b="b" l="l" r="r" t="t"/>
                <a:pathLst>
                  <a:path extrusionOk="0" h="3088655" w="533238">
                    <a:moveTo>
                      <a:pt x="506034" y="3086100"/>
                    </a:moveTo>
                    <a:cubicBezTo>
                      <a:pt x="347284" y="3082925"/>
                      <a:pt x="159959" y="3098800"/>
                      <a:pt x="10734" y="3076575"/>
                    </a:cubicBezTo>
                    <a:cubicBezTo>
                      <a:pt x="-46416" y="1736725"/>
                      <a:pt x="125034" y="15875"/>
                      <a:pt x="515559" y="0"/>
                    </a:cubicBezTo>
                    <a:cubicBezTo>
                      <a:pt x="547309" y="9525"/>
                      <a:pt x="531434" y="1943100"/>
                      <a:pt x="506034" y="308610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64" name="Google Shape;1164;p40"/>
          <p:cNvSpPr/>
          <p:nvPr/>
        </p:nvSpPr>
        <p:spPr>
          <a:xfrm rot="2174587">
            <a:off x="5841520" y="3607824"/>
            <a:ext cx="275314" cy="477555"/>
          </a:xfrm>
          <a:custGeom>
            <a:rect b="b" l="l" r="r" t="t"/>
            <a:pathLst>
              <a:path extrusionOk="0" h="3086843" w="1779591">
                <a:moveTo>
                  <a:pt x="886404" y="2904549"/>
                </a:moveTo>
                <a:cubicBezTo>
                  <a:pt x="862099" y="2904549"/>
                  <a:pt x="840829" y="2922778"/>
                  <a:pt x="840829" y="2950124"/>
                </a:cubicBezTo>
                <a:cubicBezTo>
                  <a:pt x="840829" y="2974430"/>
                  <a:pt x="859059" y="2995696"/>
                  <a:pt x="886404" y="2995696"/>
                </a:cubicBezTo>
                <a:cubicBezTo>
                  <a:pt x="910710" y="2995696"/>
                  <a:pt x="931976" y="2974430"/>
                  <a:pt x="931976" y="2950124"/>
                </a:cubicBezTo>
                <a:cubicBezTo>
                  <a:pt x="931976" y="2925818"/>
                  <a:pt x="913747" y="2904549"/>
                  <a:pt x="886404" y="2904549"/>
                </a:cubicBezTo>
                <a:close/>
                <a:moveTo>
                  <a:pt x="883365" y="209636"/>
                </a:moveTo>
                <a:cubicBezTo>
                  <a:pt x="1257069" y="209636"/>
                  <a:pt x="1560892" y="513460"/>
                  <a:pt x="1563929" y="890200"/>
                </a:cubicBezTo>
                <a:cubicBezTo>
                  <a:pt x="1566966" y="1260864"/>
                  <a:pt x="1257069" y="1570767"/>
                  <a:pt x="883365" y="1570767"/>
                </a:cubicBezTo>
                <a:cubicBezTo>
                  <a:pt x="500548" y="1570767"/>
                  <a:pt x="199761" y="1263904"/>
                  <a:pt x="199761" y="878047"/>
                </a:cubicBezTo>
                <a:cubicBezTo>
                  <a:pt x="199761" y="510423"/>
                  <a:pt x="509661" y="206600"/>
                  <a:pt x="883365" y="209636"/>
                </a:cubicBezTo>
                <a:close/>
                <a:moveTo>
                  <a:pt x="883365" y="157988"/>
                </a:moveTo>
                <a:cubicBezTo>
                  <a:pt x="479279" y="157988"/>
                  <a:pt x="148113" y="480041"/>
                  <a:pt x="148113" y="878047"/>
                </a:cubicBezTo>
                <a:cubicBezTo>
                  <a:pt x="148113" y="1294287"/>
                  <a:pt x="470166" y="1622416"/>
                  <a:pt x="880325" y="1622416"/>
                </a:cubicBezTo>
                <a:cubicBezTo>
                  <a:pt x="1284412" y="1622416"/>
                  <a:pt x="1612541" y="1294287"/>
                  <a:pt x="1612541" y="890200"/>
                </a:cubicBezTo>
                <a:cubicBezTo>
                  <a:pt x="1612541" y="486117"/>
                  <a:pt x="1287452" y="157988"/>
                  <a:pt x="883365" y="157988"/>
                </a:cubicBezTo>
                <a:close/>
                <a:moveTo>
                  <a:pt x="849946" y="0"/>
                </a:moveTo>
                <a:cubicBezTo>
                  <a:pt x="865135" y="0"/>
                  <a:pt x="883365" y="0"/>
                  <a:pt x="898557" y="0"/>
                </a:cubicBezTo>
                <a:cubicBezTo>
                  <a:pt x="1038316" y="9113"/>
                  <a:pt x="1175035" y="39495"/>
                  <a:pt x="1299604" y="106340"/>
                </a:cubicBezTo>
                <a:cubicBezTo>
                  <a:pt x="1630769" y="285594"/>
                  <a:pt x="1816103" y="647145"/>
                  <a:pt x="1773568" y="1008693"/>
                </a:cubicBezTo>
                <a:cubicBezTo>
                  <a:pt x="1715840" y="1388473"/>
                  <a:pt x="1439363" y="1683180"/>
                  <a:pt x="1062622" y="1756097"/>
                </a:cubicBezTo>
                <a:cubicBezTo>
                  <a:pt x="1047429" y="1756097"/>
                  <a:pt x="1038316" y="1759137"/>
                  <a:pt x="1029200" y="1765214"/>
                </a:cubicBezTo>
                <a:lnTo>
                  <a:pt x="1023123" y="1765214"/>
                </a:lnTo>
                <a:cubicBezTo>
                  <a:pt x="1020087" y="1768250"/>
                  <a:pt x="1017047" y="1771290"/>
                  <a:pt x="1014010" y="1774327"/>
                </a:cubicBezTo>
                <a:cubicBezTo>
                  <a:pt x="1017047" y="1804709"/>
                  <a:pt x="995781" y="1832055"/>
                  <a:pt x="1026163" y="1853321"/>
                </a:cubicBezTo>
                <a:cubicBezTo>
                  <a:pt x="1071735" y="1883703"/>
                  <a:pt x="1056545" y="1953584"/>
                  <a:pt x="1041353" y="1987003"/>
                </a:cubicBezTo>
                <a:cubicBezTo>
                  <a:pt x="1001857" y="2084226"/>
                  <a:pt x="968435" y="2126762"/>
                  <a:pt x="971475" y="2233098"/>
                </a:cubicBezTo>
                <a:cubicBezTo>
                  <a:pt x="974512" y="2302979"/>
                  <a:pt x="1014010" y="2464007"/>
                  <a:pt x="1014010" y="2533885"/>
                </a:cubicBezTo>
                <a:cubicBezTo>
                  <a:pt x="1010970" y="2682759"/>
                  <a:pt x="1010970" y="2828594"/>
                  <a:pt x="1010970" y="2977466"/>
                </a:cubicBezTo>
                <a:cubicBezTo>
                  <a:pt x="1010970" y="3016965"/>
                  <a:pt x="998817" y="3050384"/>
                  <a:pt x="962359" y="3068613"/>
                </a:cubicBezTo>
                <a:cubicBezTo>
                  <a:pt x="938053" y="3080766"/>
                  <a:pt x="913747" y="3086843"/>
                  <a:pt x="892481" y="3086843"/>
                </a:cubicBezTo>
                <a:cubicBezTo>
                  <a:pt x="871212" y="3086843"/>
                  <a:pt x="846906" y="3080766"/>
                  <a:pt x="822600" y="3068613"/>
                </a:cubicBezTo>
                <a:cubicBezTo>
                  <a:pt x="786141" y="3050384"/>
                  <a:pt x="773988" y="3016965"/>
                  <a:pt x="773988" y="2977466"/>
                </a:cubicBezTo>
                <a:cubicBezTo>
                  <a:pt x="773988" y="2828594"/>
                  <a:pt x="770952" y="2682759"/>
                  <a:pt x="770952" y="2533885"/>
                </a:cubicBezTo>
                <a:cubicBezTo>
                  <a:pt x="767912" y="2464007"/>
                  <a:pt x="810447" y="2302979"/>
                  <a:pt x="813487" y="2233098"/>
                </a:cubicBezTo>
                <a:cubicBezTo>
                  <a:pt x="816524" y="2126762"/>
                  <a:pt x="783105" y="2081186"/>
                  <a:pt x="743606" y="1987003"/>
                </a:cubicBezTo>
                <a:cubicBezTo>
                  <a:pt x="731453" y="1953584"/>
                  <a:pt x="713224" y="1883703"/>
                  <a:pt x="758799" y="1853321"/>
                </a:cubicBezTo>
                <a:cubicBezTo>
                  <a:pt x="789181" y="1835091"/>
                  <a:pt x="767912" y="1807746"/>
                  <a:pt x="770952" y="1774327"/>
                </a:cubicBezTo>
                <a:cubicBezTo>
                  <a:pt x="767912" y="1771290"/>
                  <a:pt x="764875" y="1768250"/>
                  <a:pt x="761835" y="1765214"/>
                </a:cubicBezTo>
                <a:lnTo>
                  <a:pt x="746646" y="1765214"/>
                </a:lnTo>
                <a:cubicBezTo>
                  <a:pt x="746646" y="1765214"/>
                  <a:pt x="743606" y="1762174"/>
                  <a:pt x="743606" y="1762174"/>
                </a:cubicBezTo>
                <a:cubicBezTo>
                  <a:pt x="603847" y="1737868"/>
                  <a:pt x="476242" y="1689256"/>
                  <a:pt x="363829" y="1604186"/>
                </a:cubicBezTo>
                <a:cubicBezTo>
                  <a:pt x="248376" y="1516076"/>
                  <a:pt x="151153" y="1409739"/>
                  <a:pt x="90388" y="1279097"/>
                </a:cubicBezTo>
                <a:cubicBezTo>
                  <a:pt x="38736" y="1172757"/>
                  <a:pt x="2278" y="1060341"/>
                  <a:pt x="2278" y="938812"/>
                </a:cubicBezTo>
                <a:cubicBezTo>
                  <a:pt x="-759" y="902356"/>
                  <a:pt x="-759" y="865894"/>
                  <a:pt x="2278" y="832475"/>
                </a:cubicBezTo>
                <a:cubicBezTo>
                  <a:pt x="29623" y="398010"/>
                  <a:pt x="351676" y="57725"/>
                  <a:pt x="786141" y="6077"/>
                </a:cubicBezTo>
                <a:cubicBezTo>
                  <a:pt x="807410" y="0"/>
                  <a:pt x="828676" y="9113"/>
                  <a:pt x="8499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40"/>
          <p:cNvSpPr/>
          <p:nvPr/>
        </p:nvSpPr>
        <p:spPr>
          <a:xfrm>
            <a:off x="7335014" y="3704884"/>
            <a:ext cx="320457" cy="262670"/>
          </a:xfrm>
          <a:custGeom>
            <a:rect b="b" l="l" r="r" t="t"/>
            <a:pathLst>
              <a:path extrusionOk="0" h="952500" w="1162050">
                <a:moveTo>
                  <a:pt x="1169670" y="316230"/>
                </a:moveTo>
                <a:cubicBezTo>
                  <a:pt x="1169670" y="141922"/>
                  <a:pt x="1027747" y="0"/>
                  <a:pt x="853440" y="0"/>
                </a:cubicBezTo>
                <a:cubicBezTo>
                  <a:pt x="792480" y="0"/>
                  <a:pt x="736282" y="17145"/>
                  <a:pt x="687705" y="46672"/>
                </a:cubicBezTo>
                <a:cubicBezTo>
                  <a:pt x="644843" y="17145"/>
                  <a:pt x="593407" y="0"/>
                  <a:pt x="537210" y="0"/>
                </a:cubicBezTo>
                <a:cubicBezTo>
                  <a:pt x="442913" y="0"/>
                  <a:pt x="360045" y="49530"/>
                  <a:pt x="312420" y="124777"/>
                </a:cubicBezTo>
                <a:cubicBezTo>
                  <a:pt x="286702" y="114300"/>
                  <a:pt x="258127" y="109538"/>
                  <a:pt x="229552" y="109538"/>
                </a:cubicBezTo>
                <a:cubicBezTo>
                  <a:pt x="102870" y="109538"/>
                  <a:pt x="0" y="212408"/>
                  <a:pt x="0" y="339090"/>
                </a:cubicBezTo>
                <a:cubicBezTo>
                  <a:pt x="0" y="465773"/>
                  <a:pt x="102870" y="568643"/>
                  <a:pt x="229552" y="568643"/>
                </a:cubicBezTo>
                <a:cubicBezTo>
                  <a:pt x="234315" y="568643"/>
                  <a:pt x="238125" y="568643"/>
                  <a:pt x="242888" y="568643"/>
                </a:cubicBezTo>
                <a:cubicBezTo>
                  <a:pt x="234315" y="682943"/>
                  <a:pt x="227647" y="797243"/>
                  <a:pt x="220980" y="911543"/>
                </a:cubicBezTo>
                <a:cubicBezTo>
                  <a:pt x="218122" y="958215"/>
                  <a:pt x="226695" y="965835"/>
                  <a:pt x="270510" y="958215"/>
                </a:cubicBezTo>
                <a:cubicBezTo>
                  <a:pt x="412432" y="933450"/>
                  <a:pt x="555307" y="915353"/>
                  <a:pt x="699135" y="934403"/>
                </a:cubicBezTo>
                <a:cubicBezTo>
                  <a:pt x="713422" y="933450"/>
                  <a:pt x="727710" y="934403"/>
                  <a:pt x="741997" y="937260"/>
                </a:cubicBezTo>
                <a:cubicBezTo>
                  <a:pt x="750570" y="939165"/>
                  <a:pt x="759142" y="941070"/>
                  <a:pt x="765810" y="943928"/>
                </a:cubicBezTo>
                <a:cubicBezTo>
                  <a:pt x="767715" y="943928"/>
                  <a:pt x="769620" y="943928"/>
                  <a:pt x="771525" y="943928"/>
                </a:cubicBezTo>
                <a:cubicBezTo>
                  <a:pt x="797242" y="950595"/>
                  <a:pt x="822960" y="957262"/>
                  <a:pt x="849630" y="959168"/>
                </a:cubicBezTo>
                <a:cubicBezTo>
                  <a:pt x="893445" y="962025"/>
                  <a:pt x="901065" y="958215"/>
                  <a:pt x="898207" y="911543"/>
                </a:cubicBezTo>
                <a:cubicBezTo>
                  <a:pt x="891540" y="818198"/>
                  <a:pt x="885825" y="725805"/>
                  <a:pt x="878205" y="632460"/>
                </a:cubicBezTo>
                <a:cubicBezTo>
                  <a:pt x="1041082" y="618173"/>
                  <a:pt x="1169670" y="481965"/>
                  <a:pt x="1169670" y="31623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6" name="Google Shape;1166;p40"/>
          <p:cNvSpPr/>
          <p:nvPr/>
        </p:nvSpPr>
        <p:spPr>
          <a:xfrm>
            <a:off x="5424940" y="2153819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7" name="Google Shape;1167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5345" y="1598325"/>
            <a:ext cx="3682158" cy="43089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41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73" name="Google Shape;1173;p41"/>
          <p:cNvSpPr/>
          <p:nvPr/>
        </p:nvSpPr>
        <p:spPr>
          <a:xfrm>
            <a:off x="3785201" y="1826614"/>
            <a:ext cx="4609776" cy="4222957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cap="flat" cmpd="sng" w="476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74" name="Google Shape;1174;p41"/>
          <p:cNvGrpSpPr/>
          <p:nvPr/>
        </p:nvGrpSpPr>
        <p:grpSpPr>
          <a:xfrm>
            <a:off x="8914355" y="1774999"/>
            <a:ext cx="2544833" cy="1305428"/>
            <a:chOff x="575693" y="4105536"/>
            <a:chExt cx="2919670" cy="1305428"/>
          </a:xfrm>
        </p:grpSpPr>
        <p:sp>
          <p:nvSpPr>
            <p:cNvPr id="1175" name="Google Shape;1175;p41"/>
            <p:cNvSpPr txBox="1"/>
            <p:nvPr/>
          </p:nvSpPr>
          <p:spPr>
            <a:xfrm>
              <a:off x="578399" y="4395301"/>
              <a:ext cx="290423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 </a:t>
              </a:r>
              <a:endParaRPr/>
            </a:p>
          </p:txBody>
        </p:sp>
        <p:sp>
          <p:nvSpPr>
            <p:cNvPr id="1176" name="Google Shape;1176;p41"/>
            <p:cNvSpPr txBox="1"/>
            <p:nvPr/>
          </p:nvSpPr>
          <p:spPr>
            <a:xfrm>
              <a:off x="575693" y="4105536"/>
              <a:ext cx="291967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7" name="Google Shape;1177;p41"/>
          <p:cNvGrpSpPr/>
          <p:nvPr/>
        </p:nvGrpSpPr>
        <p:grpSpPr>
          <a:xfrm>
            <a:off x="3365778" y="1727591"/>
            <a:ext cx="3137332" cy="1120762"/>
            <a:chOff x="-311417" y="4105536"/>
            <a:chExt cx="3037928" cy="1120762"/>
          </a:xfrm>
        </p:grpSpPr>
        <p:sp>
          <p:nvSpPr>
            <p:cNvPr id="1178" name="Google Shape;1178;p41"/>
            <p:cNvSpPr txBox="1"/>
            <p:nvPr/>
          </p:nvSpPr>
          <p:spPr>
            <a:xfrm>
              <a:off x="-304623" y="4395301"/>
              <a:ext cx="302186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</a:t>
              </a:r>
              <a:endParaRPr/>
            </a:p>
          </p:txBody>
        </p:sp>
        <p:sp>
          <p:nvSpPr>
            <p:cNvPr id="1179" name="Google Shape;1179;p41"/>
            <p:cNvSpPr txBox="1"/>
            <p:nvPr/>
          </p:nvSpPr>
          <p:spPr>
            <a:xfrm>
              <a:off x="-311417" y="4105536"/>
              <a:ext cx="303792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0" name="Google Shape;1180;p41"/>
          <p:cNvGrpSpPr/>
          <p:nvPr/>
        </p:nvGrpSpPr>
        <p:grpSpPr>
          <a:xfrm>
            <a:off x="652435" y="3250257"/>
            <a:ext cx="2624868" cy="1305428"/>
            <a:chOff x="313627" y="4105536"/>
            <a:chExt cx="2830084" cy="1305428"/>
          </a:xfrm>
        </p:grpSpPr>
        <p:sp>
          <p:nvSpPr>
            <p:cNvPr id="1181" name="Google Shape;1181;p41"/>
            <p:cNvSpPr txBox="1"/>
            <p:nvPr/>
          </p:nvSpPr>
          <p:spPr>
            <a:xfrm>
              <a:off x="317720" y="4395301"/>
              <a:ext cx="281511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  </a:t>
              </a:r>
              <a:endParaRPr/>
            </a:p>
          </p:txBody>
        </p:sp>
        <p:sp>
          <p:nvSpPr>
            <p:cNvPr id="1182" name="Google Shape;1182;p41"/>
            <p:cNvSpPr txBox="1"/>
            <p:nvPr/>
          </p:nvSpPr>
          <p:spPr>
            <a:xfrm>
              <a:off x="313627" y="4105536"/>
              <a:ext cx="28300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3" name="Google Shape;1183;p41"/>
          <p:cNvGrpSpPr/>
          <p:nvPr/>
        </p:nvGrpSpPr>
        <p:grpSpPr>
          <a:xfrm>
            <a:off x="7715866" y="5010662"/>
            <a:ext cx="3072113" cy="1120762"/>
            <a:chOff x="575693" y="4105536"/>
            <a:chExt cx="2777142" cy="1120762"/>
          </a:xfrm>
        </p:grpSpPr>
        <p:sp>
          <p:nvSpPr>
            <p:cNvPr id="1184" name="Google Shape;1184;p41"/>
            <p:cNvSpPr txBox="1"/>
            <p:nvPr/>
          </p:nvSpPr>
          <p:spPr>
            <a:xfrm>
              <a:off x="578399" y="4395301"/>
              <a:ext cx="276245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 </a:t>
              </a:r>
              <a:endParaRPr/>
            </a:p>
          </p:txBody>
        </p:sp>
        <p:sp>
          <p:nvSpPr>
            <p:cNvPr id="1185" name="Google Shape;1185;p41"/>
            <p:cNvSpPr txBox="1"/>
            <p:nvPr/>
          </p:nvSpPr>
          <p:spPr>
            <a:xfrm>
              <a:off x="575693" y="4105536"/>
              <a:ext cx="277714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86" name="Google Shape;1186;p41"/>
          <p:cNvSpPr/>
          <p:nvPr/>
        </p:nvSpPr>
        <p:spPr>
          <a:xfrm rot="-3600000">
            <a:off x="5544380" y="2963398"/>
            <a:ext cx="1458703" cy="1458703"/>
          </a:xfrm>
          <a:prstGeom prst="arc">
            <a:avLst>
              <a:gd fmla="val 16137445" name="adj1"/>
              <a:gd fmla="val 74939" name="adj2"/>
            </a:avLst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med" w="med" type="oval"/>
            <a:tailEnd len="med" w="med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7" name="Google Shape;1187;p41"/>
          <p:cNvSpPr/>
          <p:nvPr/>
        </p:nvSpPr>
        <p:spPr>
          <a:xfrm flipH="1" rot="8100000">
            <a:off x="7475633" y="1791482"/>
            <a:ext cx="1272465" cy="1272465"/>
          </a:xfrm>
          <a:prstGeom prst="arc">
            <a:avLst>
              <a:gd fmla="val 16137445" name="adj1"/>
              <a:gd fmla="val 74939" name="adj2"/>
            </a:avLst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med" w="med" type="oval"/>
            <a:tailEnd len="med" w="med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8" name="Google Shape;1188;p41"/>
          <p:cNvSpPr/>
          <p:nvPr/>
        </p:nvSpPr>
        <p:spPr>
          <a:xfrm flipH="1" rot="-2700000">
            <a:off x="3456838" y="3257066"/>
            <a:ext cx="1272465" cy="1272465"/>
          </a:xfrm>
          <a:prstGeom prst="arc">
            <a:avLst>
              <a:gd fmla="val 16137445" name="adj1"/>
              <a:gd fmla="val 74939" name="adj2"/>
            </a:avLst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med" w="med" type="oval"/>
            <a:tailEnd len="med" w="med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41"/>
          <p:cNvSpPr/>
          <p:nvPr/>
        </p:nvSpPr>
        <p:spPr>
          <a:xfrm rot="2700000">
            <a:off x="6209049" y="4968777"/>
            <a:ext cx="1272465" cy="1272465"/>
          </a:xfrm>
          <a:prstGeom prst="arc">
            <a:avLst>
              <a:gd fmla="val 16137445" name="adj1"/>
              <a:gd fmla="val 74939" name="adj2"/>
            </a:avLst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med" w="med" type="oval"/>
            <a:tailEnd len="med" w="med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0" name="Google Shape;1190;p41"/>
          <p:cNvSpPr/>
          <p:nvPr/>
        </p:nvSpPr>
        <p:spPr>
          <a:xfrm flipH="1">
            <a:off x="6110127" y="3751507"/>
            <a:ext cx="452360" cy="373170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1" name="Google Shape;1191;p41"/>
          <p:cNvSpPr/>
          <p:nvPr/>
        </p:nvSpPr>
        <p:spPr>
          <a:xfrm rot="-2794009">
            <a:off x="7573532" y="2182774"/>
            <a:ext cx="447471" cy="442802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41"/>
          <p:cNvSpPr/>
          <p:nvPr/>
        </p:nvSpPr>
        <p:spPr>
          <a:xfrm>
            <a:off x="4124714" y="3653254"/>
            <a:ext cx="442293" cy="442293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Google Shape;1193;p41"/>
          <p:cNvSpPr/>
          <p:nvPr/>
        </p:nvSpPr>
        <p:spPr>
          <a:xfrm>
            <a:off x="6565748" y="5471395"/>
            <a:ext cx="389370" cy="325482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42"/>
          <p:cNvSpPr txBox="1"/>
          <p:nvPr/>
        </p:nvSpPr>
        <p:spPr>
          <a:xfrm>
            <a:off x="484665" y="322617"/>
            <a:ext cx="688859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  Style</a:t>
            </a:r>
            <a:endParaRPr b="1" sz="7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42"/>
          <p:cNvSpPr txBox="1"/>
          <p:nvPr/>
        </p:nvSpPr>
        <p:spPr>
          <a:xfrm>
            <a:off x="774950" y="1988629"/>
            <a:ext cx="7226049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0" name="Google Shape;1200;p42"/>
          <p:cNvSpPr txBox="1"/>
          <p:nvPr/>
        </p:nvSpPr>
        <p:spPr>
          <a:xfrm>
            <a:off x="774950" y="3232813"/>
            <a:ext cx="7226049" cy="31393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Get a modern PowerPoint  Presentation that is beautifully designed.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1" name="Google Shape;1201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88424" y="2764476"/>
            <a:ext cx="3188669" cy="36076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5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p43"/>
          <p:cNvSpPr txBox="1"/>
          <p:nvPr/>
        </p:nvSpPr>
        <p:spPr>
          <a:xfrm>
            <a:off x="694996" y="351116"/>
            <a:ext cx="680888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 Style</a:t>
            </a:r>
            <a:endParaRPr sz="7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07" name="Google Shape;1207;p43"/>
          <p:cNvGrpSpPr/>
          <p:nvPr/>
        </p:nvGrpSpPr>
        <p:grpSpPr>
          <a:xfrm>
            <a:off x="5160204" y="2404637"/>
            <a:ext cx="2926080" cy="3757117"/>
            <a:chOff x="5090630" y="1321272"/>
            <a:chExt cx="2926080" cy="3757117"/>
          </a:xfrm>
        </p:grpSpPr>
        <p:sp>
          <p:nvSpPr>
            <p:cNvPr id="1208" name="Google Shape;1208;p43"/>
            <p:cNvSpPr txBox="1"/>
            <p:nvPr/>
          </p:nvSpPr>
          <p:spPr>
            <a:xfrm>
              <a:off x="5090630" y="1321272"/>
              <a:ext cx="292608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b="1" sz="1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43"/>
            <p:cNvSpPr txBox="1"/>
            <p:nvPr/>
          </p:nvSpPr>
          <p:spPr>
            <a:xfrm>
              <a:off x="5090630" y="1846735"/>
              <a:ext cx="2926080" cy="32316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87A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210" name="Google Shape;1210;p43"/>
          <p:cNvGrpSpPr/>
          <p:nvPr/>
        </p:nvGrpSpPr>
        <p:grpSpPr>
          <a:xfrm>
            <a:off x="8511695" y="2404637"/>
            <a:ext cx="2926080" cy="3757117"/>
            <a:chOff x="8156371" y="1321272"/>
            <a:chExt cx="2926080" cy="3757117"/>
          </a:xfrm>
        </p:grpSpPr>
        <p:sp>
          <p:nvSpPr>
            <p:cNvPr id="1211" name="Google Shape;1211;p43"/>
            <p:cNvSpPr txBox="1"/>
            <p:nvPr/>
          </p:nvSpPr>
          <p:spPr>
            <a:xfrm>
              <a:off x="8156371" y="1321272"/>
              <a:ext cx="292608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b="1" sz="1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43"/>
            <p:cNvSpPr txBox="1"/>
            <p:nvPr/>
          </p:nvSpPr>
          <p:spPr>
            <a:xfrm>
              <a:off x="8156371" y="1846735"/>
              <a:ext cx="2926080" cy="32316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587A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  <a:endParaRPr/>
            </a:p>
          </p:txBody>
        </p:sp>
      </p:grpSp>
      <p:sp>
        <p:nvSpPr>
          <p:cNvPr id="1213" name="Google Shape;1213;p43"/>
          <p:cNvSpPr/>
          <p:nvPr/>
        </p:nvSpPr>
        <p:spPr>
          <a:xfrm>
            <a:off x="688975" y="1998663"/>
            <a:ext cx="3646488" cy="4594225"/>
          </a:xfrm>
          <a:custGeom>
            <a:rect b="b" l="l" r="r" t="t"/>
            <a:pathLst>
              <a:path extrusionOk="0" h="1623" w="1287">
                <a:moveTo>
                  <a:pt x="508" y="1532"/>
                </a:moveTo>
                <a:cubicBezTo>
                  <a:pt x="509" y="1531"/>
                  <a:pt x="509" y="1530"/>
                  <a:pt x="510" y="1529"/>
                </a:cubicBezTo>
                <a:cubicBezTo>
                  <a:pt x="519" y="1511"/>
                  <a:pt x="527" y="1492"/>
                  <a:pt x="529" y="1472"/>
                </a:cubicBezTo>
                <a:cubicBezTo>
                  <a:pt x="531" y="1469"/>
                  <a:pt x="531" y="1467"/>
                  <a:pt x="531" y="1464"/>
                </a:cubicBezTo>
                <a:cubicBezTo>
                  <a:pt x="533" y="1460"/>
                  <a:pt x="533" y="1457"/>
                  <a:pt x="532" y="1453"/>
                </a:cubicBezTo>
                <a:cubicBezTo>
                  <a:pt x="533" y="1450"/>
                  <a:pt x="534" y="1446"/>
                  <a:pt x="533" y="1442"/>
                </a:cubicBezTo>
                <a:cubicBezTo>
                  <a:pt x="534" y="1438"/>
                  <a:pt x="534" y="1434"/>
                  <a:pt x="533" y="1431"/>
                </a:cubicBezTo>
                <a:cubicBezTo>
                  <a:pt x="533" y="1430"/>
                  <a:pt x="533" y="1429"/>
                  <a:pt x="533" y="1428"/>
                </a:cubicBezTo>
                <a:cubicBezTo>
                  <a:pt x="532" y="1412"/>
                  <a:pt x="530" y="1397"/>
                  <a:pt x="522" y="1383"/>
                </a:cubicBezTo>
                <a:cubicBezTo>
                  <a:pt x="523" y="1382"/>
                  <a:pt x="522" y="1382"/>
                  <a:pt x="522" y="1381"/>
                </a:cubicBezTo>
                <a:cubicBezTo>
                  <a:pt x="522" y="1380"/>
                  <a:pt x="522" y="1378"/>
                  <a:pt x="520" y="1377"/>
                </a:cubicBezTo>
                <a:cubicBezTo>
                  <a:pt x="518" y="1372"/>
                  <a:pt x="516" y="1367"/>
                  <a:pt x="512" y="1363"/>
                </a:cubicBezTo>
                <a:cubicBezTo>
                  <a:pt x="510" y="1360"/>
                  <a:pt x="509" y="1355"/>
                  <a:pt x="505" y="1353"/>
                </a:cubicBezTo>
                <a:cubicBezTo>
                  <a:pt x="504" y="1351"/>
                  <a:pt x="504" y="1350"/>
                  <a:pt x="502" y="1350"/>
                </a:cubicBezTo>
                <a:cubicBezTo>
                  <a:pt x="502" y="1350"/>
                  <a:pt x="502" y="1350"/>
                  <a:pt x="502" y="1350"/>
                </a:cubicBezTo>
                <a:cubicBezTo>
                  <a:pt x="502" y="1350"/>
                  <a:pt x="502" y="1350"/>
                  <a:pt x="502" y="1350"/>
                </a:cubicBezTo>
                <a:cubicBezTo>
                  <a:pt x="497" y="1341"/>
                  <a:pt x="489" y="1335"/>
                  <a:pt x="481" y="1330"/>
                </a:cubicBezTo>
                <a:cubicBezTo>
                  <a:pt x="478" y="1328"/>
                  <a:pt x="475" y="1325"/>
                  <a:pt x="471" y="1324"/>
                </a:cubicBezTo>
                <a:cubicBezTo>
                  <a:pt x="444" y="1305"/>
                  <a:pt x="412" y="1298"/>
                  <a:pt x="379" y="1295"/>
                </a:cubicBezTo>
                <a:cubicBezTo>
                  <a:pt x="341" y="1290"/>
                  <a:pt x="303" y="1293"/>
                  <a:pt x="265" y="1298"/>
                </a:cubicBezTo>
                <a:cubicBezTo>
                  <a:pt x="234" y="1302"/>
                  <a:pt x="202" y="1304"/>
                  <a:pt x="171" y="1296"/>
                </a:cubicBezTo>
                <a:cubicBezTo>
                  <a:pt x="164" y="1295"/>
                  <a:pt x="158" y="1292"/>
                  <a:pt x="152" y="1289"/>
                </a:cubicBezTo>
                <a:cubicBezTo>
                  <a:pt x="123" y="1276"/>
                  <a:pt x="112" y="1251"/>
                  <a:pt x="122" y="1220"/>
                </a:cubicBezTo>
                <a:cubicBezTo>
                  <a:pt x="127" y="1206"/>
                  <a:pt x="133" y="1193"/>
                  <a:pt x="138" y="1180"/>
                </a:cubicBezTo>
                <a:cubicBezTo>
                  <a:pt x="140" y="1175"/>
                  <a:pt x="142" y="1170"/>
                  <a:pt x="143" y="1166"/>
                </a:cubicBezTo>
                <a:cubicBezTo>
                  <a:pt x="150" y="1147"/>
                  <a:pt x="147" y="1130"/>
                  <a:pt x="135" y="1114"/>
                </a:cubicBezTo>
                <a:cubicBezTo>
                  <a:pt x="128" y="1105"/>
                  <a:pt x="120" y="1096"/>
                  <a:pt x="115" y="1085"/>
                </a:cubicBezTo>
                <a:cubicBezTo>
                  <a:pt x="110" y="1073"/>
                  <a:pt x="107" y="1060"/>
                  <a:pt x="110" y="1046"/>
                </a:cubicBezTo>
                <a:cubicBezTo>
                  <a:pt x="112" y="1038"/>
                  <a:pt x="117" y="1032"/>
                  <a:pt x="125" y="1029"/>
                </a:cubicBezTo>
                <a:cubicBezTo>
                  <a:pt x="133" y="1026"/>
                  <a:pt x="142" y="1023"/>
                  <a:pt x="152" y="1020"/>
                </a:cubicBezTo>
                <a:cubicBezTo>
                  <a:pt x="139" y="1014"/>
                  <a:pt x="126" y="1009"/>
                  <a:pt x="114" y="1004"/>
                </a:cubicBezTo>
                <a:cubicBezTo>
                  <a:pt x="105" y="1000"/>
                  <a:pt x="96" y="995"/>
                  <a:pt x="89" y="988"/>
                </a:cubicBezTo>
                <a:cubicBezTo>
                  <a:pt x="83" y="982"/>
                  <a:pt x="82" y="976"/>
                  <a:pt x="87" y="969"/>
                </a:cubicBezTo>
                <a:cubicBezTo>
                  <a:pt x="93" y="962"/>
                  <a:pt x="100" y="957"/>
                  <a:pt x="105" y="950"/>
                </a:cubicBezTo>
                <a:cubicBezTo>
                  <a:pt x="114" y="939"/>
                  <a:pt x="124" y="929"/>
                  <a:pt x="120" y="914"/>
                </a:cubicBezTo>
                <a:cubicBezTo>
                  <a:pt x="118" y="908"/>
                  <a:pt x="115" y="903"/>
                  <a:pt x="109" y="900"/>
                </a:cubicBezTo>
                <a:cubicBezTo>
                  <a:pt x="109" y="900"/>
                  <a:pt x="109" y="900"/>
                  <a:pt x="109" y="900"/>
                </a:cubicBezTo>
                <a:cubicBezTo>
                  <a:pt x="109" y="899"/>
                  <a:pt x="108" y="898"/>
                  <a:pt x="107" y="898"/>
                </a:cubicBezTo>
                <a:cubicBezTo>
                  <a:pt x="103" y="894"/>
                  <a:pt x="98" y="891"/>
                  <a:pt x="94" y="887"/>
                </a:cubicBezTo>
                <a:cubicBezTo>
                  <a:pt x="92" y="886"/>
                  <a:pt x="91" y="884"/>
                  <a:pt x="88" y="883"/>
                </a:cubicBezTo>
                <a:cubicBezTo>
                  <a:pt x="81" y="879"/>
                  <a:pt x="74" y="874"/>
                  <a:pt x="67" y="871"/>
                </a:cubicBezTo>
                <a:cubicBezTo>
                  <a:pt x="50" y="860"/>
                  <a:pt x="32" y="851"/>
                  <a:pt x="16" y="839"/>
                </a:cubicBezTo>
                <a:cubicBezTo>
                  <a:pt x="14" y="837"/>
                  <a:pt x="13" y="834"/>
                  <a:pt x="11" y="833"/>
                </a:cubicBezTo>
                <a:cubicBezTo>
                  <a:pt x="4" y="823"/>
                  <a:pt x="0" y="813"/>
                  <a:pt x="3" y="801"/>
                </a:cubicBezTo>
                <a:cubicBezTo>
                  <a:pt x="3" y="798"/>
                  <a:pt x="5" y="795"/>
                  <a:pt x="5" y="791"/>
                </a:cubicBezTo>
                <a:cubicBezTo>
                  <a:pt x="7" y="789"/>
                  <a:pt x="7" y="786"/>
                  <a:pt x="8" y="783"/>
                </a:cubicBezTo>
                <a:cubicBezTo>
                  <a:pt x="8" y="783"/>
                  <a:pt x="9" y="783"/>
                  <a:pt x="10" y="782"/>
                </a:cubicBezTo>
                <a:cubicBezTo>
                  <a:pt x="27" y="755"/>
                  <a:pt x="52" y="735"/>
                  <a:pt x="77" y="716"/>
                </a:cubicBezTo>
                <a:cubicBezTo>
                  <a:pt x="103" y="694"/>
                  <a:pt x="128" y="671"/>
                  <a:pt x="144" y="641"/>
                </a:cubicBezTo>
                <a:cubicBezTo>
                  <a:pt x="159" y="612"/>
                  <a:pt x="167" y="581"/>
                  <a:pt x="174" y="550"/>
                </a:cubicBezTo>
                <a:cubicBezTo>
                  <a:pt x="184" y="502"/>
                  <a:pt x="192" y="454"/>
                  <a:pt x="203" y="406"/>
                </a:cubicBezTo>
                <a:cubicBezTo>
                  <a:pt x="232" y="284"/>
                  <a:pt x="300" y="189"/>
                  <a:pt x="402" y="117"/>
                </a:cubicBezTo>
                <a:cubicBezTo>
                  <a:pt x="481" y="61"/>
                  <a:pt x="570" y="29"/>
                  <a:pt x="665" y="14"/>
                </a:cubicBezTo>
                <a:cubicBezTo>
                  <a:pt x="762" y="0"/>
                  <a:pt x="858" y="6"/>
                  <a:pt x="951" y="35"/>
                </a:cubicBezTo>
                <a:cubicBezTo>
                  <a:pt x="1056" y="68"/>
                  <a:pt x="1145" y="126"/>
                  <a:pt x="1211" y="215"/>
                </a:cubicBezTo>
                <a:cubicBezTo>
                  <a:pt x="1244" y="259"/>
                  <a:pt x="1268" y="308"/>
                  <a:pt x="1285" y="361"/>
                </a:cubicBezTo>
                <a:cubicBezTo>
                  <a:pt x="1285" y="363"/>
                  <a:pt x="1286" y="365"/>
                  <a:pt x="1287" y="368"/>
                </a:cubicBezTo>
                <a:cubicBezTo>
                  <a:pt x="1280" y="357"/>
                  <a:pt x="1274" y="348"/>
                  <a:pt x="1270" y="338"/>
                </a:cubicBezTo>
                <a:cubicBezTo>
                  <a:pt x="1243" y="280"/>
                  <a:pt x="1202" y="234"/>
                  <a:pt x="1151" y="197"/>
                </a:cubicBezTo>
                <a:cubicBezTo>
                  <a:pt x="1062" y="130"/>
                  <a:pt x="962" y="92"/>
                  <a:pt x="852" y="82"/>
                </a:cubicBezTo>
                <a:cubicBezTo>
                  <a:pt x="761" y="74"/>
                  <a:pt x="675" y="92"/>
                  <a:pt x="592" y="131"/>
                </a:cubicBezTo>
                <a:cubicBezTo>
                  <a:pt x="586" y="134"/>
                  <a:pt x="579" y="136"/>
                  <a:pt x="573" y="141"/>
                </a:cubicBezTo>
                <a:cubicBezTo>
                  <a:pt x="572" y="141"/>
                  <a:pt x="570" y="140"/>
                  <a:pt x="569" y="142"/>
                </a:cubicBezTo>
                <a:cubicBezTo>
                  <a:pt x="553" y="150"/>
                  <a:pt x="539" y="159"/>
                  <a:pt x="525" y="169"/>
                </a:cubicBezTo>
                <a:cubicBezTo>
                  <a:pt x="520" y="171"/>
                  <a:pt x="516" y="175"/>
                  <a:pt x="511" y="176"/>
                </a:cubicBezTo>
                <a:cubicBezTo>
                  <a:pt x="508" y="176"/>
                  <a:pt x="509" y="178"/>
                  <a:pt x="508" y="180"/>
                </a:cubicBezTo>
                <a:cubicBezTo>
                  <a:pt x="503" y="183"/>
                  <a:pt x="498" y="187"/>
                  <a:pt x="493" y="191"/>
                </a:cubicBezTo>
                <a:cubicBezTo>
                  <a:pt x="491" y="192"/>
                  <a:pt x="490" y="193"/>
                  <a:pt x="490" y="195"/>
                </a:cubicBezTo>
                <a:cubicBezTo>
                  <a:pt x="482" y="200"/>
                  <a:pt x="475" y="206"/>
                  <a:pt x="468" y="213"/>
                </a:cubicBezTo>
                <a:cubicBezTo>
                  <a:pt x="466" y="215"/>
                  <a:pt x="464" y="216"/>
                  <a:pt x="461" y="218"/>
                </a:cubicBezTo>
                <a:cubicBezTo>
                  <a:pt x="456" y="223"/>
                  <a:pt x="450" y="227"/>
                  <a:pt x="446" y="233"/>
                </a:cubicBezTo>
                <a:cubicBezTo>
                  <a:pt x="445" y="234"/>
                  <a:pt x="443" y="235"/>
                  <a:pt x="443" y="236"/>
                </a:cubicBezTo>
                <a:cubicBezTo>
                  <a:pt x="434" y="245"/>
                  <a:pt x="425" y="254"/>
                  <a:pt x="418" y="263"/>
                </a:cubicBezTo>
                <a:cubicBezTo>
                  <a:pt x="413" y="268"/>
                  <a:pt x="409" y="273"/>
                  <a:pt x="406" y="278"/>
                </a:cubicBezTo>
                <a:cubicBezTo>
                  <a:pt x="378" y="312"/>
                  <a:pt x="356" y="349"/>
                  <a:pt x="337" y="389"/>
                </a:cubicBezTo>
                <a:cubicBezTo>
                  <a:pt x="323" y="420"/>
                  <a:pt x="312" y="452"/>
                  <a:pt x="304" y="485"/>
                </a:cubicBezTo>
                <a:cubicBezTo>
                  <a:pt x="298" y="506"/>
                  <a:pt x="295" y="528"/>
                  <a:pt x="292" y="549"/>
                </a:cubicBezTo>
                <a:cubicBezTo>
                  <a:pt x="289" y="576"/>
                  <a:pt x="289" y="603"/>
                  <a:pt x="290" y="629"/>
                </a:cubicBezTo>
                <a:cubicBezTo>
                  <a:pt x="290" y="656"/>
                  <a:pt x="294" y="683"/>
                  <a:pt x="299" y="710"/>
                </a:cubicBezTo>
                <a:cubicBezTo>
                  <a:pt x="304" y="732"/>
                  <a:pt x="310" y="753"/>
                  <a:pt x="317" y="774"/>
                </a:cubicBezTo>
                <a:cubicBezTo>
                  <a:pt x="317" y="777"/>
                  <a:pt x="318" y="779"/>
                  <a:pt x="320" y="782"/>
                </a:cubicBezTo>
                <a:cubicBezTo>
                  <a:pt x="321" y="790"/>
                  <a:pt x="324" y="797"/>
                  <a:pt x="328" y="804"/>
                </a:cubicBezTo>
                <a:cubicBezTo>
                  <a:pt x="327" y="805"/>
                  <a:pt x="327" y="806"/>
                  <a:pt x="329" y="807"/>
                </a:cubicBezTo>
                <a:cubicBezTo>
                  <a:pt x="335" y="822"/>
                  <a:pt x="341" y="838"/>
                  <a:pt x="350" y="852"/>
                </a:cubicBezTo>
                <a:cubicBezTo>
                  <a:pt x="351" y="854"/>
                  <a:pt x="351" y="856"/>
                  <a:pt x="353" y="857"/>
                </a:cubicBezTo>
                <a:cubicBezTo>
                  <a:pt x="368" y="888"/>
                  <a:pt x="388" y="915"/>
                  <a:pt x="409" y="941"/>
                </a:cubicBezTo>
                <a:cubicBezTo>
                  <a:pt x="448" y="989"/>
                  <a:pt x="494" y="1028"/>
                  <a:pt x="546" y="1060"/>
                </a:cubicBezTo>
                <a:cubicBezTo>
                  <a:pt x="551" y="1062"/>
                  <a:pt x="553" y="1066"/>
                  <a:pt x="556" y="1070"/>
                </a:cubicBezTo>
                <a:cubicBezTo>
                  <a:pt x="591" y="1123"/>
                  <a:pt x="610" y="1181"/>
                  <a:pt x="617" y="1244"/>
                </a:cubicBezTo>
                <a:cubicBezTo>
                  <a:pt x="622" y="1282"/>
                  <a:pt x="621" y="1320"/>
                  <a:pt x="616" y="1358"/>
                </a:cubicBezTo>
                <a:cubicBezTo>
                  <a:pt x="616" y="1362"/>
                  <a:pt x="614" y="1366"/>
                  <a:pt x="615" y="1371"/>
                </a:cubicBezTo>
                <a:cubicBezTo>
                  <a:pt x="613" y="1375"/>
                  <a:pt x="613" y="1379"/>
                  <a:pt x="613" y="1383"/>
                </a:cubicBezTo>
                <a:cubicBezTo>
                  <a:pt x="609" y="1394"/>
                  <a:pt x="606" y="1405"/>
                  <a:pt x="605" y="1416"/>
                </a:cubicBezTo>
                <a:cubicBezTo>
                  <a:pt x="604" y="1420"/>
                  <a:pt x="603" y="1423"/>
                  <a:pt x="602" y="1427"/>
                </a:cubicBezTo>
                <a:cubicBezTo>
                  <a:pt x="597" y="1441"/>
                  <a:pt x="592" y="1455"/>
                  <a:pt x="587" y="1468"/>
                </a:cubicBezTo>
                <a:cubicBezTo>
                  <a:pt x="587" y="1469"/>
                  <a:pt x="587" y="1470"/>
                  <a:pt x="586" y="1471"/>
                </a:cubicBezTo>
                <a:cubicBezTo>
                  <a:pt x="585" y="1473"/>
                  <a:pt x="583" y="1474"/>
                  <a:pt x="584" y="1477"/>
                </a:cubicBezTo>
                <a:cubicBezTo>
                  <a:pt x="580" y="1480"/>
                  <a:pt x="579" y="1485"/>
                  <a:pt x="577" y="1489"/>
                </a:cubicBezTo>
                <a:cubicBezTo>
                  <a:pt x="571" y="1501"/>
                  <a:pt x="565" y="1513"/>
                  <a:pt x="558" y="1524"/>
                </a:cubicBezTo>
                <a:cubicBezTo>
                  <a:pt x="543" y="1547"/>
                  <a:pt x="526" y="1568"/>
                  <a:pt x="506" y="1585"/>
                </a:cubicBezTo>
                <a:cubicBezTo>
                  <a:pt x="486" y="1602"/>
                  <a:pt x="465" y="1615"/>
                  <a:pt x="440" y="1623"/>
                </a:cubicBezTo>
                <a:cubicBezTo>
                  <a:pt x="467" y="1596"/>
                  <a:pt x="491" y="1568"/>
                  <a:pt x="507" y="1534"/>
                </a:cubicBezTo>
                <a:cubicBezTo>
                  <a:pt x="508" y="1533"/>
                  <a:pt x="508" y="1533"/>
                  <a:pt x="508" y="1532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43"/>
          <p:cNvSpPr/>
          <p:nvPr/>
        </p:nvSpPr>
        <p:spPr>
          <a:xfrm>
            <a:off x="2201863" y="2740026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5" name="Google Shape;1215;p43"/>
          <p:cNvSpPr/>
          <p:nvPr/>
        </p:nvSpPr>
        <p:spPr>
          <a:xfrm>
            <a:off x="2197100" y="2744788"/>
            <a:ext cx="1588" cy="0"/>
          </a:xfrm>
          <a:custGeom>
            <a:rect b="b" l="l" r="r" t="t"/>
            <a:pathLst>
              <a:path extrusionOk="0" h="120000" w="1"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43"/>
          <p:cNvSpPr/>
          <p:nvPr/>
        </p:nvSpPr>
        <p:spPr>
          <a:xfrm>
            <a:off x="2208213" y="2736851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43"/>
          <p:cNvSpPr/>
          <p:nvPr/>
        </p:nvSpPr>
        <p:spPr>
          <a:xfrm>
            <a:off x="1712913" y="2425701"/>
            <a:ext cx="2355850" cy="1771650"/>
          </a:xfrm>
          <a:custGeom>
            <a:rect b="b" l="l" r="r" t="t"/>
            <a:pathLst>
              <a:path extrusionOk="0" h="626" w="832">
                <a:moveTo>
                  <a:pt x="821" y="287"/>
                </a:moveTo>
                <a:cubicBezTo>
                  <a:pt x="810" y="271"/>
                  <a:pt x="789" y="265"/>
                  <a:pt x="771" y="274"/>
                </a:cubicBezTo>
                <a:cubicBezTo>
                  <a:pt x="767" y="276"/>
                  <a:pt x="765" y="275"/>
                  <a:pt x="762" y="272"/>
                </a:cubicBezTo>
                <a:cubicBezTo>
                  <a:pt x="750" y="259"/>
                  <a:pt x="737" y="245"/>
                  <a:pt x="725" y="232"/>
                </a:cubicBezTo>
                <a:cubicBezTo>
                  <a:pt x="723" y="230"/>
                  <a:pt x="721" y="229"/>
                  <a:pt x="721" y="226"/>
                </a:cubicBezTo>
                <a:cubicBezTo>
                  <a:pt x="728" y="221"/>
                  <a:pt x="728" y="214"/>
                  <a:pt x="730" y="207"/>
                </a:cubicBezTo>
                <a:cubicBezTo>
                  <a:pt x="738" y="167"/>
                  <a:pt x="710" y="131"/>
                  <a:pt x="668" y="131"/>
                </a:cubicBezTo>
                <a:cubicBezTo>
                  <a:pt x="647" y="131"/>
                  <a:pt x="629" y="141"/>
                  <a:pt x="617" y="157"/>
                </a:cubicBezTo>
                <a:cubicBezTo>
                  <a:pt x="615" y="139"/>
                  <a:pt x="599" y="124"/>
                  <a:pt x="580" y="124"/>
                </a:cubicBezTo>
                <a:cubicBezTo>
                  <a:pt x="570" y="124"/>
                  <a:pt x="560" y="129"/>
                  <a:pt x="553" y="135"/>
                </a:cubicBezTo>
                <a:cubicBezTo>
                  <a:pt x="550" y="129"/>
                  <a:pt x="546" y="123"/>
                  <a:pt x="542" y="117"/>
                </a:cubicBezTo>
                <a:cubicBezTo>
                  <a:pt x="540" y="118"/>
                  <a:pt x="540" y="116"/>
                  <a:pt x="539" y="115"/>
                </a:cubicBezTo>
                <a:cubicBezTo>
                  <a:pt x="531" y="103"/>
                  <a:pt x="524" y="91"/>
                  <a:pt x="516" y="79"/>
                </a:cubicBezTo>
                <a:cubicBezTo>
                  <a:pt x="512" y="74"/>
                  <a:pt x="512" y="70"/>
                  <a:pt x="516" y="64"/>
                </a:cubicBezTo>
                <a:cubicBezTo>
                  <a:pt x="525" y="50"/>
                  <a:pt x="525" y="34"/>
                  <a:pt x="515" y="20"/>
                </a:cubicBezTo>
                <a:cubicBezTo>
                  <a:pt x="506" y="7"/>
                  <a:pt x="493" y="0"/>
                  <a:pt x="476" y="3"/>
                </a:cubicBezTo>
                <a:cubicBezTo>
                  <a:pt x="471" y="4"/>
                  <a:pt x="467" y="6"/>
                  <a:pt x="462" y="7"/>
                </a:cubicBezTo>
                <a:cubicBezTo>
                  <a:pt x="461" y="8"/>
                  <a:pt x="459" y="9"/>
                  <a:pt x="458" y="10"/>
                </a:cubicBezTo>
                <a:cubicBezTo>
                  <a:pt x="451" y="18"/>
                  <a:pt x="444" y="26"/>
                  <a:pt x="443" y="37"/>
                </a:cubicBezTo>
                <a:cubicBezTo>
                  <a:pt x="443" y="40"/>
                  <a:pt x="442" y="43"/>
                  <a:pt x="442" y="46"/>
                </a:cubicBezTo>
                <a:cubicBezTo>
                  <a:pt x="444" y="52"/>
                  <a:pt x="441" y="54"/>
                  <a:pt x="435" y="54"/>
                </a:cubicBezTo>
                <a:cubicBezTo>
                  <a:pt x="435" y="54"/>
                  <a:pt x="435" y="54"/>
                  <a:pt x="435" y="54"/>
                </a:cubicBezTo>
                <a:cubicBezTo>
                  <a:pt x="419" y="61"/>
                  <a:pt x="403" y="67"/>
                  <a:pt x="386" y="72"/>
                </a:cubicBezTo>
                <a:cubicBezTo>
                  <a:pt x="386" y="74"/>
                  <a:pt x="385" y="75"/>
                  <a:pt x="383" y="74"/>
                </a:cubicBezTo>
                <a:cubicBezTo>
                  <a:pt x="383" y="74"/>
                  <a:pt x="382" y="75"/>
                  <a:pt x="382" y="75"/>
                </a:cubicBezTo>
                <a:cubicBezTo>
                  <a:pt x="382" y="76"/>
                  <a:pt x="381" y="76"/>
                  <a:pt x="380" y="76"/>
                </a:cubicBezTo>
                <a:cubicBezTo>
                  <a:pt x="374" y="79"/>
                  <a:pt x="367" y="81"/>
                  <a:pt x="360" y="83"/>
                </a:cubicBezTo>
                <a:cubicBezTo>
                  <a:pt x="359" y="85"/>
                  <a:pt x="357" y="85"/>
                  <a:pt x="355" y="84"/>
                </a:cubicBezTo>
                <a:cubicBezTo>
                  <a:pt x="323" y="98"/>
                  <a:pt x="290" y="110"/>
                  <a:pt x="257" y="123"/>
                </a:cubicBezTo>
                <a:cubicBezTo>
                  <a:pt x="255" y="124"/>
                  <a:pt x="253" y="124"/>
                  <a:pt x="252" y="122"/>
                </a:cubicBezTo>
                <a:cubicBezTo>
                  <a:pt x="243" y="108"/>
                  <a:pt x="230" y="101"/>
                  <a:pt x="216" y="98"/>
                </a:cubicBezTo>
                <a:cubicBezTo>
                  <a:pt x="211" y="98"/>
                  <a:pt x="207" y="98"/>
                  <a:pt x="203" y="98"/>
                </a:cubicBezTo>
                <a:cubicBezTo>
                  <a:pt x="194" y="99"/>
                  <a:pt x="187" y="102"/>
                  <a:pt x="179" y="107"/>
                </a:cubicBezTo>
                <a:cubicBezTo>
                  <a:pt x="179" y="107"/>
                  <a:pt x="178" y="108"/>
                  <a:pt x="177" y="108"/>
                </a:cubicBezTo>
                <a:cubicBezTo>
                  <a:pt x="177" y="108"/>
                  <a:pt x="177" y="108"/>
                  <a:pt x="177" y="108"/>
                </a:cubicBezTo>
                <a:cubicBezTo>
                  <a:pt x="177" y="109"/>
                  <a:pt x="176" y="110"/>
                  <a:pt x="175" y="110"/>
                </a:cubicBezTo>
                <a:cubicBezTo>
                  <a:pt x="174" y="111"/>
                  <a:pt x="174" y="111"/>
                  <a:pt x="173" y="111"/>
                </a:cubicBezTo>
                <a:cubicBezTo>
                  <a:pt x="173" y="111"/>
                  <a:pt x="173" y="111"/>
                  <a:pt x="173" y="111"/>
                </a:cubicBezTo>
                <a:cubicBezTo>
                  <a:pt x="173" y="112"/>
                  <a:pt x="172" y="112"/>
                  <a:pt x="172" y="113"/>
                </a:cubicBezTo>
                <a:cubicBezTo>
                  <a:pt x="172" y="113"/>
                  <a:pt x="172" y="113"/>
                  <a:pt x="172" y="113"/>
                </a:cubicBezTo>
                <a:cubicBezTo>
                  <a:pt x="159" y="128"/>
                  <a:pt x="155" y="145"/>
                  <a:pt x="159" y="165"/>
                </a:cubicBezTo>
                <a:cubicBezTo>
                  <a:pt x="160" y="165"/>
                  <a:pt x="160" y="166"/>
                  <a:pt x="160" y="167"/>
                </a:cubicBezTo>
                <a:cubicBezTo>
                  <a:pt x="170" y="194"/>
                  <a:pt x="202" y="208"/>
                  <a:pt x="228" y="196"/>
                </a:cubicBezTo>
                <a:cubicBezTo>
                  <a:pt x="232" y="195"/>
                  <a:pt x="233" y="196"/>
                  <a:pt x="236" y="199"/>
                </a:cubicBezTo>
                <a:cubicBezTo>
                  <a:pt x="253" y="217"/>
                  <a:pt x="271" y="236"/>
                  <a:pt x="289" y="255"/>
                </a:cubicBezTo>
                <a:cubicBezTo>
                  <a:pt x="292" y="262"/>
                  <a:pt x="298" y="266"/>
                  <a:pt x="303" y="272"/>
                </a:cubicBezTo>
                <a:cubicBezTo>
                  <a:pt x="315" y="281"/>
                  <a:pt x="324" y="293"/>
                  <a:pt x="335" y="304"/>
                </a:cubicBezTo>
                <a:cubicBezTo>
                  <a:pt x="350" y="319"/>
                  <a:pt x="364" y="335"/>
                  <a:pt x="379" y="350"/>
                </a:cubicBezTo>
                <a:cubicBezTo>
                  <a:pt x="382" y="354"/>
                  <a:pt x="383" y="356"/>
                  <a:pt x="379" y="360"/>
                </a:cubicBezTo>
                <a:cubicBezTo>
                  <a:pt x="376" y="362"/>
                  <a:pt x="375" y="366"/>
                  <a:pt x="373" y="369"/>
                </a:cubicBezTo>
                <a:cubicBezTo>
                  <a:pt x="357" y="368"/>
                  <a:pt x="342" y="363"/>
                  <a:pt x="326" y="360"/>
                </a:cubicBezTo>
                <a:cubicBezTo>
                  <a:pt x="293" y="353"/>
                  <a:pt x="260" y="346"/>
                  <a:pt x="227" y="339"/>
                </a:cubicBezTo>
                <a:cubicBezTo>
                  <a:pt x="218" y="338"/>
                  <a:pt x="221" y="330"/>
                  <a:pt x="219" y="325"/>
                </a:cubicBezTo>
                <a:cubicBezTo>
                  <a:pt x="217" y="321"/>
                  <a:pt x="222" y="320"/>
                  <a:pt x="224" y="319"/>
                </a:cubicBezTo>
                <a:cubicBezTo>
                  <a:pt x="250" y="303"/>
                  <a:pt x="277" y="287"/>
                  <a:pt x="303" y="272"/>
                </a:cubicBezTo>
                <a:cubicBezTo>
                  <a:pt x="298" y="266"/>
                  <a:pt x="292" y="262"/>
                  <a:pt x="289" y="255"/>
                </a:cubicBezTo>
                <a:cubicBezTo>
                  <a:pt x="288" y="256"/>
                  <a:pt x="287" y="257"/>
                  <a:pt x="286" y="257"/>
                </a:cubicBezTo>
                <a:cubicBezTo>
                  <a:pt x="259" y="271"/>
                  <a:pt x="232" y="284"/>
                  <a:pt x="205" y="298"/>
                </a:cubicBezTo>
                <a:cubicBezTo>
                  <a:pt x="203" y="299"/>
                  <a:pt x="201" y="298"/>
                  <a:pt x="199" y="297"/>
                </a:cubicBezTo>
                <a:cubicBezTo>
                  <a:pt x="179" y="283"/>
                  <a:pt x="159" y="282"/>
                  <a:pt x="137" y="292"/>
                </a:cubicBezTo>
                <a:cubicBezTo>
                  <a:pt x="130" y="277"/>
                  <a:pt x="123" y="263"/>
                  <a:pt x="116" y="248"/>
                </a:cubicBezTo>
                <a:cubicBezTo>
                  <a:pt x="113" y="243"/>
                  <a:pt x="113" y="239"/>
                  <a:pt x="117" y="233"/>
                </a:cubicBezTo>
                <a:cubicBezTo>
                  <a:pt x="126" y="221"/>
                  <a:pt x="126" y="207"/>
                  <a:pt x="118" y="194"/>
                </a:cubicBezTo>
                <a:cubicBezTo>
                  <a:pt x="110" y="180"/>
                  <a:pt x="97" y="175"/>
                  <a:pt x="81" y="177"/>
                </a:cubicBezTo>
                <a:cubicBezTo>
                  <a:pt x="67" y="179"/>
                  <a:pt x="57" y="188"/>
                  <a:pt x="52" y="202"/>
                </a:cubicBezTo>
                <a:cubicBezTo>
                  <a:pt x="44" y="228"/>
                  <a:pt x="65" y="253"/>
                  <a:pt x="92" y="249"/>
                </a:cubicBezTo>
                <a:cubicBezTo>
                  <a:pt x="95" y="249"/>
                  <a:pt x="98" y="246"/>
                  <a:pt x="100" y="251"/>
                </a:cubicBezTo>
                <a:cubicBezTo>
                  <a:pt x="108" y="267"/>
                  <a:pt x="118" y="283"/>
                  <a:pt x="126" y="300"/>
                </a:cubicBezTo>
                <a:cubicBezTo>
                  <a:pt x="107" y="319"/>
                  <a:pt x="102" y="341"/>
                  <a:pt x="112" y="366"/>
                </a:cubicBezTo>
                <a:cubicBezTo>
                  <a:pt x="119" y="386"/>
                  <a:pt x="146" y="403"/>
                  <a:pt x="167" y="400"/>
                </a:cubicBezTo>
                <a:cubicBezTo>
                  <a:pt x="188" y="398"/>
                  <a:pt x="203" y="389"/>
                  <a:pt x="214" y="372"/>
                </a:cubicBezTo>
                <a:cubicBezTo>
                  <a:pt x="215" y="370"/>
                  <a:pt x="216" y="368"/>
                  <a:pt x="219" y="368"/>
                </a:cubicBezTo>
                <a:cubicBezTo>
                  <a:pt x="236" y="370"/>
                  <a:pt x="253" y="372"/>
                  <a:pt x="270" y="374"/>
                </a:cubicBezTo>
                <a:cubicBezTo>
                  <a:pt x="294" y="377"/>
                  <a:pt x="318" y="380"/>
                  <a:pt x="341" y="383"/>
                </a:cubicBezTo>
                <a:cubicBezTo>
                  <a:pt x="351" y="384"/>
                  <a:pt x="360" y="384"/>
                  <a:pt x="370" y="387"/>
                </a:cubicBezTo>
                <a:cubicBezTo>
                  <a:pt x="371" y="393"/>
                  <a:pt x="372" y="399"/>
                  <a:pt x="376" y="405"/>
                </a:cubicBezTo>
                <a:cubicBezTo>
                  <a:pt x="378" y="408"/>
                  <a:pt x="377" y="410"/>
                  <a:pt x="375" y="412"/>
                </a:cubicBezTo>
                <a:cubicBezTo>
                  <a:pt x="354" y="436"/>
                  <a:pt x="332" y="459"/>
                  <a:pt x="311" y="482"/>
                </a:cubicBezTo>
                <a:cubicBezTo>
                  <a:pt x="309" y="484"/>
                  <a:pt x="286" y="483"/>
                  <a:pt x="284" y="481"/>
                </a:cubicBezTo>
                <a:cubicBezTo>
                  <a:pt x="284" y="480"/>
                  <a:pt x="284" y="480"/>
                  <a:pt x="283" y="479"/>
                </a:cubicBezTo>
                <a:cubicBezTo>
                  <a:pt x="277" y="465"/>
                  <a:pt x="271" y="451"/>
                  <a:pt x="265" y="436"/>
                </a:cubicBezTo>
                <a:cubicBezTo>
                  <a:pt x="274" y="433"/>
                  <a:pt x="278" y="425"/>
                  <a:pt x="277" y="412"/>
                </a:cubicBezTo>
                <a:cubicBezTo>
                  <a:pt x="277" y="403"/>
                  <a:pt x="268" y="393"/>
                  <a:pt x="260" y="392"/>
                </a:cubicBezTo>
                <a:cubicBezTo>
                  <a:pt x="247" y="389"/>
                  <a:pt x="236" y="394"/>
                  <a:pt x="231" y="403"/>
                </a:cubicBezTo>
                <a:cubicBezTo>
                  <a:pt x="222" y="421"/>
                  <a:pt x="234" y="444"/>
                  <a:pt x="258" y="441"/>
                </a:cubicBezTo>
                <a:cubicBezTo>
                  <a:pt x="263" y="454"/>
                  <a:pt x="266" y="467"/>
                  <a:pt x="272" y="480"/>
                </a:cubicBezTo>
                <a:cubicBezTo>
                  <a:pt x="275" y="489"/>
                  <a:pt x="267" y="491"/>
                  <a:pt x="264" y="495"/>
                </a:cubicBezTo>
                <a:cubicBezTo>
                  <a:pt x="261" y="500"/>
                  <a:pt x="258" y="497"/>
                  <a:pt x="255" y="496"/>
                </a:cubicBezTo>
                <a:cubicBezTo>
                  <a:pt x="204" y="478"/>
                  <a:pt x="154" y="460"/>
                  <a:pt x="103" y="442"/>
                </a:cubicBezTo>
                <a:cubicBezTo>
                  <a:pt x="96" y="439"/>
                  <a:pt x="88" y="438"/>
                  <a:pt x="82" y="433"/>
                </a:cubicBezTo>
                <a:cubicBezTo>
                  <a:pt x="85" y="425"/>
                  <a:pt x="84" y="417"/>
                  <a:pt x="81" y="409"/>
                </a:cubicBezTo>
                <a:cubicBezTo>
                  <a:pt x="75" y="395"/>
                  <a:pt x="61" y="382"/>
                  <a:pt x="38" y="384"/>
                </a:cubicBezTo>
                <a:cubicBezTo>
                  <a:pt x="16" y="386"/>
                  <a:pt x="0" y="406"/>
                  <a:pt x="2" y="427"/>
                </a:cubicBezTo>
                <a:cubicBezTo>
                  <a:pt x="4" y="453"/>
                  <a:pt x="23" y="467"/>
                  <a:pt x="49" y="465"/>
                </a:cubicBezTo>
                <a:cubicBezTo>
                  <a:pt x="62" y="463"/>
                  <a:pt x="73" y="457"/>
                  <a:pt x="78" y="444"/>
                </a:cubicBezTo>
                <a:cubicBezTo>
                  <a:pt x="80" y="442"/>
                  <a:pt x="82" y="444"/>
                  <a:pt x="85" y="445"/>
                </a:cubicBezTo>
                <a:cubicBezTo>
                  <a:pt x="140" y="468"/>
                  <a:pt x="195" y="490"/>
                  <a:pt x="250" y="512"/>
                </a:cubicBezTo>
                <a:cubicBezTo>
                  <a:pt x="254" y="514"/>
                  <a:pt x="256" y="516"/>
                  <a:pt x="256" y="520"/>
                </a:cubicBezTo>
                <a:cubicBezTo>
                  <a:pt x="257" y="539"/>
                  <a:pt x="270" y="553"/>
                  <a:pt x="289" y="555"/>
                </a:cubicBezTo>
                <a:cubicBezTo>
                  <a:pt x="305" y="557"/>
                  <a:pt x="318" y="548"/>
                  <a:pt x="327" y="530"/>
                </a:cubicBezTo>
                <a:cubicBezTo>
                  <a:pt x="327" y="530"/>
                  <a:pt x="327" y="530"/>
                  <a:pt x="327" y="530"/>
                </a:cubicBezTo>
                <a:cubicBezTo>
                  <a:pt x="438" y="551"/>
                  <a:pt x="438" y="551"/>
                  <a:pt x="438" y="551"/>
                </a:cubicBezTo>
                <a:cubicBezTo>
                  <a:pt x="438" y="552"/>
                  <a:pt x="438" y="554"/>
                  <a:pt x="438" y="555"/>
                </a:cubicBezTo>
                <a:cubicBezTo>
                  <a:pt x="438" y="595"/>
                  <a:pt x="469" y="626"/>
                  <a:pt x="509" y="626"/>
                </a:cubicBezTo>
                <a:cubicBezTo>
                  <a:pt x="548" y="626"/>
                  <a:pt x="580" y="595"/>
                  <a:pt x="580" y="555"/>
                </a:cubicBezTo>
                <a:cubicBezTo>
                  <a:pt x="580" y="541"/>
                  <a:pt x="576" y="528"/>
                  <a:pt x="569" y="517"/>
                </a:cubicBezTo>
                <a:cubicBezTo>
                  <a:pt x="639" y="455"/>
                  <a:pt x="639" y="455"/>
                  <a:pt x="639" y="455"/>
                </a:cubicBezTo>
                <a:cubicBezTo>
                  <a:pt x="639" y="456"/>
                  <a:pt x="639" y="456"/>
                  <a:pt x="639" y="456"/>
                </a:cubicBezTo>
                <a:cubicBezTo>
                  <a:pt x="641" y="457"/>
                  <a:pt x="643" y="458"/>
                  <a:pt x="644" y="459"/>
                </a:cubicBezTo>
                <a:cubicBezTo>
                  <a:pt x="664" y="473"/>
                  <a:pt x="691" y="473"/>
                  <a:pt x="710" y="459"/>
                </a:cubicBezTo>
                <a:cubicBezTo>
                  <a:pt x="729" y="445"/>
                  <a:pt x="738" y="420"/>
                  <a:pt x="731" y="397"/>
                </a:cubicBezTo>
                <a:cubicBezTo>
                  <a:pt x="720" y="360"/>
                  <a:pt x="676" y="345"/>
                  <a:pt x="644" y="367"/>
                </a:cubicBezTo>
                <a:cubicBezTo>
                  <a:pt x="641" y="369"/>
                  <a:pt x="639" y="372"/>
                  <a:pt x="635" y="369"/>
                </a:cubicBezTo>
                <a:cubicBezTo>
                  <a:pt x="610" y="353"/>
                  <a:pt x="585" y="338"/>
                  <a:pt x="560" y="322"/>
                </a:cubicBezTo>
                <a:cubicBezTo>
                  <a:pt x="554" y="318"/>
                  <a:pt x="548" y="314"/>
                  <a:pt x="541" y="309"/>
                </a:cubicBezTo>
                <a:cubicBezTo>
                  <a:pt x="539" y="310"/>
                  <a:pt x="537" y="308"/>
                  <a:pt x="535" y="307"/>
                </a:cubicBezTo>
                <a:cubicBezTo>
                  <a:pt x="503" y="287"/>
                  <a:pt x="470" y="266"/>
                  <a:pt x="437" y="246"/>
                </a:cubicBezTo>
                <a:cubicBezTo>
                  <a:pt x="433" y="244"/>
                  <a:pt x="432" y="242"/>
                  <a:pt x="434" y="238"/>
                </a:cubicBezTo>
                <a:cubicBezTo>
                  <a:pt x="437" y="234"/>
                  <a:pt x="437" y="229"/>
                  <a:pt x="439" y="225"/>
                </a:cubicBezTo>
                <a:cubicBezTo>
                  <a:pt x="451" y="222"/>
                  <a:pt x="464" y="223"/>
                  <a:pt x="477" y="222"/>
                </a:cubicBezTo>
                <a:cubicBezTo>
                  <a:pt x="499" y="220"/>
                  <a:pt x="522" y="220"/>
                  <a:pt x="545" y="219"/>
                </a:cubicBezTo>
                <a:cubicBezTo>
                  <a:pt x="564" y="218"/>
                  <a:pt x="584" y="216"/>
                  <a:pt x="603" y="215"/>
                </a:cubicBezTo>
                <a:cubicBezTo>
                  <a:pt x="613" y="215"/>
                  <a:pt x="612" y="224"/>
                  <a:pt x="616" y="229"/>
                </a:cubicBezTo>
                <a:cubicBezTo>
                  <a:pt x="619" y="233"/>
                  <a:pt x="614" y="235"/>
                  <a:pt x="612" y="237"/>
                </a:cubicBezTo>
                <a:cubicBezTo>
                  <a:pt x="588" y="261"/>
                  <a:pt x="565" y="285"/>
                  <a:pt x="541" y="309"/>
                </a:cubicBezTo>
                <a:cubicBezTo>
                  <a:pt x="548" y="314"/>
                  <a:pt x="554" y="318"/>
                  <a:pt x="560" y="322"/>
                </a:cubicBezTo>
                <a:cubicBezTo>
                  <a:pt x="572" y="311"/>
                  <a:pt x="584" y="301"/>
                  <a:pt x="596" y="290"/>
                </a:cubicBezTo>
                <a:cubicBezTo>
                  <a:pt x="609" y="278"/>
                  <a:pt x="623" y="267"/>
                  <a:pt x="636" y="255"/>
                </a:cubicBezTo>
                <a:cubicBezTo>
                  <a:pt x="639" y="252"/>
                  <a:pt x="642" y="251"/>
                  <a:pt x="647" y="253"/>
                </a:cubicBezTo>
                <a:cubicBezTo>
                  <a:pt x="654" y="256"/>
                  <a:pt x="663" y="257"/>
                  <a:pt x="671" y="257"/>
                </a:cubicBezTo>
                <a:cubicBezTo>
                  <a:pt x="687" y="256"/>
                  <a:pt x="700" y="250"/>
                  <a:pt x="712" y="241"/>
                </a:cubicBezTo>
                <a:cubicBezTo>
                  <a:pt x="724" y="255"/>
                  <a:pt x="737" y="269"/>
                  <a:pt x="749" y="283"/>
                </a:cubicBezTo>
                <a:cubicBezTo>
                  <a:pt x="753" y="287"/>
                  <a:pt x="754" y="290"/>
                  <a:pt x="751" y="295"/>
                </a:cubicBezTo>
                <a:cubicBezTo>
                  <a:pt x="743" y="312"/>
                  <a:pt x="750" y="333"/>
                  <a:pt x="766" y="344"/>
                </a:cubicBezTo>
                <a:cubicBezTo>
                  <a:pt x="782" y="354"/>
                  <a:pt x="804" y="352"/>
                  <a:pt x="817" y="338"/>
                </a:cubicBezTo>
                <a:cubicBezTo>
                  <a:pt x="831" y="324"/>
                  <a:pt x="832" y="303"/>
                  <a:pt x="821" y="287"/>
                </a:cubicBezTo>
                <a:close/>
                <a:moveTo>
                  <a:pt x="253" y="180"/>
                </a:moveTo>
                <a:cubicBezTo>
                  <a:pt x="251" y="177"/>
                  <a:pt x="252" y="174"/>
                  <a:pt x="254" y="172"/>
                </a:cubicBezTo>
                <a:cubicBezTo>
                  <a:pt x="258" y="162"/>
                  <a:pt x="261" y="151"/>
                  <a:pt x="258" y="140"/>
                </a:cubicBezTo>
                <a:cubicBezTo>
                  <a:pt x="257" y="137"/>
                  <a:pt x="260" y="137"/>
                  <a:pt x="262" y="136"/>
                </a:cubicBezTo>
                <a:cubicBezTo>
                  <a:pt x="270" y="132"/>
                  <a:pt x="278" y="128"/>
                  <a:pt x="288" y="126"/>
                </a:cubicBezTo>
                <a:cubicBezTo>
                  <a:pt x="288" y="126"/>
                  <a:pt x="288" y="126"/>
                  <a:pt x="289" y="126"/>
                </a:cubicBezTo>
                <a:cubicBezTo>
                  <a:pt x="292" y="124"/>
                  <a:pt x="296" y="122"/>
                  <a:pt x="300" y="121"/>
                </a:cubicBezTo>
                <a:cubicBezTo>
                  <a:pt x="300" y="121"/>
                  <a:pt x="300" y="121"/>
                  <a:pt x="300" y="121"/>
                </a:cubicBezTo>
                <a:cubicBezTo>
                  <a:pt x="301" y="120"/>
                  <a:pt x="302" y="119"/>
                  <a:pt x="304" y="119"/>
                </a:cubicBezTo>
                <a:cubicBezTo>
                  <a:pt x="304" y="120"/>
                  <a:pt x="304" y="120"/>
                  <a:pt x="304" y="120"/>
                </a:cubicBezTo>
                <a:cubicBezTo>
                  <a:pt x="305" y="118"/>
                  <a:pt x="306" y="118"/>
                  <a:pt x="307" y="119"/>
                </a:cubicBezTo>
                <a:cubicBezTo>
                  <a:pt x="326" y="111"/>
                  <a:pt x="345" y="104"/>
                  <a:pt x="365" y="96"/>
                </a:cubicBezTo>
                <a:cubicBezTo>
                  <a:pt x="390" y="86"/>
                  <a:pt x="415" y="76"/>
                  <a:pt x="440" y="66"/>
                </a:cubicBezTo>
                <a:cubicBezTo>
                  <a:pt x="445" y="64"/>
                  <a:pt x="449" y="64"/>
                  <a:pt x="453" y="69"/>
                </a:cubicBezTo>
                <a:cubicBezTo>
                  <a:pt x="461" y="80"/>
                  <a:pt x="461" y="81"/>
                  <a:pt x="454" y="93"/>
                </a:cubicBezTo>
                <a:cubicBezTo>
                  <a:pt x="448" y="104"/>
                  <a:pt x="442" y="116"/>
                  <a:pt x="436" y="127"/>
                </a:cubicBezTo>
                <a:cubicBezTo>
                  <a:pt x="436" y="133"/>
                  <a:pt x="431" y="137"/>
                  <a:pt x="429" y="142"/>
                </a:cubicBezTo>
                <a:cubicBezTo>
                  <a:pt x="424" y="152"/>
                  <a:pt x="420" y="162"/>
                  <a:pt x="413" y="171"/>
                </a:cubicBezTo>
                <a:cubicBezTo>
                  <a:pt x="412" y="177"/>
                  <a:pt x="409" y="179"/>
                  <a:pt x="402" y="178"/>
                </a:cubicBezTo>
                <a:cubicBezTo>
                  <a:pt x="380" y="173"/>
                  <a:pt x="357" y="191"/>
                  <a:pt x="355" y="213"/>
                </a:cubicBezTo>
                <a:cubicBezTo>
                  <a:pt x="354" y="217"/>
                  <a:pt x="354" y="220"/>
                  <a:pt x="354" y="223"/>
                </a:cubicBezTo>
                <a:cubicBezTo>
                  <a:pt x="339" y="231"/>
                  <a:pt x="324" y="239"/>
                  <a:pt x="309" y="245"/>
                </a:cubicBezTo>
                <a:cubicBezTo>
                  <a:pt x="290" y="224"/>
                  <a:pt x="272" y="202"/>
                  <a:pt x="253" y="180"/>
                </a:cubicBezTo>
                <a:close/>
                <a:moveTo>
                  <a:pt x="354" y="225"/>
                </a:moveTo>
                <a:cubicBezTo>
                  <a:pt x="354" y="225"/>
                  <a:pt x="354" y="225"/>
                  <a:pt x="354" y="225"/>
                </a:cubicBezTo>
                <a:cubicBezTo>
                  <a:pt x="354" y="225"/>
                  <a:pt x="354" y="225"/>
                  <a:pt x="354" y="225"/>
                </a:cubicBezTo>
                <a:close/>
                <a:moveTo>
                  <a:pt x="321" y="259"/>
                </a:moveTo>
                <a:cubicBezTo>
                  <a:pt x="319" y="257"/>
                  <a:pt x="317" y="255"/>
                  <a:pt x="316" y="253"/>
                </a:cubicBezTo>
                <a:cubicBezTo>
                  <a:pt x="317" y="255"/>
                  <a:pt x="319" y="257"/>
                  <a:pt x="321" y="259"/>
                </a:cubicBezTo>
                <a:close/>
                <a:moveTo>
                  <a:pt x="682" y="418"/>
                </a:moveTo>
                <a:cubicBezTo>
                  <a:pt x="681" y="419"/>
                  <a:pt x="680" y="420"/>
                  <a:pt x="679" y="421"/>
                </a:cubicBezTo>
                <a:cubicBezTo>
                  <a:pt x="687" y="415"/>
                  <a:pt x="687" y="415"/>
                  <a:pt x="687" y="415"/>
                </a:cubicBezTo>
                <a:cubicBezTo>
                  <a:pt x="686" y="416"/>
                  <a:pt x="684" y="417"/>
                  <a:pt x="682" y="418"/>
                </a:cubicBezTo>
                <a:close/>
                <a:moveTo>
                  <a:pt x="547" y="341"/>
                </a:moveTo>
                <a:cubicBezTo>
                  <a:pt x="570" y="358"/>
                  <a:pt x="593" y="374"/>
                  <a:pt x="617" y="390"/>
                </a:cubicBezTo>
                <a:cubicBezTo>
                  <a:pt x="621" y="393"/>
                  <a:pt x="623" y="396"/>
                  <a:pt x="622" y="402"/>
                </a:cubicBezTo>
                <a:cubicBezTo>
                  <a:pt x="618" y="418"/>
                  <a:pt x="622" y="432"/>
                  <a:pt x="630" y="445"/>
                </a:cubicBezTo>
                <a:cubicBezTo>
                  <a:pt x="562" y="495"/>
                  <a:pt x="562" y="495"/>
                  <a:pt x="562" y="495"/>
                </a:cubicBezTo>
                <a:cubicBezTo>
                  <a:pt x="554" y="500"/>
                  <a:pt x="554" y="500"/>
                  <a:pt x="554" y="500"/>
                </a:cubicBezTo>
                <a:cubicBezTo>
                  <a:pt x="542" y="490"/>
                  <a:pt x="526" y="484"/>
                  <a:pt x="509" y="484"/>
                </a:cubicBezTo>
                <a:cubicBezTo>
                  <a:pt x="478" y="484"/>
                  <a:pt x="452" y="503"/>
                  <a:pt x="442" y="530"/>
                </a:cubicBezTo>
                <a:cubicBezTo>
                  <a:pt x="442" y="530"/>
                  <a:pt x="442" y="530"/>
                  <a:pt x="442" y="530"/>
                </a:cubicBezTo>
                <a:cubicBezTo>
                  <a:pt x="326" y="519"/>
                  <a:pt x="326" y="519"/>
                  <a:pt x="326" y="519"/>
                </a:cubicBezTo>
                <a:cubicBezTo>
                  <a:pt x="327" y="519"/>
                  <a:pt x="328" y="518"/>
                  <a:pt x="329" y="518"/>
                </a:cubicBezTo>
                <a:cubicBezTo>
                  <a:pt x="328" y="510"/>
                  <a:pt x="326" y="502"/>
                  <a:pt x="321" y="496"/>
                </a:cubicBezTo>
                <a:cubicBezTo>
                  <a:pt x="318" y="493"/>
                  <a:pt x="319" y="491"/>
                  <a:pt x="321" y="489"/>
                </a:cubicBezTo>
                <a:cubicBezTo>
                  <a:pt x="342" y="466"/>
                  <a:pt x="363" y="443"/>
                  <a:pt x="384" y="420"/>
                </a:cubicBezTo>
                <a:cubicBezTo>
                  <a:pt x="386" y="419"/>
                  <a:pt x="387" y="416"/>
                  <a:pt x="390" y="418"/>
                </a:cubicBezTo>
                <a:cubicBezTo>
                  <a:pt x="406" y="426"/>
                  <a:pt x="421" y="423"/>
                  <a:pt x="435" y="413"/>
                </a:cubicBezTo>
                <a:cubicBezTo>
                  <a:pt x="435" y="412"/>
                  <a:pt x="436" y="412"/>
                  <a:pt x="436" y="411"/>
                </a:cubicBezTo>
                <a:cubicBezTo>
                  <a:pt x="436" y="412"/>
                  <a:pt x="435" y="412"/>
                  <a:pt x="435" y="413"/>
                </a:cubicBezTo>
                <a:cubicBezTo>
                  <a:pt x="442" y="424"/>
                  <a:pt x="452" y="430"/>
                  <a:pt x="465" y="430"/>
                </a:cubicBezTo>
                <a:cubicBezTo>
                  <a:pt x="489" y="430"/>
                  <a:pt x="504" y="407"/>
                  <a:pt x="496" y="385"/>
                </a:cubicBezTo>
                <a:cubicBezTo>
                  <a:pt x="495" y="383"/>
                  <a:pt x="493" y="381"/>
                  <a:pt x="496" y="379"/>
                </a:cubicBezTo>
                <a:cubicBezTo>
                  <a:pt x="502" y="374"/>
                  <a:pt x="508" y="369"/>
                  <a:pt x="513" y="364"/>
                </a:cubicBezTo>
                <a:cubicBezTo>
                  <a:pt x="522" y="355"/>
                  <a:pt x="533" y="349"/>
                  <a:pt x="540" y="338"/>
                </a:cubicBezTo>
                <a:cubicBezTo>
                  <a:pt x="543" y="338"/>
                  <a:pt x="545" y="340"/>
                  <a:pt x="547" y="341"/>
                </a:cubicBezTo>
                <a:close/>
                <a:moveTo>
                  <a:pt x="521" y="323"/>
                </a:moveTo>
                <a:cubicBezTo>
                  <a:pt x="522" y="324"/>
                  <a:pt x="524" y="325"/>
                  <a:pt x="524" y="327"/>
                </a:cubicBezTo>
                <a:cubicBezTo>
                  <a:pt x="528" y="330"/>
                  <a:pt x="533" y="332"/>
                  <a:pt x="537" y="335"/>
                </a:cubicBezTo>
                <a:cubicBezTo>
                  <a:pt x="533" y="332"/>
                  <a:pt x="528" y="330"/>
                  <a:pt x="524" y="327"/>
                </a:cubicBezTo>
                <a:cubicBezTo>
                  <a:pt x="511" y="338"/>
                  <a:pt x="499" y="352"/>
                  <a:pt x="486" y="364"/>
                </a:cubicBezTo>
                <a:cubicBezTo>
                  <a:pt x="484" y="365"/>
                  <a:pt x="483" y="368"/>
                  <a:pt x="480" y="367"/>
                </a:cubicBezTo>
                <a:cubicBezTo>
                  <a:pt x="467" y="361"/>
                  <a:pt x="456" y="363"/>
                  <a:pt x="444" y="369"/>
                </a:cubicBezTo>
                <a:cubicBezTo>
                  <a:pt x="433" y="350"/>
                  <a:pt x="420" y="343"/>
                  <a:pt x="398" y="347"/>
                </a:cubicBezTo>
                <a:cubicBezTo>
                  <a:pt x="395" y="348"/>
                  <a:pt x="394" y="348"/>
                  <a:pt x="392" y="346"/>
                </a:cubicBezTo>
                <a:cubicBezTo>
                  <a:pt x="369" y="318"/>
                  <a:pt x="346" y="290"/>
                  <a:pt x="322" y="261"/>
                </a:cubicBezTo>
                <a:cubicBezTo>
                  <a:pt x="334" y="253"/>
                  <a:pt x="347" y="248"/>
                  <a:pt x="358" y="239"/>
                </a:cubicBezTo>
                <a:cubicBezTo>
                  <a:pt x="360" y="240"/>
                  <a:pt x="361" y="242"/>
                  <a:pt x="362" y="244"/>
                </a:cubicBezTo>
                <a:cubicBezTo>
                  <a:pt x="375" y="261"/>
                  <a:pt x="397" y="267"/>
                  <a:pt x="417" y="256"/>
                </a:cubicBezTo>
                <a:cubicBezTo>
                  <a:pt x="420" y="255"/>
                  <a:pt x="423" y="254"/>
                  <a:pt x="426" y="256"/>
                </a:cubicBezTo>
                <a:cubicBezTo>
                  <a:pt x="458" y="279"/>
                  <a:pt x="489" y="301"/>
                  <a:pt x="521" y="323"/>
                </a:cubicBezTo>
                <a:close/>
                <a:moveTo>
                  <a:pt x="539" y="192"/>
                </a:moveTo>
                <a:cubicBezTo>
                  <a:pt x="505" y="196"/>
                  <a:pt x="471" y="201"/>
                  <a:pt x="437" y="206"/>
                </a:cubicBezTo>
                <a:cubicBezTo>
                  <a:pt x="435" y="202"/>
                  <a:pt x="434" y="196"/>
                  <a:pt x="430" y="193"/>
                </a:cubicBezTo>
                <a:cubicBezTo>
                  <a:pt x="420" y="186"/>
                  <a:pt x="423" y="180"/>
                  <a:pt x="428" y="172"/>
                </a:cubicBezTo>
                <a:cubicBezTo>
                  <a:pt x="429" y="171"/>
                  <a:pt x="430" y="170"/>
                  <a:pt x="431" y="169"/>
                </a:cubicBezTo>
                <a:cubicBezTo>
                  <a:pt x="431" y="161"/>
                  <a:pt x="436" y="156"/>
                  <a:pt x="439" y="150"/>
                </a:cubicBezTo>
                <a:cubicBezTo>
                  <a:pt x="444" y="141"/>
                  <a:pt x="449" y="132"/>
                  <a:pt x="454" y="123"/>
                </a:cubicBezTo>
                <a:cubicBezTo>
                  <a:pt x="460" y="111"/>
                  <a:pt x="466" y="99"/>
                  <a:pt x="472" y="86"/>
                </a:cubicBezTo>
                <a:cubicBezTo>
                  <a:pt x="474" y="84"/>
                  <a:pt x="475" y="82"/>
                  <a:pt x="478" y="83"/>
                </a:cubicBezTo>
                <a:cubicBezTo>
                  <a:pt x="484" y="84"/>
                  <a:pt x="490" y="82"/>
                  <a:pt x="495" y="80"/>
                </a:cubicBezTo>
                <a:cubicBezTo>
                  <a:pt x="499" y="79"/>
                  <a:pt x="501" y="79"/>
                  <a:pt x="503" y="82"/>
                </a:cubicBezTo>
                <a:cubicBezTo>
                  <a:pt x="511" y="93"/>
                  <a:pt x="519" y="103"/>
                  <a:pt x="527" y="113"/>
                </a:cubicBezTo>
                <a:cubicBezTo>
                  <a:pt x="535" y="121"/>
                  <a:pt x="539" y="132"/>
                  <a:pt x="547" y="140"/>
                </a:cubicBezTo>
                <a:cubicBezTo>
                  <a:pt x="548" y="140"/>
                  <a:pt x="548" y="141"/>
                  <a:pt x="548" y="141"/>
                </a:cubicBezTo>
                <a:cubicBezTo>
                  <a:pt x="544" y="147"/>
                  <a:pt x="542" y="155"/>
                  <a:pt x="542" y="162"/>
                </a:cubicBezTo>
                <a:cubicBezTo>
                  <a:pt x="542" y="173"/>
                  <a:pt x="546" y="183"/>
                  <a:pt x="553" y="190"/>
                </a:cubicBezTo>
                <a:cubicBezTo>
                  <a:pt x="549" y="190"/>
                  <a:pt x="544" y="191"/>
                  <a:pt x="539" y="192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2" name="Google Shape;1222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72751" y="-114751"/>
            <a:ext cx="12937501" cy="7087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23" name="Google Shape;1223;p44"/>
          <p:cNvSpPr/>
          <p:nvPr/>
        </p:nvSpPr>
        <p:spPr>
          <a:xfrm>
            <a:off x="0" y="4645891"/>
            <a:ext cx="12191903" cy="1551709"/>
          </a:xfrm>
          <a:prstGeom prst="rect">
            <a:avLst/>
          </a:prstGeom>
          <a:solidFill>
            <a:schemeClr val="accen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4" name="Google Shape;1224;p44"/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sz="6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5" name="Google Shape;1225;p44"/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Insert the Subtitle of Your Presentation</a:t>
            </a:r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6" name="Google Shape;1226;p44"/>
          <p:cNvSpPr/>
          <p:nvPr/>
        </p:nvSpPr>
        <p:spPr>
          <a:xfrm>
            <a:off x="4367213" y="284163"/>
            <a:ext cx="3344863" cy="4313237"/>
          </a:xfrm>
          <a:custGeom>
            <a:rect b="b" l="l" r="r" t="t"/>
            <a:pathLst>
              <a:path extrusionOk="0" h="712" w="552">
                <a:moveTo>
                  <a:pt x="213" y="569"/>
                </a:moveTo>
                <a:cubicBezTo>
                  <a:pt x="187" y="569"/>
                  <a:pt x="169" y="570"/>
                  <a:pt x="150" y="569"/>
                </a:cubicBezTo>
                <a:cubicBezTo>
                  <a:pt x="109" y="566"/>
                  <a:pt x="88" y="549"/>
                  <a:pt x="79" y="509"/>
                </a:cubicBezTo>
                <a:cubicBezTo>
                  <a:pt x="75" y="491"/>
                  <a:pt x="73" y="473"/>
                  <a:pt x="72" y="455"/>
                </a:cubicBezTo>
                <a:cubicBezTo>
                  <a:pt x="71" y="445"/>
                  <a:pt x="69" y="439"/>
                  <a:pt x="57" y="437"/>
                </a:cubicBezTo>
                <a:cubicBezTo>
                  <a:pt x="11" y="429"/>
                  <a:pt x="0" y="408"/>
                  <a:pt x="20" y="365"/>
                </a:cubicBezTo>
                <a:cubicBezTo>
                  <a:pt x="30" y="343"/>
                  <a:pt x="45" y="323"/>
                  <a:pt x="56" y="301"/>
                </a:cubicBezTo>
                <a:cubicBezTo>
                  <a:pt x="61" y="292"/>
                  <a:pt x="65" y="281"/>
                  <a:pt x="64" y="272"/>
                </a:cubicBezTo>
                <a:cubicBezTo>
                  <a:pt x="54" y="136"/>
                  <a:pt x="136" y="37"/>
                  <a:pt x="273" y="25"/>
                </a:cubicBezTo>
                <a:cubicBezTo>
                  <a:pt x="323" y="21"/>
                  <a:pt x="374" y="24"/>
                  <a:pt x="425" y="23"/>
                </a:cubicBezTo>
                <a:cubicBezTo>
                  <a:pt x="434" y="23"/>
                  <a:pt x="445" y="19"/>
                  <a:pt x="453" y="13"/>
                </a:cubicBezTo>
                <a:cubicBezTo>
                  <a:pt x="472" y="0"/>
                  <a:pt x="492" y="0"/>
                  <a:pt x="507" y="16"/>
                </a:cubicBezTo>
                <a:cubicBezTo>
                  <a:pt x="522" y="31"/>
                  <a:pt x="522" y="54"/>
                  <a:pt x="508" y="70"/>
                </a:cubicBezTo>
                <a:cubicBezTo>
                  <a:pt x="493" y="85"/>
                  <a:pt x="471" y="85"/>
                  <a:pt x="453" y="73"/>
                </a:cubicBezTo>
                <a:cubicBezTo>
                  <a:pt x="445" y="67"/>
                  <a:pt x="434" y="63"/>
                  <a:pt x="425" y="63"/>
                </a:cubicBezTo>
                <a:cubicBezTo>
                  <a:pt x="373" y="62"/>
                  <a:pt x="321" y="60"/>
                  <a:pt x="269" y="66"/>
                </a:cubicBezTo>
                <a:cubicBezTo>
                  <a:pt x="237" y="70"/>
                  <a:pt x="205" y="83"/>
                  <a:pt x="177" y="100"/>
                </a:cubicBezTo>
                <a:cubicBezTo>
                  <a:pt x="114" y="138"/>
                  <a:pt x="96" y="199"/>
                  <a:pt x="104" y="269"/>
                </a:cubicBezTo>
                <a:cubicBezTo>
                  <a:pt x="107" y="290"/>
                  <a:pt x="102" y="306"/>
                  <a:pt x="90" y="323"/>
                </a:cubicBezTo>
                <a:cubicBezTo>
                  <a:pt x="75" y="345"/>
                  <a:pt x="62" y="368"/>
                  <a:pt x="46" y="395"/>
                </a:cubicBezTo>
                <a:cubicBezTo>
                  <a:pt x="63" y="398"/>
                  <a:pt x="74" y="400"/>
                  <a:pt x="86" y="401"/>
                </a:cubicBezTo>
                <a:cubicBezTo>
                  <a:pt x="104" y="402"/>
                  <a:pt x="111" y="411"/>
                  <a:pt x="111" y="429"/>
                </a:cubicBezTo>
                <a:cubicBezTo>
                  <a:pt x="111" y="451"/>
                  <a:pt x="112" y="473"/>
                  <a:pt x="116" y="495"/>
                </a:cubicBezTo>
                <a:cubicBezTo>
                  <a:pt x="120" y="521"/>
                  <a:pt x="129" y="529"/>
                  <a:pt x="156" y="530"/>
                </a:cubicBezTo>
                <a:cubicBezTo>
                  <a:pt x="176" y="530"/>
                  <a:pt x="196" y="528"/>
                  <a:pt x="215" y="526"/>
                </a:cubicBezTo>
                <a:cubicBezTo>
                  <a:pt x="234" y="523"/>
                  <a:pt x="247" y="529"/>
                  <a:pt x="247" y="549"/>
                </a:cubicBezTo>
                <a:cubicBezTo>
                  <a:pt x="247" y="577"/>
                  <a:pt x="247" y="604"/>
                  <a:pt x="243" y="632"/>
                </a:cubicBezTo>
                <a:cubicBezTo>
                  <a:pt x="240" y="658"/>
                  <a:pt x="245" y="666"/>
                  <a:pt x="271" y="662"/>
                </a:cubicBezTo>
                <a:cubicBezTo>
                  <a:pt x="324" y="653"/>
                  <a:pt x="378" y="644"/>
                  <a:pt x="432" y="635"/>
                </a:cubicBezTo>
                <a:cubicBezTo>
                  <a:pt x="454" y="631"/>
                  <a:pt x="457" y="625"/>
                  <a:pt x="452" y="603"/>
                </a:cubicBezTo>
                <a:cubicBezTo>
                  <a:pt x="446" y="577"/>
                  <a:pt x="439" y="552"/>
                  <a:pt x="436" y="525"/>
                </a:cubicBezTo>
                <a:cubicBezTo>
                  <a:pt x="433" y="504"/>
                  <a:pt x="441" y="498"/>
                  <a:pt x="462" y="498"/>
                </a:cubicBezTo>
                <a:cubicBezTo>
                  <a:pt x="484" y="497"/>
                  <a:pt x="506" y="497"/>
                  <a:pt x="528" y="497"/>
                </a:cubicBezTo>
                <a:cubicBezTo>
                  <a:pt x="540" y="497"/>
                  <a:pt x="550" y="501"/>
                  <a:pt x="551" y="514"/>
                </a:cubicBezTo>
                <a:cubicBezTo>
                  <a:pt x="552" y="528"/>
                  <a:pt x="543" y="535"/>
                  <a:pt x="530" y="536"/>
                </a:cubicBezTo>
                <a:cubicBezTo>
                  <a:pt x="513" y="537"/>
                  <a:pt x="495" y="536"/>
                  <a:pt x="475" y="536"/>
                </a:cubicBezTo>
                <a:cubicBezTo>
                  <a:pt x="480" y="555"/>
                  <a:pt x="483" y="571"/>
                  <a:pt x="488" y="587"/>
                </a:cubicBezTo>
                <a:cubicBezTo>
                  <a:pt x="503" y="636"/>
                  <a:pt x="486" y="666"/>
                  <a:pt x="435" y="674"/>
                </a:cubicBezTo>
                <a:cubicBezTo>
                  <a:pt x="383" y="683"/>
                  <a:pt x="330" y="690"/>
                  <a:pt x="278" y="701"/>
                </a:cubicBezTo>
                <a:cubicBezTo>
                  <a:pt x="225" y="712"/>
                  <a:pt x="188" y="668"/>
                  <a:pt x="206" y="619"/>
                </a:cubicBezTo>
                <a:cubicBezTo>
                  <a:pt x="212" y="604"/>
                  <a:pt x="210" y="586"/>
                  <a:pt x="213" y="569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7" name="Google Shape;1227;p44"/>
          <p:cNvSpPr/>
          <p:nvPr/>
        </p:nvSpPr>
        <p:spPr>
          <a:xfrm>
            <a:off x="5711826" y="1260475"/>
            <a:ext cx="2789238" cy="684212"/>
          </a:xfrm>
          <a:custGeom>
            <a:rect b="b" l="l" r="r" t="t"/>
            <a:pathLst>
              <a:path extrusionOk="0" h="113" w="460">
                <a:moveTo>
                  <a:pt x="222" y="23"/>
                </a:moveTo>
                <a:cubicBezTo>
                  <a:pt x="269" y="23"/>
                  <a:pt x="315" y="24"/>
                  <a:pt x="362" y="23"/>
                </a:cubicBezTo>
                <a:cubicBezTo>
                  <a:pt x="372" y="23"/>
                  <a:pt x="382" y="19"/>
                  <a:pt x="390" y="13"/>
                </a:cubicBezTo>
                <a:cubicBezTo>
                  <a:pt x="409" y="0"/>
                  <a:pt x="432" y="1"/>
                  <a:pt x="446" y="17"/>
                </a:cubicBezTo>
                <a:cubicBezTo>
                  <a:pt x="460" y="32"/>
                  <a:pt x="459" y="55"/>
                  <a:pt x="445" y="70"/>
                </a:cubicBezTo>
                <a:cubicBezTo>
                  <a:pt x="430" y="86"/>
                  <a:pt x="408" y="86"/>
                  <a:pt x="390" y="72"/>
                </a:cubicBezTo>
                <a:cubicBezTo>
                  <a:pt x="383" y="67"/>
                  <a:pt x="374" y="63"/>
                  <a:pt x="367" y="63"/>
                </a:cubicBezTo>
                <a:cubicBezTo>
                  <a:pt x="276" y="63"/>
                  <a:pt x="184" y="63"/>
                  <a:pt x="93" y="63"/>
                </a:cubicBezTo>
                <a:cubicBezTo>
                  <a:pt x="85" y="63"/>
                  <a:pt x="75" y="68"/>
                  <a:pt x="69" y="73"/>
                </a:cubicBezTo>
                <a:cubicBezTo>
                  <a:pt x="56" y="84"/>
                  <a:pt x="45" y="98"/>
                  <a:pt x="31" y="108"/>
                </a:cubicBezTo>
                <a:cubicBezTo>
                  <a:pt x="25" y="113"/>
                  <a:pt x="10" y="113"/>
                  <a:pt x="6" y="108"/>
                </a:cubicBezTo>
                <a:cubicBezTo>
                  <a:pt x="1" y="104"/>
                  <a:pt x="0" y="88"/>
                  <a:pt x="5" y="83"/>
                </a:cubicBezTo>
                <a:cubicBezTo>
                  <a:pt x="21" y="64"/>
                  <a:pt x="39" y="46"/>
                  <a:pt x="58" y="29"/>
                </a:cubicBezTo>
                <a:cubicBezTo>
                  <a:pt x="64" y="24"/>
                  <a:pt x="74" y="24"/>
                  <a:pt x="82" y="24"/>
                </a:cubicBezTo>
                <a:cubicBezTo>
                  <a:pt x="129" y="23"/>
                  <a:pt x="176" y="23"/>
                  <a:pt x="222" y="23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8" name="Google Shape;1228;p44"/>
          <p:cNvSpPr/>
          <p:nvPr/>
        </p:nvSpPr>
        <p:spPr>
          <a:xfrm>
            <a:off x="6184901" y="2187575"/>
            <a:ext cx="1854200" cy="550862"/>
          </a:xfrm>
          <a:custGeom>
            <a:rect b="b" l="l" r="r" t="t"/>
            <a:pathLst>
              <a:path extrusionOk="0" h="91" w="306">
                <a:moveTo>
                  <a:pt x="121" y="27"/>
                </a:moveTo>
                <a:cubicBezTo>
                  <a:pt x="144" y="27"/>
                  <a:pt x="167" y="27"/>
                  <a:pt x="190" y="27"/>
                </a:cubicBezTo>
                <a:cubicBezTo>
                  <a:pt x="209" y="27"/>
                  <a:pt x="227" y="28"/>
                  <a:pt x="244" y="13"/>
                </a:cubicBezTo>
                <a:cubicBezTo>
                  <a:pt x="257" y="0"/>
                  <a:pt x="282" y="7"/>
                  <a:pt x="294" y="22"/>
                </a:cubicBezTo>
                <a:cubicBezTo>
                  <a:pt x="306" y="37"/>
                  <a:pt x="305" y="59"/>
                  <a:pt x="292" y="73"/>
                </a:cubicBezTo>
                <a:cubicBezTo>
                  <a:pt x="278" y="87"/>
                  <a:pt x="255" y="91"/>
                  <a:pt x="241" y="78"/>
                </a:cubicBezTo>
                <a:cubicBezTo>
                  <a:pt x="229" y="67"/>
                  <a:pt x="217" y="66"/>
                  <a:pt x="203" y="66"/>
                </a:cubicBezTo>
                <a:cubicBezTo>
                  <a:pt x="148" y="66"/>
                  <a:pt x="93" y="66"/>
                  <a:pt x="37" y="66"/>
                </a:cubicBezTo>
                <a:cubicBezTo>
                  <a:pt x="31" y="66"/>
                  <a:pt x="24" y="68"/>
                  <a:pt x="20" y="65"/>
                </a:cubicBezTo>
                <a:cubicBezTo>
                  <a:pt x="12" y="60"/>
                  <a:pt x="7" y="52"/>
                  <a:pt x="0" y="44"/>
                </a:cubicBezTo>
                <a:cubicBezTo>
                  <a:pt x="7" y="39"/>
                  <a:pt x="14" y="28"/>
                  <a:pt x="21" y="28"/>
                </a:cubicBezTo>
                <a:cubicBezTo>
                  <a:pt x="54" y="26"/>
                  <a:pt x="87" y="27"/>
                  <a:pt x="121" y="27"/>
                </a:cubicBezTo>
                <a:cubicBezTo>
                  <a:pt x="121" y="27"/>
                  <a:pt x="121" y="27"/>
                  <a:pt x="121" y="27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9" name="Google Shape;1229;p44"/>
          <p:cNvSpPr/>
          <p:nvPr/>
        </p:nvSpPr>
        <p:spPr>
          <a:xfrm>
            <a:off x="5718176" y="2574925"/>
            <a:ext cx="1606550" cy="490537"/>
          </a:xfrm>
          <a:custGeom>
            <a:rect b="b" l="l" r="r" t="t"/>
            <a:pathLst>
              <a:path extrusionOk="0" h="81" w="265">
                <a:moveTo>
                  <a:pt x="152" y="80"/>
                </a:moveTo>
                <a:cubicBezTo>
                  <a:pt x="128" y="80"/>
                  <a:pt x="104" y="78"/>
                  <a:pt x="80" y="80"/>
                </a:cubicBezTo>
                <a:cubicBezTo>
                  <a:pt x="60" y="81"/>
                  <a:pt x="45" y="75"/>
                  <a:pt x="32" y="59"/>
                </a:cubicBezTo>
                <a:cubicBezTo>
                  <a:pt x="23" y="48"/>
                  <a:pt x="11" y="40"/>
                  <a:pt x="3" y="29"/>
                </a:cubicBezTo>
                <a:cubicBezTo>
                  <a:pt x="0" y="23"/>
                  <a:pt x="0" y="8"/>
                  <a:pt x="4" y="5"/>
                </a:cubicBezTo>
                <a:cubicBezTo>
                  <a:pt x="10" y="0"/>
                  <a:pt x="21" y="2"/>
                  <a:pt x="30" y="2"/>
                </a:cubicBezTo>
                <a:cubicBezTo>
                  <a:pt x="31" y="2"/>
                  <a:pt x="33" y="4"/>
                  <a:pt x="34" y="6"/>
                </a:cubicBezTo>
                <a:cubicBezTo>
                  <a:pt x="56" y="39"/>
                  <a:pt x="88" y="43"/>
                  <a:pt x="125" y="41"/>
                </a:cubicBezTo>
                <a:cubicBezTo>
                  <a:pt x="163" y="39"/>
                  <a:pt x="201" y="40"/>
                  <a:pt x="238" y="40"/>
                </a:cubicBezTo>
                <a:cubicBezTo>
                  <a:pt x="253" y="40"/>
                  <a:pt x="265" y="44"/>
                  <a:pt x="265" y="60"/>
                </a:cubicBezTo>
                <a:cubicBezTo>
                  <a:pt x="265" y="77"/>
                  <a:pt x="252" y="80"/>
                  <a:pt x="238" y="80"/>
                </a:cubicBezTo>
                <a:cubicBezTo>
                  <a:pt x="210" y="79"/>
                  <a:pt x="181" y="80"/>
                  <a:pt x="152" y="80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0" name="Google Shape;1230;p44"/>
          <p:cNvSpPr/>
          <p:nvPr/>
        </p:nvSpPr>
        <p:spPr>
          <a:xfrm>
            <a:off x="6240463" y="927100"/>
            <a:ext cx="1557338" cy="242887"/>
          </a:xfrm>
          <a:custGeom>
            <a:rect b="b" l="l" r="r" t="t"/>
            <a:pathLst>
              <a:path extrusionOk="0" h="40" w="257">
                <a:moveTo>
                  <a:pt x="128" y="39"/>
                </a:moveTo>
                <a:cubicBezTo>
                  <a:pt x="94" y="39"/>
                  <a:pt x="60" y="39"/>
                  <a:pt x="26" y="39"/>
                </a:cubicBezTo>
                <a:cubicBezTo>
                  <a:pt x="12" y="40"/>
                  <a:pt x="1" y="36"/>
                  <a:pt x="0" y="21"/>
                </a:cubicBezTo>
                <a:cubicBezTo>
                  <a:pt x="0" y="5"/>
                  <a:pt x="11" y="0"/>
                  <a:pt x="26" y="0"/>
                </a:cubicBezTo>
                <a:cubicBezTo>
                  <a:pt x="95" y="0"/>
                  <a:pt x="163" y="0"/>
                  <a:pt x="232" y="0"/>
                </a:cubicBezTo>
                <a:cubicBezTo>
                  <a:pt x="246" y="0"/>
                  <a:pt x="257" y="6"/>
                  <a:pt x="257" y="20"/>
                </a:cubicBezTo>
                <a:cubicBezTo>
                  <a:pt x="257" y="35"/>
                  <a:pt x="245" y="39"/>
                  <a:pt x="232" y="39"/>
                </a:cubicBezTo>
                <a:cubicBezTo>
                  <a:pt x="197" y="39"/>
                  <a:pt x="162" y="39"/>
                  <a:pt x="128" y="39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1" name="Google Shape;1231;p44"/>
          <p:cNvSpPr/>
          <p:nvPr/>
        </p:nvSpPr>
        <p:spPr>
          <a:xfrm>
            <a:off x="6507163" y="1871663"/>
            <a:ext cx="1054100" cy="236537"/>
          </a:xfrm>
          <a:custGeom>
            <a:rect b="b" l="l" r="r" t="t"/>
            <a:pathLst>
              <a:path extrusionOk="0" h="39" w="174">
                <a:moveTo>
                  <a:pt x="88" y="39"/>
                </a:moveTo>
                <a:cubicBezTo>
                  <a:pt x="66" y="39"/>
                  <a:pt x="44" y="39"/>
                  <a:pt x="22" y="39"/>
                </a:cubicBezTo>
                <a:cubicBezTo>
                  <a:pt x="9" y="39"/>
                  <a:pt x="0" y="33"/>
                  <a:pt x="0" y="20"/>
                </a:cubicBezTo>
                <a:cubicBezTo>
                  <a:pt x="0" y="6"/>
                  <a:pt x="9" y="0"/>
                  <a:pt x="22" y="0"/>
                </a:cubicBezTo>
                <a:cubicBezTo>
                  <a:pt x="66" y="0"/>
                  <a:pt x="109" y="0"/>
                  <a:pt x="152" y="0"/>
                </a:cubicBezTo>
                <a:cubicBezTo>
                  <a:pt x="165" y="0"/>
                  <a:pt x="174" y="7"/>
                  <a:pt x="174" y="21"/>
                </a:cubicBezTo>
                <a:cubicBezTo>
                  <a:pt x="173" y="34"/>
                  <a:pt x="165" y="39"/>
                  <a:pt x="152" y="39"/>
                </a:cubicBezTo>
                <a:cubicBezTo>
                  <a:pt x="131" y="39"/>
                  <a:pt x="110" y="39"/>
                  <a:pt x="88" y="39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2" name="Google Shape;1232;p44"/>
          <p:cNvSpPr/>
          <p:nvPr/>
        </p:nvSpPr>
        <p:spPr>
          <a:xfrm>
            <a:off x="6288088" y="3282950"/>
            <a:ext cx="563563" cy="255587"/>
          </a:xfrm>
          <a:custGeom>
            <a:rect b="b" l="l" r="r" t="t"/>
            <a:pathLst>
              <a:path extrusionOk="0" h="42" w="93">
                <a:moveTo>
                  <a:pt x="45" y="40"/>
                </a:moveTo>
                <a:cubicBezTo>
                  <a:pt x="36" y="40"/>
                  <a:pt x="26" y="42"/>
                  <a:pt x="18" y="39"/>
                </a:cubicBezTo>
                <a:cubicBezTo>
                  <a:pt x="10" y="36"/>
                  <a:pt x="0" y="27"/>
                  <a:pt x="0" y="20"/>
                </a:cubicBezTo>
                <a:cubicBezTo>
                  <a:pt x="0" y="14"/>
                  <a:pt x="12" y="3"/>
                  <a:pt x="19" y="2"/>
                </a:cubicBezTo>
                <a:cubicBezTo>
                  <a:pt x="37" y="0"/>
                  <a:pt x="56" y="0"/>
                  <a:pt x="75" y="2"/>
                </a:cubicBezTo>
                <a:cubicBezTo>
                  <a:pt x="82" y="3"/>
                  <a:pt x="93" y="14"/>
                  <a:pt x="93" y="20"/>
                </a:cubicBezTo>
                <a:cubicBezTo>
                  <a:pt x="93" y="27"/>
                  <a:pt x="83" y="36"/>
                  <a:pt x="75" y="39"/>
                </a:cubicBezTo>
                <a:cubicBezTo>
                  <a:pt x="66" y="42"/>
                  <a:pt x="55" y="40"/>
                  <a:pt x="45" y="40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3" name="Google Shape;1233;p44"/>
          <p:cNvSpPr/>
          <p:nvPr/>
        </p:nvSpPr>
        <p:spPr>
          <a:xfrm>
            <a:off x="7688263" y="1865313"/>
            <a:ext cx="527050" cy="261937"/>
          </a:xfrm>
          <a:custGeom>
            <a:rect b="b" l="l" r="r" t="t"/>
            <a:pathLst>
              <a:path extrusionOk="0" h="43" w="87">
                <a:moveTo>
                  <a:pt x="45" y="40"/>
                </a:moveTo>
                <a:cubicBezTo>
                  <a:pt x="36" y="40"/>
                  <a:pt x="26" y="43"/>
                  <a:pt x="19" y="39"/>
                </a:cubicBezTo>
                <a:cubicBezTo>
                  <a:pt x="11" y="36"/>
                  <a:pt x="2" y="28"/>
                  <a:pt x="1" y="21"/>
                </a:cubicBezTo>
                <a:cubicBezTo>
                  <a:pt x="0" y="15"/>
                  <a:pt x="10" y="3"/>
                  <a:pt x="17" y="2"/>
                </a:cubicBezTo>
                <a:cubicBezTo>
                  <a:pt x="34" y="0"/>
                  <a:pt x="53" y="0"/>
                  <a:pt x="70" y="3"/>
                </a:cubicBezTo>
                <a:cubicBezTo>
                  <a:pt x="77" y="3"/>
                  <a:pt x="87" y="15"/>
                  <a:pt x="86" y="21"/>
                </a:cubicBezTo>
                <a:cubicBezTo>
                  <a:pt x="85" y="28"/>
                  <a:pt x="76" y="36"/>
                  <a:pt x="68" y="40"/>
                </a:cubicBezTo>
                <a:cubicBezTo>
                  <a:pt x="62" y="43"/>
                  <a:pt x="53" y="40"/>
                  <a:pt x="45" y="40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4" name="Google Shape;1234;p44"/>
          <p:cNvSpPr/>
          <p:nvPr/>
        </p:nvSpPr>
        <p:spPr>
          <a:xfrm>
            <a:off x="7640638" y="2865438"/>
            <a:ext cx="314325" cy="315912"/>
          </a:xfrm>
          <a:custGeom>
            <a:rect b="b" l="l" r="r" t="t"/>
            <a:pathLst>
              <a:path extrusionOk="0" h="52" w="52">
                <a:moveTo>
                  <a:pt x="52" y="27"/>
                </a:moveTo>
                <a:cubicBezTo>
                  <a:pt x="51" y="41"/>
                  <a:pt x="43" y="51"/>
                  <a:pt x="27" y="51"/>
                </a:cubicBezTo>
                <a:cubicBezTo>
                  <a:pt x="11" y="52"/>
                  <a:pt x="3" y="41"/>
                  <a:pt x="1" y="26"/>
                </a:cubicBezTo>
                <a:cubicBezTo>
                  <a:pt x="0" y="13"/>
                  <a:pt x="13" y="1"/>
                  <a:pt x="26" y="1"/>
                </a:cubicBezTo>
                <a:cubicBezTo>
                  <a:pt x="40" y="0"/>
                  <a:pt x="52" y="12"/>
                  <a:pt x="52" y="27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5" name="Google Shape;1235;p44"/>
          <p:cNvSpPr/>
          <p:nvPr/>
        </p:nvSpPr>
        <p:spPr>
          <a:xfrm>
            <a:off x="8245476" y="2168525"/>
            <a:ext cx="309563" cy="309562"/>
          </a:xfrm>
          <a:custGeom>
            <a:rect b="b" l="l" r="r" t="t"/>
            <a:pathLst>
              <a:path extrusionOk="0" h="51" w="51">
                <a:moveTo>
                  <a:pt x="51" y="25"/>
                </a:moveTo>
                <a:cubicBezTo>
                  <a:pt x="49" y="40"/>
                  <a:pt x="42" y="50"/>
                  <a:pt x="26" y="51"/>
                </a:cubicBezTo>
                <a:cubicBezTo>
                  <a:pt x="11" y="51"/>
                  <a:pt x="1" y="42"/>
                  <a:pt x="0" y="26"/>
                </a:cubicBezTo>
                <a:cubicBezTo>
                  <a:pt x="0" y="11"/>
                  <a:pt x="9" y="1"/>
                  <a:pt x="24" y="1"/>
                </a:cubicBezTo>
                <a:cubicBezTo>
                  <a:pt x="40" y="0"/>
                  <a:pt x="49" y="9"/>
                  <a:pt x="51" y="25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6" name="Google Shape;1236;p44"/>
          <p:cNvSpPr/>
          <p:nvPr/>
        </p:nvSpPr>
        <p:spPr>
          <a:xfrm>
            <a:off x="8004176" y="746125"/>
            <a:ext cx="307975" cy="307975"/>
          </a:xfrm>
          <a:custGeom>
            <a:rect b="b" l="l" r="r" t="t"/>
            <a:pathLst>
              <a:path extrusionOk="0" h="51" w="51">
                <a:moveTo>
                  <a:pt x="0" y="24"/>
                </a:moveTo>
                <a:cubicBezTo>
                  <a:pt x="3" y="9"/>
                  <a:pt x="11" y="0"/>
                  <a:pt x="27" y="1"/>
                </a:cubicBezTo>
                <a:cubicBezTo>
                  <a:pt x="43" y="2"/>
                  <a:pt x="51" y="11"/>
                  <a:pt x="50" y="27"/>
                </a:cubicBezTo>
                <a:cubicBezTo>
                  <a:pt x="49" y="43"/>
                  <a:pt x="39" y="51"/>
                  <a:pt x="24" y="50"/>
                </a:cubicBezTo>
                <a:cubicBezTo>
                  <a:pt x="8" y="49"/>
                  <a:pt x="1" y="39"/>
                  <a:pt x="0" y="24"/>
                </a:cubicBez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7" name="Google Shape;1237;p44"/>
          <p:cNvSpPr/>
          <p:nvPr/>
        </p:nvSpPr>
        <p:spPr>
          <a:xfrm rot="5400000">
            <a:off x="571649" y="-544118"/>
            <a:ext cx="1329378" cy="2417614"/>
          </a:xfrm>
          <a:prstGeom prst="triangle">
            <a:avLst>
              <a:gd fmla="val 50000" name="adj"/>
            </a:avLst>
          </a:prstGeom>
          <a:solidFill>
            <a:srgbClr val="19A5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8" name="Google Shape;1238;p44"/>
          <p:cNvSpPr/>
          <p:nvPr/>
        </p:nvSpPr>
        <p:spPr>
          <a:xfrm rot="-5400000">
            <a:off x="10310156" y="-544118"/>
            <a:ext cx="1329378" cy="2417614"/>
          </a:xfrm>
          <a:prstGeom prst="triangle">
            <a:avLst>
              <a:gd fmla="val 50000" name="adj"/>
            </a:avLst>
          </a:prstGeom>
          <a:solidFill>
            <a:srgbClr val="19A5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2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45"/>
          <p:cNvSpPr txBox="1"/>
          <p:nvPr>
            <p:ph idx="1" type="body"/>
          </p:nvPr>
        </p:nvSpPr>
        <p:spPr>
          <a:xfrm>
            <a:off x="348929" y="33042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87AF"/>
              </a:buClr>
              <a:buSzPts val="5400"/>
              <a:buNone/>
            </a:pPr>
            <a:r>
              <a:rPr lang="en-US">
                <a:solidFill>
                  <a:srgbClr val="0587AF"/>
                </a:solidFill>
              </a:rPr>
              <a:t>www.plantillaspower-point.com</a:t>
            </a:r>
            <a:endParaRPr>
              <a:solidFill>
                <a:srgbClr val="0587AF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7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46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87AF"/>
              </a:buClr>
              <a:buSzPts val="5400"/>
              <a:buNone/>
            </a:pPr>
            <a:r>
              <a:rPr lang="en-US">
                <a:solidFill>
                  <a:srgbClr val="0587AF"/>
                </a:solidFill>
              </a:rPr>
              <a:t>Fully Editable Shapes</a:t>
            </a:r>
            <a:endParaRPr/>
          </a:p>
        </p:txBody>
      </p:sp>
      <p:pic>
        <p:nvPicPr>
          <p:cNvPr id="1249" name="Google Shape;1249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9" y="1056729"/>
            <a:ext cx="5471651" cy="5499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0" name="Google Shape;1250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2840" y="1188426"/>
            <a:ext cx="5929160" cy="536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4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p47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87AF"/>
              </a:buClr>
              <a:buSzPts val="5400"/>
              <a:buNone/>
            </a:pPr>
            <a:r>
              <a:rPr lang="en-US">
                <a:solidFill>
                  <a:srgbClr val="0587AF"/>
                </a:solidFill>
              </a:rPr>
              <a:t>Fully Editable Shapes</a:t>
            </a:r>
            <a:endParaRPr/>
          </a:p>
        </p:txBody>
      </p:sp>
      <p:pic>
        <p:nvPicPr>
          <p:cNvPr id="1256" name="Google Shape;1256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9729" y="1740012"/>
            <a:ext cx="3332450" cy="4222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7" name="Google Shape;1257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8300" y="1324525"/>
            <a:ext cx="3494826" cy="55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8" name="Google Shape;1258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09226" y="1324525"/>
            <a:ext cx="3010850" cy="5254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9" name="Google Shape;1259;p4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10127" y="1740012"/>
            <a:ext cx="3116250" cy="235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0" name="Google Shape;1260;p4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33627" y="4506749"/>
            <a:ext cx="1418174" cy="22010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4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48"/>
          <p:cNvSpPr txBox="1"/>
          <p:nvPr>
            <p:ph idx="1" type="body"/>
          </p:nvPr>
        </p:nvSpPr>
        <p:spPr>
          <a:xfrm>
            <a:off x="619125" y="331788"/>
            <a:ext cx="11572875" cy="725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Fully Editable Shapes</a:t>
            </a:r>
            <a:endParaRPr/>
          </a:p>
        </p:txBody>
      </p:sp>
      <p:pic>
        <p:nvPicPr>
          <p:cNvPr id="1266" name="Google Shape;1266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9125" y="2160175"/>
            <a:ext cx="4367625" cy="436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7" name="Google Shape;1267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50250" y="2160175"/>
            <a:ext cx="3577500" cy="263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8" name="Google Shape;1268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08712" y="3985300"/>
            <a:ext cx="2396250" cy="254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9" name="Google Shape;1269;p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35706" y="2325900"/>
            <a:ext cx="1563750" cy="12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0" name="Google Shape;1270;p4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50250" y="5069250"/>
            <a:ext cx="2790000" cy="178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4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p49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87AF"/>
              </a:buClr>
              <a:buSzPts val="5400"/>
              <a:buNone/>
            </a:pPr>
            <a:r>
              <a:rPr lang="en-US">
                <a:solidFill>
                  <a:srgbClr val="0587AF"/>
                </a:solidFill>
              </a:rPr>
              <a:t>Fully Editable Shapes</a:t>
            </a:r>
            <a:endParaRPr/>
          </a:p>
        </p:txBody>
      </p:sp>
      <p:pic>
        <p:nvPicPr>
          <p:cNvPr id="1276" name="Google Shape;1276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3125" y="1260449"/>
            <a:ext cx="5047276" cy="5069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7" name="Google Shape;1277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10127" y="1260449"/>
            <a:ext cx="3924548" cy="3710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8" name="Google Shape;1278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46777" y="3589484"/>
            <a:ext cx="2802349" cy="317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9" name="Google Shape;1279;p4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130477" y="1056729"/>
            <a:ext cx="1918649" cy="1872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0" name="Google Shape;1280;p4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863578" y="4971052"/>
            <a:ext cx="1260021" cy="15860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"/>
          <p:cNvSpPr/>
          <p:nvPr/>
        </p:nvSpPr>
        <p:spPr>
          <a:xfrm>
            <a:off x="3469017" y="2001537"/>
            <a:ext cx="2471738" cy="2481263"/>
          </a:xfrm>
          <a:custGeom>
            <a:rect b="b" l="l" r="r" t="t"/>
            <a:pathLst>
              <a:path extrusionOk="0" h="1563" w="1557">
                <a:moveTo>
                  <a:pt x="0" y="782"/>
                </a:moveTo>
                <a:lnTo>
                  <a:pt x="781" y="0"/>
                </a:lnTo>
                <a:lnTo>
                  <a:pt x="1557" y="782"/>
                </a:lnTo>
                <a:lnTo>
                  <a:pt x="781" y="1563"/>
                </a:lnTo>
                <a:lnTo>
                  <a:pt x="0" y="782"/>
                </a:lnTo>
                <a:lnTo>
                  <a:pt x="0" y="782"/>
                </a:lnTo>
                <a:close/>
              </a:path>
            </a:pathLst>
          </a:custGeom>
          <a:solidFill>
            <a:srgbClr val="0587A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5"/>
          <p:cNvSpPr/>
          <p:nvPr/>
        </p:nvSpPr>
        <p:spPr>
          <a:xfrm>
            <a:off x="6312603" y="2008055"/>
            <a:ext cx="2471738" cy="2481263"/>
          </a:xfrm>
          <a:custGeom>
            <a:rect b="b" l="l" r="r" t="t"/>
            <a:pathLst>
              <a:path extrusionOk="0" h="1563" w="1557">
                <a:moveTo>
                  <a:pt x="0" y="782"/>
                </a:moveTo>
                <a:lnTo>
                  <a:pt x="781" y="0"/>
                </a:lnTo>
                <a:lnTo>
                  <a:pt x="1557" y="782"/>
                </a:lnTo>
                <a:lnTo>
                  <a:pt x="781" y="1563"/>
                </a:lnTo>
                <a:lnTo>
                  <a:pt x="0" y="782"/>
                </a:lnTo>
                <a:lnTo>
                  <a:pt x="0" y="782"/>
                </a:lnTo>
                <a:close/>
              </a:path>
            </a:pathLst>
          </a:custGeom>
          <a:solidFill>
            <a:srgbClr val="19A5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5"/>
          <p:cNvSpPr/>
          <p:nvPr/>
        </p:nvSpPr>
        <p:spPr>
          <a:xfrm>
            <a:off x="9156189" y="2030694"/>
            <a:ext cx="2471738" cy="2481263"/>
          </a:xfrm>
          <a:custGeom>
            <a:rect b="b" l="l" r="r" t="t"/>
            <a:pathLst>
              <a:path extrusionOk="0" h="1563" w="1557">
                <a:moveTo>
                  <a:pt x="0" y="782"/>
                </a:moveTo>
                <a:lnTo>
                  <a:pt x="781" y="0"/>
                </a:lnTo>
                <a:lnTo>
                  <a:pt x="1557" y="782"/>
                </a:lnTo>
                <a:lnTo>
                  <a:pt x="781" y="1563"/>
                </a:lnTo>
                <a:lnTo>
                  <a:pt x="0" y="782"/>
                </a:lnTo>
                <a:lnTo>
                  <a:pt x="0" y="782"/>
                </a:lnTo>
                <a:close/>
              </a:path>
            </a:pathLst>
          </a:custGeom>
          <a:solidFill>
            <a:srgbClr val="53C3C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3563" y="2030694"/>
            <a:ext cx="2472616" cy="2472616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Our Team Style</a:t>
            </a:r>
            <a:endParaRPr/>
          </a:p>
        </p:txBody>
      </p:sp>
      <p:sp>
        <p:nvSpPr>
          <p:cNvPr id="226" name="Google Shape;226;p5"/>
          <p:cNvSpPr txBox="1"/>
          <p:nvPr/>
        </p:nvSpPr>
        <p:spPr>
          <a:xfrm>
            <a:off x="1010427" y="1432094"/>
            <a:ext cx="16812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grpSp>
        <p:nvGrpSpPr>
          <p:cNvPr id="227" name="Google Shape;227;p5"/>
          <p:cNvGrpSpPr/>
          <p:nvPr/>
        </p:nvGrpSpPr>
        <p:grpSpPr>
          <a:xfrm>
            <a:off x="1010427" y="4803273"/>
            <a:ext cx="1681200" cy="1144302"/>
            <a:chOff x="1010427" y="4515894"/>
            <a:chExt cx="1681200" cy="1144302"/>
          </a:xfrm>
        </p:grpSpPr>
        <p:sp>
          <p:nvSpPr>
            <p:cNvPr id="228" name="Google Shape;228;p5"/>
            <p:cNvSpPr txBox="1"/>
            <p:nvPr/>
          </p:nvSpPr>
          <p:spPr>
            <a:xfrm>
              <a:off x="1010427" y="4515894"/>
              <a:ext cx="16812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Director</a:t>
              </a:r>
              <a:endParaRPr/>
            </a:p>
          </p:txBody>
        </p:sp>
        <p:sp>
          <p:nvSpPr>
            <p:cNvPr id="229" name="Google Shape;229;p5"/>
            <p:cNvSpPr txBox="1"/>
            <p:nvPr/>
          </p:nvSpPr>
          <p:spPr>
            <a:xfrm>
              <a:off x="1010427" y="4832196"/>
              <a:ext cx="1681200" cy="82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b="0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b="0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5"/>
          <p:cNvSpPr txBox="1"/>
          <p:nvPr/>
        </p:nvSpPr>
        <p:spPr>
          <a:xfrm>
            <a:off x="3856178" y="1432094"/>
            <a:ext cx="16812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 b="1" sz="1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1" name="Google Shape;231;p5"/>
          <p:cNvGrpSpPr/>
          <p:nvPr/>
        </p:nvGrpSpPr>
        <p:grpSpPr>
          <a:xfrm>
            <a:off x="3856178" y="4803273"/>
            <a:ext cx="1681200" cy="1144302"/>
            <a:chOff x="3856178" y="4515894"/>
            <a:chExt cx="1681200" cy="1144302"/>
          </a:xfrm>
        </p:grpSpPr>
        <p:sp>
          <p:nvSpPr>
            <p:cNvPr id="232" name="Google Shape;232;p5"/>
            <p:cNvSpPr txBox="1"/>
            <p:nvPr/>
          </p:nvSpPr>
          <p:spPr>
            <a:xfrm>
              <a:off x="3856178" y="4515894"/>
              <a:ext cx="16812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Developer</a:t>
              </a:r>
              <a:endParaRPr/>
            </a:p>
          </p:txBody>
        </p:sp>
        <p:sp>
          <p:nvSpPr>
            <p:cNvPr id="233" name="Google Shape;233;p5"/>
            <p:cNvSpPr txBox="1"/>
            <p:nvPr/>
          </p:nvSpPr>
          <p:spPr>
            <a:xfrm>
              <a:off x="3856178" y="4832196"/>
              <a:ext cx="1681200" cy="82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b="0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b="0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4" name="Google Shape;234;p5"/>
          <p:cNvSpPr txBox="1"/>
          <p:nvPr/>
        </p:nvSpPr>
        <p:spPr>
          <a:xfrm>
            <a:off x="6701929" y="1432094"/>
            <a:ext cx="16812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 b="1" sz="1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5" name="Google Shape;235;p5"/>
          <p:cNvGrpSpPr/>
          <p:nvPr/>
        </p:nvGrpSpPr>
        <p:grpSpPr>
          <a:xfrm>
            <a:off x="6701929" y="4803273"/>
            <a:ext cx="1681200" cy="1144302"/>
            <a:chOff x="6701929" y="4515894"/>
            <a:chExt cx="1681200" cy="1144302"/>
          </a:xfrm>
        </p:grpSpPr>
        <p:sp>
          <p:nvSpPr>
            <p:cNvPr id="236" name="Google Shape;236;p5"/>
            <p:cNvSpPr txBox="1"/>
            <p:nvPr/>
          </p:nvSpPr>
          <p:spPr>
            <a:xfrm>
              <a:off x="6701929" y="4515894"/>
              <a:ext cx="16812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b="1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5"/>
            <p:cNvSpPr txBox="1"/>
            <p:nvPr/>
          </p:nvSpPr>
          <p:spPr>
            <a:xfrm>
              <a:off x="6701929" y="4832196"/>
              <a:ext cx="1681200" cy="82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b="0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b="0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8" name="Google Shape;238;p5"/>
          <p:cNvSpPr txBox="1"/>
          <p:nvPr/>
        </p:nvSpPr>
        <p:spPr>
          <a:xfrm>
            <a:off x="9547681" y="1432094"/>
            <a:ext cx="16812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 b="1" sz="1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9" name="Google Shape;239;p5"/>
          <p:cNvGrpSpPr/>
          <p:nvPr/>
        </p:nvGrpSpPr>
        <p:grpSpPr>
          <a:xfrm>
            <a:off x="9547681" y="4803273"/>
            <a:ext cx="1681200" cy="1144302"/>
            <a:chOff x="9547681" y="4515894"/>
            <a:chExt cx="1681200" cy="1144302"/>
          </a:xfrm>
        </p:grpSpPr>
        <p:sp>
          <p:nvSpPr>
            <p:cNvPr id="240" name="Google Shape;240;p5"/>
            <p:cNvSpPr txBox="1"/>
            <p:nvPr/>
          </p:nvSpPr>
          <p:spPr>
            <a:xfrm>
              <a:off x="9547681" y="4515894"/>
              <a:ext cx="16812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Designer</a:t>
              </a:r>
              <a:endParaRPr/>
            </a:p>
          </p:txBody>
        </p:sp>
        <p:sp>
          <p:nvSpPr>
            <p:cNvPr id="241" name="Google Shape;241;p5"/>
            <p:cNvSpPr txBox="1"/>
            <p:nvPr/>
          </p:nvSpPr>
          <p:spPr>
            <a:xfrm>
              <a:off x="9547681" y="4832196"/>
              <a:ext cx="1681200" cy="82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b="0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b="0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2" name="Google Shape;242;p5"/>
          <p:cNvGrpSpPr/>
          <p:nvPr/>
        </p:nvGrpSpPr>
        <p:grpSpPr>
          <a:xfrm>
            <a:off x="1313877" y="6038488"/>
            <a:ext cx="1074300" cy="309125"/>
            <a:chOff x="3130166" y="5667342"/>
            <a:chExt cx="1254837" cy="361074"/>
          </a:xfrm>
        </p:grpSpPr>
        <p:sp>
          <p:nvSpPr>
            <p:cNvPr id="243" name="Google Shape;243;p5"/>
            <p:cNvSpPr/>
            <p:nvPr/>
          </p:nvSpPr>
          <p:spPr>
            <a:xfrm>
              <a:off x="4023929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6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3130166" y="5667342"/>
              <a:ext cx="361074" cy="361074"/>
            </a:xfrm>
            <a:custGeom>
              <a:rect b="b" l="l" r="r" t="t"/>
              <a:pathLst>
                <a:path extrusionOk="0" h="720000" w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accent6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5"/>
            <p:cNvSpPr/>
            <p:nvPr/>
          </p:nvSpPr>
          <p:spPr>
            <a:xfrm>
              <a:off x="3577047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6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" name="Google Shape;246;p5"/>
          <p:cNvGrpSpPr/>
          <p:nvPr/>
        </p:nvGrpSpPr>
        <p:grpSpPr>
          <a:xfrm>
            <a:off x="4159628" y="6038488"/>
            <a:ext cx="1074300" cy="309125"/>
            <a:chOff x="3130166" y="5667342"/>
            <a:chExt cx="1254837" cy="361074"/>
          </a:xfrm>
        </p:grpSpPr>
        <p:sp>
          <p:nvSpPr>
            <p:cNvPr id="247" name="Google Shape;247;p5"/>
            <p:cNvSpPr/>
            <p:nvPr/>
          </p:nvSpPr>
          <p:spPr>
            <a:xfrm>
              <a:off x="4023929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6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3130166" y="5667342"/>
              <a:ext cx="361074" cy="361074"/>
            </a:xfrm>
            <a:custGeom>
              <a:rect b="b" l="l" r="r" t="t"/>
              <a:pathLst>
                <a:path extrusionOk="0" h="720000" w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accent6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5"/>
            <p:cNvSpPr/>
            <p:nvPr/>
          </p:nvSpPr>
          <p:spPr>
            <a:xfrm>
              <a:off x="3577047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6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0" name="Google Shape;250;p5"/>
          <p:cNvGrpSpPr/>
          <p:nvPr/>
        </p:nvGrpSpPr>
        <p:grpSpPr>
          <a:xfrm>
            <a:off x="7005379" y="6038488"/>
            <a:ext cx="1074300" cy="309125"/>
            <a:chOff x="3130166" y="5667342"/>
            <a:chExt cx="1254837" cy="361074"/>
          </a:xfrm>
        </p:grpSpPr>
        <p:sp>
          <p:nvSpPr>
            <p:cNvPr id="251" name="Google Shape;251;p5"/>
            <p:cNvSpPr/>
            <p:nvPr/>
          </p:nvSpPr>
          <p:spPr>
            <a:xfrm>
              <a:off x="4023929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6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3130166" y="5667342"/>
              <a:ext cx="361074" cy="361074"/>
            </a:xfrm>
            <a:custGeom>
              <a:rect b="b" l="l" r="r" t="t"/>
              <a:pathLst>
                <a:path extrusionOk="0" h="720000" w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accent6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3577047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6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5"/>
          <p:cNvGrpSpPr/>
          <p:nvPr/>
        </p:nvGrpSpPr>
        <p:grpSpPr>
          <a:xfrm>
            <a:off x="9851131" y="6038488"/>
            <a:ext cx="1074300" cy="309125"/>
            <a:chOff x="3130166" y="5667342"/>
            <a:chExt cx="1254837" cy="361074"/>
          </a:xfrm>
        </p:grpSpPr>
        <p:sp>
          <p:nvSpPr>
            <p:cNvPr id="255" name="Google Shape;255;p5"/>
            <p:cNvSpPr/>
            <p:nvPr/>
          </p:nvSpPr>
          <p:spPr>
            <a:xfrm>
              <a:off x="4023929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6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3130166" y="5667342"/>
              <a:ext cx="361074" cy="361074"/>
            </a:xfrm>
            <a:custGeom>
              <a:rect b="b" l="l" r="r" t="t"/>
              <a:pathLst>
                <a:path extrusionOk="0" h="720000" w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accent6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3577047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6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8" name="Google Shape;258;p5"/>
          <p:cNvSpPr/>
          <p:nvPr>
            <p:ph idx="2" type="pic"/>
          </p:nvPr>
        </p:nvSpPr>
        <p:spPr>
          <a:xfrm>
            <a:off x="995114" y="2392774"/>
            <a:ext cx="1711826" cy="171182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59" name="Google Shape;259;p5"/>
          <p:cNvSpPr/>
          <p:nvPr>
            <p:ph idx="3" type="pic"/>
          </p:nvPr>
        </p:nvSpPr>
        <p:spPr>
          <a:xfrm>
            <a:off x="3840865" y="2392774"/>
            <a:ext cx="1711826" cy="171182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60" name="Google Shape;260;p5"/>
          <p:cNvSpPr/>
          <p:nvPr>
            <p:ph idx="4" type="pic"/>
          </p:nvPr>
        </p:nvSpPr>
        <p:spPr>
          <a:xfrm>
            <a:off x="6686616" y="2392774"/>
            <a:ext cx="1711826" cy="171182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61" name="Google Shape;261;p5"/>
          <p:cNvSpPr/>
          <p:nvPr>
            <p:ph idx="5" type="pic"/>
          </p:nvPr>
        </p:nvSpPr>
        <p:spPr>
          <a:xfrm>
            <a:off x="9532368" y="2392774"/>
            <a:ext cx="1711826" cy="171182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62" name="Google Shape;262;p5"/>
          <p:cNvSpPr/>
          <p:nvPr/>
        </p:nvSpPr>
        <p:spPr>
          <a:xfrm>
            <a:off x="323529" y="182880"/>
            <a:ext cx="11704348" cy="6499274"/>
          </a:xfrm>
          <a:prstGeom prst="rect">
            <a:avLst/>
          </a:prstGeom>
          <a:noFill/>
          <a:ln cap="flat" cmpd="sng" w="57150">
            <a:solidFill>
              <a:srgbClr val="00B0F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4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p50"/>
          <p:cNvSpPr txBox="1"/>
          <p:nvPr>
            <p:ph idx="1" type="body"/>
          </p:nvPr>
        </p:nvSpPr>
        <p:spPr>
          <a:xfrm>
            <a:off x="619125" y="331788"/>
            <a:ext cx="11572875" cy="725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Fully Editable Shapes</a:t>
            </a:r>
            <a:endParaRPr/>
          </a:p>
        </p:txBody>
      </p:sp>
      <p:pic>
        <p:nvPicPr>
          <p:cNvPr id="1286" name="Google Shape;1286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0499" y="1773025"/>
            <a:ext cx="4329301" cy="4590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7" name="Google Shape;1287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49800" y="1773025"/>
            <a:ext cx="3909494" cy="4844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8" name="Google Shape;1288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04501" y="1773025"/>
            <a:ext cx="2644952" cy="295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9" name="Google Shape;1289;p5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780906" y="4911002"/>
            <a:ext cx="1292141" cy="145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3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p51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295" name="Google Shape;1295;p51"/>
          <p:cNvGrpSpPr/>
          <p:nvPr/>
        </p:nvGrpSpPr>
        <p:grpSpPr>
          <a:xfrm>
            <a:off x="210680" y="1208476"/>
            <a:ext cx="5104599" cy="1883068"/>
            <a:chOff x="1093177" y="989695"/>
            <a:chExt cx="10005646" cy="3691046"/>
          </a:xfrm>
        </p:grpSpPr>
        <p:sp>
          <p:nvSpPr>
            <p:cNvPr id="1296" name="Google Shape;1296;p51"/>
            <p:cNvSpPr/>
            <p:nvPr/>
          </p:nvSpPr>
          <p:spPr>
            <a:xfrm rot="10800000">
              <a:off x="6623408" y="1349111"/>
              <a:ext cx="3799760" cy="1559974"/>
            </a:xfrm>
            <a:custGeom>
              <a:rect b="b" l="l" r="r" t="t"/>
              <a:pathLst>
                <a:path extrusionOk="0" h="775335" w="1888549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solidFill>
              <a:srgbClr val="0C32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51"/>
            <p:cNvSpPr/>
            <p:nvPr/>
          </p:nvSpPr>
          <p:spPr>
            <a:xfrm>
              <a:off x="1667706" y="1575962"/>
              <a:ext cx="3799760" cy="1559974"/>
            </a:xfrm>
            <a:custGeom>
              <a:rect b="b" l="l" r="r" t="t"/>
              <a:pathLst>
                <a:path extrusionOk="0" h="775335" w="1888549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solidFill>
              <a:srgbClr val="0C32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51"/>
            <p:cNvSpPr/>
            <p:nvPr/>
          </p:nvSpPr>
          <p:spPr>
            <a:xfrm rot="10800000">
              <a:off x="6724533" y="2670316"/>
              <a:ext cx="3799760" cy="1559974"/>
            </a:xfrm>
            <a:custGeom>
              <a:rect b="b" l="l" r="r" t="t"/>
              <a:pathLst>
                <a:path extrusionOk="0" h="775335" w="1888549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solidFill>
              <a:srgbClr val="0C32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99" name="Google Shape;1299;p51"/>
            <p:cNvGrpSpPr/>
            <p:nvPr/>
          </p:nvGrpSpPr>
          <p:grpSpPr>
            <a:xfrm>
              <a:off x="4692156" y="989695"/>
              <a:ext cx="2795565" cy="3631621"/>
              <a:chOff x="1257518" y="2316205"/>
              <a:chExt cx="1389446" cy="1804981"/>
            </a:xfrm>
          </p:grpSpPr>
          <p:sp>
            <p:nvSpPr>
              <p:cNvPr id="1300" name="Google Shape;1300;p51"/>
              <p:cNvSpPr/>
              <p:nvPr/>
            </p:nvSpPr>
            <p:spPr>
              <a:xfrm>
                <a:off x="1257518" y="2316205"/>
                <a:ext cx="1389446" cy="1804981"/>
              </a:xfrm>
              <a:custGeom>
                <a:rect b="b" l="l" r="r" t="t"/>
                <a:pathLst>
                  <a:path extrusionOk="0" h="1023975" w="788240">
                    <a:moveTo>
                      <a:pt x="173835" y="1023975"/>
                    </a:moveTo>
                    <a:lnTo>
                      <a:pt x="679481" y="1021495"/>
                    </a:lnTo>
                    <a:cubicBezTo>
                      <a:pt x="666146" y="995778"/>
                      <a:pt x="612193" y="896458"/>
                      <a:pt x="603620" y="878360"/>
                    </a:cubicBezTo>
                    <a:cubicBezTo>
                      <a:pt x="579808" y="822163"/>
                      <a:pt x="596953" y="699290"/>
                      <a:pt x="679820" y="618328"/>
                    </a:cubicBezTo>
                    <a:cubicBezTo>
                      <a:pt x="758878" y="541175"/>
                      <a:pt x="810313" y="391633"/>
                      <a:pt x="778880" y="276380"/>
                    </a:cubicBezTo>
                    <a:cubicBezTo>
                      <a:pt x="727445" y="85880"/>
                      <a:pt x="555995" y="-32230"/>
                      <a:pt x="352160" y="7775"/>
                    </a:cubicBezTo>
                    <a:cubicBezTo>
                      <a:pt x="352160" y="7775"/>
                      <a:pt x="175948" y="29683"/>
                      <a:pt x="116893" y="203990"/>
                    </a:cubicBezTo>
                    <a:cubicBezTo>
                      <a:pt x="116893" y="203990"/>
                      <a:pt x="107368" y="229708"/>
                      <a:pt x="109273" y="263045"/>
                    </a:cubicBezTo>
                    <a:cubicBezTo>
                      <a:pt x="114035" y="316385"/>
                      <a:pt x="75935" y="347818"/>
                      <a:pt x="52123" y="360200"/>
                    </a:cubicBezTo>
                    <a:cubicBezTo>
                      <a:pt x="27358" y="373535"/>
                      <a:pt x="-16457" y="395443"/>
                      <a:pt x="6403" y="420208"/>
                    </a:cubicBezTo>
                    <a:cubicBezTo>
                      <a:pt x="34025" y="450688"/>
                      <a:pt x="32120" y="489740"/>
                      <a:pt x="16880" y="508790"/>
                    </a:cubicBezTo>
                    <a:cubicBezTo>
                      <a:pt x="-2170" y="531650"/>
                      <a:pt x="53075" y="532603"/>
                      <a:pt x="55933" y="544985"/>
                    </a:cubicBezTo>
                    <a:cubicBezTo>
                      <a:pt x="58790" y="558320"/>
                      <a:pt x="14975" y="547843"/>
                      <a:pt x="11165" y="563083"/>
                    </a:cubicBezTo>
                    <a:cubicBezTo>
                      <a:pt x="7355" y="579275"/>
                      <a:pt x="19738" y="583085"/>
                      <a:pt x="23548" y="602135"/>
                    </a:cubicBezTo>
                    <a:cubicBezTo>
                      <a:pt x="27358" y="621185"/>
                      <a:pt x="24500" y="656428"/>
                      <a:pt x="22595" y="665953"/>
                    </a:cubicBezTo>
                    <a:cubicBezTo>
                      <a:pt x="20690" y="675478"/>
                      <a:pt x="26405" y="732628"/>
                      <a:pt x="78793" y="737390"/>
                    </a:cubicBezTo>
                    <a:cubicBezTo>
                      <a:pt x="131180" y="742153"/>
                      <a:pt x="196903" y="731675"/>
                      <a:pt x="217858" y="757393"/>
                    </a:cubicBezTo>
                    <a:cubicBezTo>
                      <a:pt x="236908" y="783110"/>
                      <a:pt x="197647" y="952538"/>
                      <a:pt x="173835" y="1023975"/>
                    </a:cubicBezTo>
                    <a:close/>
                  </a:path>
                </a:pathLst>
              </a:custGeom>
              <a:solidFill>
                <a:srgbClr val="0C32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01" name="Google Shape;1301;p51"/>
              <p:cNvGrpSpPr/>
              <p:nvPr/>
            </p:nvGrpSpPr>
            <p:grpSpPr>
              <a:xfrm>
                <a:off x="1684786" y="2516290"/>
                <a:ext cx="702035" cy="687994"/>
                <a:chOff x="1684786" y="2516290"/>
                <a:chExt cx="702035" cy="687994"/>
              </a:xfrm>
            </p:grpSpPr>
            <p:sp>
              <p:nvSpPr>
                <p:cNvPr id="1302" name="Google Shape;1302;p51"/>
                <p:cNvSpPr/>
                <p:nvPr/>
              </p:nvSpPr>
              <p:spPr>
                <a:xfrm>
                  <a:off x="1684786" y="2516290"/>
                  <a:ext cx="702035" cy="687994"/>
                </a:xfrm>
                <a:custGeom>
                  <a:rect b="b" l="l" r="r" t="t"/>
                  <a:pathLst>
                    <a:path extrusionOk="0" h="466725" w="476250">
                      <a:moveTo>
                        <a:pt x="462439" y="160496"/>
                      </a:moveTo>
                      <a:cubicBezTo>
                        <a:pt x="466249" y="160496"/>
                        <a:pt x="469106" y="157639"/>
                        <a:pt x="469106" y="153829"/>
                      </a:cubicBezTo>
                      <a:lnTo>
                        <a:pt x="469106" y="149066"/>
                      </a:lnTo>
                      <a:cubicBezTo>
                        <a:pt x="469106" y="145256"/>
                        <a:pt x="466249" y="142399"/>
                        <a:pt x="462439" y="142399"/>
                      </a:cubicBezTo>
                      <a:lnTo>
                        <a:pt x="415766" y="142399"/>
                      </a:lnTo>
                      <a:lnTo>
                        <a:pt x="415766" y="93821"/>
                      </a:lnTo>
                      <a:cubicBezTo>
                        <a:pt x="415766" y="80486"/>
                        <a:pt x="405289" y="70009"/>
                        <a:pt x="391954" y="70009"/>
                      </a:cubicBezTo>
                      <a:lnTo>
                        <a:pt x="333851" y="70009"/>
                      </a:lnTo>
                      <a:lnTo>
                        <a:pt x="333851" y="13811"/>
                      </a:lnTo>
                      <a:cubicBezTo>
                        <a:pt x="333851" y="10001"/>
                        <a:pt x="330994" y="7144"/>
                        <a:pt x="327184" y="7144"/>
                      </a:cubicBezTo>
                      <a:lnTo>
                        <a:pt x="322421" y="7144"/>
                      </a:lnTo>
                      <a:cubicBezTo>
                        <a:pt x="318611" y="7144"/>
                        <a:pt x="315754" y="10001"/>
                        <a:pt x="315754" y="13811"/>
                      </a:cubicBezTo>
                      <a:lnTo>
                        <a:pt x="315754" y="70009"/>
                      </a:lnTo>
                      <a:lnTo>
                        <a:pt x="290989" y="70009"/>
                      </a:lnTo>
                      <a:lnTo>
                        <a:pt x="290989" y="13811"/>
                      </a:lnTo>
                      <a:cubicBezTo>
                        <a:pt x="290989" y="10001"/>
                        <a:pt x="287179" y="7144"/>
                        <a:pt x="283369" y="7144"/>
                      </a:cubicBezTo>
                      <a:lnTo>
                        <a:pt x="278606" y="7144"/>
                      </a:lnTo>
                      <a:cubicBezTo>
                        <a:pt x="274796" y="7144"/>
                        <a:pt x="271939" y="10001"/>
                        <a:pt x="271939" y="13811"/>
                      </a:cubicBezTo>
                      <a:lnTo>
                        <a:pt x="271939" y="70009"/>
                      </a:lnTo>
                      <a:lnTo>
                        <a:pt x="247174" y="70009"/>
                      </a:lnTo>
                      <a:lnTo>
                        <a:pt x="247174" y="13811"/>
                      </a:lnTo>
                      <a:cubicBezTo>
                        <a:pt x="247174" y="10001"/>
                        <a:pt x="244316" y="7144"/>
                        <a:pt x="240506" y="7144"/>
                      </a:cubicBezTo>
                      <a:lnTo>
                        <a:pt x="235744" y="7144"/>
                      </a:lnTo>
                      <a:cubicBezTo>
                        <a:pt x="231934" y="7144"/>
                        <a:pt x="229076" y="10001"/>
                        <a:pt x="229076" y="13811"/>
                      </a:cubicBezTo>
                      <a:lnTo>
                        <a:pt x="229076" y="70009"/>
                      </a:lnTo>
                      <a:lnTo>
                        <a:pt x="204311" y="70009"/>
                      </a:lnTo>
                      <a:lnTo>
                        <a:pt x="204311" y="13811"/>
                      </a:lnTo>
                      <a:cubicBezTo>
                        <a:pt x="204311" y="10001"/>
                        <a:pt x="201454" y="7144"/>
                        <a:pt x="197644" y="7144"/>
                      </a:cubicBezTo>
                      <a:lnTo>
                        <a:pt x="192881" y="7144"/>
                      </a:lnTo>
                      <a:cubicBezTo>
                        <a:pt x="189071" y="7144"/>
                        <a:pt x="186214" y="10001"/>
                        <a:pt x="186214" y="13811"/>
                      </a:cubicBezTo>
                      <a:lnTo>
                        <a:pt x="186214" y="70009"/>
                      </a:lnTo>
                      <a:lnTo>
                        <a:pt x="161449" y="70009"/>
                      </a:lnTo>
                      <a:lnTo>
                        <a:pt x="161449" y="13811"/>
                      </a:lnTo>
                      <a:cubicBezTo>
                        <a:pt x="161449" y="10001"/>
                        <a:pt x="158591" y="7144"/>
                        <a:pt x="154781" y="7144"/>
                      </a:cubicBezTo>
                      <a:lnTo>
                        <a:pt x="150019" y="7144"/>
                      </a:lnTo>
                      <a:cubicBezTo>
                        <a:pt x="146209" y="7144"/>
                        <a:pt x="143351" y="10001"/>
                        <a:pt x="143351" y="13811"/>
                      </a:cubicBezTo>
                      <a:lnTo>
                        <a:pt x="143351" y="70009"/>
                      </a:lnTo>
                      <a:lnTo>
                        <a:pt x="88106" y="70009"/>
                      </a:lnTo>
                      <a:cubicBezTo>
                        <a:pt x="74771" y="70009"/>
                        <a:pt x="64294" y="81439"/>
                        <a:pt x="64294" y="93821"/>
                      </a:cubicBezTo>
                      <a:lnTo>
                        <a:pt x="64294" y="142399"/>
                      </a:lnTo>
                      <a:lnTo>
                        <a:pt x="13811" y="142399"/>
                      </a:lnTo>
                      <a:cubicBezTo>
                        <a:pt x="10001" y="142399"/>
                        <a:pt x="7144" y="145256"/>
                        <a:pt x="7144" y="149066"/>
                      </a:cubicBezTo>
                      <a:lnTo>
                        <a:pt x="7144" y="153829"/>
                      </a:lnTo>
                      <a:cubicBezTo>
                        <a:pt x="7144" y="157639"/>
                        <a:pt x="10001" y="160496"/>
                        <a:pt x="13811" y="160496"/>
                      </a:cubicBezTo>
                      <a:lnTo>
                        <a:pt x="64294" y="160496"/>
                      </a:lnTo>
                      <a:lnTo>
                        <a:pt x="64294" y="185261"/>
                      </a:lnTo>
                      <a:lnTo>
                        <a:pt x="13811" y="185261"/>
                      </a:lnTo>
                      <a:cubicBezTo>
                        <a:pt x="10001" y="185261"/>
                        <a:pt x="7144" y="188119"/>
                        <a:pt x="7144" y="191929"/>
                      </a:cubicBezTo>
                      <a:lnTo>
                        <a:pt x="7144" y="196691"/>
                      </a:lnTo>
                      <a:cubicBezTo>
                        <a:pt x="7144" y="200501"/>
                        <a:pt x="10001" y="203359"/>
                        <a:pt x="13811" y="203359"/>
                      </a:cubicBezTo>
                      <a:lnTo>
                        <a:pt x="64294" y="203359"/>
                      </a:lnTo>
                      <a:lnTo>
                        <a:pt x="64294" y="228124"/>
                      </a:lnTo>
                      <a:lnTo>
                        <a:pt x="13811" y="228124"/>
                      </a:lnTo>
                      <a:cubicBezTo>
                        <a:pt x="10001" y="229076"/>
                        <a:pt x="7144" y="231934"/>
                        <a:pt x="7144" y="235744"/>
                      </a:cubicBezTo>
                      <a:lnTo>
                        <a:pt x="7144" y="240506"/>
                      </a:lnTo>
                      <a:cubicBezTo>
                        <a:pt x="7144" y="244316"/>
                        <a:pt x="10001" y="247174"/>
                        <a:pt x="13811" y="247174"/>
                      </a:cubicBezTo>
                      <a:lnTo>
                        <a:pt x="64294" y="247174"/>
                      </a:lnTo>
                      <a:lnTo>
                        <a:pt x="64294" y="271939"/>
                      </a:lnTo>
                      <a:lnTo>
                        <a:pt x="13811" y="271939"/>
                      </a:lnTo>
                      <a:cubicBezTo>
                        <a:pt x="10001" y="271939"/>
                        <a:pt x="7144" y="274796"/>
                        <a:pt x="7144" y="278606"/>
                      </a:cubicBezTo>
                      <a:lnTo>
                        <a:pt x="7144" y="283369"/>
                      </a:lnTo>
                      <a:cubicBezTo>
                        <a:pt x="7144" y="287179"/>
                        <a:pt x="10001" y="290036"/>
                        <a:pt x="13811" y="290036"/>
                      </a:cubicBezTo>
                      <a:lnTo>
                        <a:pt x="64294" y="290036"/>
                      </a:lnTo>
                      <a:lnTo>
                        <a:pt x="64294" y="314801"/>
                      </a:lnTo>
                      <a:lnTo>
                        <a:pt x="13811" y="314801"/>
                      </a:lnTo>
                      <a:cubicBezTo>
                        <a:pt x="10001" y="314801"/>
                        <a:pt x="7144" y="317659"/>
                        <a:pt x="7144" y="321469"/>
                      </a:cubicBezTo>
                      <a:lnTo>
                        <a:pt x="7144" y="326231"/>
                      </a:lnTo>
                      <a:cubicBezTo>
                        <a:pt x="7144" y="330041"/>
                        <a:pt x="10001" y="332899"/>
                        <a:pt x="13811" y="332899"/>
                      </a:cubicBezTo>
                      <a:lnTo>
                        <a:pt x="64294" y="332899"/>
                      </a:lnTo>
                      <a:lnTo>
                        <a:pt x="64294" y="380524"/>
                      </a:lnTo>
                      <a:cubicBezTo>
                        <a:pt x="64294" y="393859"/>
                        <a:pt x="74771" y="404336"/>
                        <a:pt x="88106" y="404336"/>
                      </a:cubicBezTo>
                      <a:lnTo>
                        <a:pt x="142399" y="404336"/>
                      </a:lnTo>
                      <a:lnTo>
                        <a:pt x="142399" y="461486"/>
                      </a:lnTo>
                      <a:cubicBezTo>
                        <a:pt x="142399" y="465296"/>
                        <a:pt x="145256" y="468154"/>
                        <a:pt x="149066" y="468154"/>
                      </a:cubicBezTo>
                      <a:lnTo>
                        <a:pt x="153829" y="468154"/>
                      </a:lnTo>
                      <a:cubicBezTo>
                        <a:pt x="157639" y="468154"/>
                        <a:pt x="160496" y="465296"/>
                        <a:pt x="160496" y="461486"/>
                      </a:cubicBezTo>
                      <a:lnTo>
                        <a:pt x="160496" y="404336"/>
                      </a:lnTo>
                      <a:lnTo>
                        <a:pt x="185261" y="404336"/>
                      </a:lnTo>
                      <a:lnTo>
                        <a:pt x="185261" y="461486"/>
                      </a:lnTo>
                      <a:cubicBezTo>
                        <a:pt x="185261" y="465296"/>
                        <a:pt x="188119" y="468154"/>
                        <a:pt x="191929" y="468154"/>
                      </a:cubicBezTo>
                      <a:lnTo>
                        <a:pt x="196691" y="468154"/>
                      </a:lnTo>
                      <a:cubicBezTo>
                        <a:pt x="200501" y="468154"/>
                        <a:pt x="203359" y="465296"/>
                        <a:pt x="203359" y="461486"/>
                      </a:cubicBezTo>
                      <a:lnTo>
                        <a:pt x="203359" y="404336"/>
                      </a:lnTo>
                      <a:lnTo>
                        <a:pt x="228124" y="404336"/>
                      </a:lnTo>
                      <a:lnTo>
                        <a:pt x="228124" y="461486"/>
                      </a:lnTo>
                      <a:cubicBezTo>
                        <a:pt x="228124" y="465296"/>
                        <a:pt x="230981" y="468154"/>
                        <a:pt x="234791" y="468154"/>
                      </a:cubicBezTo>
                      <a:lnTo>
                        <a:pt x="239554" y="468154"/>
                      </a:lnTo>
                      <a:cubicBezTo>
                        <a:pt x="243364" y="468154"/>
                        <a:pt x="246221" y="465296"/>
                        <a:pt x="246221" y="461486"/>
                      </a:cubicBezTo>
                      <a:lnTo>
                        <a:pt x="246221" y="404336"/>
                      </a:lnTo>
                      <a:lnTo>
                        <a:pt x="270986" y="404336"/>
                      </a:lnTo>
                      <a:lnTo>
                        <a:pt x="270986" y="461486"/>
                      </a:lnTo>
                      <a:cubicBezTo>
                        <a:pt x="270986" y="465296"/>
                        <a:pt x="273844" y="468154"/>
                        <a:pt x="277654" y="468154"/>
                      </a:cubicBezTo>
                      <a:lnTo>
                        <a:pt x="283369" y="468154"/>
                      </a:lnTo>
                      <a:cubicBezTo>
                        <a:pt x="287179" y="468154"/>
                        <a:pt x="290036" y="465296"/>
                        <a:pt x="290036" y="461486"/>
                      </a:cubicBezTo>
                      <a:lnTo>
                        <a:pt x="290036" y="404336"/>
                      </a:lnTo>
                      <a:lnTo>
                        <a:pt x="314801" y="404336"/>
                      </a:lnTo>
                      <a:lnTo>
                        <a:pt x="314801" y="461486"/>
                      </a:lnTo>
                      <a:cubicBezTo>
                        <a:pt x="314801" y="465296"/>
                        <a:pt x="317659" y="468154"/>
                        <a:pt x="321469" y="468154"/>
                      </a:cubicBezTo>
                      <a:lnTo>
                        <a:pt x="326231" y="468154"/>
                      </a:lnTo>
                      <a:cubicBezTo>
                        <a:pt x="330041" y="468154"/>
                        <a:pt x="332899" y="465296"/>
                        <a:pt x="332899" y="461486"/>
                      </a:cubicBezTo>
                      <a:lnTo>
                        <a:pt x="332899" y="404336"/>
                      </a:lnTo>
                      <a:lnTo>
                        <a:pt x="391001" y="404336"/>
                      </a:lnTo>
                      <a:cubicBezTo>
                        <a:pt x="404336" y="404336"/>
                        <a:pt x="414814" y="393859"/>
                        <a:pt x="414814" y="380524"/>
                      </a:cubicBezTo>
                      <a:lnTo>
                        <a:pt x="414814" y="332899"/>
                      </a:lnTo>
                      <a:lnTo>
                        <a:pt x="461486" y="332899"/>
                      </a:lnTo>
                      <a:cubicBezTo>
                        <a:pt x="465296" y="332899"/>
                        <a:pt x="468154" y="330041"/>
                        <a:pt x="468154" y="326231"/>
                      </a:cubicBezTo>
                      <a:lnTo>
                        <a:pt x="468154" y="321469"/>
                      </a:lnTo>
                      <a:cubicBezTo>
                        <a:pt x="468154" y="317659"/>
                        <a:pt x="465296" y="314801"/>
                        <a:pt x="461486" y="314801"/>
                      </a:cubicBezTo>
                      <a:lnTo>
                        <a:pt x="414814" y="314801"/>
                      </a:lnTo>
                      <a:lnTo>
                        <a:pt x="414814" y="290036"/>
                      </a:lnTo>
                      <a:lnTo>
                        <a:pt x="461486" y="290036"/>
                      </a:lnTo>
                      <a:cubicBezTo>
                        <a:pt x="465296" y="290036"/>
                        <a:pt x="468154" y="287179"/>
                        <a:pt x="468154" y="283369"/>
                      </a:cubicBezTo>
                      <a:lnTo>
                        <a:pt x="468154" y="278606"/>
                      </a:lnTo>
                      <a:cubicBezTo>
                        <a:pt x="468154" y="274796"/>
                        <a:pt x="465296" y="271939"/>
                        <a:pt x="461486" y="271939"/>
                      </a:cubicBezTo>
                      <a:lnTo>
                        <a:pt x="414814" y="271939"/>
                      </a:lnTo>
                      <a:lnTo>
                        <a:pt x="414814" y="247174"/>
                      </a:lnTo>
                      <a:lnTo>
                        <a:pt x="461486" y="247174"/>
                      </a:lnTo>
                      <a:cubicBezTo>
                        <a:pt x="465296" y="247174"/>
                        <a:pt x="468154" y="244316"/>
                        <a:pt x="468154" y="240506"/>
                      </a:cubicBezTo>
                      <a:lnTo>
                        <a:pt x="468154" y="235744"/>
                      </a:lnTo>
                      <a:cubicBezTo>
                        <a:pt x="468154" y="231934"/>
                        <a:pt x="465296" y="229076"/>
                        <a:pt x="461486" y="229076"/>
                      </a:cubicBezTo>
                      <a:lnTo>
                        <a:pt x="414814" y="229076"/>
                      </a:lnTo>
                      <a:lnTo>
                        <a:pt x="414814" y="204311"/>
                      </a:lnTo>
                      <a:lnTo>
                        <a:pt x="461486" y="204311"/>
                      </a:lnTo>
                      <a:cubicBezTo>
                        <a:pt x="465296" y="204311"/>
                        <a:pt x="468154" y="201454"/>
                        <a:pt x="468154" y="197644"/>
                      </a:cubicBezTo>
                      <a:lnTo>
                        <a:pt x="468154" y="192881"/>
                      </a:lnTo>
                      <a:cubicBezTo>
                        <a:pt x="468154" y="189071"/>
                        <a:pt x="465296" y="186214"/>
                        <a:pt x="461486" y="186214"/>
                      </a:cubicBezTo>
                      <a:lnTo>
                        <a:pt x="414814" y="186214"/>
                      </a:lnTo>
                      <a:lnTo>
                        <a:pt x="414814" y="161449"/>
                      </a:lnTo>
                      <a:lnTo>
                        <a:pt x="462439" y="161449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3" name="Google Shape;1303;p51"/>
                <p:cNvSpPr/>
                <p:nvPr/>
              </p:nvSpPr>
              <p:spPr>
                <a:xfrm>
                  <a:off x="1855157" y="2765044"/>
                  <a:ext cx="330249" cy="218182"/>
                </a:xfrm>
                <a:custGeom>
                  <a:rect b="b" l="l" r="r" t="t"/>
                  <a:pathLst>
                    <a:path extrusionOk="0" h="218182" w="330249">
                      <a:moveTo>
                        <a:pt x="117946" y="56554"/>
                      </a:moveTo>
                      <a:lnTo>
                        <a:pt x="94115" y="134987"/>
                      </a:lnTo>
                      <a:lnTo>
                        <a:pt x="142028" y="134987"/>
                      </a:lnTo>
                      <a:close/>
                      <a:moveTo>
                        <a:pt x="262681" y="0"/>
                      </a:moveTo>
                      <a:lnTo>
                        <a:pt x="330249" y="0"/>
                      </a:lnTo>
                      <a:lnTo>
                        <a:pt x="330249" y="218182"/>
                      </a:lnTo>
                      <a:lnTo>
                        <a:pt x="262681" y="218182"/>
                      </a:lnTo>
                      <a:close/>
                      <a:moveTo>
                        <a:pt x="82004" y="0"/>
                      </a:moveTo>
                      <a:lnTo>
                        <a:pt x="155544" y="0"/>
                      </a:lnTo>
                      <a:lnTo>
                        <a:pt x="237529" y="218182"/>
                      </a:lnTo>
                      <a:lnTo>
                        <a:pt x="166929" y="218182"/>
                      </a:lnTo>
                      <a:lnTo>
                        <a:pt x="156013" y="182165"/>
                      </a:lnTo>
                      <a:lnTo>
                        <a:pt x="79472" y="182165"/>
                      </a:lnTo>
                      <a:lnTo>
                        <a:pt x="68837" y="218182"/>
                      </a:lnTo>
                      <a:lnTo>
                        <a:pt x="0" y="218182"/>
                      </a:lnTo>
                      <a:close/>
                    </a:path>
                  </a:pathLst>
                </a:custGeom>
                <a:solidFill>
                  <a:srgbClr val="0C324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304" name="Google Shape;1304;p51"/>
            <p:cNvSpPr/>
            <p:nvPr/>
          </p:nvSpPr>
          <p:spPr>
            <a:xfrm>
              <a:off x="1912556" y="2967547"/>
              <a:ext cx="3799760" cy="1559974"/>
            </a:xfrm>
            <a:custGeom>
              <a:rect b="b" l="l" r="r" t="t"/>
              <a:pathLst>
                <a:path extrusionOk="0" h="775335" w="1888549">
                  <a:moveTo>
                    <a:pt x="858917" y="185738"/>
                  </a:moveTo>
                  <a:cubicBezTo>
                    <a:pt x="865108" y="185738"/>
                    <a:pt x="870823" y="188357"/>
                    <a:pt x="874990" y="192525"/>
                  </a:cubicBezTo>
                  <a:lnTo>
                    <a:pt x="876147" y="195263"/>
                  </a:lnTo>
                  <a:lnTo>
                    <a:pt x="1272302" y="195263"/>
                  </a:lnTo>
                  <a:lnTo>
                    <a:pt x="1449467" y="372428"/>
                  </a:lnTo>
                  <a:lnTo>
                    <a:pt x="1529477" y="372428"/>
                  </a:lnTo>
                  <a:lnTo>
                    <a:pt x="1598058" y="265748"/>
                  </a:lnTo>
                  <a:lnTo>
                    <a:pt x="1790447" y="265748"/>
                  </a:lnTo>
                  <a:lnTo>
                    <a:pt x="1793319" y="262890"/>
                  </a:lnTo>
                  <a:lnTo>
                    <a:pt x="1796177" y="265748"/>
                  </a:lnTo>
                  <a:lnTo>
                    <a:pt x="1888549" y="265748"/>
                  </a:lnTo>
                  <a:lnTo>
                    <a:pt x="1888549" y="291465"/>
                  </a:lnTo>
                  <a:lnTo>
                    <a:pt x="1800989" y="291465"/>
                  </a:lnTo>
                  <a:lnTo>
                    <a:pt x="1614249" y="479107"/>
                  </a:lnTo>
                  <a:lnTo>
                    <a:pt x="1321832" y="479107"/>
                  </a:lnTo>
                  <a:lnTo>
                    <a:pt x="1088382" y="747795"/>
                  </a:lnTo>
                  <a:lnTo>
                    <a:pt x="1090137" y="752118"/>
                  </a:lnTo>
                  <a:cubicBezTo>
                    <a:pt x="1090137" y="757952"/>
                    <a:pt x="1087994" y="763905"/>
                    <a:pt x="1083707" y="768667"/>
                  </a:cubicBezTo>
                  <a:cubicBezTo>
                    <a:pt x="1078946" y="773430"/>
                    <a:pt x="1073230" y="775335"/>
                    <a:pt x="1067515" y="775335"/>
                  </a:cubicBezTo>
                  <a:cubicBezTo>
                    <a:pt x="1061801" y="775335"/>
                    <a:pt x="1056085" y="773430"/>
                    <a:pt x="1051323" y="768667"/>
                  </a:cubicBezTo>
                  <a:cubicBezTo>
                    <a:pt x="1046561" y="764857"/>
                    <a:pt x="1044655" y="759142"/>
                    <a:pt x="1044655" y="752475"/>
                  </a:cubicBezTo>
                  <a:cubicBezTo>
                    <a:pt x="1044655" y="746760"/>
                    <a:pt x="1046561" y="741045"/>
                    <a:pt x="1051323" y="736282"/>
                  </a:cubicBezTo>
                  <a:cubicBezTo>
                    <a:pt x="1055133" y="732472"/>
                    <a:pt x="1060848" y="729615"/>
                    <a:pt x="1067515" y="729615"/>
                  </a:cubicBezTo>
                  <a:lnTo>
                    <a:pt x="1069567" y="730460"/>
                  </a:lnTo>
                  <a:lnTo>
                    <a:pt x="1310402" y="452437"/>
                  </a:lnTo>
                  <a:lnTo>
                    <a:pt x="1602819" y="452437"/>
                  </a:lnTo>
                  <a:lnTo>
                    <a:pt x="1764600" y="291465"/>
                  </a:lnTo>
                  <a:lnTo>
                    <a:pt x="1611392" y="291465"/>
                  </a:lnTo>
                  <a:lnTo>
                    <a:pt x="1542813" y="398145"/>
                  </a:lnTo>
                  <a:lnTo>
                    <a:pt x="1442800" y="398145"/>
                  </a:lnTo>
                  <a:lnTo>
                    <a:pt x="1440895" y="400050"/>
                  </a:lnTo>
                  <a:lnTo>
                    <a:pt x="1438990" y="398145"/>
                  </a:lnTo>
                  <a:lnTo>
                    <a:pt x="1159908" y="398145"/>
                  </a:lnTo>
                  <a:lnTo>
                    <a:pt x="1135200" y="368334"/>
                  </a:lnTo>
                  <a:lnTo>
                    <a:pt x="1064657" y="438150"/>
                  </a:lnTo>
                  <a:lnTo>
                    <a:pt x="814637" y="438150"/>
                  </a:lnTo>
                  <a:lnTo>
                    <a:pt x="813078" y="441842"/>
                  </a:lnTo>
                  <a:cubicBezTo>
                    <a:pt x="808911" y="446009"/>
                    <a:pt x="803196" y="448628"/>
                    <a:pt x="797005" y="448628"/>
                  </a:cubicBezTo>
                  <a:cubicBezTo>
                    <a:pt x="784622" y="448628"/>
                    <a:pt x="774145" y="438150"/>
                    <a:pt x="774145" y="425768"/>
                  </a:cubicBezTo>
                  <a:cubicBezTo>
                    <a:pt x="774145" y="413385"/>
                    <a:pt x="784622" y="402908"/>
                    <a:pt x="797005" y="402908"/>
                  </a:cubicBezTo>
                  <a:cubicBezTo>
                    <a:pt x="803196" y="402908"/>
                    <a:pt x="808911" y="405527"/>
                    <a:pt x="813078" y="409695"/>
                  </a:cubicBezTo>
                  <a:lnTo>
                    <a:pt x="814234" y="412432"/>
                  </a:lnTo>
                  <a:lnTo>
                    <a:pt x="1053227" y="412432"/>
                  </a:lnTo>
                  <a:lnTo>
                    <a:pt x="1118035" y="347625"/>
                  </a:lnTo>
                  <a:lnTo>
                    <a:pt x="1072278" y="292418"/>
                  </a:lnTo>
                  <a:lnTo>
                    <a:pt x="1019035" y="292418"/>
                  </a:lnTo>
                  <a:lnTo>
                    <a:pt x="929403" y="382905"/>
                  </a:lnTo>
                  <a:lnTo>
                    <a:pt x="662702" y="382905"/>
                  </a:lnTo>
                  <a:lnTo>
                    <a:pt x="493157" y="552450"/>
                  </a:lnTo>
                  <a:lnTo>
                    <a:pt x="321708" y="552450"/>
                  </a:lnTo>
                  <a:lnTo>
                    <a:pt x="43766" y="694962"/>
                  </a:lnTo>
                  <a:lnTo>
                    <a:pt x="38814" y="707707"/>
                  </a:lnTo>
                  <a:cubicBezTo>
                    <a:pt x="34052" y="711517"/>
                    <a:pt x="28337" y="714375"/>
                    <a:pt x="22622" y="714375"/>
                  </a:cubicBezTo>
                  <a:cubicBezTo>
                    <a:pt x="16907" y="714375"/>
                    <a:pt x="11192" y="712470"/>
                    <a:pt x="6429" y="707707"/>
                  </a:cubicBezTo>
                  <a:cubicBezTo>
                    <a:pt x="-2143" y="699135"/>
                    <a:pt x="-2143" y="684847"/>
                    <a:pt x="6429" y="675322"/>
                  </a:cubicBezTo>
                  <a:cubicBezTo>
                    <a:pt x="10239" y="670560"/>
                    <a:pt x="15954" y="668655"/>
                    <a:pt x="22622" y="668655"/>
                  </a:cubicBezTo>
                  <a:lnTo>
                    <a:pt x="31555" y="672333"/>
                  </a:lnTo>
                  <a:lnTo>
                    <a:pt x="314088" y="526733"/>
                  </a:lnTo>
                  <a:lnTo>
                    <a:pt x="481728" y="526733"/>
                  </a:lnTo>
                  <a:lnTo>
                    <a:pt x="652224" y="356235"/>
                  </a:lnTo>
                  <a:lnTo>
                    <a:pt x="917972" y="356235"/>
                  </a:lnTo>
                  <a:lnTo>
                    <a:pt x="982448" y="292418"/>
                  </a:lnTo>
                  <a:lnTo>
                    <a:pt x="487443" y="292418"/>
                  </a:lnTo>
                  <a:lnTo>
                    <a:pt x="137060" y="470305"/>
                  </a:lnTo>
                  <a:lnTo>
                    <a:pt x="132160" y="482917"/>
                  </a:lnTo>
                  <a:cubicBezTo>
                    <a:pt x="127398" y="486727"/>
                    <a:pt x="121683" y="489585"/>
                    <a:pt x="115968" y="489585"/>
                  </a:cubicBezTo>
                  <a:cubicBezTo>
                    <a:pt x="110253" y="489585"/>
                    <a:pt x="104538" y="487680"/>
                    <a:pt x="99775" y="482917"/>
                  </a:cubicBezTo>
                  <a:cubicBezTo>
                    <a:pt x="91203" y="474345"/>
                    <a:pt x="91203" y="460057"/>
                    <a:pt x="99775" y="450532"/>
                  </a:cubicBezTo>
                  <a:cubicBezTo>
                    <a:pt x="104538" y="445770"/>
                    <a:pt x="109300" y="443865"/>
                    <a:pt x="115968" y="443865"/>
                  </a:cubicBezTo>
                  <a:lnTo>
                    <a:pt x="125063" y="447610"/>
                  </a:lnTo>
                  <a:lnTo>
                    <a:pt x="479823" y="266700"/>
                  </a:lnTo>
                  <a:lnTo>
                    <a:pt x="1008431" y="266700"/>
                  </a:lnTo>
                  <a:lnTo>
                    <a:pt x="1011317" y="263843"/>
                  </a:lnTo>
                  <a:lnTo>
                    <a:pt x="1014174" y="266700"/>
                  </a:lnTo>
                  <a:lnTo>
                    <a:pt x="1084660" y="266700"/>
                  </a:lnTo>
                  <a:lnTo>
                    <a:pt x="1136151" y="329508"/>
                  </a:lnTo>
                  <a:lnTo>
                    <a:pt x="1137999" y="327660"/>
                  </a:lnTo>
                  <a:lnTo>
                    <a:pt x="1157049" y="346710"/>
                  </a:lnTo>
                  <a:lnTo>
                    <a:pt x="1153297" y="350423"/>
                  </a:lnTo>
                  <a:lnTo>
                    <a:pt x="1171338" y="372428"/>
                  </a:lnTo>
                  <a:lnTo>
                    <a:pt x="1413273" y="372428"/>
                  </a:lnTo>
                  <a:lnTo>
                    <a:pt x="1261825" y="220980"/>
                  </a:lnTo>
                  <a:lnTo>
                    <a:pt x="876549" y="220980"/>
                  </a:lnTo>
                  <a:lnTo>
                    <a:pt x="874990" y="224672"/>
                  </a:lnTo>
                  <a:cubicBezTo>
                    <a:pt x="870823" y="228839"/>
                    <a:pt x="865108" y="231458"/>
                    <a:pt x="858917" y="231458"/>
                  </a:cubicBezTo>
                  <a:cubicBezTo>
                    <a:pt x="846534" y="231458"/>
                    <a:pt x="836057" y="220980"/>
                    <a:pt x="836057" y="208598"/>
                  </a:cubicBezTo>
                  <a:cubicBezTo>
                    <a:pt x="836057" y="196215"/>
                    <a:pt x="846534" y="185738"/>
                    <a:pt x="858917" y="185738"/>
                  </a:cubicBezTo>
                  <a:close/>
                  <a:moveTo>
                    <a:pt x="271226" y="0"/>
                  </a:moveTo>
                  <a:cubicBezTo>
                    <a:pt x="277538" y="0"/>
                    <a:pt x="283253" y="2559"/>
                    <a:pt x="287390" y="6695"/>
                  </a:cubicBezTo>
                  <a:lnTo>
                    <a:pt x="288562" y="9525"/>
                  </a:lnTo>
                  <a:lnTo>
                    <a:pt x="369333" y="9525"/>
                  </a:lnTo>
                  <a:lnTo>
                    <a:pt x="489348" y="130492"/>
                  </a:lnTo>
                  <a:lnTo>
                    <a:pt x="1072278" y="130492"/>
                  </a:lnTo>
                  <a:lnTo>
                    <a:pt x="1139905" y="23812"/>
                  </a:lnTo>
                  <a:lnTo>
                    <a:pt x="1284828" y="23812"/>
                  </a:lnTo>
                  <a:lnTo>
                    <a:pt x="1287542" y="20955"/>
                  </a:lnTo>
                  <a:lnTo>
                    <a:pt x="1290384" y="23812"/>
                  </a:lnTo>
                  <a:lnTo>
                    <a:pt x="1553289" y="23812"/>
                  </a:lnTo>
                  <a:lnTo>
                    <a:pt x="1612344" y="131445"/>
                  </a:lnTo>
                  <a:lnTo>
                    <a:pt x="1888549" y="131445"/>
                  </a:lnTo>
                  <a:lnTo>
                    <a:pt x="1888549" y="157162"/>
                  </a:lnTo>
                  <a:lnTo>
                    <a:pt x="1598058" y="157162"/>
                  </a:lnTo>
                  <a:lnTo>
                    <a:pt x="1539002" y="50482"/>
                  </a:lnTo>
                  <a:lnTo>
                    <a:pt x="1316918" y="50482"/>
                  </a:lnTo>
                  <a:lnTo>
                    <a:pt x="1472327" y="206692"/>
                  </a:lnTo>
                  <a:lnTo>
                    <a:pt x="1888549" y="206692"/>
                  </a:lnTo>
                  <a:lnTo>
                    <a:pt x="1888549" y="233054"/>
                  </a:lnTo>
                  <a:lnTo>
                    <a:pt x="1461850" y="232410"/>
                  </a:lnTo>
                  <a:lnTo>
                    <a:pt x="1279922" y="50482"/>
                  </a:lnTo>
                  <a:lnTo>
                    <a:pt x="1153240" y="50482"/>
                  </a:lnTo>
                  <a:lnTo>
                    <a:pt x="1085613" y="156210"/>
                  </a:lnTo>
                  <a:lnTo>
                    <a:pt x="478870" y="156210"/>
                  </a:lnTo>
                  <a:lnTo>
                    <a:pt x="357903" y="36195"/>
                  </a:lnTo>
                  <a:lnTo>
                    <a:pt x="288562" y="36195"/>
                  </a:lnTo>
                  <a:lnTo>
                    <a:pt x="287390" y="39024"/>
                  </a:lnTo>
                  <a:cubicBezTo>
                    <a:pt x="283253" y="43161"/>
                    <a:pt x="277538" y="45720"/>
                    <a:pt x="271226" y="45720"/>
                  </a:cubicBezTo>
                  <a:cubicBezTo>
                    <a:pt x="258601" y="45720"/>
                    <a:pt x="248366" y="35485"/>
                    <a:pt x="248366" y="22860"/>
                  </a:cubicBezTo>
                  <a:cubicBezTo>
                    <a:pt x="248366" y="10235"/>
                    <a:pt x="258601" y="0"/>
                    <a:pt x="271226" y="0"/>
                  </a:cubicBezTo>
                  <a:close/>
                </a:path>
              </a:pathLst>
            </a:custGeom>
            <a:solidFill>
              <a:srgbClr val="0C32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51"/>
            <p:cNvSpPr/>
            <p:nvPr/>
          </p:nvSpPr>
          <p:spPr>
            <a:xfrm>
              <a:off x="1093177" y="4613033"/>
              <a:ext cx="10005646" cy="67708"/>
            </a:xfrm>
            <a:prstGeom prst="rect">
              <a:avLst/>
            </a:prstGeom>
            <a:solidFill>
              <a:srgbClr val="0C32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6" name="Google Shape;1306;p51"/>
          <p:cNvSpPr/>
          <p:nvPr/>
        </p:nvSpPr>
        <p:spPr>
          <a:xfrm>
            <a:off x="5680218" y="1276853"/>
            <a:ext cx="1458783" cy="5376745"/>
          </a:xfrm>
          <a:custGeom>
            <a:rect b="b" l="l" r="r" t="t"/>
            <a:pathLst>
              <a:path extrusionOk="0" h="2998" w="862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7" name="Google Shape;1307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4335" y="3547571"/>
            <a:ext cx="3265799" cy="28516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8" name="Google Shape;1308;p51"/>
          <p:cNvGrpSpPr/>
          <p:nvPr/>
        </p:nvGrpSpPr>
        <p:grpSpPr>
          <a:xfrm>
            <a:off x="6536835" y="3838876"/>
            <a:ext cx="5906469" cy="2966361"/>
            <a:chOff x="189531" y="3545781"/>
            <a:chExt cx="5906469" cy="2966361"/>
          </a:xfrm>
        </p:grpSpPr>
        <p:sp>
          <p:nvSpPr>
            <p:cNvPr id="1309" name="Google Shape;1309;p51"/>
            <p:cNvSpPr/>
            <p:nvPr/>
          </p:nvSpPr>
          <p:spPr>
            <a:xfrm>
              <a:off x="189531" y="5988784"/>
              <a:ext cx="5906469" cy="523358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10" name="Google Shape;1310;p51"/>
            <p:cNvGrpSpPr/>
            <p:nvPr/>
          </p:nvGrpSpPr>
          <p:grpSpPr>
            <a:xfrm>
              <a:off x="826539" y="3545781"/>
              <a:ext cx="4890622" cy="2687065"/>
              <a:chOff x="-548507" y="477868"/>
              <a:chExt cx="11570450" cy="6357177"/>
            </a:xfrm>
          </p:grpSpPr>
          <p:sp>
            <p:nvSpPr>
              <p:cNvPr id="1311" name="Google Shape;1311;p51"/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rect b="b" l="l" r="r" t="t"/>
                <a:pathLst>
                  <a:path extrusionOk="0" h="57150" w="165735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2" name="Google Shape;1312;p51"/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rect b="b" l="l" r="r" t="t"/>
                <a:pathLst>
                  <a:path extrusionOk="0" h="857250" w="13144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3" name="Google Shape;1313;p51"/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rect b="b" l="l" r="r" t="t"/>
                <a:pathLst>
                  <a:path extrusionOk="0" h="733425" w="1200150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4" name="Google Shape;1314;p51"/>
              <p:cNvSpPr/>
              <p:nvPr/>
            </p:nvSpPr>
            <p:spPr>
              <a:xfrm>
                <a:off x="-548507" y="6164484"/>
                <a:ext cx="11570450" cy="460187"/>
              </a:xfrm>
              <a:custGeom>
                <a:rect b="b" l="l" r="r" t="t"/>
                <a:pathLst>
                  <a:path extrusionOk="0" h="66675" w="1676400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5" name="Google Shape;1315;p51"/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rect b="b" l="l" r="r" t="t"/>
                <a:pathLst>
                  <a:path extrusionOk="0" h="184076" w="1618413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16" name="Google Shape;1316;p51"/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1317" name="Google Shape;1317;p51"/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fmla="val 28154" name="adj"/>
                  </a:avLst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8" name="Google Shape;1318;p51"/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fmla="val 28154" name="adj"/>
                  </a:avLst>
                </a:prstGeom>
                <a:solidFill>
                  <a:srgbClr val="59595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19" name="Google Shape;1319;p51"/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1320" name="Google Shape;1320;p51"/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fmla="val 28154" name="adj"/>
                  </a:avLst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1" name="Google Shape;1321;p51"/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fmla="val 28154" name="adj"/>
                  </a:avLst>
                </a:prstGeom>
                <a:solidFill>
                  <a:srgbClr val="59595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22" name="Google Shape;1322;p51"/>
              <p:cNvSpPr/>
              <p:nvPr/>
            </p:nvSpPr>
            <p:spPr>
              <a:xfrm>
                <a:off x="3892805" y="496953"/>
                <a:ext cx="5479036" cy="5431217"/>
              </a:xfrm>
              <a:custGeom>
                <a:rect b="b" l="l" r="r" t="t"/>
                <a:pathLst>
                  <a:path extrusionOk="0" h="4035268" w="3976489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23" name="Google Shape;1323;p51"/>
          <p:cNvGrpSpPr/>
          <p:nvPr/>
        </p:nvGrpSpPr>
        <p:grpSpPr>
          <a:xfrm>
            <a:off x="8626756" y="350973"/>
            <a:ext cx="3911289" cy="3429039"/>
            <a:chOff x="8626756" y="350973"/>
            <a:chExt cx="3911289" cy="3429039"/>
          </a:xfrm>
        </p:grpSpPr>
        <p:grpSp>
          <p:nvGrpSpPr>
            <p:cNvPr id="1324" name="Google Shape;1324;p51"/>
            <p:cNvGrpSpPr/>
            <p:nvPr/>
          </p:nvGrpSpPr>
          <p:grpSpPr>
            <a:xfrm>
              <a:off x="8626756" y="350973"/>
              <a:ext cx="3911289" cy="3429039"/>
              <a:chOff x="7814194" y="1860209"/>
              <a:chExt cx="5039313" cy="4417981"/>
            </a:xfrm>
          </p:grpSpPr>
          <p:sp>
            <p:nvSpPr>
              <p:cNvPr id="1325" name="Google Shape;1325;p51"/>
              <p:cNvSpPr/>
              <p:nvPr/>
            </p:nvSpPr>
            <p:spPr>
              <a:xfrm>
                <a:off x="7814194" y="5831668"/>
                <a:ext cx="5039313" cy="446522"/>
              </a:xfrm>
              <a:prstGeom prst="ellipse">
                <a:avLst/>
              </a:prstGeom>
              <a:solidFill>
                <a:srgbClr val="7F7F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26" name="Google Shape;1326;p51"/>
              <p:cNvGrpSpPr/>
              <p:nvPr/>
            </p:nvGrpSpPr>
            <p:grpSpPr>
              <a:xfrm>
                <a:off x="9127830" y="1860209"/>
                <a:ext cx="2386146" cy="4194720"/>
                <a:chOff x="445712" y="1449040"/>
                <a:chExt cx="2113018" cy="3924176"/>
              </a:xfrm>
            </p:grpSpPr>
            <p:sp>
              <p:nvSpPr>
                <p:cNvPr id="1327" name="Google Shape;1327;p51"/>
                <p:cNvSpPr/>
                <p:nvPr/>
              </p:nvSpPr>
              <p:spPr>
                <a:xfrm>
                  <a:off x="445712" y="1449040"/>
                  <a:ext cx="2113018" cy="3924176"/>
                </a:xfrm>
                <a:prstGeom prst="roundRect">
                  <a:avLst>
                    <a:gd fmla="val 13580" name="adj"/>
                  </a:avLst>
                </a:prstGeom>
                <a:solidFill>
                  <a:srgbClr val="26262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8" name="Google Shape;1328;p51"/>
                <p:cNvSpPr/>
                <p:nvPr/>
              </p:nvSpPr>
              <p:spPr>
                <a:xfrm>
                  <a:off x="1379920" y="1650572"/>
                  <a:ext cx="216024" cy="34350"/>
                </a:xfrm>
                <a:prstGeom prst="rect">
                  <a:avLst/>
                </a:prstGeom>
                <a:solidFill>
                  <a:srgbClr val="B0B0B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329" name="Google Shape;1329;p51"/>
                <p:cNvGrpSpPr/>
                <p:nvPr/>
              </p:nvGrpSpPr>
              <p:grpSpPr>
                <a:xfrm>
                  <a:off x="1407705" y="5045834"/>
                  <a:ext cx="211967" cy="211967"/>
                  <a:chOff x="1549420" y="5712364"/>
                  <a:chExt cx="312583" cy="312583"/>
                </a:xfrm>
              </p:grpSpPr>
              <p:sp>
                <p:nvSpPr>
                  <p:cNvPr id="1330" name="Google Shape;1330;p51"/>
                  <p:cNvSpPr/>
                  <p:nvPr/>
                </p:nvSpPr>
                <p:spPr>
                  <a:xfrm>
                    <a:off x="1549420" y="5712364"/>
                    <a:ext cx="312583" cy="312583"/>
                  </a:xfrm>
                  <a:prstGeom prst="ellipse">
                    <a:avLst/>
                  </a:prstGeom>
                  <a:gradFill>
                    <a:gsLst>
                      <a:gs pos="0">
                        <a:srgbClr val="0F0F0F"/>
                      </a:gs>
                      <a:gs pos="56000">
                        <a:srgbClr val="595959"/>
                      </a:gs>
                      <a:gs pos="91000">
                        <a:srgbClr val="7F7F7F"/>
                      </a:gs>
                      <a:gs pos="100000">
                        <a:srgbClr val="BFBFBF"/>
                      </a:gs>
                    </a:gsLst>
                    <a:lin ang="10800000" scaled="0"/>
                  </a:gradFill>
                  <a:ln cap="flat" cmpd="sng" w="12700">
                    <a:solidFill>
                      <a:srgbClr val="262626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31" name="Google Shape;1331;p51"/>
                  <p:cNvSpPr/>
                  <p:nvPr/>
                </p:nvSpPr>
                <p:spPr>
                  <a:xfrm>
                    <a:off x="1634225" y="5796647"/>
                    <a:ext cx="142969" cy="144016"/>
                  </a:xfrm>
                  <a:prstGeom prst="roundRect">
                    <a:avLst>
                      <a:gd fmla="val 16667" name="adj"/>
                    </a:avLst>
                  </a:prstGeom>
                  <a:solidFill>
                    <a:srgbClr val="737373"/>
                  </a:solidFill>
                  <a:ln cap="flat" cmpd="sng" w="9525">
                    <a:solidFill>
                      <a:srgbClr val="B0B0B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1332" name="Google Shape;1332;p51"/>
            <p:cNvGrpSpPr/>
            <p:nvPr/>
          </p:nvGrpSpPr>
          <p:grpSpPr>
            <a:xfrm>
              <a:off x="9788434" y="680488"/>
              <a:ext cx="1578563" cy="2613117"/>
              <a:chOff x="9811104" y="680489"/>
              <a:chExt cx="3501241" cy="2150912"/>
            </a:xfrm>
          </p:grpSpPr>
          <p:sp>
            <p:nvSpPr>
              <p:cNvPr id="1333" name="Google Shape;1333;p51"/>
              <p:cNvSpPr/>
              <p:nvPr/>
            </p:nvSpPr>
            <p:spPr>
              <a:xfrm>
                <a:off x="9811104" y="680489"/>
                <a:ext cx="3501241" cy="2139648"/>
              </a:xfrm>
              <a:custGeom>
                <a:rect b="b" l="l" r="r" t="t"/>
                <a:pathLst>
                  <a:path extrusionOk="0" h="733425" w="1200150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4" name="Google Shape;1334;p51"/>
              <p:cNvSpPr/>
              <p:nvPr/>
            </p:nvSpPr>
            <p:spPr>
              <a:xfrm>
                <a:off x="10996454" y="691753"/>
                <a:ext cx="2315891" cy="2139648"/>
              </a:xfrm>
              <a:custGeom>
                <a:rect b="b" l="l" r="r" t="t"/>
                <a:pathLst>
                  <a:path extrusionOk="0" h="4035268" w="3976489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8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p52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1340" name="Google Shape;1340;p52"/>
          <p:cNvSpPr/>
          <p:nvPr/>
        </p:nvSpPr>
        <p:spPr>
          <a:xfrm>
            <a:off x="6112070" y="1492152"/>
            <a:ext cx="523149" cy="524695"/>
          </a:xfrm>
          <a:custGeom>
            <a:rect b="b" l="l" r="r" t="t"/>
            <a:pathLst>
              <a:path extrusionOk="0" h="3249575" w="3240001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1" name="Google Shape;1341;p52"/>
          <p:cNvSpPr/>
          <p:nvPr/>
        </p:nvSpPr>
        <p:spPr>
          <a:xfrm>
            <a:off x="5273316" y="1562686"/>
            <a:ext cx="523147" cy="383626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p52"/>
          <p:cNvSpPr/>
          <p:nvPr/>
        </p:nvSpPr>
        <p:spPr>
          <a:xfrm>
            <a:off x="6114156" y="4520206"/>
            <a:ext cx="313133" cy="707899"/>
          </a:xfrm>
          <a:custGeom>
            <a:rect b="b" l="l" r="r" t="t"/>
            <a:pathLst>
              <a:path extrusionOk="0" h="3166775" w="1346449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3" name="Google Shape;1343;p52"/>
          <p:cNvSpPr/>
          <p:nvPr/>
        </p:nvSpPr>
        <p:spPr>
          <a:xfrm rot="-2700000">
            <a:off x="9585735" y="3654558"/>
            <a:ext cx="225664" cy="502732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4" name="Google Shape;1344;p52"/>
          <p:cNvSpPr/>
          <p:nvPr/>
        </p:nvSpPr>
        <p:spPr>
          <a:xfrm flipH="1">
            <a:off x="5267026" y="4641909"/>
            <a:ext cx="464493" cy="464493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5" name="Google Shape;1345;p52"/>
          <p:cNvSpPr/>
          <p:nvPr/>
        </p:nvSpPr>
        <p:spPr>
          <a:xfrm>
            <a:off x="7745410" y="3642506"/>
            <a:ext cx="460778" cy="453389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6" name="Google Shape;1346;p52"/>
          <p:cNvSpPr/>
          <p:nvPr/>
        </p:nvSpPr>
        <p:spPr>
          <a:xfrm>
            <a:off x="11063701" y="3600566"/>
            <a:ext cx="464493" cy="463135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7" name="Google Shape;1347;p52"/>
          <p:cNvSpPr/>
          <p:nvPr/>
        </p:nvSpPr>
        <p:spPr>
          <a:xfrm>
            <a:off x="6950824" y="1518716"/>
            <a:ext cx="471567" cy="471567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8" name="Google Shape;1348;p52"/>
          <p:cNvSpPr/>
          <p:nvPr/>
        </p:nvSpPr>
        <p:spPr>
          <a:xfrm rot="5400000">
            <a:off x="7737684" y="1518715"/>
            <a:ext cx="472195" cy="471568"/>
          </a:xfrm>
          <a:custGeom>
            <a:rect b="b" l="l" r="r" t="t"/>
            <a:pathLst>
              <a:path extrusionOk="0" h="3240000" w="3244313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9" name="Google Shape;1349;p52"/>
          <p:cNvSpPr/>
          <p:nvPr/>
        </p:nvSpPr>
        <p:spPr>
          <a:xfrm>
            <a:off x="6809927" y="4618984"/>
            <a:ext cx="513183" cy="510342"/>
          </a:xfrm>
          <a:custGeom>
            <a:rect b="b" l="l" r="r" t="t"/>
            <a:pathLst>
              <a:path extrusionOk="0" h="3210836" w="3228711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0" name="Google Shape;1350;p52"/>
          <p:cNvSpPr/>
          <p:nvPr/>
        </p:nvSpPr>
        <p:spPr>
          <a:xfrm flipH="1">
            <a:off x="11038458" y="2527766"/>
            <a:ext cx="514976" cy="516250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1" name="Google Shape;1351;p52"/>
          <p:cNvSpPr/>
          <p:nvPr/>
        </p:nvSpPr>
        <p:spPr>
          <a:xfrm rot="-5400000">
            <a:off x="8525358" y="1470612"/>
            <a:ext cx="567400" cy="567774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52"/>
          <p:cNvSpPr/>
          <p:nvPr/>
        </p:nvSpPr>
        <p:spPr>
          <a:xfrm>
            <a:off x="9408551" y="1424302"/>
            <a:ext cx="473301" cy="660394"/>
          </a:xfrm>
          <a:custGeom>
            <a:rect b="b" l="l" r="r" t="t"/>
            <a:pathLst>
              <a:path extrusionOk="0" h="3505352" w="2512265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3" name="Google Shape;1353;p52"/>
          <p:cNvSpPr/>
          <p:nvPr/>
        </p:nvSpPr>
        <p:spPr>
          <a:xfrm>
            <a:off x="7705746" y="4600959"/>
            <a:ext cx="385790" cy="546392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4" name="Google Shape;1354;p52"/>
          <p:cNvSpPr/>
          <p:nvPr/>
        </p:nvSpPr>
        <p:spPr>
          <a:xfrm>
            <a:off x="4418496" y="5469184"/>
            <a:ext cx="409732" cy="779216"/>
          </a:xfrm>
          <a:custGeom>
            <a:rect b="b" l="l" r="r" t="t"/>
            <a:pathLst>
              <a:path extrusionOk="0" h="3240001" w="1703664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5" name="Google Shape;1355;p52"/>
          <p:cNvSpPr/>
          <p:nvPr/>
        </p:nvSpPr>
        <p:spPr>
          <a:xfrm rot="-5400000">
            <a:off x="8536863" y="3545131"/>
            <a:ext cx="598764" cy="648141"/>
          </a:xfrm>
          <a:custGeom>
            <a:rect b="b" l="l" r="r" t="t"/>
            <a:pathLst>
              <a:path extrusionOk="0" h="3240001" w="2993176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6" name="Google Shape;1356;p52"/>
          <p:cNvSpPr/>
          <p:nvPr/>
        </p:nvSpPr>
        <p:spPr>
          <a:xfrm rot="10800000">
            <a:off x="9311063" y="2543932"/>
            <a:ext cx="386665" cy="436639"/>
          </a:xfrm>
          <a:custGeom>
            <a:rect b="b" l="l" r="r" t="t"/>
            <a:pathLst>
              <a:path extrusionOk="0" h="3252576" w="288032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7" name="Google Shape;1357;p52"/>
          <p:cNvSpPr/>
          <p:nvPr/>
        </p:nvSpPr>
        <p:spPr>
          <a:xfrm>
            <a:off x="6966942" y="3587275"/>
            <a:ext cx="472482" cy="563852"/>
          </a:xfrm>
          <a:custGeom>
            <a:rect b="b" l="l" r="r" t="t"/>
            <a:pathLst>
              <a:path extrusionOk="0" h="3035197" w="254335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52"/>
          <p:cNvSpPr/>
          <p:nvPr/>
        </p:nvSpPr>
        <p:spPr>
          <a:xfrm>
            <a:off x="4360223" y="1480860"/>
            <a:ext cx="597487" cy="547278"/>
          </a:xfrm>
          <a:custGeom>
            <a:rect b="b" l="l" r="r" t="t"/>
            <a:pathLst>
              <a:path extrusionOk="0" h="2940925" w="321074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9" name="Google Shape;1359;p52"/>
          <p:cNvSpPr/>
          <p:nvPr/>
        </p:nvSpPr>
        <p:spPr>
          <a:xfrm>
            <a:off x="8534202" y="2515987"/>
            <a:ext cx="372169" cy="492524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0" name="Google Shape;1360;p52"/>
          <p:cNvSpPr/>
          <p:nvPr/>
        </p:nvSpPr>
        <p:spPr>
          <a:xfrm>
            <a:off x="10179594" y="3623455"/>
            <a:ext cx="491492" cy="491492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1" name="Google Shape;1361;p52"/>
          <p:cNvSpPr/>
          <p:nvPr/>
        </p:nvSpPr>
        <p:spPr>
          <a:xfrm>
            <a:off x="5324216" y="2538243"/>
            <a:ext cx="529844" cy="448015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p52"/>
          <p:cNvSpPr/>
          <p:nvPr/>
        </p:nvSpPr>
        <p:spPr>
          <a:xfrm>
            <a:off x="7858216" y="2527504"/>
            <a:ext cx="271294" cy="469495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3" name="Google Shape;1363;p52"/>
          <p:cNvSpPr/>
          <p:nvPr/>
        </p:nvSpPr>
        <p:spPr>
          <a:xfrm>
            <a:off x="6258752" y="2567175"/>
            <a:ext cx="491054" cy="390153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52"/>
          <p:cNvSpPr/>
          <p:nvPr/>
        </p:nvSpPr>
        <p:spPr>
          <a:xfrm>
            <a:off x="7154498" y="2552022"/>
            <a:ext cx="299026" cy="420457"/>
          </a:xfrm>
          <a:custGeom>
            <a:rect b="b" l="l" r="r" t="t"/>
            <a:pathLst>
              <a:path extrusionOk="0" h="3240000" w="2304256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5" name="Google Shape;1365;p52"/>
          <p:cNvSpPr/>
          <p:nvPr/>
        </p:nvSpPr>
        <p:spPr>
          <a:xfrm>
            <a:off x="5919945" y="5535338"/>
            <a:ext cx="512639" cy="646909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6" name="Google Shape;1366;p52"/>
          <p:cNvSpPr/>
          <p:nvPr/>
        </p:nvSpPr>
        <p:spPr>
          <a:xfrm>
            <a:off x="4411373" y="2471636"/>
            <a:ext cx="508153" cy="516633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7" name="Google Shape;1367;p52"/>
          <p:cNvSpPr/>
          <p:nvPr/>
        </p:nvSpPr>
        <p:spPr>
          <a:xfrm rot="-900000">
            <a:off x="6137536" y="3634206"/>
            <a:ext cx="548680" cy="469988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52"/>
          <p:cNvSpPr/>
          <p:nvPr/>
        </p:nvSpPr>
        <p:spPr>
          <a:xfrm rot="10800000">
            <a:off x="5188220" y="5485943"/>
            <a:ext cx="376548" cy="745701"/>
          </a:xfrm>
          <a:custGeom>
            <a:rect b="b" l="l" r="r" t="t"/>
            <a:pathLst>
              <a:path extrusionOk="0" h="3195455" w="1613569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9" name="Google Shape;1369;p52"/>
          <p:cNvSpPr/>
          <p:nvPr/>
        </p:nvSpPr>
        <p:spPr>
          <a:xfrm>
            <a:off x="761704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0" name="Google Shape;1370;p52"/>
          <p:cNvSpPr/>
          <p:nvPr/>
        </p:nvSpPr>
        <p:spPr>
          <a:xfrm>
            <a:off x="1016062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1" name="Google Shape;1371;p52"/>
          <p:cNvSpPr/>
          <p:nvPr/>
        </p:nvSpPr>
        <p:spPr>
          <a:xfrm>
            <a:off x="8468995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52"/>
          <p:cNvSpPr/>
          <p:nvPr/>
        </p:nvSpPr>
        <p:spPr>
          <a:xfrm>
            <a:off x="11012576" y="5575424"/>
            <a:ext cx="566738" cy="566738"/>
          </a:xfrm>
          <a:custGeom>
            <a:rect b="b" l="l" r="r" t="t"/>
            <a:pathLst>
              <a:path extrusionOk="0" h="3240000" w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3" name="Google Shape;1373;p52"/>
          <p:cNvSpPr/>
          <p:nvPr/>
        </p:nvSpPr>
        <p:spPr>
          <a:xfrm>
            <a:off x="9314808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4" name="Google Shape;1374;p52"/>
          <p:cNvSpPr/>
          <p:nvPr/>
        </p:nvSpPr>
        <p:spPr>
          <a:xfrm rot="2700000">
            <a:off x="5325698" y="3520150"/>
            <a:ext cx="389390" cy="69810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5" name="Google Shape;1375;p52"/>
          <p:cNvSpPr/>
          <p:nvPr/>
        </p:nvSpPr>
        <p:spPr>
          <a:xfrm>
            <a:off x="4401174" y="3545247"/>
            <a:ext cx="527335" cy="493633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6" name="Google Shape;1376;p52"/>
          <p:cNvSpPr/>
          <p:nvPr/>
        </p:nvSpPr>
        <p:spPr>
          <a:xfrm rot="2700000">
            <a:off x="6979028" y="5476482"/>
            <a:ext cx="190721" cy="764622"/>
          </a:xfrm>
          <a:custGeom>
            <a:rect b="b" l="l" r="r" t="t"/>
            <a:pathLst>
              <a:path extrusionOk="0" h="4153123" w="1035916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7" name="Google Shape;1377;p52"/>
          <p:cNvSpPr/>
          <p:nvPr/>
        </p:nvSpPr>
        <p:spPr>
          <a:xfrm>
            <a:off x="4376235" y="4613417"/>
            <a:ext cx="508153" cy="508153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52"/>
          <p:cNvSpPr/>
          <p:nvPr/>
        </p:nvSpPr>
        <p:spPr>
          <a:xfrm flipH="1">
            <a:off x="10102420" y="2554106"/>
            <a:ext cx="504633" cy="416291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52"/>
          <p:cNvSpPr/>
          <p:nvPr/>
        </p:nvSpPr>
        <p:spPr>
          <a:xfrm rot="-2794009">
            <a:off x="10126692" y="1539348"/>
            <a:ext cx="551843" cy="546086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52"/>
          <p:cNvSpPr/>
          <p:nvPr/>
        </p:nvSpPr>
        <p:spPr>
          <a:xfrm>
            <a:off x="10932820" y="1539414"/>
            <a:ext cx="544577" cy="547049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p52"/>
          <p:cNvSpPr/>
          <p:nvPr/>
        </p:nvSpPr>
        <p:spPr>
          <a:xfrm>
            <a:off x="9363473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2" name="Google Shape;1382;p52"/>
          <p:cNvSpPr/>
          <p:nvPr/>
        </p:nvSpPr>
        <p:spPr>
          <a:xfrm>
            <a:off x="8488431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3" name="Google Shape;1383;p52"/>
          <p:cNvSpPr/>
          <p:nvPr/>
        </p:nvSpPr>
        <p:spPr>
          <a:xfrm>
            <a:off x="10238515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52"/>
          <p:cNvSpPr/>
          <p:nvPr/>
        </p:nvSpPr>
        <p:spPr>
          <a:xfrm>
            <a:off x="11113556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8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p53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1390" name="Google Shape;1390;p53"/>
          <p:cNvSpPr/>
          <p:nvPr/>
        </p:nvSpPr>
        <p:spPr>
          <a:xfrm>
            <a:off x="4430860" y="1410562"/>
            <a:ext cx="530134" cy="529812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p53"/>
          <p:cNvSpPr/>
          <p:nvPr/>
        </p:nvSpPr>
        <p:spPr>
          <a:xfrm>
            <a:off x="5278002" y="1454850"/>
            <a:ext cx="529812" cy="441236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2" name="Google Shape;1392;p53"/>
          <p:cNvSpPr/>
          <p:nvPr/>
        </p:nvSpPr>
        <p:spPr>
          <a:xfrm>
            <a:off x="6995432" y="1440016"/>
            <a:ext cx="470907" cy="470907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53"/>
          <p:cNvSpPr/>
          <p:nvPr/>
        </p:nvSpPr>
        <p:spPr>
          <a:xfrm>
            <a:off x="6115987" y="1451770"/>
            <a:ext cx="529812" cy="447396"/>
          </a:xfrm>
          <a:custGeom>
            <a:rect b="b" l="l" r="r" t="t"/>
            <a:pathLst>
              <a:path extrusionOk="0" h="2719059" w="3213653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53"/>
          <p:cNvSpPr/>
          <p:nvPr/>
        </p:nvSpPr>
        <p:spPr>
          <a:xfrm rot="-2700000">
            <a:off x="7840756" y="2475143"/>
            <a:ext cx="512877" cy="437727"/>
          </a:xfrm>
          <a:custGeom>
            <a:rect b="b" l="l" r="r" t="t"/>
            <a:pathLst>
              <a:path extrusionOk="0" h="3031575" w="3552042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5" name="Google Shape;1395;p53"/>
          <p:cNvSpPr/>
          <p:nvPr/>
        </p:nvSpPr>
        <p:spPr>
          <a:xfrm>
            <a:off x="8560808" y="1444151"/>
            <a:ext cx="619107" cy="462636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6" name="Google Shape;1396;p53"/>
          <p:cNvSpPr/>
          <p:nvPr/>
        </p:nvSpPr>
        <p:spPr>
          <a:xfrm>
            <a:off x="10277429" y="1539784"/>
            <a:ext cx="529812" cy="271370"/>
          </a:xfrm>
          <a:custGeom>
            <a:rect b="b" l="l" r="r" t="t"/>
            <a:pathLst>
              <a:path extrusionOk="0" h="1727404" w="337252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7" name="Google Shape;1397;p53"/>
          <p:cNvSpPr/>
          <p:nvPr/>
        </p:nvSpPr>
        <p:spPr>
          <a:xfrm>
            <a:off x="7902810" y="1432248"/>
            <a:ext cx="388767" cy="486441"/>
          </a:xfrm>
          <a:custGeom>
            <a:rect b="b" l="l" r="r" t="t"/>
            <a:pathLst>
              <a:path extrusionOk="0" h="3249943" w="2427821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8" name="Google Shape;1398;p53"/>
          <p:cNvSpPr/>
          <p:nvPr/>
        </p:nvSpPr>
        <p:spPr>
          <a:xfrm>
            <a:off x="9460302" y="1433265"/>
            <a:ext cx="486653" cy="484407"/>
          </a:xfrm>
          <a:custGeom>
            <a:rect b="b" l="l" r="r" t="t"/>
            <a:pathLst>
              <a:path extrusionOk="0" h="3214867" w="3229769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53"/>
          <p:cNvSpPr/>
          <p:nvPr/>
        </p:nvSpPr>
        <p:spPr>
          <a:xfrm>
            <a:off x="11180535" y="1485955"/>
            <a:ext cx="284691" cy="379029"/>
          </a:xfrm>
          <a:custGeom>
            <a:rect b="b" l="l" r="r" t="t"/>
            <a:pathLst>
              <a:path extrusionOk="0" h="3258388" w="2433593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0" name="Google Shape;1400;p53"/>
          <p:cNvGrpSpPr/>
          <p:nvPr/>
        </p:nvGrpSpPr>
        <p:grpSpPr>
          <a:xfrm>
            <a:off x="8688594" y="2429101"/>
            <a:ext cx="344634" cy="584984"/>
            <a:chOff x="1960331" y="2060848"/>
            <a:chExt cx="2028872" cy="3463828"/>
          </a:xfrm>
        </p:grpSpPr>
        <p:sp>
          <p:nvSpPr>
            <p:cNvPr id="1401" name="Google Shape;1401;p53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53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53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53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5" name="Google Shape;1405;p53"/>
          <p:cNvSpPr/>
          <p:nvPr/>
        </p:nvSpPr>
        <p:spPr>
          <a:xfrm>
            <a:off x="9618682" y="2429101"/>
            <a:ext cx="169894" cy="529812"/>
          </a:xfrm>
          <a:custGeom>
            <a:rect b="b" l="l" r="r" t="t"/>
            <a:pathLst>
              <a:path extrusionOk="0" h="2449001" w="785322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53"/>
          <p:cNvSpPr/>
          <p:nvPr/>
        </p:nvSpPr>
        <p:spPr>
          <a:xfrm>
            <a:off x="6129967" y="2416730"/>
            <a:ext cx="501857" cy="554554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7" name="Google Shape;1407;p53"/>
          <p:cNvSpPr/>
          <p:nvPr/>
        </p:nvSpPr>
        <p:spPr>
          <a:xfrm>
            <a:off x="6967308" y="2429072"/>
            <a:ext cx="527152" cy="52987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8" name="Google Shape;1408;p53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7" cy="3462028"/>
          </a:xfrm>
        </p:grpSpPr>
        <p:sp>
          <p:nvSpPr>
            <p:cNvPr id="1409" name="Google Shape;1409;p53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53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1" name="Google Shape;1411;p53"/>
          <p:cNvSpPr/>
          <p:nvPr/>
        </p:nvSpPr>
        <p:spPr>
          <a:xfrm>
            <a:off x="4471052" y="2446822"/>
            <a:ext cx="449751" cy="494370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2" name="Google Shape;1412;p53"/>
          <p:cNvSpPr/>
          <p:nvPr/>
        </p:nvSpPr>
        <p:spPr>
          <a:xfrm>
            <a:off x="10267646" y="2429101"/>
            <a:ext cx="549379" cy="529812"/>
          </a:xfrm>
          <a:custGeom>
            <a:rect b="b" l="l" r="r" t="t"/>
            <a:pathLst>
              <a:path extrusionOk="0" h="3316502" w="3745816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3" name="Google Shape;1413;p53"/>
          <p:cNvSpPr/>
          <p:nvPr/>
        </p:nvSpPr>
        <p:spPr>
          <a:xfrm>
            <a:off x="4509610" y="3571006"/>
            <a:ext cx="372634" cy="529812"/>
          </a:xfrm>
          <a:custGeom>
            <a:rect b="b" l="l" r="r" t="t"/>
            <a:pathLst>
              <a:path extrusionOk="0" h="3232141" w="2273269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4" name="Google Shape;1414;p53"/>
          <p:cNvSpPr/>
          <p:nvPr/>
        </p:nvSpPr>
        <p:spPr>
          <a:xfrm>
            <a:off x="11057974" y="2429101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5" name="Google Shape;1415;p53"/>
          <p:cNvSpPr/>
          <p:nvPr/>
        </p:nvSpPr>
        <p:spPr>
          <a:xfrm>
            <a:off x="5308362" y="3571006"/>
            <a:ext cx="469094" cy="529812"/>
          </a:xfrm>
          <a:custGeom>
            <a:rect b="b" l="l" r="r" t="t"/>
            <a:pathLst>
              <a:path extrusionOk="0" h="3240000" w="2868687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6" name="Google Shape;1416;p53"/>
          <p:cNvSpPr/>
          <p:nvPr/>
        </p:nvSpPr>
        <p:spPr>
          <a:xfrm>
            <a:off x="7846544" y="3588496"/>
            <a:ext cx="501299" cy="491506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7" name="Google Shape;1417;p53"/>
          <p:cNvSpPr/>
          <p:nvPr/>
        </p:nvSpPr>
        <p:spPr>
          <a:xfrm>
            <a:off x="6982048" y="3626197"/>
            <a:ext cx="497670" cy="419433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8" name="Google Shape;1418;p53"/>
          <p:cNvSpPr/>
          <p:nvPr/>
        </p:nvSpPr>
        <p:spPr>
          <a:xfrm>
            <a:off x="6132058" y="3589260"/>
            <a:ext cx="497670" cy="493305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9" name="Google Shape;1419;p53"/>
          <p:cNvSpPr/>
          <p:nvPr/>
        </p:nvSpPr>
        <p:spPr>
          <a:xfrm rot="2942052">
            <a:off x="8639059" y="3589842"/>
            <a:ext cx="462604" cy="492140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0" name="Google Shape;1420;p53"/>
          <p:cNvSpPr/>
          <p:nvPr/>
        </p:nvSpPr>
        <p:spPr>
          <a:xfrm flipH="1" rot="-2675106">
            <a:off x="6299616" y="4621988"/>
            <a:ext cx="162556" cy="635774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1" name="Google Shape;1421;p53"/>
          <p:cNvSpPr/>
          <p:nvPr/>
        </p:nvSpPr>
        <p:spPr>
          <a:xfrm>
            <a:off x="11156386" y="3571006"/>
            <a:ext cx="332990" cy="529812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2" name="Google Shape;1422;p53"/>
          <p:cNvSpPr/>
          <p:nvPr/>
        </p:nvSpPr>
        <p:spPr>
          <a:xfrm>
            <a:off x="9438721" y="3571006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3" name="Google Shape;1423;p53"/>
          <p:cNvSpPr/>
          <p:nvPr/>
        </p:nvSpPr>
        <p:spPr>
          <a:xfrm>
            <a:off x="10277790" y="3571006"/>
            <a:ext cx="529090" cy="529812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4" name="Google Shape;1424;p53"/>
          <p:cNvSpPr/>
          <p:nvPr/>
        </p:nvSpPr>
        <p:spPr>
          <a:xfrm rot="10800000">
            <a:off x="5298601" y="4674968"/>
            <a:ext cx="488619" cy="529812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5" name="Google Shape;1425;p53"/>
          <p:cNvSpPr/>
          <p:nvPr/>
        </p:nvSpPr>
        <p:spPr>
          <a:xfrm rot="10800000">
            <a:off x="8710309" y="4659312"/>
            <a:ext cx="320105" cy="520850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6" name="Google Shape;1426;p53"/>
          <p:cNvSpPr/>
          <p:nvPr/>
        </p:nvSpPr>
        <p:spPr>
          <a:xfrm>
            <a:off x="6977936" y="4798176"/>
            <a:ext cx="505898" cy="283399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7" name="Google Shape;1427;p53"/>
          <p:cNvSpPr/>
          <p:nvPr/>
        </p:nvSpPr>
        <p:spPr>
          <a:xfrm>
            <a:off x="11061660" y="4700090"/>
            <a:ext cx="522441" cy="523242"/>
          </a:xfrm>
          <a:custGeom>
            <a:rect b="b" l="l" r="r" t="t"/>
            <a:pathLst>
              <a:path extrusionOk="0" h="3202496" w="3197597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8" name="Google Shape;1428;p53"/>
          <p:cNvSpPr/>
          <p:nvPr/>
        </p:nvSpPr>
        <p:spPr>
          <a:xfrm flipH="1" rot="-5400000">
            <a:off x="9442736" y="5628226"/>
            <a:ext cx="541566" cy="510026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9" name="Google Shape;1429;p53"/>
          <p:cNvSpPr/>
          <p:nvPr/>
        </p:nvSpPr>
        <p:spPr>
          <a:xfrm>
            <a:off x="7895083" y="4737985"/>
            <a:ext cx="404220" cy="403783"/>
          </a:xfrm>
          <a:custGeom>
            <a:rect b="b" l="l" r="r" t="t"/>
            <a:pathLst>
              <a:path extrusionOk="0" h="3225610" w="3229104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0" name="Google Shape;1430;p53"/>
          <p:cNvSpPr/>
          <p:nvPr/>
        </p:nvSpPr>
        <p:spPr>
          <a:xfrm>
            <a:off x="9438721" y="4805113"/>
            <a:ext cx="529812" cy="269525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1" name="Google Shape;1431;p53"/>
          <p:cNvSpPr/>
          <p:nvPr/>
        </p:nvSpPr>
        <p:spPr>
          <a:xfrm rot="2160000">
            <a:off x="10296822" y="4674968"/>
            <a:ext cx="491028" cy="529812"/>
          </a:xfrm>
          <a:custGeom>
            <a:rect b="b" l="l" r="r" t="t"/>
            <a:pathLst>
              <a:path extrusionOk="0" h="2951283" w="273524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2" name="Google Shape;1432;p53"/>
          <p:cNvSpPr/>
          <p:nvPr/>
        </p:nvSpPr>
        <p:spPr>
          <a:xfrm>
            <a:off x="4477340" y="4674968"/>
            <a:ext cx="437175" cy="529812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3" name="Google Shape;1433;p53"/>
          <p:cNvSpPr/>
          <p:nvPr/>
        </p:nvSpPr>
        <p:spPr>
          <a:xfrm>
            <a:off x="5283276" y="5634756"/>
            <a:ext cx="519265" cy="519265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4" name="Google Shape;1434;p53"/>
          <p:cNvSpPr/>
          <p:nvPr/>
        </p:nvSpPr>
        <p:spPr>
          <a:xfrm>
            <a:off x="4436267" y="5634756"/>
            <a:ext cx="519323" cy="519265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5" name="Google Shape;1435;p53"/>
          <p:cNvSpPr/>
          <p:nvPr/>
        </p:nvSpPr>
        <p:spPr>
          <a:xfrm>
            <a:off x="697125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6" name="Google Shape;1436;p53"/>
          <p:cNvSpPr/>
          <p:nvPr/>
        </p:nvSpPr>
        <p:spPr>
          <a:xfrm>
            <a:off x="612126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7" name="Google Shape;1437;p53"/>
          <p:cNvSpPr/>
          <p:nvPr/>
        </p:nvSpPr>
        <p:spPr>
          <a:xfrm>
            <a:off x="7836637" y="5624208"/>
            <a:ext cx="521115" cy="529812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8" name="Google Shape;1438;p53"/>
          <p:cNvSpPr/>
          <p:nvPr/>
        </p:nvSpPr>
        <p:spPr>
          <a:xfrm>
            <a:off x="8626102" y="5660698"/>
            <a:ext cx="488516" cy="493322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9" name="Google Shape;1439;p53"/>
          <p:cNvSpPr/>
          <p:nvPr/>
        </p:nvSpPr>
        <p:spPr>
          <a:xfrm>
            <a:off x="11088980" y="5624208"/>
            <a:ext cx="544340" cy="529812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0" name="Google Shape;1440;p53"/>
          <p:cNvSpPr/>
          <p:nvPr/>
        </p:nvSpPr>
        <p:spPr>
          <a:xfrm>
            <a:off x="10359195" y="5625275"/>
            <a:ext cx="426213" cy="537400"/>
          </a:xfrm>
          <a:custGeom>
            <a:rect b="b" l="l" r="r" t="t"/>
            <a:pathLst>
              <a:path extrusionOk="0" h="3213371" w="254853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4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p54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1446" name="Google Shape;1446;p54"/>
          <p:cNvSpPr/>
          <p:nvPr/>
        </p:nvSpPr>
        <p:spPr>
          <a:xfrm rot="10800000">
            <a:off x="7871934" y="4610240"/>
            <a:ext cx="220703" cy="687310"/>
          </a:xfrm>
          <a:custGeom>
            <a:rect b="b" l="l" r="r" t="t"/>
            <a:pathLst>
              <a:path extrusionOk="0" h="3240000" w="10404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54"/>
          <p:cNvSpPr/>
          <p:nvPr/>
        </p:nvSpPr>
        <p:spPr>
          <a:xfrm>
            <a:off x="8435540" y="4689594"/>
            <a:ext cx="529466" cy="528605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54"/>
          <p:cNvSpPr/>
          <p:nvPr/>
        </p:nvSpPr>
        <p:spPr>
          <a:xfrm rot="-5400000">
            <a:off x="4359308" y="3634371"/>
            <a:ext cx="444149" cy="529543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9" name="Google Shape;1449;p54"/>
          <p:cNvSpPr/>
          <p:nvPr/>
        </p:nvSpPr>
        <p:spPr>
          <a:xfrm>
            <a:off x="9475134" y="3608548"/>
            <a:ext cx="486216" cy="581184"/>
          </a:xfrm>
          <a:custGeom>
            <a:rect b="b" l="l" r="r" t="t"/>
            <a:pathLst>
              <a:path extrusionOk="0" h="3213079" w="2688046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0" name="Google Shape;1450;p54"/>
          <p:cNvSpPr/>
          <p:nvPr/>
        </p:nvSpPr>
        <p:spPr>
          <a:xfrm>
            <a:off x="10104940" y="4747559"/>
            <a:ext cx="511325" cy="412677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1" name="Google Shape;1451;p54"/>
          <p:cNvSpPr/>
          <p:nvPr/>
        </p:nvSpPr>
        <p:spPr>
          <a:xfrm>
            <a:off x="10252271" y="3641889"/>
            <a:ext cx="514505" cy="514505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2" name="Google Shape;1452;p54"/>
          <p:cNvSpPr/>
          <p:nvPr/>
        </p:nvSpPr>
        <p:spPr>
          <a:xfrm>
            <a:off x="10998217" y="5652772"/>
            <a:ext cx="536427" cy="573297"/>
          </a:xfrm>
          <a:custGeom>
            <a:rect b="b" l="l" r="r" t="t"/>
            <a:pathLst>
              <a:path extrusionOk="0" h="3173121" w="2969045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3" name="Google Shape;1453;p54"/>
          <p:cNvSpPr/>
          <p:nvPr/>
        </p:nvSpPr>
        <p:spPr>
          <a:xfrm>
            <a:off x="10972939" y="2640819"/>
            <a:ext cx="586980" cy="43016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54"/>
          <p:cNvSpPr/>
          <p:nvPr/>
        </p:nvSpPr>
        <p:spPr>
          <a:xfrm>
            <a:off x="9454085" y="5654191"/>
            <a:ext cx="563324" cy="570461"/>
          </a:xfrm>
          <a:custGeom>
            <a:rect b="b" l="l" r="r" t="t"/>
            <a:pathLst>
              <a:path extrusionOk="0" h="2880180" w="2844151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5" name="Google Shape;1455;p54"/>
          <p:cNvSpPr/>
          <p:nvPr/>
        </p:nvSpPr>
        <p:spPr>
          <a:xfrm rot="9900000">
            <a:off x="10208910" y="1534987"/>
            <a:ext cx="579867" cy="492485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6" name="Google Shape;1456;p54"/>
          <p:cNvSpPr/>
          <p:nvPr/>
        </p:nvSpPr>
        <p:spPr>
          <a:xfrm>
            <a:off x="4246301" y="4666128"/>
            <a:ext cx="575536" cy="575536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7" name="Google Shape;1457;p54"/>
          <p:cNvSpPr/>
          <p:nvPr/>
        </p:nvSpPr>
        <p:spPr>
          <a:xfrm>
            <a:off x="8766358" y="3640606"/>
            <a:ext cx="417857" cy="517071"/>
          </a:xfrm>
          <a:custGeom>
            <a:rect b="b" l="l" r="r" t="t"/>
            <a:pathLst>
              <a:path extrusionOk="0" h="1937121" w="156543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8" name="Google Shape;1458;p54"/>
          <p:cNvSpPr/>
          <p:nvPr/>
        </p:nvSpPr>
        <p:spPr>
          <a:xfrm>
            <a:off x="5164740" y="4708915"/>
            <a:ext cx="586136" cy="489963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9" name="Google Shape;1459;p54"/>
          <p:cNvSpPr/>
          <p:nvPr/>
        </p:nvSpPr>
        <p:spPr>
          <a:xfrm>
            <a:off x="8316455" y="1548746"/>
            <a:ext cx="605315" cy="464964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54"/>
          <p:cNvSpPr/>
          <p:nvPr/>
        </p:nvSpPr>
        <p:spPr>
          <a:xfrm>
            <a:off x="9257631" y="1515680"/>
            <a:ext cx="615416" cy="53109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1" name="Google Shape;1461;p54"/>
          <p:cNvSpPr/>
          <p:nvPr/>
        </p:nvSpPr>
        <p:spPr>
          <a:xfrm>
            <a:off x="11124640" y="1472088"/>
            <a:ext cx="283580" cy="618280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2" name="Google Shape;1462;p54"/>
          <p:cNvSpPr/>
          <p:nvPr/>
        </p:nvSpPr>
        <p:spPr>
          <a:xfrm>
            <a:off x="6093780" y="4751666"/>
            <a:ext cx="615416" cy="404460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3" name="Google Shape;1463;p54"/>
          <p:cNvSpPr/>
          <p:nvPr/>
        </p:nvSpPr>
        <p:spPr>
          <a:xfrm>
            <a:off x="5137072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4" name="Google Shape;1464;p54"/>
          <p:cNvSpPr/>
          <p:nvPr/>
        </p:nvSpPr>
        <p:spPr>
          <a:xfrm>
            <a:off x="6044394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5" name="Google Shape;1465;p54"/>
          <p:cNvSpPr/>
          <p:nvPr/>
        </p:nvSpPr>
        <p:spPr>
          <a:xfrm>
            <a:off x="695171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54"/>
          <p:cNvSpPr/>
          <p:nvPr/>
        </p:nvSpPr>
        <p:spPr>
          <a:xfrm>
            <a:off x="785903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7" name="Google Shape;1467;p54"/>
          <p:cNvSpPr/>
          <p:nvPr/>
        </p:nvSpPr>
        <p:spPr>
          <a:xfrm rot="8100000">
            <a:off x="11057693" y="3690402"/>
            <a:ext cx="417475" cy="417476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8" name="Google Shape;1468;p54"/>
          <p:cNvSpPr/>
          <p:nvPr/>
        </p:nvSpPr>
        <p:spPr>
          <a:xfrm>
            <a:off x="5773604" y="2544635"/>
            <a:ext cx="617508" cy="622535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9" name="Google Shape;1469;p54"/>
          <p:cNvSpPr/>
          <p:nvPr/>
        </p:nvSpPr>
        <p:spPr>
          <a:xfrm>
            <a:off x="6733448" y="2544108"/>
            <a:ext cx="484927" cy="623588"/>
          </a:xfrm>
          <a:custGeom>
            <a:rect b="b" l="l" r="r" t="t"/>
            <a:pathLst>
              <a:path extrusionOk="0" h="3240000" w="2519554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0" name="Google Shape;1470;p54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1" name="Google Shape;1471;p54"/>
          <p:cNvSpPr/>
          <p:nvPr/>
        </p:nvSpPr>
        <p:spPr>
          <a:xfrm>
            <a:off x="10301960" y="5685084"/>
            <a:ext cx="411706" cy="508675"/>
          </a:xfrm>
          <a:custGeom>
            <a:rect b="b" l="l" r="r" t="t"/>
            <a:pathLst>
              <a:path extrusionOk="0" h="3213524" w="2600931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54"/>
          <p:cNvSpPr/>
          <p:nvPr/>
        </p:nvSpPr>
        <p:spPr>
          <a:xfrm>
            <a:off x="4242330" y="5739982"/>
            <a:ext cx="678102" cy="398876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54"/>
          <p:cNvSpPr/>
          <p:nvPr/>
        </p:nvSpPr>
        <p:spPr>
          <a:xfrm>
            <a:off x="8665030" y="5684794"/>
            <a:ext cx="504505" cy="509254"/>
          </a:xfrm>
          <a:custGeom>
            <a:rect b="b" l="l" r="r" t="t"/>
            <a:pathLst>
              <a:path extrusionOk="0" h="3217189" w="3187187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4" name="Google Shape;1474;p54"/>
          <p:cNvSpPr/>
          <p:nvPr/>
        </p:nvSpPr>
        <p:spPr>
          <a:xfrm>
            <a:off x="5963174" y="5716474"/>
            <a:ext cx="691882" cy="445892"/>
          </a:xfrm>
          <a:custGeom>
            <a:rect b="b" l="l" r="r" t="t"/>
            <a:pathLst>
              <a:path extrusionOk="0" h="2078296" w="3224845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54"/>
          <p:cNvSpPr/>
          <p:nvPr/>
        </p:nvSpPr>
        <p:spPr>
          <a:xfrm>
            <a:off x="6939606" y="5653380"/>
            <a:ext cx="579873" cy="572083"/>
          </a:xfrm>
          <a:custGeom>
            <a:rect b="b" l="l" r="r" t="t"/>
            <a:pathLst>
              <a:path extrusionOk="0" h="3196551" w="3240076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54"/>
          <p:cNvSpPr/>
          <p:nvPr/>
        </p:nvSpPr>
        <p:spPr>
          <a:xfrm rot="-2700000">
            <a:off x="5204982" y="5698880"/>
            <a:ext cx="473640" cy="481082"/>
          </a:xfrm>
          <a:custGeom>
            <a:rect b="b" l="l" r="r" t="t"/>
            <a:pathLst>
              <a:path extrusionOk="0" h="2688071" w="2646489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7" name="Google Shape;1477;p54"/>
          <p:cNvSpPr/>
          <p:nvPr/>
        </p:nvSpPr>
        <p:spPr>
          <a:xfrm>
            <a:off x="7804030" y="5649492"/>
            <a:ext cx="576449" cy="579858"/>
          </a:xfrm>
          <a:custGeom>
            <a:rect b="b" l="l" r="r" t="t"/>
            <a:pathLst>
              <a:path extrusionOk="0" h="3240001" w="322095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8" name="Google Shape;1478;p54"/>
          <p:cNvSpPr/>
          <p:nvPr/>
        </p:nvSpPr>
        <p:spPr>
          <a:xfrm>
            <a:off x="4455730" y="1450295"/>
            <a:ext cx="251302" cy="661867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9" name="Google Shape;1479;p54"/>
          <p:cNvSpPr/>
          <p:nvPr/>
        </p:nvSpPr>
        <p:spPr>
          <a:xfrm rot="10800000">
            <a:off x="5042893" y="1447239"/>
            <a:ext cx="313136" cy="667981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54"/>
          <p:cNvSpPr/>
          <p:nvPr/>
        </p:nvSpPr>
        <p:spPr>
          <a:xfrm>
            <a:off x="5691893" y="1539942"/>
            <a:ext cx="507661" cy="521714"/>
          </a:xfrm>
          <a:custGeom>
            <a:rect b="b" l="l" r="r" t="t"/>
            <a:pathLst>
              <a:path extrusionOk="0" h="366339" w="356471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54"/>
          <p:cNvSpPr/>
          <p:nvPr/>
        </p:nvSpPr>
        <p:spPr>
          <a:xfrm>
            <a:off x="6568402" y="1501877"/>
            <a:ext cx="532052" cy="543757"/>
          </a:xfrm>
          <a:custGeom>
            <a:rect b="b" l="l" r="r" t="t"/>
            <a:pathLst>
              <a:path extrusionOk="0" h="381817" w="373598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2" name="Google Shape;1482;p54"/>
          <p:cNvSpPr/>
          <p:nvPr/>
        </p:nvSpPr>
        <p:spPr>
          <a:xfrm>
            <a:off x="7560710" y="2604583"/>
            <a:ext cx="507960" cy="502639"/>
          </a:xfrm>
          <a:custGeom>
            <a:rect b="b" l="l" r="r" t="t"/>
            <a:pathLst>
              <a:path extrusionOk="0" h="3186731" w="322046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54"/>
          <p:cNvSpPr/>
          <p:nvPr/>
        </p:nvSpPr>
        <p:spPr>
          <a:xfrm>
            <a:off x="5081797" y="2603460"/>
            <a:ext cx="349473" cy="504884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54"/>
          <p:cNvSpPr/>
          <p:nvPr/>
        </p:nvSpPr>
        <p:spPr>
          <a:xfrm>
            <a:off x="8411005" y="2603460"/>
            <a:ext cx="455959" cy="504884"/>
          </a:xfrm>
          <a:custGeom>
            <a:rect b="b" l="l" r="r" t="t"/>
            <a:pathLst>
              <a:path extrusionOk="0" h="3200962" w="2890784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5" name="Google Shape;1485;p54"/>
          <p:cNvSpPr/>
          <p:nvPr/>
        </p:nvSpPr>
        <p:spPr>
          <a:xfrm>
            <a:off x="10130939" y="2599748"/>
            <a:ext cx="499664" cy="512309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6" name="Google Shape;1486;p54"/>
          <p:cNvSpPr/>
          <p:nvPr/>
        </p:nvSpPr>
        <p:spPr>
          <a:xfrm>
            <a:off x="10959168" y="4745774"/>
            <a:ext cx="614525" cy="416246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7" name="Google Shape;1487;p54"/>
          <p:cNvSpPr/>
          <p:nvPr/>
        </p:nvSpPr>
        <p:spPr>
          <a:xfrm>
            <a:off x="4423300" y="2468550"/>
            <a:ext cx="316162" cy="774705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54"/>
          <p:cNvSpPr/>
          <p:nvPr/>
        </p:nvSpPr>
        <p:spPr>
          <a:xfrm>
            <a:off x="9209300" y="2626898"/>
            <a:ext cx="579306" cy="458009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54"/>
          <p:cNvSpPr/>
          <p:nvPr/>
        </p:nvSpPr>
        <p:spPr>
          <a:xfrm>
            <a:off x="7052100" y="4713438"/>
            <a:ext cx="476931" cy="48091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0" name="Google Shape;1490;p54"/>
          <p:cNvSpPr/>
          <p:nvPr/>
        </p:nvSpPr>
        <p:spPr>
          <a:xfrm>
            <a:off x="9307908" y="4680733"/>
            <a:ext cx="454128" cy="546324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68" name="Google Shape;268;p6"/>
          <p:cNvSpPr txBox="1"/>
          <p:nvPr/>
        </p:nvSpPr>
        <p:spPr>
          <a:xfrm>
            <a:off x="6898982" y="3827055"/>
            <a:ext cx="4364994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 b="1" sz="1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6"/>
          <p:cNvSpPr txBox="1"/>
          <p:nvPr/>
        </p:nvSpPr>
        <p:spPr>
          <a:xfrm>
            <a:off x="6970368" y="2793597"/>
            <a:ext cx="35684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6"/>
          <p:cNvSpPr txBox="1"/>
          <p:nvPr/>
        </p:nvSpPr>
        <p:spPr>
          <a:xfrm>
            <a:off x="6898982" y="1882450"/>
            <a:ext cx="3568440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6"/>
          <p:cNvSpPr/>
          <p:nvPr/>
        </p:nvSpPr>
        <p:spPr>
          <a:xfrm>
            <a:off x="9128235" y="5254437"/>
            <a:ext cx="566911" cy="720000"/>
          </a:xfrm>
          <a:custGeom>
            <a:rect b="b" l="l" r="r" t="t"/>
            <a:pathLst>
              <a:path extrusionOk="0" h="3888432" w="3061657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6"/>
          <p:cNvSpPr/>
          <p:nvPr/>
        </p:nvSpPr>
        <p:spPr>
          <a:xfrm>
            <a:off x="7015935" y="5254437"/>
            <a:ext cx="400799" cy="720000"/>
          </a:xfrm>
          <a:custGeom>
            <a:rect b="b" l="l" r="r" t="t"/>
            <a:pathLst>
              <a:path extrusionOk="0" h="3880673" w="2160240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6"/>
          <p:cNvSpPr txBox="1"/>
          <p:nvPr/>
        </p:nvSpPr>
        <p:spPr>
          <a:xfrm>
            <a:off x="7535226" y="5014272"/>
            <a:ext cx="145033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6"/>
          <p:cNvSpPr txBox="1"/>
          <p:nvPr/>
        </p:nvSpPr>
        <p:spPr>
          <a:xfrm>
            <a:off x="9813639" y="5033688"/>
            <a:ext cx="145033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5" name="Google Shape;27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0097" y="1060570"/>
            <a:ext cx="3331680" cy="55329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81" name="Google Shape;281;p7"/>
          <p:cNvSpPr txBox="1"/>
          <p:nvPr/>
        </p:nvSpPr>
        <p:spPr>
          <a:xfrm>
            <a:off x="3713258" y="1719331"/>
            <a:ext cx="3732743" cy="313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Simple Portfolio Presentation</a:t>
            </a:r>
            <a:endParaRPr/>
          </a:p>
        </p:txBody>
      </p:sp>
      <p:sp>
        <p:nvSpPr>
          <p:cNvPr id="282" name="Google Shape;282;p7"/>
          <p:cNvSpPr txBox="1"/>
          <p:nvPr/>
        </p:nvSpPr>
        <p:spPr>
          <a:xfrm>
            <a:off x="3713258" y="4131355"/>
            <a:ext cx="3732743" cy="313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283" name="Google Shape;283;p7"/>
          <p:cNvSpPr txBox="1"/>
          <p:nvPr/>
        </p:nvSpPr>
        <p:spPr>
          <a:xfrm>
            <a:off x="3713258" y="2925343"/>
            <a:ext cx="3732743" cy="313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</p:txBody>
      </p:sp>
      <p:sp>
        <p:nvSpPr>
          <p:cNvPr id="284" name="Google Shape;284;p7"/>
          <p:cNvSpPr txBox="1"/>
          <p:nvPr/>
        </p:nvSpPr>
        <p:spPr>
          <a:xfrm>
            <a:off x="4519560" y="2033263"/>
            <a:ext cx="292644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7"/>
          <p:cNvSpPr txBox="1"/>
          <p:nvPr/>
        </p:nvSpPr>
        <p:spPr>
          <a:xfrm>
            <a:off x="4519560" y="3236380"/>
            <a:ext cx="292644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7"/>
          <p:cNvSpPr txBox="1"/>
          <p:nvPr/>
        </p:nvSpPr>
        <p:spPr>
          <a:xfrm>
            <a:off x="4519560" y="4439496"/>
            <a:ext cx="292644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7"/>
          <p:cNvSpPr txBox="1"/>
          <p:nvPr/>
        </p:nvSpPr>
        <p:spPr>
          <a:xfrm>
            <a:off x="498113" y="2560066"/>
            <a:ext cx="3054329" cy="27699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3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7"/>
          <p:cNvSpPr txBox="1"/>
          <p:nvPr/>
        </p:nvSpPr>
        <p:spPr>
          <a:xfrm>
            <a:off x="498113" y="5800861"/>
            <a:ext cx="11286305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" name="Google Shape;28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67632" y="1890148"/>
            <a:ext cx="4016786" cy="34399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"/>
          <p:cNvSpPr/>
          <p:nvPr>
            <p:ph idx="2" type="pic"/>
          </p:nvPr>
        </p:nvSpPr>
        <p:spPr>
          <a:xfrm>
            <a:off x="678235" y="635634"/>
            <a:ext cx="6379790" cy="558673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295" name="Google Shape;295;p8"/>
          <p:cNvGrpSpPr/>
          <p:nvPr/>
        </p:nvGrpSpPr>
        <p:grpSpPr>
          <a:xfrm flipH="1">
            <a:off x="678235" y="635634"/>
            <a:ext cx="7177265" cy="5588000"/>
            <a:chOff x="4367035" y="635634"/>
            <a:chExt cx="7177265" cy="5588000"/>
          </a:xfrm>
        </p:grpSpPr>
        <p:sp>
          <p:nvSpPr>
            <p:cNvPr id="296" name="Google Shape;296;p8"/>
            <p:cNvSpPr/>
            <p:nvPr/>
          </p:nvSpPr>
          <p:spPr>
            <a:xfrm>
              <a:off x="5960445" y="2229266"/>
              <a:ext cx="797474" cy="798195"/>
            </a:xfrm>
            <a:prstGeom prst="rect">
              <a:avLst/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8"/>
            <p:cNvSpPr/>
            <p:nvPr/>
          </p:nvSpPr>
          <p:spPr>
            <a:xfrm>
              <a:off x="6757919" y="4630146"/>
              <a:ext cx="797474" cy="798195"/>
            </a:xfrm>
            <a:prstGeom prst="rect">
              <a:avLst/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8"/>
            <p:cNvSpPr/>
            <p:nvPr/>
          </p:nvSpPr>
          <p:spPr>
            <a:xfrm>
              <a:off x="9949352" y="3027461"/>
              <a:ext cx="797474" cy="798195"/>
            </a:xfrm>
            <a:prstGeom prst="rect">
              <a:avLst/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0746826" y="635634"/>
              <a:ext cx="797474" cy="798195"/>
            </a:xfrm>
            <a:prstGeom prst="rect">
              <a:avLst/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8"/>
            <p:cNvSpPr/>
            <p:nvPr/>
          </p:nvSpPr>
          <p:spPr>
            <a:xfrm>
              <a:off x="9151879" y="1432450"/>
              <a:ext cx="797474" cy="798195"/>
            </a:xfrm>
            <a:prstGeom prst="rect">
              <a:avLst/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8"/>
            <p:cNvSpPr/>
            <p:nvPr/>
          </p:nvSpPr>
          <p:spPr>
            <a:xfrm>
              <a:off x="5955830" y="2250130"/>
              <a:ext cx="797474" cy="798195"/>
            </a:xfrm>
            <a:prstGeom prst="rect">
              <a:avLst/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8"/>
            <p:cNvSpPr/>
            <p:nvPr/>
          </p:nvSpPr>
          <p:spPr>
            <a:xfrm>
              <a:off x="8354405" y="5425439"/>
              <a:ext cx="797474" cy="798195"/>
            </a:xfrm>
            <a:prstGeom prst="rect">
              <a:avLst/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8"/>
            <p:cNvSpPr/>
            <p:nvPr/>
          </p:nvSpPr>
          <p:spPr>
            <a:xfrm>
              <a:off x="4367035" y="1432561"/>
              <a:ext cx="797474" cy="798195"/>
            </a:xfrm>
            <a:prstGeom prst="rect">
              <a:avLst/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8"/>
            <p:cNvSpPr/>
            <p:nvPr/>
          </p:nvSpPr>
          <p:spPr>
            <a:xfrm>
              <a:off x="4367035" y="3826512"/>
              <a:ext cx="797474" cy="798195"/>
            </a:xfrm>
            <a:prstGeom prst="rect">
              <a:avLst/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8"/>
            <p:cNvSpPr/>
            <p:nvPr/>
          </p:nvSpPr>
          <p:spPr>
            <a:xfrm>
              <a:off x="5164509" y="4627244"/>
              <a:ext cx="797474" cy="798195"/>
            </a:xfrm>
            <a:prstGeom prst="rect">
              <a:avLst/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6" name="Google Shape;306;p8"/>
          <p:cNvSpPr txBox="1"/>
          <p:nvPr/>
        </p:nvSpPr>
        <p:spPr>
          <a:xfrm>
            <a:off x="8416547" y="479206"/>
            <a:ext cx="3097218" cy="20621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ALLPPT</a:t>
            </a: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Layout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8"/>
          <p:cNvSpPr txBox="1"/>
          <p:nvPr/>
        </p:nvSpPr>
        <p:spPr>
          <a:xfrm>
            <a:off x="8632982" y="3010879"/>
            <a:ext cx="2880783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308" name="Google Shape;308;p8"/>
          <p:cNvSpPr/>
          <p:nvPr/>
        </p:nvSpPr>
        <p:spPr>
          <a:xfrm>
            <a:off x="9071761" y="5865911"/>
            <a:ext cx="2371794" cy="432792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9"/>
          <p:cNvSpPr/>
          <p:nvPr/>
        </p:nvSpPr>
        <p:spPr>
          <a:xfrm>
            <a:off x="5891738" y="1041477"/>
            <a:ext cx="541229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Humanoid Robot</a:t>
            </a:r>
            <a:endParaRPr/>
          </a:p>
        </p:txBody>
      </p:sp>
      <p:sp>
        <p:nvSpPr>
          <p:cNvPr id="314" name="Google Shape;314;p9"/>
          <p:cNvSpPr/>
          <p:nvPr/>
        </p:nvSpPr>
        <p:spPr>
          <a:xfrm>
            <a:off x="5891738" y="1914059"/>
            <a:ext cx="541230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9"/>
          <p:cNvSpPr txBox="1"/>
          <p:nvPr/>
        </p:nvSpPr>
        <p:spPr>
          <a:xfrm>
            <a:off x="5891738" y="3140628"/>
            <a:ext cx="56203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ALLPPT </a:t>
            </a: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Clean Text Slide for your </a:t>
            </a:r>
            <a:r>
              <a:rPr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1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9"/>
          <p:cNvSpPr txBox="1"/>
          <p:nvPr/>
        </p:nvSpPr>
        <p:spPr>
          <a:xfrm>
            <a:off x="5891739" y="3865491"/>
            <a:ext cx="5769852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7" name="Google Shape;31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652" y="1503142"/>
            <a:ext cx="4659988" cy="4659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ection Break Slide Master">
  <a:themeElements>
    <a:clrScheme name="ALLPPT-40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ver and End Slide Master">
  <a:themeElements>
    <a:clrScheme name="ALLPPT-40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ontents Slide Master">
  <a:themeElements>
    <a:clrScheme name="ALLPPT-40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2020-01-20T05:08:25Z</dcterms:created>
  <dc:creator>Allppt.com</dc:creator>
</cp:coreProperties>
</file>