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5800"/>
              <a:buNone/>
              <a:defRPr sz="5800"/>
            </a:lvl1pPr>
            <a:lvl2pPr lvl="1" algn="ctr">
              <a:lnSpc>
                <a:spcPct val="100000"/>
              </a:lnSpc>
              <a:spcBef>
                <a:spcPts val="0"/>
              </a:spcBef>
              <a:spcAft>
                <a:spcPts val="0"/>
              </a:spcAft>
              <a:buSzPts val="5800"/>
              <a:buNone/>
              <a:defRPr sz="5800"/>
            </a:lvl2pPr>
            <a:lvl3pPr lvl="2" algn="ctr">
              <a:lnSpc>
                <a:spcPct val="100000"/>
              </a:lnSpc>
              <a:spcBef>
                <a:spcPts val="0"/>
              </a:spcBef>
              <a:spcAft>
                <a:spcPts val="0"/>
              </a:spcAft>
              <a:buSzPts val="5800"/>
              <a:buNone/>
              <a:defRPr sz="5800"/>
            </a:lvl3pPr>
            <a:lvl4pPr lvl="3" algn="ctr">
              <a:lnSpc>
                <a:spcPct val="100000"/>
              </a:lnSpc>
              <a:spcBef>
                <a:spcPts val="0"/>
              </a:spcBef>
              <a:spcAft>
                <a:spcPts val="0"/>
              </a:spcAft>
              <a:buSzPts val="5800"/>
              <a:buNone/>
              <a:defRPr sz="5800"/>
            </a:lvl4pPr>
            <a:lvl5pPr lvl="4" algn="ctr">
              <a:lnSpc>
                <a:spcPct val="100000"/>
              </a:lnSpc>
              <a:spcBef>
                <a:spcPts val="0"/>
              </a:spcBef>
              <a:spcAft>
                <a:spcPts val="0"/>
              </a:spcAft>
              <a:buSzPts val="5800"/>
              <a:buNone/>
              <a:defRPr sz="5800"/>
            </a:lvl5pPr>
            <a:lvl6pPr lvl="5" algn="ctr">
              <a:lnSpc>
                <a:spcPct val="100000"/>
              </a:lnSpc>
              <a:spcBef>
                <a:spcPts val="0"/>
              </a:spcBef>
              <a:spcAft>
                <a:spcPts val="0"/>
              </a:spcAft>
              <a:buSzPts val="5800"/>
              <a:buNone/>
              <a:defRPr sz="5800"/>
            </a:lvl6pPr>
            <a:lvl7pPr lvl="6" algn="ctr">
              <a:lnSpc>
                <a:spcPct val="100000"/>
              </a:lnSpc>
              <a:spcBef>
                <a:spcPts val="0"/>
              </a:spcBef>
              <a:spcAft>
                <a:spcPts val="0"/>
              </a:spcAft>
              <a:buSzPts val="5800"/>
              <a:buNone/>
              <a:defRPr sz="5800"/>
            </a:lvl7pPr>
            <a:lvl8pPr lvl="7" algn="ctr">
              <a:lnSpc>
                <a:spcPct val="100000"/>
              </a:lnSpc>
              <a:spcBef>
                <a:spcPts val="0"/>
              </a:spcBef>
              <a:spcAft>
                <a:spcPts val="0"/>
              </a:spcAft>
              <a:buSzPts val="5800"/>
              <a:buNone/>
              <a:defRPr sz="5800"/>
            </a:lvl8pPr>
            <a:lvl9pPr lvl="8" algn="ctr">
              <a:lnSpc>
                <a:spcPct val="100000"/>
              </a:lnSpc>
              <a:spcBef>
                <a:spcPts val="0"/>
              </a:spcBef>
              <a:spcAft>
                <a:spcPts val="0"/>
              </a:spcAft>
              <a:buSzPts val="5800"/>
              <a:buNone/>
              <a:defRPr sz="5800"/>
            </a:lvl9pPr>
          </a:lstStyle>
          <a:p/>
        </p:txBody>
      </p:sp>
      <p:sp>
        <p:nvSpPr>
          <p:cNvPr id="11" name="Google Shape;11;p2"/>
          <p:cNvSpPr txBox="1"/>
          <p:nvPr>
            <p:ph idx="1" type="subTitle"/>
          </p:nvPr>
        </p:nvSpPr>
        <p:spPr>
          <a:xfrm>
            <a:off x="342870" y="4282678"/>
            <a:ext cx="9372600" cy="11979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3100"/>
              <a:buNone/>
              <a:defRPr sz="3100"/>
            </a:lvl1pPr>
            <a:lvl2pPr lvl="1" algn="ctr">
              <a:lnSpc>
                <a:spcPct val="100000"/>
              </a:lnSpc>
              <a:spcBef>
                <a:spcPts val="0"/>
              </a:spcBef>
              <a:spcAft>
                <a:spcPts val="0"/>
              </a:spcAft>
              <a:buSzPts val="3100"/>
              <a:buNone/>
              <a:defRPr sz="3100"/>
            </a:lvl2pPr>
            <a:lvl3pPr lvl="2" algn="ctr">
              <a:lnSpc>
                <a:spcPct val="100000"/>
              </a:lnSpc>
              <a:spcBef>
                <a:spcPts val="0"/>
              </a:spcBef>
              <a:spcAft>
                <a:spcPts val="0"/>
              </a:spcAft>
              <a:buSzPts val="3100"/>
              <a:buNone/>
              <a:defRPr sz="3100"/>
            </a:lvl3pPr>
            <a:lvl4pPr lvl="3" algn="ctr">
              <a:lnSpc>
                <a:spcPct val="100000"/>
              </a:lnSpc>
              <a:spcBef>
                <a:spcPts val="0"/>
              </a:spcBef>
              <a:spcAft>
                <a:spcPts val="0"/>
              </a:spcAft>
              <a:buSzPts val="3100"/>
              <a:buNone/>
              <a:defRPr sz="3100"/>
            </a:lvl4pPr>
            <a:lvl5pPr lvl="4" algn="ctr">
              <a:lnSpc>
                <a:spcPct val="100000"/>
              </a:lnSpc>
              <a:spcBef>
                <a:spcPts val="0"/>
              </a:spcBef>
              <a:spcAft>
                <a:spcPts val="0"/>
              </a:spcAft>
              <a:buSzPts val="3100"/>
              <a:buNone/>
              <a:defRPr sz="3100"/>
            </a:lvl5pPr>
            <a:lvl6pPr lvl="5" algn="ctr">
              <a:lnSpc>
                <a:spcPct val="100000"/>
              </a:lnSpc>
              <a:spcBef>
                <a:spcPts val="0"/>
              </a:spcBef>
              <a:spcAft>
                <a:spcPts val="0"/>
              </a:spcAft>
              <a:buSzPts val="3100"/>
              <a:buNone/>
              <a:defRPr sz="3100"/>
            </a:lvl6pPr>
            <a:lvl7pPr lvl="6" algn="ctr">
              <a:lnSpc>
                <a:spcPct val="100000"/>
              </a:lnSpc>
              <a:spcBef>
                <a:spcPts val="0"/>
              </a:spcBef>
              <a:spcAft>
                <a:spcPts val="0"/>
              </a:spcAft>
              <a:buSzPts val="3100"/>
              <a:buNone/>
              <a:defRPr sz="3100"/>
            </a:lvl7pPr>
            <a:lvl8pPr lvl="7" algn="ctr">
              <a:lnSpc>
                <a:spcPct val="100000"/>
              </a:lnSpc>
              <a:spcBef>
                <a:spcPts val="0"/>
              </a:spcBef>
              <a:spcAft>
                <a:spcPts val="0"/>
              </a:spcAft>
              <a:buSzPts val="3100"/>
              <a:buNone/>
              <a:defRPr sz="3100"/>
            </a:lvl8pPr>
            <a:lvl9pPr lvl="8" algn="ctr">
              <a:lnSpc>
                <a:spcPct val="100000"/>
              </a:lnSpc>
              <a:spcBef>
                <a:spcPts val="0"/>
              </a:spcBef>
              <a:spcAft>
                <a:spcPts val="0"/>
              </a:spcAft>
              <a:buSzPts val="3100"/>
              <a:buNone/>
              <a:defRPr sz="3100"/>
            </a:lvl9pPr>
          </a:lstStyle>
          <a:p/>
        </p:txBody>
      </p:sp>
      <p:sp>
        <p:nvSpPr>
          <p:cNvPr id="12" name="Google Shape;12;p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3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13300"/>
              <a:buNone/>
              <a:defRPr sz="13300"/>
            </a:lvl1pPr>
            <a:lvl2pPr lvl="1" algn="ctr">
              <a:lnSpc>
                <a:spcPct val="100000"/>
              </a:lnSpc>
              <a:spcBef>
                <a:spcPts val="0"/>
              </a:spcBef>
              <a:spcAft>
                <a:spcPts val="0"/>
              </a:spcAft>
              <a:buSzPts val="13300"/>
              <a:buNone/>
              <a:defRPr sz="13300"/>
            </a:lvl2pPr>
            <a:lvl3pPr lvl="2" algn="ctr">
              <a:lnSpc>
                <a:spcPct val="100000"/>
              </a:lnSpc>
              <a:spcBef>
                <a:spcPts val="0"/>
              </a:spcBef>
              <a:spcAft>
                <a:spcPts val="0"/>
              </a:spcAft>
              <a:buSzPts val="13300"/>
              <a:buNone/>
              <a:defRPr sz="13300"/>
            </a:lvl3pPr>
            <a:lvl4pPr lvl="3" algn="ctr">
              <a:lnSpc>
                <a:spcPct val="100000"/>
              </a:lnSpc>
              <a:spcBef>
                <a:spcPts val="0"/>
              </a:spcBef>
              <a:spcAft>
                <a:spcPts val="0"/>
              </a:spcAft>
              <a:buSzPts val="13300"/>
              <a:buNone/>
              <a:defRPr sz="13300"/>
            </a:lvl4pPr>
            <a:lvl5pPr lvl="4" algn="ctr">
              <a:lnSpc>
                <a:spcPct val="100000"/>
              </a:lnSpc>
              <a:spcBef>
                <a:spcPts val="0"/>
              </a:spcBef>
              <a:spcAft>
                <a:spcPts val="0"/>
              </a:spcAft>
              <a:buSzPts val="13300"/>
              <a:buNone/>
              <a:defRPr sz="13300"/>
            </a:lvl5pPr>
            <a:lvl6pPr lvl="5" algn="ctr">
              <a:lnSpc>
                <a:spcPct val="100000"/>
              </a:lnSpc>
              <a:spcBef>
                <a:spcPts val="0"/>
              </a:spcBef>
              <a:spcAft>
                <a:spcPts val="0"/>
              </a:spcAft>
              <a:buSzPts val="13300"/>
              <a:buNone/>
              <a:defRPr sz="13300"/>
            </a:lvl6pPr>
            <a:lvl7pPr lvl="6" algn="ctr">
              <a:lnSpc>
                <a:spcPct val="100000"/>
              </a:lnSpc>
              <a:spcBef>
                <a:spcPts val="0"/>
              </a:spcBef>
              <a:spcAft>
                <a:spcPts val="0"/>
              </a:spcAft>
              <a:buSzPts val="13300"/>
              <a:buNone/>
              <a:defRPr sz="13300"/>
            </a:lvl7pPr>
            <a:lvl8pPr lvl="7" algn="ctr">
              <a:lnSpc>
                <a:spcPct val="100000"/>
              </a:lnSpc>
              <a:spcBef>
                <a:spcPts val="0"/>
              </a:spcBef>
              <a:spcAft>
                <a:spcPts val="0"/>
              </a:spcAft>
              <a:buSzPts val="13300"/>
              <a:buNone/>
              <a:defRPr sz="13300"/>
            </a:lvl8pPr>
            <a:lvl9pPr lvl="8" algn="ctr">
              <a:lnSpc>
                <a:spcPct val="100000"/>
              </a:lnSpc>
              <a:spcBef>
                <a:spcPts val="0"/>
              </a:spcBef>
              <a:spcAft>
                <a:spcPts val="0"/>
              </a:spcAft>
              <a:buSzPts val="13300"/>
              <a:buNone/>
              <a:defRPr sz="13300"/>
            </a:lvl9pPr>
          </a:lstStyle>
          <a:p>
            <a:r>
              <a:t>xx%</a:t>
            </a:r>
          </a:p>
        </p:txBody>
      </p:sp>
      <p:sp>
        <p:nvSpPr>
          <p:cNvPr id="46" name="Google Shape;46;p11"/>
          <p:cNvSpPr txBox="1"/>
          <p:nvPr>
            <p:ph idx="1" type="body"/>
          </p:nvPr>
        </p:nvSpPr>
        <p:spPr>
          <a:xfrm>
            <a:off x="342870" y="4763362"/>
            <a:ext cx="9372600" cy="1965600"/>
          </a:xfrm>
          <a:prstGeom prst="rect">
            <a:avLst/>
          </a:prstGeom>
          <a:noFill/>
          <a:ln>
            <a:noFill/>
          </a:ln>
        </p:spPr>
        <p:txBody>
          <a:bodyPr anchorCtr="0" anchor="t" bIns="101575" lIns="101575" spcFirstLastPara="1" rIns="101575" wrap="square" tIns="101575">
            <a:noAutofit/>
          </a:bodyPr>
          <a:lstStyle>
            <a:lvl1pPr indent="-355600" lvl="0" marL="457200" algn="ctr">
              <a:lnSpc>
                <a:spcPct val="115000"/>
              </a:lnSpc>
              <a:spcBef>
                <a:spcPts val="0"/>
              </a:spcBef>
              <a:spcAft>
                <a:spcPts val="0"/>
              </a:spcAft>
              <a:buSzPts val="2000"/>
              <a:buChar char="●"/>
              <a:defRPr/>
            </a:lvl1pPr>
            <a:lvl2pPr indent="-330200" lvl="1" marL="914400" algn="ctr">
              <a:lnSpc>
                <a:spcPct val="115000"/>
              </a:lnSpc>
              <a:spcBef>
                <a:spcPts val="1800"/>
              </a:spcBef>
              <a:spcAft>
                <a:spcPts val="0"/>
              </a:spcAft>
              <a:buSzPts val="1600"/>
              <a:buChar char="○"/>
              <a:defRPr/>
            </a:lvl2pPr>
            <a:lvl3pPr indent="-330200" lvl="2" marL="1371600" algn="ctr">
              <a:lnSpc>
                <a:spcPct val="115000"/>
              </a:lnSpc>
              <a:spcBef>
                <a:spcPts val="1800"/>
              </a:spcBef>
              <a:spcAft>
                <a:spcPts val="0"/>
              </a:spcAft>
              <a:buSzPts val="1600"/>
              <a:buChar char="■"/>
              <a:defRPr/>
            </a:lvl3pPr>
            <a:lvl4pPr indent="-330200" lvl="3" marL="1828800" algn="ctr">
              <a:lnSpc>
                <a:spcPct val="115000"/>
              </a:lnSpc>
              <a:spcBef>
                <a:spcPts val="1800"/>
              </a:spcBef>
              <a:spcAft>
                <a:spcPts val="0"/>
              </a:spcAft>
              <a:buSzPts val="1600"/>
              <a:buChar char="●"/>
              <a:defRPr/>
            </a:lvl4pPr>
            <a:lvl5pPr indent="-330200" lvl="4" marL="2286000" algn="ctr">
              <a:lnSpc>
                <a:spcPct val="115000"/>
              </a:lnSpc>
              <a:spcBef>
                <a:spcPts val="1800"/>
              </a:spcBef>
              <a:spcAft>
                <a:spcPts val="0"/>
              </a:spcAft>
              <a:buSzPts val="1600"/>
              <a:buChar char="○"/>
              <a:defRPr/>
            </a:lvl5pPr>
            <a:lvl6pPr indent="-330200" lvl="5" marL="2743200" algn="ctr">
              <a:lnSpc>
                <a:spcPct val="115000"/>
              </a:lnSpc>
              <a:spcBef>
                <a:spcPts val="1800"/>
              </a:spcBef>
              <a:spcAft>
                <a:spcPts val="0"/>
              </a:spcAft>
              <a:buSzPts val="1600"/>
              <a:buChar char="■"/>
              <a:defRPr/>
            </a:lvl6pPr>
            <a:lvl7pPr indent="-330200" lvl="6" marL="3200400" algn="ctr">
              <a:lnSpc>
                <a:spcPct val="115000"/>
              </a:lnSpc>
              <a:spcBef>
                <a:spcPts val="1800"/>
              </a:spcBef>
              <a:spcAft>
                <a:spcPts val="0"/>
              </a:spcAft>
              <a:buSzPts val="1600"/>
              <a:buChar char="●"/>
              <a:defRPr/>
            </a:lvl7pPr>
            <a:lvl8pPr indent="-330200" lvl="7" marL="3657600" algn="ctr">
              <a:lnSpc>
                <a:spcPct val="115000"/>
              </a:lnSpc>
              <a:spcBef>
                <a:spcPts val="1800"/>
              </a:spcBef>
              <a:spcAft>
                <a:spcPts val="0"/>
              </a:spcAft>
              <a:buSzPts val="1600"/>
              <a:buChar char="○"/>
              <a:defRPr/>
            </a:lvl8pPr>
            <a:lvl9pPr indent="-330200" lvl="8" marL="4114800" algn="ctr">
              <a:lnSpc>
                <a:spcPct val="115000"/>
              </a:lnSpc>
              <a:spcBef>
                <a:spcPts val="1800"/>
              </a:spcBef>
              <a:spcAft>
                <a:spcPts val="1800"/>
              </a:spcAft>
              <a:buSzPts val="1600"/>
              <a:buChar char="■"/>
              <a:defRPr/>
            </a:lvl9pPr>
          </a:lstStyle>
          <a:p/>
        </p:txBody>
      </p:sp>
      <p:sp>
        <p:nvSpPr>
          <p:cNvPr id="47" name="Google Shape;47;p1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a:noFill/>
          <a:ln>
            <a:noFill/>
          </a:ln>
        </p:spPr>
        <p:txBody>
          <a:bodyPr anchorCtr="0" anchor="ctr" bIns="101575" lIns="101575" spcFirstLastPara="1" rIns="101575" wrap="square" tIns="101575">
            <a:noAutofit/>
          </a:bodyPr>
          <a:lstStyle>
            <a:lvl1pPr lvl="0" algn="ctr">
              <a:lnSpc>
                <a:spcPct val="100000"/>
              </a:lnSpc>
              <a:spcBef>
                <a:spcPts val="0"/>
              </a:spcBef>
              <a:spcAft>
                <a:spcPts val="0"/>
              </a:spcAft>
              <a:buSzPts val="4000"/>
              <a:buNone/>
              <a:defRPr sz="4000"/>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5" name="Google Shape;15;p3"/>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18" name="Google Shape;18;p4"/>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19" name="Google Shape;19;p4"/>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2" name="Google Shape;22;p5"/>
          <p:cNvSpPr txBox="1"/>
          <p:nvPr>
            <p:ph idx="1" type="body"/>
          </p:nvPr>
        </p:nvSpPr>
        <p:spPr>
          <a:xfrm>
            <a:off x="34287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3" name="Google Shape;23;p5"/>
          <p:cNvSpPr txBox="1"/>
          <p:nvPr>
            <p:ph idx="2" type="body"/>
          </p:nvPr>
        </p:nvSpPr>
        <p:spPr>
          <a:xfrm>
            <a:off x="531564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4" name="Google Shape;24;p5"/>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7" name="Google Shape;27;p6"/>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2100"/>
          </a:xfrm>
          <a:prstGeom prst="rect">
            <a:avLst/>
          </a:prstGeom>
          <a:noFill/>
          <a:ln>
            <a:noFill/>
          </a:ln>
        </p:spPr>
        <p:txBody>
          <a:bodyPr anchorCtr="0" anchor="b" bIns="101575" lIns="101575" spcFirstLastPara="1" rIns="101575" wrap="square" tIns="101575">
            <a:noAutofit/>
          </a:bodyPr>
          <a:lstStyle>
            <a:lvl1pPr lvl="0" algn="l">
              <a:lnSpc>
                <a:spcPct val="100000"/>
              </a:lnSpc>
              <a:spcBef>
                <a:spcPts val="0"/>
              </a:spcBef>
              <a:spcAft>
                <a:spcPts val="0"/>
              </a:spcAft>
              <a:buSzPts val="2700"/>
              <a:buNone/>
              <a:defRPr sz="2700"/>
            </a:lvl1pPr>
            <a:lvl2pPr lvl="1" algn="l">
              <a:lnSpc>
                <a:spcPct val="100000"/>
              </a:lnSpc>
              <a:spcBef>
                <a:spcPts val="0"/>
              </a:spcBef>
              <a:spcAft>
                <a:spcPts val="0"/>
              </a:spcAft>
              <a:buSzPts val="2700"/>
              <a:buNone/>
              <a:defRPr sz="2700"/>
            </a:lvl2pPr>
            <a:lvl3pPr lvl="2" algn="l">
              <a:lnSpc>
                <a:spcPct val="100000"/>
              </a:lnSpc>
              <a:spcBef>
                <a:spcPts val="0"/>
              </a:spcBef>
              <a:spcAft>
                <a:spcPts val="0"/>
              </a:spcAft>
              <a:buSzPts val="2700"/>
              <a:buNone/>
              <a:defRPr sz="2700"/>
            </a:lvl3pPr>
            <a:lvl4pPr lvl="3" algn="l">
              <a:lnSpc>
                <a:spcPct val="100000"/>
              </a:lnSpc>
              <a:spcBef>
                <a:spcPts val="0"/>
              </a:spcBef>
              <a:spcAft>
                <a:spcPts val="0"/>
              </a:spcAft>
              <a:buSzPts val="2700"/>
              <a:buNone/>
              <a:defRPr sz="2700"/>
            </a:lvl4pPr>
            <a:lvl5pPr lvl="4" algn="l">
              <a:lnSpc>
                <a:spcPct val="100000"/>
              </a:lnSpc>
              <a:spcBef>
                <a:spcPts val="0"/>
              </a:spcBef>
              <a:spcAft>
                <a:spcPts val="0"/>
              </a:spcAft>
              <a:buSzPts val="2700"/>
              <a:buNone/>
              <a:defRPr sz="2700"/>
            </a:lvl5pPr>
            <a:lvl6pPr lvl="5" algn="l">
              <a:lnSpc>
                <a:spcPct val="100000"/>
              </a:lnSpc>
              <a:spcBef>
                <a:spcPts val="0"/>
              </a:spcBef>
              <a:spcAft>
                <a:spcPts val="0"/>
              </a:spcAft>
              <a:buSzPts val="2700"/>
              <a:buNone/>
              <a:defRPr sz="2700"/>
            </a:lvl6pPr>
            <a:lvl7pPr lvl="6" algn="l">
              <a:lnSpc>
                <a:spcPct val="100000"/>
              </a:lnSpc>
              <a:spcBef>
                <a:spcPts val="0"/>
              </a:spcBef>
              <a:spcAft>
                <a:spcPts val="0"/>
              </a:spcAft>
              <a:buSzPts val="2700"/>
              <a:buNone/>
              <a:defRPr sz="2700"/>
            </a:lvl7pPr>
            <a:lvl8pPr lvl="7" algn="l">
              <a:lnSpc>
                <a:spcPct val="100000"/>
              </a:lnSpc>
              <a:spcBef>
                <a:spcPts val="0"/>
              </a:spcBef>
              <a:spcAft>
                <a:spcPts val="0"/>
              </a:spcAft>
              <a:buSzPts val="2700"/>
              <a:buNone/>
              <a:defRPr sz="2700"/>
            </a:lvl8pPr>
            <a:lvl9pPr lvl="8" algn="l">
              <a:lnSpc>
                <a:spcPct val="100000"/>
              </a:lnSpc>
              <a:spcBef>
                <a:spcPts val="0"/>
              </a:spcBef>
              <a:spcAft>
                <a:spcPts val="0"/>
              </a:spcAft>
              <a:buSzPts val="2700"/>
              <a:buNone/>
              <a:defRPr sz="2700"/>
            </a:lvl9pPr>
          </a:lstStyle>
          <a:p/>
        </p:txBody>
      </p:sp>
      <p:sp>
        <p:nvSpPr>
          <p:cNvPr id="30" name="Google Shape;30;p7"/>
          <p:cNvSpPr txBox="1"/>
          <p:nvPr>
            <p:ph idx="1" type="body"/>
          </p:nvPr>
        </p:nvSpPr>
        <p:spPr>
          <a:xfrm>
            <a:off x="342870" y="2099840"/>
            <a:ext cx="3088800" cy="4804500"/>
          </a:xfrm>
          <a:prstGeom prst="rect">
            <a:avLst/>
          </a:prstGeom>
          <a:noFill/>
          <a:ln>
            <a:noFill/>
          </a:ln>
        </p:spPr>
        <p:txBody>
          <a:bodyPr anchorCtr="0" anchor="t" bIns="101575" lIns="101575" spcFirstLastPara="1" rIns="101575" wrap="square" tIns="101575">
            <a:noAutofit/>
          </a:bodyPr>
          <a:lstStyle>
            <a:lvl1pPr indent="-311150" lvl="0" marL="457200" algn="l">
              <a:lnSpc>
                <a:spcPct val="115000"/>
              </a:lnSpc>
              <a:spcBef>
                <a:spcPts val="0"/>
              </a:spcBef>
              <a:spcAft>
                <a:spcPts val="0"/>
              </a:spcAft>
              <a:buSzPts val="1300"/>
              <a:buChar char="●"/>
              <a:defRPr sz="13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31" name="Google Shape;31;p7"/>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500"/>
          </a:xfrm>
          <a:prstGeom prst="rect">
            <a:avLst/>
          </a:prstGeom>
          <a:noFill/>
          <a:ln>
            <a:noFill/>
          </a:ln>
        </p:spPr>
        <p:txBody>
          <a:bodyPr anchorCtr="0" anchor="ctr" bIns="101575" lIns="101575" spcFirstLastPara="1" rIns="101575" wrap="square" tIns="101575">
            <a:noAutofit/>
          </a:bodyPr>
          <a:lstStyle>
            <a:lvl1pPr lvl="0" algn="l">
              <a:lnSpc>
                <a:spcPct val="100000"/>
              </a:lnSpc>
              <a:spcBef>
                <a:spcPts val="0"/>
              </a:spcBef>
              <a:spcAft>
                <a:spcPts val="0"/>
              </a:spcAft>
              <a:buSzPts val="5300"/>
              <a:buNone/>
              <a:defRPr sz="5300"/>
            </a:lvl1pPr>
            <a:lvl2pPr lvl="1" algn="l">
              <a:lnSpc>
                <a:spcPct val="100000"/>
              </a:lnSpc>
              <a:spcBef>
                <a:spcPts val="0"/>
              </a:spcBef>
              <a:spcAft>
                <a:spcPts val="0"/>
              </a:spcAft>
              <a:buSzPts val="5300"/>
              <a:buNone/>
              <a:defRPr sz="5300"/>
            </a:lvl2pPr>
            <a:lvl3pPr lvl="2" algn="l">
              <a:lnSpc>
                <a:spcPct val="100000"/>
              </a:lnSpc>
              <a:spcBef>
                <a:spcPts val="0"/>
              </a:spcBef>
              <a:spcAft>
                <a:spcPts val="0"/>
              </a:spcAft>
              <a:buSzPts val="5300"/>
              <a:buNone/>
              <a:defRPr sz="5300"/>
            </a:lvl3pPr>
            <a:lvl4pPr lvl="3" algn="l">
              <a:lnSpc>
                <a:spcPct val="100000"/>
              </a:lnSpc>
              <a:spcBef>
                <a:spcPts val="0"/>
              </a:spcBef>
              <a:spcAft>
                <a:spcPts val="0"/>
              </a:spcAft>
              <a:buSzPts val="5300"/>
              <a:buNone/>
              <a:defRPr sz="5300"/>
            </a:lvl4pPr>
            <a:lvl5pPr lvl="4" algn="l">
              <a:lnSpc>
                <a:spcPct val="100000"/>
              </a:lnSpc>
              <a:spcBef>
                <a:spcPts val="0"/>
              </a:spcBef>
              <a:spcAft>
                <a:spcPts val="0"/>
              </a:spcAft>
              <a:buSzPts val="5300"/>
              <a:buNone/>
              <a:defRPr sz="5300"/>
            </a:lvl5pPr>
            <a:lvl6pPr lvl="5" algn="l">
              <a:lnSpc>
                <a:spcPct val="100000"/>
              </a:lnSpc>
              <a:spcBef>
                <a:spcPts val="0"/>
              </a:spcBef>
              <a:spcAft>
                <a:spcPts val="0"/>
              </a:spcAft>
              <a:buSzPts val="5300"/>
              <a:buNone/>
              <a:defRPr sz="5300"/>
            </a:lvl6pPr>
            <a:lvl7pPr lvl="6" algn="l">
              <a:lnSpc>
                <a:spcPct val="100000"/>
              </a:lnSpc>
              <a:spcBef>
                <a:spcPts val="0"/>
              </a:spcBef>
              <a:spcAft>
                <a:spcPts val="0"/>
              </a:spcAft>
              <a:buSzPts val="5300"/>
              <a:buNone/>
              <a:defRPr sz="5300"/>
            </a:lvl7pPr>
            <a:lvl8pPr lvl="7" algn="l">
              <a:lnSpc>
                <a:spcPct val="100000"/>
              </a:lnSpc>
              <a:spcBef>
                <a:spcPts val="0"/>
              </a:spcBef>
              <a:spcAft>
                <a:spcPts val="0"/>
              </a:spcAft>
              <a:buSzPts val="5300"/>
              <a:buNone/>
              <a:defRPr sz="5300"/>
            </a:lvl8pPr>
            <a:lvl9pPr lvl="8" algn="l">
              <a:lnSpc>
                <a:spcPct val="100000"/>
              </a:lnSpc>
              <a:spcBef>
                <a:spcPts val="0"/>
              </a:spcBef>
              <a:spcAft>
                <a:spcPts val="0"/>
              </a:spcAft>
              <a:buSzPts val="5300"/>
              <a:buNone/>
              <a:defRPr sz="5300"/>
            </a:lvl9pPr>
          </a:lstStyle>
          <a:p/>
        </p:txBody>
      </p:sp>
      <p:sp>
        <p:nvSpPr>
          <p:cNvPr id="34" name="Google Shape;34;p8"/>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01575" lIns="101575" spcFirstLastPara="1" rIns="101575" wrap="square" tIns="101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92050" y="1863464"/>
            <a:ext cx="4449600" cy="22398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4700"/>
              <a:buNone/>
              <a:defRPr sz="4700"/>
            </a:lvl1pPr>
            <a:lvl2pPr lvl="1" algn="ctr">
              <a:lnSpc>
                <a:spcPct val="100000"/>
              </a:lnSpc>
              <a:spcBef>
                <a:spcPts val="0"/>
              </a:spcBef>
              <a:spcAft>
                <a:spcPts val="0"/>
              </a:spcAft>
              <a:buSzPts val="4700"/>
              <a:buNone/>
              <a:defRPr sz="4700"/>
            </a:lvl2pPr>
            <a:lvl3pPr lvl="2" algn="ctr">
              <a:lnSpc>
                <a:spcPct val="100000"/>
              </a:lnSpc>
              <a:spcBef>
                <a:spcPts val="0"/>
              </a:spcBef>
              <a:spcAft>
                <a:spcPts val="0"/>
              </a:spcAft>
              <a:buSzPts val="4700"/>
              <a:buNone/>
              <a:defRPr sz="4700"/>
            </a:lvl3pPr>
            <a:lvl4pPr lvl="3" algn="ctr">
              <a:lnSpc>
                <a:spcPct val="100000"/>
              </a:lnSpc>
              <a:spcBef>
                <a:spcPts val="0"/>
              </a:spcBef>
              <a:spcAft>
                <a:spcPts val="0"/>
              </a:spcAft>
              <a:buSzPts val="4700"/>
              <a:buNone/>
              <a:defRPr sz="4700"/>
            </a:lvl4pPr>
            <a:lvl5pPr lvl="4" algn="ctr">
              <a:lnSpc>
                <a:spcPct val="100000"/>
              </a:lnSpc>
              <a:spcBef>
                <a:spcPts val="0"/>
              </a:spcBef>
              <a:spcAft>
                <a:spcPts val="0"/>
              </a:spcAft>
              <a:buSzPts val="4700"/>
              <a:buNone/>
              <a:defRPr sz="4700"/>
            </a:lvl5pPr>
            <a:lvl6pPr lvl="5" algn="ctr">
              <a:lnSpc>
                <a:spcPct val="100000"/>
              </a:lnSpc>
              <a:spcBef>
                <a:spcPts val="0"/>
              </a:spcBef>
              <a:spcAft>
                <a:spcPts val="0"/>
              </a:spcAft>
              <a:buSzPts val="4700"/>
              <a:buNone/>
              <a:defRPr sz="4700"/>
            </a:lvl6pPr>
            <a:lvl7pPr lvl="6" algn="ctr">
              <a:lnSpc>
                <a:spcPct val="100000"/>
              </a:lnSpc>
              <a:spcBef>
                <a:spcPts val="0"/>
              </a:spcBef>
              <a:spcAft>
                <a:spcPts val="0"/>
              </a:spcAft>
              <a:buSzPts val="4700"/>
              <a:buNone/>
              <a:defRPr sz="4700"/>
            </a:lvl7pPr>
            <a:lvl8pPr lvl="7" algn="ctr">
              <a:lnSpc>
                <a:spcPct val="100000"/>
              </a:lnSpc>
              <a:spcBef>
                <a:spcPts val="0"/>
              </a:spcBef>
              <a:spcAft>
                <a:spcPts val="0"/>
              </a:spcAft>
              <a:buSzPts val="4700"/>
              <a:buNone/>
              <a:defRPr sz="4700"/>
            </a:lvl8pPr>
            <a:lvl9pPr lvl="8" algn="ctr">
              <a:lnSpc>
                <a:spcPct val="100000"/>
              </a:lnSpc>
              <a:spcBef>
                <a:spcPts val="0"/>
              </a:spcBef>
              <a:spcAft>
                <a:spcPts val="0"/>
              </a:spcAft>
              <a:buSzPts val="4700"/>
              <a:buNone/>
              <a:defRPr sz="4700"/>
            </a:lvl9pPr>
          </a:lstStyle>
          <a:p/>
        </p:txBody>
      </p:sp>
      <p:sp>
        <p:nvSpPr>
          <p:cNvPr id="38" name="Google Shape;38;p9"/>
          <p:cNvSpPr txBox="1"/>
          <p:nvPr>
            <p:ph idx="1" type="subTitle"/>
          </p:nvPr>
        </p:nvSpPr>
        <p:spPr>
          <a:xfrm>
            <a:off x="292050" y="4235758"/>
            <a:ext cx="4449600" cy="18663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2300"/>
              <a:buNone/>
              <a:defRPr sz="2300"/>
            </a:lvl1pPr>
            <a:lvl2pPr lvl="1" algn="ctr">
              <a:lnSpc>
                <a:spcPct val="100000"/>
              </a:lnSpc>
              <a:spcBef>
                <a:spcPts val="0"/>
              </a:spcBef>
              <a:spcAft>
                <a:spcPts val="0"/>
              </a:spcAft>
              <a:buSzPts val="2300"/>
              <a:buNone/>
              <a:defRPr sz="2300"/>
            </a:lvl2pPr>
            <a:lvl3pPr lvl="2" algn="ctr">
              <a:lnSpc>
                <a:spcPct val="100000"/>
              </a:lnSpc>
              <a:spcBef>
                <a:spcPts val="0"/>
              </a:spcBef>
              <a:spcAft>
                <a:spcPts val="0"/>
              </a:spcAft>
              <a:buSzPts val="2300"/>
              <a:buNone/>
              <a:defRPr sz="2300"/>
            </a:lvl3pPr>
            <a:lvl4pPr lvl="3" algn="ctr">
              <a:lnSpc>
                <a:spcPct val="100000"/>
              </a:lnSpc>
              <a:spcBef>
                <a:spcPts val="0"/>
              </a:spcBef>
              <a:spcAft>
                <a:spcPts val="0"/>
              </a:spcAft>
              <a:buSzPts val="2300"/>
              <a:buNone/>
              <a:defRPr sz="2300"/>
            </a:lvl4pPr>
            <a:lvl5pPr lvl="4" algn="ctr">
              <a:lnSpc>
                <a:spcPct val="100000"/>
              </a:lnSpc>
              <a:spcBef>
                <a:spcPts val="0"/>
              </a:spcBef>
              <a:spcAft>
                <a:spcPts val="0"/>
              </a:spcAft>
              <a:buSzPts val="2300"/>
              <a:buNone/>
              <a:defRPr sz="2300"/>
            </a:lvl5pPr>
            <a:lvl6pPr lvl="5" algn="ctr">
              <a:lnSpc>
                <a:spcPct val="100000"/>
              </a:lnSpc>
              <a:spcBef>
                <a:spcPts val="0"/>
              </a:spcBef>
              <a:spcAft>
                <a:spcPts val="0"/>
              </a:spcAft>
              <a:buSzPts val="2300"/>
              <a:buNone/>
              <a:defRPr sz="2300"/>
            </a:lvl6pPr>
            <a:lvl7pPr lvl="6" algn="ctr">
              <a:lnSpc>
                <a:spcPct val="100000"/>
              </a:lnSpc>
              <a:spcBef>
                <a:spcPts val="0"/>
              </a:spcBef>
              <a:spcAft>
                <a:spcPts val="0"/>
              </a:spcAft>
              <a:buSzPts val="2300"/>
              <a:buNone/>
              <a:defRPr sz="2300"/>
            </a:lvl7pPr>
            <a:lvl8pPr lvl="7" algn="ctr">
              <a:lnSpc>
                <a:spcPct val="100000"/>
              </a:lnSpc>
              <a:spcBef>
                <a:spcPts val="0"/>
              </a:spcBef>
              <a:spcAft>
                <a:spcPts val="0"/>
              </a:spcAft>
              <a:buSzPts val="2300"/>
              <a:buNone/>
              <a:defRPr sz="2300"/>
            </a:lvl8pPr>
            <a:lvl9pPr lvl="8" algn="ctr">
              <a:lnSpc>
                <a:spcPct val="100000"/>
              </a:lnSpc>
              <a:spcBef>
                <a:spcPts val="0"/>
              </a:spcBef>
              <a:spcAft>
                <a:spcPts val="0"/>
              </a:spcAft>
              <a:buSzPts val="2300"/>
              <a:buNone/>
              <a:defRPr sz="2300"/>
            </a:lvl9pPr>
          </a:lstStyle>
          <a:p/>
        </p:txBody>
      </p:sp>
      <p:sp>
        <p:nvSpPr>
          <p:cNvPr id="39" name="Google Shape;39;p9"/>
          <p:cNvSpPr txBox="1"/>
          <p:nvPr>
            <p:ph idx="2" type="body"/>
          </p:nvPr>
        </p:nvSpPr>
        <p:spPr>
          <a:xfrm>
            <a:off x="5433450" y="1094158"/>
            <a:ext cx="4220700" cy="5583900"/>
          </a:xfrm>
          <a:prstGeom prst="rect">
            <a:avLst/>
          </a:prstGeom>
          <a:noFill/>
          <a:ln>
            <a:noFill/>
          </a:ln>
        </p:spPr>
        <p:txBody>
          <a:bodyPr anchorCtr="0" anchor="ctr"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40" name="Google Shape;40;p9"/>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a:noFill/>
          <a:ln>
            <a:noFill/>
          </a:ln>
        </p:spPr>
        <p:txBody>
          <a:bodyPr anchorCtr="0" anchor="ctr" bIns="101575" lIns="101575" spcFirstLastPara="1" rIns="101575" wrap="square" tIns="101575">
            <a:noAutofit/>
          </a:bodyPr>
          <a:lstStyle>
            <a:lvl1pPr indent="-228600" lvl="0" marL="457200" algn="l">
              <a:lnSpc>
                <a:spcPct val="100000"/>
              </a:lnSpc>
              <a:spcBef>
                <a:spcPts val="0"/>
              </a:spcBef>
              <a:spcAft>
                <a:spcPts val="0"/>
              </a:spcAft>
              <a:buSzPts val="2000"/>
              <a:buNone/>
              <a:defRPr/>
            </a:lvl1pPr>
          </a:lstStyle>
          <a:p/>
        </p:txBody>
      </p:sp>
      <p:sp>
        <p:nvSpPr>
          <p:cNvPr id="43" name="Google Shape;43;p10"/>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marR="0" rtl="0" algn="l">
              <a:lnSpc>
                <a:spcPct val="115000"/>
              </a:lnSpc>
              <a:spcBef>
                <a:spcPts val="0"/>
              </a:spcBef>
              <a:spcAft>
                <a:spcPts val="0"/>
              </a:spcAft>
              <a:buClr>
                <a:schemeClr val="dk2"/>
              </a:buClr>
              <a:buSzPts val="2000"/>
              <a:buFont typeface="Arial"/>
              <a:buChar char="●"/>
              <a:defRPr b="0" i="0" sz="2000" u="none" cap="none" strike="noStrike">
                <a:solidFill>
                  <a:schemeClr val="dk2"/>
                </a:solidFill>
                <a:latin typeface="Arial"/>
                <a:ea typeface="Arial"/>
                <a:cs typeface="Arial"/>
                <a:sym typeface="Arial"/>
              </a:defRPr>
            </a:lvl1pPr>
            <a:lvl2pPr indent="-330200" lvl="1" marL="914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2pPr>
            <a:lvl3pPr indent="-330200" lvl="2" marL="1371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3pPr>
            <a:lvl4pPr indent="-330200" lvl="3" marL="18288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4pPr>
            <a:lvl5pPr indent="-330200" lvl="4" marL="22860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5pPr>
            <a:lvl6pPr indent="-330200" lvl="5" marL="27432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6pPr>
            <a:lvl7pPr indent="-330200" lvl="6" marL="3200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7pPr>
            <a:lvl8pPr indent="-330200" lvl="7" marL="3657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8pPr>
            <a:lvl9pPr indent="-330200" lvl="8" marL="4114800" marR="0" rtl="0" algn="l">
              <a:lnSpc>
                <a:spcPct val="115000"/>
              </a:lnSpc>
              <a:spcBef>
                <a:spcPts val="1800"/>
              </a:spcBef>
              <a:spcAft>
                <a:spcPts val="1800"/>
              </a:spcAft>
              <a:buClr>
                <a:schemeClr val="dk2"/>
              </a:buClr>
              <a:buSzPts val="1600"/>
              <a:buFont typeface="Arial"/>
              <a:buChar char="■"/>
              <a:defRPr b="0" i="0" sz="16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txBox="1"/>
          <p:nvPr/>
        </p:nvSpPr>
        <p:spPr>
          <a:xfrm>
            <a:off x="383075" y="196752"/>
            <a:ext cx="9385500" cy="895500"/>
          </a:xfrm>
          <a:prstGeom prst="rect">
            <a:avLst/>
          </a:prstGeom>
          <a:noFill/>
          <a:ln>
            <a:noFill/>
          </a:ln>
        </p:spPr>
        <p:txBody>
          <a:bodyPr anchorCtr="0" anchor="t" bIns="101575" lIns="101575" spcFirstLastPara="1" rIns="101575" wrap="square" tIns="101575">
            <a:noAutofit/>
          </a:bodyPr>
          <a:lstStyle/>
          <a:p>
            <a:pPr indent="0" lvl="0" marL="0" rtl="0" algn="ctr">
              <a:spcBef>
                <a:spcPts val="0"/>
              </a:spcBef>
              <a:spcAft>
                <a:spcPts val="0"/>
              </a:spcAft>
              <a:buNone/>
            </a:pPr>
            <a:r>
              <a:rPr lang="en" sz="4000"/>
              <a:t>(Insert your title here)</a:t>
            </a:r>
            <a:endParaRPr sz="4000"/>
          </a:p>
        </p:txBody>
      </p:sp>
      <p:sp>
        <p:nvSpPr>
          <p:cNvPr id="55" name="Google Shape;55;p13"/>
          <p:cNvSpPr txBox="1"/>
          <p:nvPr/>
        </p:nvSpPr>
        <p:spPr>
          <a:xfrm>
            <a:off x="400290" y="910943"/>
            <a:ext cx="9370800" cy="910800"/>
          </a:xfrm>
          <a:prstGeom prst="rect">
            <a:avLst/>
          </a:prstGeom>
          <a:noFill/>
          <a:ln>
            <a:noFill/>
          </a:ln>
        </p:spPr>
        <p:txBody>
          <a:bodyPr anchorCtr="0" anchor="t" bIns="101575" lIns="101575" spcFirstLastPara="1" rIns="101575" wrap="square" tIns="101575">
            <a:noAutofit/>
          </a:bodyPr>
          <a:lstStyle/>
          <a:p>
            <a:pPr indent="0" lvl="0" marL="0" rtl="0" algn="l">
              <a:spcBef>
                <a:spcPts val="0"/>
              </a:spcBef>
              <a:spcAft>
                <a:spcPts val="0"/>
              </a:spcAft>
              <a:buNone/>
            </a:pPr>
            <a:r>
              <a:rPr lang="en" sz="1600"/>
              <a:t>Write your instructions in this box. Or, if you don’t want to, you don’t have to … just delete this text box and use the graphic organizer by itself! (Note that there’s no place for student name. If they’re turning it in digitally, there’s likely no need! If you plan to print this organizer, you might want to add a name line.)</a:t>
            </a:r>
            <a:endParaRPr sz="1600"/>
          </a:p>
        </p:txBody>
      </p:sp>
      <p:pic>
        <p:nvPicPr>
          <p:cNvPr descr="DITCH LOGO.png" id="56" name="Google Shape;56;p13"/>
          <p:cNvPicPr preferRelativeResize="0"/>
          <p:nvPr/>
        </p:nvPicPr>
        <p:blipFill>
          <a:blip r:embed="rId3">
            <a:alphaModFix/>
          </a:blip>
          <a:stretch>
            <a:fillRect/>
          </a:stretch>
        </p:blipFill>
        <p:spPr>
          <a:xfrm>
            <a:off x="6193643" y="7213875"/>
            <a:ext cx="3749874" cy="442725"/>
          </a:xfrm>
          <a:prstGeom prst="rect">
            <a:avLst/>
          </a:prstGeom>
          <a:noFill/>
          <a:ln>
            <a:noFill/>
          </a:ln>
        </p:spPr>
      </p:pic>
      <p:sp>
        <p:nvSpPr>
          <p:cNvPr id="57" name="Google Shape;57;p13"/>
          <p:cNvSpPr txBox="1"/>
          <p:nvPr/>
        </p:nvSpPr>
        <p:spPr>
          <a:xfrm>
            <a:off x="439925" y="2216350"/>
            <a:ext cx="2884200" cy="4660500"/>
          </a:xfrm>
          <a:prstGeom prst="rect">
            <a:avLst/>
          </a:prstGeom>
          <a:noFill/>
          <a:ln cap="flat" cmpd="sng" w="76200">
            <a:solidFill>
              <a:srgbClr val="45818E"/>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u="sng"/>
              <a:t>What I KNOW</a:t>
            </a:r>
            <a:endParaRPr b="1" sz="1800" u="sng"/>
          </a:p>
          <a:p>
            <a:pPr indent="0" lvl="0" marL="0" rtl="0" algn="l">
              <a:spcBef>
                <a:spcPts val="0"/>
              </a:spcBef>
              <a:spcAft>
                <a:spcPts val="0"/>
              </a:spcAft>
              <a:buNone/>
            </a:pPr>
            <a:r>
              <a:t/>
            </a:r>
            <a:endParaRPr/>
          </a:p>
          <a:p>
            <a:pPr indent="0" lvl="0" marL="0" rtl="0" algn="l">
              <a:spcBef>
                <a:spcPts val="0"/>
              </a:spcBef>
              <a:spcAft>
                <a:spcPts val="0"/>
              </a:spcAft>
              <a:buNone/>
            </a:pPr>
            <a:r>
              <a:rPr lang="en"/>
              <a:t>Start typing here.</a:t>
            </a:r>
            <a:endParaRPr/>
          </a:p>
        </p:txBody>
      </p:sp>
      <p:sp>
        <p:nvSpPr>
          <p:cNvPr id="58" name="Google Shape;58;p13"/>
          <p:cNvSpPr txBox="1"/>
          <p:nvPr/>
        </p:nvSpPr>
        <p:spPr>
          <a:xfrm>
            <a:off x="3643589" y="2216350"/>
            <a:ext cx="2884200" cy="4660500"/>
          </a:xfrm>
          <a:prstGeom prst="rect">
            <a:avLst/>
          </a:prstGeom>
          <a:noFill/>
          <a:ln cap="flat" cmpd="sng" w="76200">
            <a:solidFill>
              <a:srgbClr val="6AA84F"/>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u="sng"/>
              <a:t>What I WANT to know</a:t>
            </a:r>
            <a:endParaRPr b="1" sz="1800" u="sng"/>
          </a:p>
          <a:p>
            <a:pPr indent="0" lvl="0" marL="0" rtl="0" algn="l">
              <a:spcBef>
                <a:spcPts val="0"/>
              </a:spcBef>
              <a:spcAft>
                <a:spcPts val="0"/>
              </a:spcAft>
              <a:buNone/>
            </a:pPr>
            <a:r>
              <a:t/>
            </a:r>
            <a:endParaRPr/>
          </a:p>
          <a:p>
            <a:pPr indent="0" lvl="0" marL="0" rtl="0" algn="l">
              <a:spcBef>
                <a:spcPts val="0"/>
              </a:spcBef>
              <a:spcAft>
                <a:spcPts val="0"/>
              </a:spcAft>
              <a:buNone/>
            </a:pPr>
            <a:r>
              <a:rPr lang="en"/>
              <a:t>Start typing here.</a:t>
            </a:r>
            <a:endParaRPr/>
          </a:p>
        </p:txBody>
      </p:sp>
      <p:sp>
        <p:nvSpPr>
          <p:cNvPr id="59" name="Google Shape;59;p13"/>
          <p:cNvSpPr txBox="1"/>
          <p:nvPr/>
        </p:nvSpPr>
        <p:spPr>
          <a:xfrm>
            <a:off x="6808175" y="2216350"/>
            <a:ext cx="2884200" cy="4660500"/>
          </a:xfrm>
          <a:prstGeom prst="rect">
            <a:avLst/>
          </a:prstGeom>
          <a:noFill/>
          <a:ln cap="flat" cmpd="sng" w="76200">
            <a:solidFill>
              <a:srgbClr val="F1C23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u="sng"/>
              <a:t>What I have LEARNED</a:t>
            </a:r>
            <a:endParaRPr b="1" sz="1800" u="sng"/>
          </a:p>
          <a:p>
            <a:pPr indent="0" lvl="0" marL="0" rtl="0" algn="l">
              <a:spcBef>
                <a:spcPts val="0"/>
              </a:spcBef>
              <a:spcAft>
                <a:spcPts val="0"/>
              </a:spcAft>
              <a:buNone/>
            </a:pPr>
            <a:r>
              <a:t/>
            </a:r>
            <a:endParaRPr/>
          </a:p>
          <a:p>
            <a:pPr indent="0" lvl="0" marL="0" rtl="0" algn="l">
              <a:spcBef>
                <a:spcPts val="0"/>
              </a:spcBef>
              <a:spcAft>
                <a:spcPts val="0"/>
              </a:spcAft>
              <a:buNone/>
            </a:pPr>
            <a:r>
              <a:rPr lang="en"/>
              <a:t>Start typing here.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