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12-10-2024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பெரும் புயல் எழுந்தது</a:t>
            </a:r>
          </a:p>
          <a:p>
            <a:r>
              <a:rPr lang="en-US" dirty="0"/>
              <a:t>Slide 2 - </a:t>
            </a:r>
            <a:r>
              <a:rPr lang="ta-IN" dirty="0"/>
              <a:t>இவர் யாரோ</a:t>
            </a:r>
          </a:p>
          <a:p>
            <a:r>
              <a:rPr lang="en-US" dirty="0"/>
              <a:t>Slide 3 - </a:t>
            </a:r>
            <a:r>
              <a:rPr lang="ta-IN" dirty="0"/>
              <a:t>நன்றி சொல்வேன்</a:t>
            </a:r>
          </a:p>
          <a:p>
            <a:r>
              <a:rPr lang="en-US" dirty="0"/>
              <a:t>Slide 4 - </a:t>
            </a:r>
            <a:r>
              <a:rPr lang="ta-IN" dirty="0"/>
              <a:t>மிகுதியை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0104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பெரும் புயல் எழுந்தது</a:t>
            </a:r>
          </a:p>
          <a:p>
            <a:r>
              <a:rPr lang="en-US" dirty="0"/>
              <a:t>Slide 2 - </a:t>
            </a:r>
            <a:r>
              <a:rPr lang="ta-IN" dirty="0"/>
              <a:t>இவர் யாரோ</a:t>
            </a:r>
          </a:p>
          <a:p>
            <a:r>
              <a:rPr lang="en-US" dirty="0"/>
              <a:t>Slide 3 - </a:t>
            </a:r>
            <a:r>
              <a:rPr lang="ta-IN" dirty="0"/>
              <a:t>நன்றி சொல்வேன்</a:t>
            </a:r>
          </a:p>
          <a:p>
            <a:r>
              <a:rPr lang="en-US" dirty="0"/>
              <a:t>Slide 4 - </a:t>
            </a:r>
            <a:r>
              <a:rPr lang="ta-IN" dirty="0"/>
              <a:t>மிகுதியை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28490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பெரும் புயல் எழுந்தது</a:t>
            </a:r>
          </a:p>
          <a:p>
            <a:r>
              <a:rPr lang="en-US" dirty="0"/>
              <a:t>Slide 2 - </a:t>
            </a:r>
            <a:r>
              <a:rPr lang="ta-IN" dirty="0"/>
              <a:t>இவர் யாரோ</a:t>
            </a:r>
          </a:p>
          <a:p>
            <a:r>
              <a:rPr lang="en-US" dirty="0"/>
              <a:t>Slide 3 - </a:t>
            </a:r>
            <a:r>
              <a:rPr lang="ta-IN" dirty="0"/>
              <a:t>நன்றி சொல்வேன்</a:t>
            </a:r>
          </a:p>
          <a:p>
            <a:r>
              <a:rPr lang="en-US" dirty="0"/>
              <a:t>Slide 4 - </a:t>
            </a:r>
            <a:r>
              <a:rPr lang="ta-IN" dirty="0"/>
              <a:t>மிகுதியை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074302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பெரும் புயல் எழுந்தது</a:t>
            </a:r>
          </a:p>
          <a:p>
            <a:r>
              <a:rPr lang="en-US" dirty="0"/>
              <a:t>Slide 2 - </a:t>
            </a:r>
            <a:r>
              <a:rPr lang="ta-IN" dirty="0"/>
              <a:t>இவர் யாரோ</a:t>
            </a:r>
          </a:p>
          <a:p>
            <a:r>
              <a:rPr lang="en-US" dirty="0"/>
              <a:t>Slide 3 - </a:t>
            </a:r>
            <a:r>
              <a:rPr lang="ta-IN" dirty="0"/>
              <a:t>நன்றி சொல்வேன்</a:t>
            </a:r>
          </a:p>
          <a:p>
            <a:r>
              <a:rPr lang="en-US" dirty="0"/>
              <a:t>Slide 4 - </a:t>
            </a:r>
            <a:r>
              <a:rPr lang="ta-IN" dirty="0"/>
              <a:t>மிகுதியை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8479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93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370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160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463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A42008-B4C6-B84D-7C43-7542BD2C5D96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99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0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45773" y="6351103"/>
            <a:ext cx="3101009" cy="477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8701F866-FEBC-5233-5E52-A08EB493DFD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>
          <a:xfrm>
            <a:off x="1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64AD631C-5141-F949-8F65-7DDDB6B9DED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551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6AF7871D-BC33-0866-6196-1762C9C92B1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37847A3A-8879-C23A-F01E-218EDFD14CB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</Words>
  <Application>Microsoft Office PowerPoint</Application>
  <PresentationFormat>Widescreen</PresentationFormat>
  <Paragraphs>20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2024-03-12T00:49:17Z</dcterms:created>
  <dcterms:modified xsi:type="dcterms:W3CDTF">2024-10-12T12:08:32Z</dcterms:modified>
</cp:coreProperties>
</file>