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10" r:id="rId4"/>
    <p:sldId id="311" r:id="rId5"/>
    <p:sldId id="3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ỀM HY VỌNG CỦA CON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8440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Hương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Trầm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Ca</a:t>
            </a: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323441"/>
            <a:ext cx="1130841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2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mùa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hồng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ân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mùa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xuân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mới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Năm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hy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vọng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lữ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khách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rỡ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hân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hoan</a:t>
            </a:r>
            <a:r>
              <a:rPr lang="en-US" sz="5200" b="1">
                <a:latin typeface="Arial" pitchFamily="34" charset="0"/>
                <a:ea typeface="Tahoma" pitchFamily="34" charset="0"/>
                <a:cs typeface="Arial" pitchFamily="34" charset="0"/>
              </a:rPr>
              <a:t>. Trong đời hành hương, tình yêu Chúa rọi sáng tim con, hồn tươi mới ngập nắng yêu thương, lên đường bình an.</a:t>
            </a:r>
            <a:endParaRPr lang="vi-VN" sz="5200" b="1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027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!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vọng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của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chính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Ki-tô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vì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hiến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!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vọng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của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chính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Ki-tô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phục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sinh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bến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an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bình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276409"/>
            <a:ext cx="1130841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2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mùa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hồng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ân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mà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Thiên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ban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xuống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như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cơn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nguồn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làm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dịu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mát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5200" b="1">
                <a:latin typeface="Arial" pitchFamily="34" charset="0"/>
                <a:ea typeface="Tahoma" pitchFamily="34" charset="0"/>
                <a:cs typeface="Arial" pitchFamily="34" charset="0"/>
              </a:rPr>
              <a:t> dân. Trong niềm cậy trông, cậy trông Chúa là Đấng yêu thương, cùng chung bước người khắp muôn phương trên đường hành hương.</a:t>
            </a:r>
            <a:endParaRPr lang="vi-VN" sz="5200" b="1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027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!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vọng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của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chính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Ki-tô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vì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hiến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!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vọng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của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chính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Ki-tô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phục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sinh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bến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an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bình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500</TotalTime>
  <Words>213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Garamond</vt:lpstr>
      <vt:lpstr>Savon</vt:lpstr>
      <vt:lpstr>NiỀM HY VỌNG CỦA CON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127</cp:revision>
  <dcterms:created xsi:type="dcterms:W3CDTF">2024-12-09T09:39:37Z</dcterms:created>
  <dcterms:modified xsi:type="dcterms:W3CDTF">2025-10-06T13:19:59Z</dcterms:modified>
</cp:coreProperties>
</file>